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  <p:sldMasterId id="2147483672" r:id="rId2"/>
    <p:sldMasterId id="2147483673" r:id="rId3"/>
  </p:sldMasterIdLst>
  <p:notesMasterIdLst>
    <p:notesMasterId r:id="rId36"/>
  </p:notesMasterIdLst>
  <p:sldIdLst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8" r:id="rId34"/>
    <p:sldId id="309" r:id="rId3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44F176E-4818-486F-AD28-B96383B1243D}">
  <a:tblStyle styleId="{344F176E-4818-486F-AD28-B96383B1243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6" name="Google Shape;1636;gfd61d3614e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7" name="Google Shape;1637;gfd61d3614e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6" name="Google Shape;1876;gf79736bff5_2_2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7" name="Google Shape;1877;gf79736bff5_2_2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2" name="Google Shape;2462;gfd61d3614e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3" name="Google Shape;2463;gfd61d3614e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3" name="Google Shape;2493;gfd61d3614e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4" name="Google Shape;2494;gfd61d3614e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6" name="Google Shape;2556;gfd61d3614e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7" name="Google Shape;2557;gfd61d3614e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9" name="Google Shape;2579;gfd61d3614e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0" name="Google Shape;2580;gfd61d3614e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3" name="Google Shape;2623;gfd61d3614e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4" name="Google Shape;2624;gfd61d3614e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6" name="Google Shape;2726;gfd61d3614e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7" name="Google Shape;2727;gfd61d3614e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8" name="Google Shape;2798;gfd61d3614e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9" name="Google Shape;2799;gfd61d3614e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9" name="Google Shape;2829;gfd61d3614e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0" name="Google Shape;2830;gfd61d3614e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fd61d3614e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5" name="Google Shape;545;gfd61d3614e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8" name="Google Shape;3058;gfd61d3614e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9" name="Google Shape;3059;gfd61d3614e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0" name="Google Shape;3070;gfd61d3614e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1" name="Google Shape;3071;gfd61d3614e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Google Shape;3089;g100411e2920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0" name="Google Shape;3090;g100411e2920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" name="Google Shape;3143;gfd61d3614e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4" name="Google Shape;3144;gfd61d3614e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9" name="Google Shape;3219;gfd61d3614e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0" name="Google Shape;3220;gfd61d3614e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9" name="Google Shape;3259;gfd61d3614e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0" name="Google Shape;3260;gfd61d3614e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7" name="Google Shape;3517;gfd61d3614e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8" name="Google Shape;3518;gfd61d3614e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6" name="Google Shape;3596;gfd61d3614e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7" name="Google Shape;3597;gfd61d3614e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0" name="Google Shape;3730;gfd61d3614e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1" name="Google Shape;3731;gfd61d3614e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2" name="Google Shape;3852;gfd61d3614e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3" name="Google Shape;3853;gfd61d3614e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gf79737b1a4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5" name="Google Shape;595;gf79737b1a4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1" name="Google Shape;3951;gfd61d3614e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2" name="Google Shape;3952;gfd61d3614e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5" name="Google Shape;3985;gfd61d3614e_0_14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6" name="Google Shape;3986;gfd61d3614e_0_14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9" name="Google Shape;9829;g5ee62ca137_2_9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0" name="Google Shape;9830;g5ee62ca137_2_9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3306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gfd61d3614e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2" name="Google Shape;872;gfd61d3614e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gfd61d3614e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9" name="Google Shape;1189;gfd61d3614e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gfd61d3614e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2" name="Google Shape;1292;gfd61d3614e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" name="Google Shape;1434;gfd61d3614e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5" name="Google Shape;1435;gfd61d3614e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0" name="Google Shape;1550;gf788472deb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1" name="Google Shape;1551;gf788472deb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" name="Google Shape;1557;gfd61d3614e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8" name="Google Shape;1558;gfd61d3614e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ristmas Presents Infographics by Slidesgo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5100" y="1238850"/>
            <a:ext cx="5804400" cy="20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5100" y="3322100"/>
            <a:ext cx="4359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osis"/>
              <a:buNone/>
              <a:defRPr>
                <a:latin typeface="Dosis"/>
                <a:ea typeface="Dosis"/>
                <a:cs typeface="Dosis"/>
                <a:sym typeface="Dosi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osis"/>
              <a:buNone/>
              <a:defRPr sz="1800">
                <a:latin typeface="Dosis"/>
                <a:ea typeface="Dosis"/>
                <a:cs typeface="Dosis"/>
                <a:sym typeface="Dosi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osis"/>
              <a:buNone/>
              <a:defRPr sz="1800">
                <a:latin typeface="Dosis"/>
                <a:ea typeface="Dosis"/>
                <a:cs typeface="Dosis"/>
                <a:sym typeface="Dosi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osis"/>
              <a:buNone/>
              <a:defRPr sz="1800">
                <a:latin typeface="Dosis"/>
                <a:ea typeface="Dosis"/>
                <a:cs typeface="Dosis"/>
                <a:sym typeface="Dosi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osis"/>
              <a:buNone/>
              <a:defRPr sz="1800">
                <a:latin typeface="Dosis"/>
                <a:ea typeface="Dosis"/>
                <a:cs typeface="Dosis"/>
                <a:sym typeface="Dosi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osis"/>
              <a:buNone/>
              <a:defRPr sz="1800">
                <a:latin typeface="Dosis"/>
                <a:ea typeface="Dosis"/>
                <a:cs typeface="Dosis"/>
                <a:sym typeface="Dosi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osis"/>
              <a:buNone/>
              <a:defRPr sz="1800">
                <a:latin typeface="Dosis"/>
                <a:ea typeface="Dosis"/>
                <a:cs typeface="Dosis"/>
                <a:sym typeface="Dosi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osis"/>
              <a:buNone/>
              <a:defRPr sz="1800">
                <a:latin typeface="Dosis"/>
                <a:ea typeface="Dosis"/>
                <a:cs typeface="Dosis"/>
                <a:sym typeface="Dosi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osis"/>
              <a:buNone/>
              <a:defRPr sz="1800"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282850" y="346600"/>
            <a:ext cx="8731325" cy="4261900"/>
            <a:chOff x="282850" y="346600"/>
            <a:chExt cx="8731325" cy="4261900"/>
          </a:xfrm>
        </p:grpSpPr>
        <p:sp>
          <p:nvSpPr>
            <p:cNvPr id="12" name="Google Shape;12;p2"/>
            <p:cNvSpPr/>
            <p:nvPr/>
          </p:nvSpPr>
          <p:spPr>
            <a:xfrm>
              <a:off x="744350" y="34660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500550" y="193830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7279800" y="34660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18400" y="452660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371925" y="34660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306700" y="849575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82850" y="2676425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656875" y="68900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6386525" y="2998175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82850" y="401085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01950" y="1157975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091150" y="979325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696650" y="2342550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647100" y="1068650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647100" y="1793900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957400" y="365200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796225" y="1024025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682250" y="644300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2609400" y="4306600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969475" y="2953475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038725" y="3202725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2572200" y="849575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/>
          <p:nvPr/>
        </p:nvSpPr>
        <p:spPr>
          <a:xfrm>
            <a:off x="-47575" y="482375"/>
            <a:ext cx="9239157" cy="4661128"/>
          </a:xfrm>
          <a:custGeom>
            <a:avLst/>
            <a:gdLst/>
            <a:ahLst/>
            <a:cxnLst/>
            <a:rect l="l" t="t" r="r" b="b"/>
            <a:pathLst>
              <a:path w="286042" h="144632" extrusionOk="0">
                <a:moveTo>
                  <a:pt x="37439" y="0"/>
                </a:moveTo>
                <a:lnTo>
                  <a:pt x="17749" y="12622"/>
                </a:lnTo>
                <a:lnTo>
                  <a:pt x="22089" y="13453"/>
                </a:lnTo>
                <a:lnTo>
                  <a:pt x="7739" y="22089"/>
                </a:lnTo>
                <a:lnTo>
                  <a:pt x="11526" y="23493"/>
                </a:lnTo>
                <a:cubicBezTo>
                  <a:pt x="10540" y="24390"/>
                  <a:pt x="961" y="28857"/>
                  <a:pt x="0" y="29740"/>
                </a:cubicBezTo>
                <a:lnTo>
                  <a:pt x="995" y="144631"/>
                </a:lnTo>
                <a:lnTo>
                  <a:pt x="285649" y="144631"/>
                </a:lnTo>
                <a:cubicBezTo>
                  <a:pt x="286041" y="139524"/>
                  <a:pt x="285051" y="9083"/>
                  <a:pt x="285051" y="9083"/>
                </a:cubicBezTo>
                <a:lnTo>
                  <a:pt x="272215" y="79341"/>
                </a:lnTo>
                <a:lnTo>
                  <a:pt x="261855" y="67728"/>
                </a:lnTo>
                <a:lnTo>
                  <a:pt x="265044" y="67709"/>
                </a:lnTo>
                <a:lnTo>
                  <a:pt x="247630" y="45727"/>
                </a:lnTo>
                <a:lnTo>
                  <a:pt x="251500" y="45727"/>
                </a:lnTo>
                <a:lnTo>
                  <a:pt x="232833" y="15429"/>
                </a:lnTo>
                <a:lnTo>
                  <a:pt x="228983" y="55422"/>
                </a:lnTo>
                <a:lnTo>
                  <a:pt x="232217" y="53480"/>
                </a:lnTo>
                <a:lnTo>
                  <a:pt x="226682" y="79267"/>
                </a:lnTo>
                <a:lnTo>
                  <a:pt x="229212" y="78487"/>
                </a:lnTo>
                <a:lnTo>
                  <a:pt x="225862" y="87783"/>
                </a:lnTo>
                <a:lnTo>
                  <a:pt x="222517" y="83351"/>
                </a:lnTo>
                <a:lnTo>
                  <a:pt x="224027" y="83351"/>
                </a:lnTo>
                <a:lnTo>
                  <a:pt x="216171" y="68010"/>
                </a:lnTo>
                <a:lnTo>
                  <a:pt x="218701" y="68350"/>
                </a:lnTo>
                <a:lnTo>
                  <a:pt x="218701" y="68350"/>
                </a:lnTo>
                <a:lnTo>
                  <a:pt x="210608" y="50931"/>
                </a:lnTo>
                <a:lnTo>
                  <a:pt x="207706" y="71801"/>
                </a:lnTo>
                <a:lnTo>
                  <a:pt x="209895" y="70389"/>
                </a:lnTo>
                <a:lnTo>
                  <a:pt x="209895" y="70389"/>
                </a:lnTo>
                <a:lnTo>
                  <a:pt x="205545" y="87327"/>
                </a:lnTo>
                <a:lnTo>
                  <a:pt x="207473" y="86744"/>
                </a:lnTo>
                <a:lnTo>
                  <a:pt x="203254" y="103779"/>
                </a:lnTo>
                <a:lnTo>
                  <a:pt x="203186" y="104255"/>
                </a:lnTo>
                <a:lnTo>
                  <a:pt x="202637" y="101696"/>
                </a:lnTo>
                <a:lnTo>
                  <a:pt x="196807" y="82045"/>
                </a:lnTo>
                <a:lnTo>
                  <a:pt x="196807" y="82045"/>
                </a:lnTo>
                <a:cubicBezTo>
                  <a:pt x="196807" y="82045"/>
                  <a:pt x="197889" y="82511"/>
                  <a:pt x="198578" y="82798"/>
                </a:cubicBezTo>
                <a:lnTo>
                  <a:pt x="197204" y="76394"/>
                </a:lnTo>
                <a:cubicBezTo>
                  <a:pt x="195112" y="69141"/>
                  <a:pt x="192068" y="58514"/>
                  <a:pt x="192068" y="58514"/>
                </a:cubicBezTo>
                <a:lnTo>
                  <a:pt x="192068" y="58514"/>
                </a:lnTo>
                <a:lnTo>
                  <a:pt x="193428" y="58796"/>
                </a:lnTo>
                <a:lnTo>
                  <a:pt x="188345" y="35109"/>
                </a:lnTo>
                <a:lnTo>
                  <a:pt x="183693" y="60125"/>
                </a:lnTo>
                <a:lnTo>
                  <a:pt x="185243" y="59635"/>
                </a:lnTo>
                <a:lnTo>
                  <a:pt x="182694" y="65496"/>
                </a:lnTo>
                <a:lnTo>
                  <a:pt x="175149" y="106076"/>
                </a:lnTo>
                <a:lnTo>
                  <a:pt x="162120" y="54994"/>
                </a:lnTo>
                <a:lnTo>
                  <a:pt x="139278" y="109988"/>
                </a:lnTo>
                <a:lnTo>
                  <a:pt x="135947" y="64262"/>
                </a:lnTo>
                <a:lnTo>
                  <a:pt x="139758" y="63276"/>
                </a:lnTo>
                <a:lnTo>
                  <a:pt x="137676" y="53159"/>
                </a:lnTo>
                <a:lnTo>
                  <a:pt x="137676" y="53159"/>
                </a:lnTo>
                <a:lnTo>
                  <a:pt x="139366" y="54159"/>
                </a:lnTo>
                <a:lnTo>
                  <a:pt x="135894" y="38745"/>
                </a:lnTo>
                <a:lnTo>
                  <a:pt x="136982" y="39328"/>
                </a:lnTo>
                <a:lnTo>
                  <a:pt x="132875" y="22030"/>
                </a:lnTo>
                <a:lnTo>
                  <a:pt x="128427" y="39973"/>
                </a:lnTo>
                <a:lnTo>
                  <a:pt x="130350" y="39332"/>
                </a:lnTo>
                <a:lnTo>
                  <a:pt x="130350" y="39332"/>
                </a:lnTo>
                <a:lnTo>
                  <a:pt x="127952" y="46309"/>
                </a:lnTo>
                <a:lnTo>
                  <a:pt x="124752" y="54810"/>
                </a:lnTo>
                <a:lnTo>
                  <a:pt x="124752" y="54810"/>
                </a:lnTo>
                <a:lnTo>
                  <a:pt x="126379" y="54606"/>
                </a:lnTo>
                <a:lnTo>
                  <a:pt x="123117" y="61422"/>
                </a:lnTo>
                <a:lnTo>
                  <a:pt x="110421" y="112697"/>
                </a:lnTo>
                <a:lnTo>
                  <a:pt x="108950" y="55819"/>
                </a:lnTo>
                <a:lnTo>
                  <a:pt x="78259" y="100148"/>
                </a:lnTo>
                <a:lnTo>
                  <a:pt x="88342" y="26682"/>
                </a:lnTo>
                <a:lnTo>
                  <a:pt x="49397" y="95935"/>
                </a:lnTo>
                <a:lnTo>
                  <a:pt x="49397" y="95935"/>
                </a:lnTo>
                <a:lnTo>
                  <a:pt x="55582" y="62675"/>
                </a:lnTo>
                <a:lnTo>
                  <a:pt x="25895" y="81976"/>
                </a:lnTo>
                <a:lnTo>
                  <a:pt x="37114" y="54756"/>
                </a:lnTo>
                <a:lnTo>
                  <a:pt x="41076" y="55922"/>
                </a:lnTo>
                <a:lnTo>
                  <a:pt x="42989" y="45606"/>
                </a:lnTo>
                <a:lnTo>
                  <a:pt x="44504" y="47470"/>
                </a:lnTo>
                <a:lnTo>
                  <a:pt x="45868" y="35803"/>
                </a:lnTo>
                <a:lnTo>
                  <a:pt x="47009" y="37206"/>
                </a:lnTo>
                <a:lnTo>
                  <a:pt x="49664" y="24308"/>
                </a:lnTo>
                <a:lnTo>
                  <a:pt x="49552" y="24390"/>
                </a:lnTo>
                <a:lnTo>
                  <a:pt x="38313" y="32716"/>
                </a:lnTo>
                <a:lnTo>
                  <a:pt x="40702" y="33085"/>
                </a:lnTo>
                <a:lnTo>
                  <a:pt x="29677" y="40318"/>
                </a:lnTo>
                <a:lnTo>
                  <a:pt x="32469" y="40979"/>
                </a:lnTo>
                <a:lnTo>
                  <a:pt x="21268" y="50101"/>
                </a:lnTo>
                <a:lnTo>
                  <a:pt x="22312" y="50407"/>
                </a:lnTo>
                <a:cubicBezTo>
                  <a:pt x="19677" y="52800"/>
                  <a:pt x="17069" y="55111"/>
                  <a:pt x="14608" y="57213"/>
                </a:cubicBezTo>
                <a:lnTo>
                  <a:pt x="17084" y="51008"/>
                </a:lnTo>
                <a:lnTo>
                  <a:pt x="18530" y="51129"/>
                </a:lnTo>
                <a:lnTo>
                  <a:pt x="24672" y="31992"/>
                </a:lnTo>
                <a:lnTo>
                  <a:pt x="26327" y="35178"/>
                </a:lnTo>
                <a:lnTo>
                  <a:pt x="29673" y="19467"/>
                </a:lnTo>
                <a:lnTo>
                  <a:pt x="31546" y="23307"/>
                </a:lnTo>
                <a:lnTo>
                  <a:pt x="37439" y="0"/>
                </a:lnTo>
                <a:close/>
              </a:path>
            </a:pathLst>
          </a:custGeom>
          <a:solidFill>
            <a:srgbClr val="082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3"/>
          <p:cNvSpPr txBox="1">
            <a:spLocks noGrp="1"/>
          </p:cNvSpPr>
          <p:nvPr>
            <p:ph type="title"/>
          </p:nvPr>
        </p:nvSpPr>
        <p:spPr>
          <a:xfrm>
            <a:off x="720000" y="17427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1496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1"/>
          </p:nvPr>
        </p:nvSpPr>
        <p:spPr>
          <a:xfrm>
            <a:off x="720000" y="232930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3"/>
          <p:cNvSpPr txBox="1">
            <a:spLocks noGrp="1"/>
          </p:cNvSpPr>
          <p:nvPr>
            <p:ph type="title" idx="3"/>
          </p:nvPr>
        </p:nvSpPr>
        <p:spPr>
          <a:xfrm>
            <a:off x="3403800" y="17427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5" name="Google Shape;115;p13"/>
          <p:cNvSpPr txBox="1">
            <a:spLocks noGrp="1"/>
          </p:cNvSpPr>
          <p:nvPr>
            <p:ph type="title" idx="4" hasCustomPrompt="1"/>
          </p:nvPr>
        </p:nvSpPr>
        <p:spPr>
          <a:xfrm>
            <a:off x="3403800" y="11496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6" name="Google Shape;116;p13"/>
          <p:cNvSpPr txBox="1">
            <a:spLocks noGrp="1"/>
          </p:cNvSpPr>
          <p:nvPr>
            <p:ph type="subTitle" idx="5"/>
          </p:nvPr>
        </p:nvSpPr>
        <p:spPr>
          <a:xfrm>
            <a:off x="3403800" y="232930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3"/>
          <p:cNvSpPr txBox="1">
            <a:spLocks noGrp="1"/>
          </p:cNvSpPr>
          <p:nvPr>
            <p:ph type="title" idx="6"/>
          </p:nvPr>
        </p:nvSpPr>
        <p:spPr>
          <a:xfrm>
            <a:off x="6087600" y="17427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8" name="Google Shape;118;p13"/>
          <p:cNvSpPr txBox="1">
            <a:spLocks noGrp="1"/>
          </p:cNvSpPr>
          <p:nvPr>
            <p:ph type="title" idx="7" hasCustomPrompt="1"/>
          </p:nvPr>
        </p:nvSpPr>
        <p:spPr>
          <a:xfrm>
            <a:off x="6087600" y="11496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9" name="Google Shape;119;p13"/>
          <p:cNvSpPr txBox="1">
            <a:spLocks noGrp="1"/>
          </p:cNvSpPr>
          <p:nvPr>
            <p:ph type="subTitle" idx="8"/>
          </p:nvPr>
        </p:nvSpPr>
        <p:spPr>
          <a:xfrm>
            <a:off x="6087600" y="232930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3"/>
          <p:cNvSpPr txBox="1">
            <a:spLocks noGrp="1"/>
          </p:cNvSpPr>
          <p:nvPr>
            <p:ph type="title" idx="9"/>
          </p:nvPr>
        </p:nvSpPr>
        <p:spPr>
          <a:xfrm>
            <a:off x="720000" y="35321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1" name="Google Shape;121;p13"/>
          <p:cNvSpPr txBox="1">
            <a:spLocks noGrp="1"/>
          </p:cNvSpPr>
          <p:nvPr>
            <p:ph type="title" idx="13" hasCustomPrompt="1"/>
          </p:nvPr>
        </p:nvSpPr>
        <p:spPr>
          <a:xfrm>
            <a:off x="720000" y="29390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2" name="Google Shape;122;p13"/>
          <p:cNvSpPr txBox="1">
            <a:spLocks noGrp="1"/>
          </p:cNvSpPr>
          <p:nvPr>
            <p:ph type="subTitle" idx="14"/>
          </p:nvPr>
        </p:nvSpPr>
        <p:spPr>
          <a:xfrm>
            <a:off x="720000" y="411870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3"/>
          <p:cNvSpPr txBox="1">
            <a:spLocks noGrp="1"/>
          </p:cNvSpPr>
          <p:nvPr>
            <p:ph type="title" idx="15"/>
          </p:nvPr>
        </p:nvSpPr>
        <p:spPr>
          <a:xfrm>
            <a:off x="3403800" y="35321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4" name="Google Shape;124;p13"/>
          <p:cNvSpPr txBox="1">
            <a:spLocks noGrp="1"/>
          </p:cNvSpPr>
          <p:nvPr>
            <p:ph type="title" idx="16" hasCustomPrompt="1"/>
          </p:nvPr>
        </p:nvSpPr>
        <p:spPr>
          <a:xfrm>
            <a:off x="3403800" y="29390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5" name="Google Shape;125;p13"/>
          <p:cNvSpPr txBox="1">
            <a:spLocks noGrp="1"/>
          </p:cNvSpPr>
          <p:nvPr>
            <p:ph type="subTitle" idx="17"/>
          </p:nvPr>
        </p:nvSpPr>
        <p:spPr>
          <a:xfrm>
            <a:off x="3403800" y="411870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3"/>
          <p:cNvSpPr txBox="1">
            <a:spLocks noGrp="1"/>
          </p:cNvSpPr>
          <p:nvPr>
            <p:ph type="title" idx="18"/>
          </p:nvPr>
        </p:nvSpPr>
        <p:spPr>
          <a:xfrm>
            <a:off x="6087600" y="35321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7" name="Google Shape;127;p13"/>
          <p:cNvSpPr txBox="1">
            <a:spLocks noGrp="1"/>
          </p:cNvSpPr>
          <p:nvPr>
            <p:ph type="title" idx="19" hasCustomPrompt="1"/>
          </p:nvPr>
        </p:nvSpPr>
        <p:spPr>
          <a:xfrm>
            <a:off x="6087600" y="29390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8" name="Google Shape;128;p13"/>
          <p:cNvSpPr txBox="1">
            <a:spLocks noGrp="1"/>
          </p:cNvSpPr>
          <p:nvPr>
            <p:ph type="subTitle" idx="20"/>
          </p:nvPr>
        </p:nvSpPr>
        <p:spPr>
          <a:xfrm>
            <a:off x="6087600" y="411870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3"/>
          <p:cNvSpPr txBox="1">
            <a:spLocks noGrp="1"/>
          </p:cNvSpPr>
          <p:nvPr>
            <p:ph type="title" idx="21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4"/>
          <p:cNvSpPr txBox="1">
            <a:spLocks noGrp="1"/>
          </p:cNvSpPr>
          <p:nvPr>
            <p:ph type="title"/>
          </p:nvPr>
        </p:nvSpPr>
        <p:spPr>
          <a:xfrm>
            <a:off x="2290025" y="3392700"/>
            <a:ext cx="45639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32" name="Google Shape;132;p14"/>
          <p:cNvSpPr txBox="1">
            <a:spLocks noGrp="1"/>
          </p:cNvSpPr>
          <p:nvPr>
            <p:ph type="subTitle" idx="1"/>
          </p:nvPr>
        </p:nvSpPr>
        <p:spPr>
          <a:xfrm>
            <a:off x="1458125" y="1188100"/>
            <a:ext cx="6227700" cy="174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"/>
          <p:cNvSpPr txBox="1">
            <a:spLocks noGrp="1"/>
          </p:cNvSpPr>
          <p:nvPr>
            <p:ph type="subTitle" idx="1"/>
          </p:nvPr>
        </p:nvSpPr>
        <p:spPr>
          <a:xfrm>
            <a:off x="720000" y="1212525"/>
            <a:ext cx="2907600" cy="135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_AND_TWO_COLUMNS_1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6"/>
          <p:cNvSpPr txBox="1">
            <a:spLocks noGrp="1"/>
          </p:cNvSpPr>
          <p:nvPr>
            <p:ph type="subTitle" idx="1"/>
          </p:nvPr>
        </p:nvSpPr>
        <p:spPr>
          <a:xfrm>
            <a:off x="1181425" y="2303125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38" name="Google Shape;138;p16"/>
          <p:cNvSpPr txBox="1">
            <a:spLocks noGrp="1"/>
          </p:cNvSpPr>
          <p:nvPr>
            <p:ph type="subTitle" idx="2"/>
          </p:nvPr>
        </p:nvSpPr>
        <p:spPr>
          <a:xfrm>
            <a:off x="4836300" y="2303125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39" name="Google Shape;139;p16"/>
          <p:cNvSpPr txBox="1">
            <a:spLocks noGrp="1"/>
          </p:cNvSpPr>
          <p:nvPr>
            <p:ph type="subTitle" idx="3"/>
          </p:nvPr>
        </p:nvSpPr>
        <p:spPr>
          <a:xfrm>
            <a:off x="1181425" y="2917150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6"/>
          <p:cNvSpPr txBox="1">
            <a:spLocks noGrp="1"/>
          </p:cNvSpPr>
          <p:nvPr>
            <p:ph type="subTitle" idx="4"/>
          </p:nvPr>
        </p:nvSpPr>
        <p:spPr>
          <a:xfrm>
            <a:off x="4836300" y="2917150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1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_1_2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7"/>
          <p:cNvSpPr txBox="1">
            <a:spLocks noGrp="1"/>
          </p:cNvSpPr>
          <p:nvPr>
            <p:ph type="title"/>
          </p:nvPr>
        </p:nvSpPr>
        <p:spPr>
          <a:xfrm>
            <a:off x="720000" y="242331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44" name="Google Shape;144;p17"/>
          <p:cNvSpPr txBox="1">
            <a:spLocks noGrp="1"/>
          </p:cNvSpPr>
          <p:nvPr>
            <p:ph type="subTitle" idx="1"/>
          </p:nvPr>
        </p:nvSpPr>
        <p:spPr>
          <a:xfrm>
            <a:off x="720000" y="3009838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17"/>
          <p:cNvSpPr txBox="1">
            <a:spLocks noGrp="1"/>
          </p:cNvSpPr>
          <p:nvPr>
            <p:ph type="title" idx="2"/>
          </p:nvPr>
        </p:nvSpPr>
        <p:spPr>
          <a:xfrm>
            <a:off x="3403800" y="242331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46" name="Google Shape;146;p17"/>
          <p:cNvSpPr txBox="1">
            <a:spLocks noGrp="1"/>
          </p:cNvSpPr>
          <p:nvPr>
            <p:ph type="subTitle" idx="3"/>
          </p:nvPr>
        </p:nvSpPr>
        <p:spPr>
          <a:xfrm>
            <a:off x="3403800" y="3009838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7"/>
          <p:cNvSpPr txBox="1">
            <a:spLocks noGrp="1"/>
          </p:cNvSpPr>
          <p:nvPr>
            <p:ph type="title" idx="4"/>
          </p:nvPr>
        </p:nvSpPr>
        <p:spPr>
          <a:xfrm>
            <a:off x="6087600" y="242331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48" name="Google Shape;148;p17"/>
          <p:cNvSpPr txBox="1">
            <a:spLocks noGrp="1"/>
          </p:cNvSpPr>
          <p:nvPr>
            <p:ph type="subTitle" idx="5"/>
          </p:nvPr>
        </p:nvSpPr>
        <p:spPr>
          <a:xfrm>
            <a:off x="6087600" y="3009838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title" idx="6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BLANK_1_1_1_2_1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8"/>
          <p:cNvSpPr txBox="1">
            <a:spLocks noGrp="1"/>
          </p:cNvSpPr>
          <p:nvPr>
            <p:ph type="title"/>
          </p:nvPr>
        </p:nvSpPr>
        <p:spPr>
          <a:xfrm>
            <a:off x="720000" y="242331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52" name="Google Shape;152;p18"/>
          <p:cNvSpPr txBox="1">
            <a:spLocks noGrp="1"/>
          </p:cNvSpPr>
          <p:nvPr>
            <p:ph type="subTitle" idx="1"/>
          </p:nvPr>
        </p:nvSpPr>
        <p:spPr>
          <a:xfrm>
            <a:off x="720000" y="3009838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18"/>
          <p:cNvSpPr txBox="1">
            <a:spLocks noGrp="1"/>
          </p:cNvSpPr>
          <p:nvPr>
            <p:ph type="title" idx="2"/>
          </p:nvPr>
        </p:nvSpPr>
        <p:spPr>
          <a:xfrm>
            <a:off x="3403800" y="242331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54" name="Google Shape;154;p18"/>
          <p:cNvSpPr txBox="1">
            <a:spLocks noGrp="1"/>
          </p:cNvSpPr>
          <p:nvPr>
            <p:ph type="subTitle" idx="3"/>
          </p:nvPr>
        </p:nvSpPr>
        <p:spPr>
          <a:xfrm>
            <a:off x="3403800" y="3009838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8"/>
          <p:cNvSpPr txBox="1">
            <a:spLocks noGrp="1"/>
          </p:cNvSpPr>
          <p:nvPr>
            <p:ph type="title" idx="4"/>
          </p:nvPr>
        </p:nvSpPr>
        <p:spPr>
          <a:xfrm>
            <a:off x="6087600" y="242331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56" name="Google Shape;156;p18"/>
          <p:cNvSpPr txBox="1">
            <a:spLocks noGrp="1"/>
          </p:cNvSpPr>
          <p:nvPr>
            <p:ph type="subTitle" idx="5"/>
          </p:nvPr>
        </p:nvSpPr>
        <p:spPr>
          <a:xfrm>
            <a:off x="6087600" y="3009838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18"/>
          <p:cNvSpPr txBox="1">
            <a:spLocks noGrp="1"/>
          </p:cNvSpPr>
          <p:nvPr>
            <p:ph type="title" idx="6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BLANK_1_1_1_1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9"/>
          <p:cNvSpPr txBox="1">
            <a:spLocks noGrp="1"/>
          </p:cNvSpPr>
          <p:nvPr>
            <p:ph type="title"/>
          </p:nvPr>
        </p:nvSpPr>
        <p:spPr>
          <a:xfrm>
            <a:off x="1195863" y="1682850"/>
            <a:ext cx="28671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subTitle" idx="1"/>
          </p:nvPr>
        </p:nvSpPr>
        <p:spPr>
          <a:xfrm>
            <a:off x="1195863" y="2269375"/>
            <a:ext cx="2867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19"/>
          <p:cNvSpPr txBox="1">
            <a:spLocks noGrp="1"/>
          </p:cNvSpPr>
          <p:nvPr>
            <p:ph type="title" idx="2"/>
          </p:nvPr>
        </p:nvSpPr>
        <p:spPr>
          <a:xfrm>
            <a:off x="5081043" y="1682850"/>
            <a:ext cx="28671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62" name="Google Shape;162;p19"/>
          <p:cNvSpPr txBox="1">
            <a:spLocks noGrp="1"/>
          </p:cNvSpPr>
          <p:nvPr>
            <p:ph type="subTitle" idx="3"/>
          </p:nvPr>
        </p:nvSpPr>
        <p:spPr>
          <a:xfrm>
            <a:off x="5081043" y="2269375"/>
            <a:ext cx="2867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19"/>
          <p:cNvSpPr txBox="1">
            <a:spLocks noGrp="1"/>
          </p:cNvSpPr>
          <p:nvPr>
            <p:ph type="title" idx="4"/>
          </p:nvPr>
        </p:nvSpPr>
        <p:spPr>
          <a:xfrm>
            <a:off x="1195863" y="3116250"/>
            <a:ext cx="28671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64" name="Google Shape;164;p19"/>
          <p:cNvSpPr txBox="1">
            <a:spLocks noGrp="1"/>
          </p:cNvSpPr>
          <p:nvPr>
            <p:ph type="subTitle" idx="5"/>
          </p:nvPr>
        </p:nvSpPr>
        <p:spPr>
          <a:xfrm>
            <a:off x="1195863" y="3702775"/>
            <a:ext cx="2867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19"/>
          <p:cNvSpPr txBox="1">
            <a:spLocks noGrp="1"/>
          </p:cNvSpPr>
          <p:nvPr>
            <p:ph type="title" idx="6"/>
          </p:nvPr>
        </p:nvSpPr>
        <p:spPr>
          <a:xfrm>
            <a:off x="5081043" y="3116250"/>
            <a:ext cx="28671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66" name="Google Shape;166;p19"/>
          <p:cNvSpPr txBox="1">
            <a:spLocks noGrp="1"/>
          </p:cNvSpPr>
          <p:nvPr>
            <p:ph type="subTitle" idx="7"/>
          </p:nvPr>
        </p:nvSpPr>
        <p:spPr>
          <a:xfrm>
            <a:off x="5081043" y="3702775"/>
            <a:ext cx="2867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9"/>
          <p:cNvSpPr txBox="1">
            <a:spLocks noGrp="1"/>
          </p:cNvSpPr>
          <p:nvPr>
            <p:ph type="title" idx="8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_1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0"/>
          <p:cNvSpPr txBox="1">
            <a:spLocks noGrp="1"/>
          </p:cNvSpPr>
          <p:nvPr>
            <p:ph type="title"/>
          </p:nvPr>
        </p:nvSpPr>
        <p:spPr>
          <a:xfrm>
            <a:off x="720000" y="16828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70" name="Google Shape;170;p20"/>
          <p:cNvSpPr txBox="1">
            <a:spLocks noGrp="1"/>
          </p:cNvSpPr>
          <p:nvPr>
            <p:ph type="subTitle" idx="1"/>
          </p:nvPr>
        </p:nvSpPr>
        <p:spPr>
          <a:xfrm>
            <a:off x="720000" y="2269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20"/>
          <p:cNvSpPr txBox="1">
            <a:spLocks noGrp="1"/>
          </p:cNvSpPr>
          <p:nvPr>
            <p:ph type="title" idx="2"/>
          </p:nvPr>
        </p:nvSpPr>
        <p:spPr>
          <a:xfrm>
            <a:off x="3419269" y="16828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72" name="Google Shape;172;p20"/>
          <p:cNvSpPr txBox="1">
            <a:spLocks noGrp="1"/>
          </p:cNvSpPr>
          <p:nvPr>
            <p:ph type="subTitle" idx="3"/>
          </p:nvPr>
        </p:nvSpPr>
        <p:spPr>
          <a:xfrm>
            <a:off x="3419269" y="2269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0"/>
          <p:cNvSpPr txBox="1">
            <a:spLocks noGrp="1"/>
          </p:cNvSpPr>
          <p:nvPr>
            <p:ph type="title" idx="4"/>
          </p:nvPr>
        </p:nvSpPr>
        <p:spPr>
          <a:xfrm>
            <a:off x="720000" y="31162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74" name="Google Shape;174;p20"/>
          <p:cNvSpPr txBox="1">
            <a:spLocks noGrp="1"/>
          </p:cNvSpPr>
          <p:nvPr>
            <p:ph type="subTitle" idx="5"/>
          </p:nvPr>
        </p:nvSpPr>
        <p:spPr>
          <a:xfrm>
            <a:off x="720000" y="37027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0"/>
          <p:cNvSpPr txBox="1">
            <a:spLocks noGrp="1"/>
          </p:cNvSpPr>
          <p:nvPr>
            <p:ph type="title" idx="6"/>
          </p:nvPr>
        </p:nvSpPr>
        <p:spPr>
          <a:xfrm>
            <a:off x="3419269" y="31162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76" name="Google Shape;176;p20"/>
          <p:cNvSpPr txBox="1">
            <a:spLocks noGrp="1"/>
          </p:cNvSpPr>
          <p:nvPr>
            <p:ph type="subTitle" idx="7"/>
          </p:nvPr>
        </p:nvSpPr>
        <p:spPr>
          <a:xfrm>
            <a:off x="3419269" y="37027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20"/>
          <p:cNvSpPr txBox="1">
            <a:spLocks noGrp="1"/>
          </p:cNvSpPr>
          <p:nvPr>
            <p:ph type="title" idx="8"/>
          </p:nvPr>
        </p:nvSpPr>
        <p:spPr>
          <a:xfrm>
            <a:off x="6118545" y="16828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78" name="Google Shape;178;p20"/>
          <p:cNvSpPr txBox="1">
            <a:spLocks noGrp="1"/>
          </p:cNvSpPr>
          <p:nvPr>
            <p:ph type="subTitle" idx="9"/>
          </p:nvPr>
        </p:nvSpPr>
        <p:spPr>
          <a:xfrm>
            <a:off x="6118545" y="2269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20"/>
          <p:cNvSpPr txBox="1">
            <a:spLocks noGrp="1"/>
          </p:cNvSpPr>
          <p:nvPr>
            <p:ph type="title" idx="13"/>
          </p:nvPr>
        </p:nvSpPr>
        <p:spPr>
          <a:xfrm>
            <a:off x="6118545" y="31162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80" name="Google Shape;180;p20"/>
          <p:cNvSpPr txBox="1">
            <a:spLocks noGrp="1"/>
          </p:cNvSpPr>
          <p:nvPr>
            <p:ph type="subTitle" idx="14"/>
          </p:nvPr>
        </p:nvSpPr>
        <p:spPr>
          <a:xfrm>
            <a:off x="6118545" y="37027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20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BLANK_1_1_1_1_1_1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1"/>
          <p:cNvSpPr txBox="1">
            <a:spLocks noGrp="1"/>
          </p:cNvSpPr>
          <p:nvPr>
            <p:ph type="title" hasCustomPrompt="1"/>
          </p:nvPr>
        </p:nvSpPr>
        <p:spPr>
          <a:xfrm>
            <a:off x="1284000" y="540000"/>
            <a:ext cx="6576000" cy="82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84" name="Google Shape;184;p21"/>
          <p:cNvSpPr txBox="1">
            <a:spLocks noGrp="1"/>
          </p:cNvSpPr>
          <p:nvPr>
            <p:ph type="subTitle" idx="1"/>
          </p:nvPr>
        </p:nvSpPr>
        <p:spPr>
          <a:xfrm>
            <a:off x="1284000" y="1246025"/>
            <a:ext cx="6576000" cy="44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21"/>
          <p:cNvSpPr txBox="1">
            <a:spLocks noGrp="1"/>
          </p:cNvSpPr>
          <p:nvPr>
            <p:ph type="title" idx="2" hasCustomPrompt="1"/>
          </p:nvPr>
        </p:nvSpPr>
        <p:spPr>
          <a:xfrm>
            <a:off x="1284000" y="1996138"/>
            <a:ext cx="6576000" cy="82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86" name="Google Shape;186;p21"/>
          <p:cNvSpPr txBox="1">
            <a:spLocks noGrp="1"/>
          </p:cNvSpPr>
          <p:nvPr>
            <p:ph type="subTitle" idx="3"/>
          </p:nvPr>
        </p:nvSpPr>
        <p:spPr>
          <a:xfrm>
            <a:off x="1284000" y="2702163"/>
            <a:ext cx="6576000" cy="44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1"/>
          <p:cNvSpPr txBox="1">
            <a:spLocks noGrp="1"/>
          </p:cNvSpPr>
          <p:nvPr>
            <p:ph type="title" idx="4" hasCustomPrompt="1"/>
          </p:nvPr>
        </p:nvSpPr>
        <p:spPr>
          <a:xfrm>
            <a:off x="1284000" y="3452288"/>
            <a:ext cx="6576000" cy="82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88" name="Google Shape;188;p21"/>
          <p:cNvSpPr txBox="1">
            <a:spLocks noGrp="1"/>
          </p:cNvSpPr>
          <p:nvPr>
            <p:ph type="subTitle" idx="5"/>
          </p:nvPr>
        </p:nvSpPr>
        <p:spPr>
          <a:xfrm>
            <a:off x="1284000" y="4158313"/>
            <a:ext cx="6576000" cy="44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"/>
          <p:cNvSpPr txBox="1">
            <a:spLocks noGrp="1"/>
          </p:cNvSpPr>
          <p:nvPr>
            <p:ph type="title"/>
          </p:nvPr>
        </p:nvSpPr>
        <p:spPr>
          <a:xfrm>
            <a:off x="720000" y="2179625"/>
            <a:ext cx="7704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title" idx="2" hasCustomPrompt="1"/>
          </p:nvPr>
        </p:nvSpPr>
        <p:spPr>
          <a:xfrm>
            <a:off x="2996550" y="1337825"/>
            <a:ext cx="3150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8" name="Google Shape;38;p3"/>
          <p:cNvSpPr txBox="1">
            <a:spLocks noGrp="1"/>
          </p:cNvSpPr>
          <p:nvPr>
            <p:ph type="subTitle" idx="1"/>
          </p:nvPr>
        </p:nvSpPr>
        <p:spPr>
          <a:xfrm>
            <a:off x="2391925" y="3132175"/>
            <a:ext cx="43602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_2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>
            <a:spLocks noGrp="1"/>
          </p:cNvSpPr>
          <p:nvPr>
            <p:ph type="ctrTitle"/>
          </p:nvPr>
        </p:nvSpPr>
        <p:spPr>
          <a:xfrm>
            <a:off x="2429950" y="669825"/>
            <a:ext cx="4284000" cy="99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91" name="Google Shape;191;p22"/>
          <p:cNvSpPr txBox="1">
            <a:spLocks noGrp="1"/>
          </p:cNvSpPr>
          <p:nvPr>
            <p:ph type="subTitle" idx="1"/>
          </p:nvPr>
        </p:nvSpPr>
        <p:spPr>
          <a:xfrm>
            <a:off x="2425075" y="1704550"/>
            <a:ext cx="4293900" cy="182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220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"/>
          <p:cNvSpPr txBox="1">
            <a:spLocks noGrp="1"/>
          </p:cNvSpPr>
          <p:nvPr>
            <p:ph type="subTitle" idx="1"/>
          </p:nvPr>
        </p:nvSpPr>
        <p:spPr>
          <a:xfrm>
            <a:off x="1181425" y="2303125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subTitle" idx="2"/>
          </p:nvPr>
        </p:nvSpPr>
        <p:spPr>
          <a:xfrm>
            <a:off x="4836300" y="2303125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9" name="Google Shape;69;p5"/>
          <p:cNvSpPr txBox="1">
            <a:spLocks noGrp="1"/>
          </p:cNvSpPr>
          <p:nvPr>
            <p:ph type="subTitle" idx="3"/>
          </p:nvPr>
        </p:nvSpPr>
        <p:spPr>
          <a:xfrm>
            <a:off x="1181425" y="2917150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5"/>
          <p:cNvSpPr txBox="1">
            <a:spLocks noGrp="1"/>
          </p:cNvSpPr>
          <p:nvPr>
            <p:ph type="subTitle" idx="4"/>
          </p:nvPr>
        </p:nvSpPr>
        <p:spPr>
          <a:xfrm>
            <a:off x="4836300" y="2917150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6"/>
          <p:cNvSpPr/>
          <p:nvPr/>
        </p:nvSpPr>
        <p:spPr>
          <a:xfrm>
            <a:off x="0" y="4216450"/>
            <a:ext cx="9144000" cy="933300"/>
          </a:xfrm>
          <a:prstGeom prst="rect">
            <a:avLst/>
          </a:prstGeom>
          <a:solidFill>
            <a:srgbClr val="082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5" name="Google Shape;75;p6"/>
          <p:cNvGrpSpPr/>
          <p:nvPr/>
        </p:nvGrpSpPr>
        <p:grpSpPr>
          <a:xfrm>
            <a:off x="282850" y="93575"/>
            <a:ext cx="8731325" cy="4857400"/>
            <a:chOff x="282850" y="93575"/>
            <a:chExt cx="8731325" cy="4857400"/>
          </a:xfrm>
        </p:grpSpPr>
        <p:sp>
          <p:nvSpPr>
            <p:cNvPr id="76" name="Google Shape;76;p6"/>
            <p:cNvSpPr/>
            <p:nvPr/>
          </p:nvSpPr>
          <p:spPr>
            <a:xfrm>
              <a:off x="744350" y="34660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6"/>
            <p:cNvSpPr/>
            <p:nvPr/>
          </p:nvSpPr>
          <p:spPr>
            <a:xfrm>
              <a:off x="8500550" y="193830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6"/>
            <p:cNvSpPr/>
            <p:nvPr/>
          </p:nvSpPr>
          <p:spPr>
            <a:xfrm>
              <a:off x="7279800" y="34660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6"/>
            <p:cNvSpPr/>
            <p:nvPr/>
          </p:nvSpPr>
          <p:spPr>
            <a:xfrm>
              <a:off x="6252600" y="452435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6"/>
            <p:cNvSpPr/>
            <p:nvPr/>
          </p:nvSpPr>
          <p:spPr>
            <a:xfrm>
              <a:off x="3371925" y="34660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6"/>
            <p:cNvSpPr/>
            <p:nvPr/>
          </p:nvSpPr>
          <p:spPr>
            <a:xfrm>
              <a:off x="8827500" y="4869075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6"/>
            <p:cNvSpPr/>
            <p:nvPr/>
          </p:nvSpPr>
          <p:spPr>
            <a:xfrm>
              <a:off x="282850" y="2676425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6"/>
            <p:cNvSpPr/>
            <p:nvPr/>
          </p:nvSpPr>
          <p:spPr>
            <a:xfrm>
              <a:off x="8656875" y="68900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6"/>
            <p:cNvSpPr/>
            <p:nvPr/>
          </p:nvSpPr>
          <p:spPr>
            <a:xfrm>
              <a:off x="4531050" y="474205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6"/>
            <p:cNvSpPr/>
            <p:nvPr/>
          </p:nvSpPr>
          <p:spPr>
            <a:xfrm>
              <a:off x="8500550" y="421170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6"/>
            <p:cNvSpPr/>
            <p:nvPr/>
          </p:nvSpPr>
          <p:spPr>
            <a:xfrm>
              <a:off x="401950" y="1157975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6"/>
            <p:cNvSpPr/>
            <p:nvPr/>
          </p:nvSpPr>
          <p:spPr>
            <a:xfrm>
              <a:off x="8091150" y="979325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6"/>
            <p:cNvSpPr/>
            <p:nvPr/>
          </p:nvSpPr>
          <p:spPr>
            <a:xfrm>
              <a:off x="7897625" y="4760650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6"/>
            <p:cNvSpPr/>
            <p:nvPr/>
          </p:nvSpPr>
          <p:spPr>
            <a:xfrm>
              <a:off x="528450" y="4542950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6"/>
            <p:cNvSpPr/>
            <p:nvPr/>
          </p:nvSpPr>
          <p:spPr>
            <a:xfrm>
              <a:off x="4957400" y="365200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6"/>
            <p:cNvSpPr/>
            <p:nvPr/>
          </p:nvSpPr>
          <p:spPr>
            <a:xfrm>
              <a:off x="2173475" y="93575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6"/>
            <p:cNvSpPr/>
            <p:nvPr/>
          </p:nvSpPr>
          <p:spPr>
            <a:xfrm>
              <a:off x="1682250" y="644300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6"/>
            <p:cNvSpPr/>
            <p:nvPr/>
          </p:nvSpPr>
          <p:spPr>
            <a:xfrm>
              <a:off x="8969475" y="2953475"/>
              <a:ext cx="44700" cy="447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6"/>
            <p:cNvSpPr/>
            <p:nvPr/>
          </p:nvSpPr>
          <p:spPr>
            <a:xfrm>
              <a:off x="2218175" y="440330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6"/>
            <p:cNvSpPr/>
            <p:nvPr/>
          </p:nvSpPr>
          <p:spPr>
            <a:xfrm>
              <a:off x="383350" y="4678750"/>
              <a:ext cx="81900" cy="81900"/>
            </a:xfrm>
            <a:prstGeom prst="ellipse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7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3322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"/>
          <p:cNvSpPr txBox="1">
            <a:spLocks noGrp="1"/>
          </p:cNvSpPr>
          <p:nvPr>
            <p:ph type="title"/>
          </p:nvPr>
        </p:nvSpPr>
        <p:spPr>
          <a:xfrm>
            <a:off x="1388100" y="1307100"/>
            <a:ext cx="63678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"/>
          <p:cNvSpPr txBox="1">
            <a:spLocks noGrp="1"/>
          </p:cNvSpPr>
          <p:nvPr>
            <p:ph type="title"/>
          </p:nvPr>
        </p:nvSpPr>
        <p:spPr>
          <a:xfrm>
            <a:off x="720000" y="367423"/>
            <a:ext cx="7704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3" name="Google Shape;103;p9"/>
          <p:cNvSpPr txBox="1">
            <a:spLocks noGrp="1"/>
          </p:cNvSpPr>
          <p:nvPr>
            <p:ph type="subTitle" idx="1"/>
          </p:nvPr>
        </p:nvSpPr>
        <p:spPr>
          <a:xfrm>
            <a:off x="2241550" y="1348750"/>
            <a:ext cx="4661100" cy="16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0"/>
          <p:cNvSpPr txBox="1">
            <a:spLocks noGrp="1"/>
          </p:cNvSpPr>
          <p:nvPr>
            <p:ph type="title"/>
          </p:nvPr>
        </p:nvSpPr>
        <p:spPr>
          <a:xfrm>
            <a:off x="720000" y="22854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558475"/>
            <a:ext cx="6576000" cy="151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08" name="Google Shape;108;p11"/>
          <p:cNvSpPr txBox="1">
            <a:spLocks noGrp="1"/>
          </p:cNvSpPr>
          <p:nvPr>
            <p:ph type="subTitle" idx="1"/>
          </p:nvPr>
        </p:nvSpPr>
        <p:spPr>
          <a:xfrm>
            <a:off x="1284000" y="3069625"/>
            <a:ext cx="65760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Bahiana"/>
              <a:buNone/>
              <a:defRPr sz="3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Bahiana"/>
              <a:buNone/>
              <a:defRPr sz="3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Bahiana"/>
              <a:buNone/>
              <a:defRPr sz="3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Bahiana"/>
              <a:buNone/>
              <a:defRPr sz="3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Bahiana"/>
              <a:buNone/>
              <a:defRPr sz="3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Bahiana"/>
              <a:buNone/>
              <a:defRPr sz="3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Bahiana"/>
              <a:buNone/>
              <a:defRPr sz="3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Bahiana"/>
              <a:buNone/>
              <a:defRPr sz="3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Bahiana"/>
              <a:buNone/>
              <a:defRPr sz="3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Char char="●"/>
              <a:def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Char char="○"/>
              <a:def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Char char="■"/>
              <a:def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Char char="●"/>
              <a:def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Char char="○"/>
              <a:def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Char char="■"/>
              <a:def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Char char="●"/>
              <a:def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Char char="○"/>
              <a:def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Dosis"/>
              <a:buChar char="■"/>
              <a:def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E2A47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4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95" name="Google Shape;195;p24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30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671" name="Google Shape;671;p30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224140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qw_c9CizAr9UKFOqE8sQrTTBzfhIsSBm7Fzr6k8uKiA/copy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slidesgo.com/slidesgo-school/presentation-tips/how-to-modify-a-graph-in-our-templates?utm_source=slidesgo_template&amp;utm_medium=referral-link&amp;utm_campaign=how-to-modify-a-graph-in-our-templates&amp;utm_term=slidesgo-school&amp;utm_content=how-to-modify-a-graph-in-our-templates" TargetMode="Externa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qw_c9CizAr9UKFOqE8sQrTTBzfhIsSBm7Fzr6k8uKiA/copy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slidesgo.com/slidesgo-school/presentation-tips/how-to-modify-a-graph-in-our-templates?utm_source=slidesgo_template&amp;utm_medium=referral-link&amp;utm_campaign=how-to-modify-a-graph-in-our-templates&amp;utm_term=slidesgo-school&amp;utm_content=how-to-modify-a-graph-in-our-templates" TargetMode="Externa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ZjL1pd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3.xml"/><Relationship Id="rId4" Type="http://schemas.openxmlformats.org/officeDocument/2006/relationships/hyperlink" Target="https://www.greatppt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6"/>
          <p:cNvSpPr txBox="1">
            <a:spLocks noGrp="1"/>
          </p:cNvSpPr>
          <p:nvPr>
            <p:ph type="ctrTitle"/>
          </p:nvPr>
        </p:nvSpPr>
        <p:spPr>
          <a:xfrm>
            <a:off x="502194" y="733255"/>
            <a:ext cx="6191871" cy="20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800" dirty="0"/>
              <a:t>Christmas Presents Infographics</a:t>
            </a:r>
            <a:endParaRPr sz="5800" dirty="0">
              <a:solidFill>
                <a:schemeClr val="accent1"/>
              </a:solidFill>
            </a:endParaRPr>
          </a:p>
        </p:txBody>
      </p:sp>
      <p:sp>
        <p:nvSpPr>
          <p:cNvPr id="202" name="Google Shape;202;p26"/>
          <p:cNvSpPr txBox="1">
            <a:spLocks noGrp="1"/>
          </p:cNvSpPr>
          <p:nvPr>
            <p:ph type="subTitle" idx="1"/>
          </p:nvPr>
        </p:nvSpPr>
        <p:spPr>
          <a:xfrm>
            <a:off x="646590" y="2914798"/>
            <a:ext cx="4359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Here is where this template begins</a:t>
            </a:r>
            <a:endParaRPr dirty="0"/>
          </a:p>
        </p:txBody>
      </p:sp>
      <p:grpSp>
        <p:nvGrpSpPr>
          <p:cNvPr id="203" name="Google Shape;203;p26"/>
          <p:cNvGrpSpPr/>
          <p:nvPr/>
        </p:nvGrpSpPr>
        <p:grpSpPr>
          <a:xfrm>
            <a:off x="5151200" y="1806772"/>
            <a:ext cx="4186155" cy="3641307"/>
            <a:chOff x="361975" y="796100"/>
            <a:chExt cx="4682500" cy="4073050"/>
          </a:xfrm>
        </p:grpSpPr>
        <p:sp>
          <p:nvSpPr>
            <p:cNvPr id="204" name="Google Shape;204;p26"/>
            <p:cNvSpPr/>
            <p:nvPr/>
          </p:nvSpPr>
          <p:spPr>
            <a:xfrm>
              <a:off x="3736925" y="2678150"/>
              <a:ext cx="1307550" cy="1268300"/>
            </a:xfrm>
            <a:custGeom>
              <a:avLst/>
              <a:gdLst/>
              <a:ahLst/>
              <a:cxnLst/>
              <a:rect l="l" t="t" r="r" b="b"/>
              <a:pathLst>
                <a:path w="52302" h="50732" extrusionOk="0">
                  <a:moveTo>
                    <a:pt x="21225" y="1"/>
                  </a:moveTo>
                  <a:cubicBezTo>
                    <a:pt x="21225" y="1"/>
                    <a:pt x="1" y="50732"/>
                    <a:pt x="20854" y="50732"/>
                  </a:cubicBezTo>
                  <a:cubicBezTo>
                    <a:pt x="22056" y="50732"/>
                    <a:pt x="23399" y="50563"/>
                    <a:pt x="24893" y="50206"/>
                  </a:cubicBezTo>
                  <a:cubicBezTo>
                    <a:pt x="52301" y="43662"/>
                    <a:pt x="22555" y="321"/>
                    <a:pt x="21225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6"/>
            <p:cNvSpPr/>
            <p:nvPr/>
          </p:nvSpPr>
          <p:spPr>
            <a:xfrm>
              <a:off x="515200" y="2011050"/>
              <a:ext cx="2193250" cy="1019225"/>
            </a:xfrm>
            <a:custGeom>
              <a:avLst/>
              <a:gdLst/>
              <a:ahLst/>
              <a:cxnLst/>
              <a:rect l="l" t="t" r="r" b="b"/>
              <a:pathLst>
                <a:path w="87730" h="40769" extrusionOk="0">
                  <a:moveTo>
                    <a:pt x="66328" y="1"/>
                  </a:moveTo>
                  <a:cubicBezTo>
                    <a:pt x="63723" y="1"/>
                    <a:pt x="60353" y="388"/>
                    <a:pt x="56070" y="1257"/>
                  </a:cubicBezTo>
                  <a:cubicBezTo>
                    <a:pt x="0" y="12635"/>
                    <a:pt x="0" y="27642"/>
                    <a:pt x="0" y="27642"/>
                  </a:cubicBezTo>
                  <a:lnTo>
                    <a:pt x="4087" y="40769"/>
                  </a:lnTo>
                  <a:lnTo>
                    <a:pt x="57434" y="26160"/>
                  </a:lnTo>
                  <a:cubicBezTo>
                    <a:pt x="57434" y="26160"/>
                    <a:pt x="87730" y="1"/>
                    <a:pt x="66328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6"/>
            <p:cNvSpPr/>
            <p:nvPr/>
          </p:nvSpPr>
          <p:spPr>
            <a:xfrm>
              <a:off x="1095925" y="1965000"/>
              <a:ext cx="3064925" cy="2287975"/>
            </a:xfrm>
            <a:custGeom>
              <a:avLst/>
              <a:gdLst/>
              <a:ahLst/>
              <a:cxnLst/>
              <a:rect l="l" t="t" r="r" b="b"/>
              <a:pathLst>
                <a:path w="122597" h="91519" extrusionOk="0">
                  <a:moveTo>
                    <a:pt x="52843" y="0"/>
                  </a:moveTo>
                  <a:cubicBezTo>
                    <a:pt x="17054" y="0"/>
                    <a:pt x="918" y="22501"/>
                    <a:pt x="918" y="22501"/>
                  </a:cubicBezTo>
                  <a:cubicBezTo>
                    <a:pt x="913" y="22499"/>
                    <a:pt x="909" y="22498"/>
                    <a:pt x="906" y="22498"/>
                  </a:cubicBezTo>
                  <a:cubicBezTo>
                    <a:pt x="1" y="22498"/>
                    <a:pt x="43504" y="91518"/>
                    <a:pt x="43504" y="91518"/>
                  </a:cubicBezTo>
                  <a:lnTo>
                    <a:pt x="116485" y="82625"/>
                  </a:lnTo>
                  <a:lnTo>
                    <a:pt x="122596" y="37567"/>
                  </a:lnTo>
                  <a:cubicBezTo>
                    <a:pt x="122596" y="37567"/>
                    <a:pt x="107019" y="5827"/>
                    <a:pt x="63654" y="657"/>
                  </a:cubicBezTo>
                  <a:cubicBezTo>
                    <a:pt x="59868" y="206"/>
                    <a:pt x="56265" y="0"/>
                    <a:pt x="52843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6"/>
            <p:cNvSpPr/>
            <p:nvPr/>
          </p:nvSpPr>
          <p:spPr>
            <a:xfrm>
              <a:off x="3092850" y="1773275"/>
              <a:ext cx="402975" cy="398525"/>
            </a:xfrm>
            <a:custGeom>
              <a:avLst/>
              <a:gdLst/>
              <a:ahLst/>
              <a:cxnLst/>
              <a:rect l="l" t="t" r="r" b="b"/>
              <a:pathLst>
                <a:path w="16119" h="15941" extrusionOk="0">
                  <a:moveTo>
                    <a:pt x="10408" y="0"/>
                  </a:moveTo>
                  <a:cubicBezTo>
                    <a:pt x="10385" y="0"/>
                    <a:pt x="10361" y="2"/>
                    <a:pt x="10336" y="6"/>
                  </a:cubicBezTo>
                  <a:cubicBezTo>
                    <a:pt x="8784" y="234"/>
                    <a:pt x="9208" y="6383"/>
                    <a:pt x="9208" y="6383"/>
                  </a:cubicBezTo>
                  <a:cubicBezTo>
                    <a:pt x="9208" y="6383"/>
                    <a:pt x="7529" y="369"/>
                    <a:pt x="6375" y="369"/>
                  </a:cubicBezTo>
                  <a:cubicBezTo>
                    <a:pt x="6372" y="369"/>
                    <a:pt x="6369" y="369"/>
                    <a:pt x="6366" y="369"/>
                  </a:cubicBezTo>
                  <a:cubicBezTo>
                    <a:pt x="5214" y="400"/>
                    <a:pt x="7639" y="7031"/>
                    <a:pt x="7639" y="7031"/>
                  </a:cubicBezTo>
                  <a:cubicBezTo>
                    <a:pt x="7639" y="7031"/>
                    <a:pt x="4000" y="4606"/>
                    <a:pt x="2723" y="4606"/>
                  </a:cubicBezTo>
                  <a:cubicBezTo>
                    <a:pt x="2567" y="4606"/>
                    <a:pt x="2445" y="4643"/>
                    <a:pt x="2371" y="4725"/>
                  </a:cubicBezTo>
                  <a:cubicBezTo>
                    <a:pt x="1692" y="5478"/>
                    <a:pt x="6819" y="7961"/>
                    <a:pt x="6819" y="7961"/>
                  </a:cubicBezTo>
                  <a:cubicBezTo>
                    <a:pt x="6819" y="7961"/>
                    <a:pt x="1" y="10886"/>
                    <a:pt x="1152" y="11533"/>
                  </a:cubicBezTo>
                  <a:cubicBezTo>
                    <a:pt x="1276" y="11603"/>
                    <a:pt x="1441" y="11634"/>
                    <a:pt x="1636" y="11634"/>
                  </a:cubicBezTo>
                  <a:cubicBezTo>
                    <a:pt x="3247" y="11634"/>
                    <a:pt x="6922" y="9506"/>
                    <a:pt x="6922" y="9506"/>
                  </a:cubicBezTo>
                  <a:lnTo>
                    <a:pt x="6922" y="9506"/>
                  </a:lnTo>
                  <a:cubicBezTo>
                    <a:pt x="6922" y="9506"/>
                    <a:pt x="3734" y="15601"/>
                    <a:pt x="5411" y="15928"/>
                  </a:cubicBezTo>
                  <a:cubicBezTo>
                    <a:pt x="5454" y="15936"/>
                    <a:pt x="5496" y="15940"/>
                    <a:pt x="5538" y="15940"/>
                  </a:cubicBezTo>
                  <a:cubicBezTo>
                    <a:pt x="7169" y="15940"/>
                    <a:pt x="8736" y="9978"/>
                    <a:pt x="8736" y="9978"/>
                  </a:cubicBezTo>
                  <a:cubicBezTo>
                    <a:pt x="8736" y="9978"/>
                    <a:pt x="9129" y="15938"/>
                    <a:pt x="10567" y="15938"/>
                  </a:cubicBezTo>
                  <a:cubicBezTo>
                    <a:pt x="10600" y="15938"/>
                    <a:pt x="10634" y="15935"/>
                    <a:pt x="10669" y="15928"/>
                  </a:cubicBezTo>
                  <a:cubicBezTo>
                    <a:pt x="12192" y="15637"/>
                    <a:pt x="9956" y="9745"/>
                    <a:pt x="9956" y="9744"/>
                  </a:cubicBezTo>
                  <a:lnTo>
                    <a:pt x="9956" y="9744"/>
                  </a:lnTo>
                  <a:cubicBezTo>
                    <a:pt x="9956" y="9745"/>
                    <a:pt x="12382" y="13353"/>
                    <a:pt x="13559" y="13353"/>
                  </a:cubicBezTo>
                  <a:cubicBezTo>
                    <a:pt x="13626" y="13353"/>
                    <a:pt x="13689" y="13341"/>
                    <a:pt x="13747" y="13316"/>
                  </a:cubicBezTo>
                  <a:cubicBezTo>
                    <a:pt x="14829" y="12860"/>
                    <a:pt x="10669" y="8796"/>
                    <a:pt x="10669" y="8796"/>
                  </a:cubicBezTo>
                  <a:lnTo>
                    <a:pt x="10669" y="8796"/>
                  </a:lnTo>
                  <a:cubicBezTo>
                    <a:pt x="10669" y="8796"/>
                    <a:pt x="13143" y="9628"/>
                    <a:pt x="14634" y="9628"/>
                  </a:cubicBezTo>
                  <a:cubicBezTo>
                    <a:pt x="15185" y="9628"/>
                    <a:pt x="15602" y="9514"/>
                    <a:pt x="15711" y="9204"/>
                  </a:cubicBezTo>
                  <a:cubicBezTo>
                    <a:pt x="16119" y="8052"/>
                    <a:pt x="10669" y="7971"/>
                    <a:pt x="10669" y="7971"/>
                  </a:cubicBezTo>
                  <a:cubicBezTo>
                    <a:pt x="10669" y="7971"/>
                    <a:pt x="15644" y="6392"/>
                    <a:pt x="15170" y="5564"/>
                  </a:cubicBezTo>
                  <a:cubicBezTo>
                    <a:pt x="15096" y="5433"/>
                    <a:pt x="14932" y="5377"/>
                    <a:pt x="14711" y="5377"/>
                  </a:cubicBezTo>
                  <a:cubicBezTo>
                    <a:pt x="13528" y="5377"/>
                    <a:pt x="10679" y="6949"/>
                    <a:pt x="10679" y="6949"/>
                  </a:cubicBezTo>
                  <a:cubicBezTo>
                    <a:pt x="10679" y="6949"/>
                    <a:pt x="11850" y="0"/>
                    <a:pt x="10408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6"/>
            <p:cNvSpPr/>
            <p:nvPr/>
          </p:nvSpPr>
          <p:spPr>
            <a:xfrm>
              <a:off x="2282175" y="1114775"/>
              <a:ext cx="1375100" cy="864175"/>
            </a:xfrm>
            <a:custGeom>
              <a:avLst/>
              <a:gdLst/>
              <a:ahLst/>
              <a:cxnLst/>
              <a:rect l="l" t="t" r="r" b="b"/>
              <a:pathLst>
                <a:path w="55004" h="34567" extrusionOk="0">
                  <a:moveTo>
                    <a:pt x="23865" y="1"/>
                  </a:moveTo>
                  <a:cubicBezTo>
                    <a:pt x="9817" y="1"/>
                    <a:pt x="0" y="11881"/>
                    <a:pt x="0" y="11881"/>
                  </a:cubicBezTo>
                  <a:lnTo>
                    <a:pt x="34163" y="22367"/>
                  </a:lnTo>
                  <a:lnTo>
                    <a:pt x="41752" y="34567"/>
                  </a:lnTo>
                  <a:cubicBezTo>
                    <a:pt x="41752" y="34567"/>
                    <a:pt x="55004" y="12016"/>
                    <a:pt x="35192" y="2640"/>
                  </a:cubicBezTo>
                  <a:cubicBezTo>
                    <a:pt x="31208" y="754"/>
                    <a:pt x="27402" y="1"/>
                    <a:pt x="23865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6"/>
            <p:cNvSpPr/>
            <p:nvPr/>
          </p:nvSpPr>
          <p:spPr>
            <a:xfrm>
              <a:off x="2092975" y="1660800"/>
              <a:ext cx="254625" cy="214500"/>
            </a:xfrm>
            <a:custGeom>
              <a:avLst/>
              <a:gdLst/>
              <a:ahLst/>
              <a:cxnLst/>
              <a:rect l="l" t="t" r="r" b="b"/>
              <a:pathLst>
                <a:path w="10185" h="8580" extrusionOk="0">
                  <a:moveTo>
                    <a:pt x="2574" y="0"/>
                  </a:moveTo>
                  <a:cubicBezTo>
                    <a:pt x="2160" y="0"/>
                    <a:pt x="1745" y="151"/>
                    <a:pt x="1381" y="559"/>
                  </a:cubicBezTo>
                  <a:cubicBezTo>
                    <a:pt x="1" y="2104"/>
                    <a:pt x="2938" y="8329"/>
                    <a:pt x="6649" y="8574"/>
                  </a:cubicBezTo>
                  <a:cubicBezTo>
                    <a:pt x="6708" y="8578"/>
                    <a:pt x="6764" y="8580"/>
                    <a:pt x="6818" y="8580"/>
                  </a:cubicBezTo>
                  <a:cubicBezTo>
                    <a:pt x="10185" y="8580"/>
                    <a:pt x="4878" y="1173"/>
                    <a:pt x="4878" y="1173"/>
                  </a:cubicBezTo>
                  <a:cubicBezTo>
                    <a:pt x="4878" y="1173"/>
                    <a:pt x="3730" y="0"/>
                    <a:pt x="2574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6"/>
            <p:cNvSpPr/>
            <p:nvPr/>
          </p:nvSpPr>
          <p:spPr>
            <a:xfrm>
              <a:off x="2200450" y="1270575"/>
              <a:ext cx="1117500" cy="913125"/>
            </a:xfrm>
            <a:custGeom>
              <a:avLst/>
              <a:gdLst/>
              <a:ahLst/>
              <a:cxnLst/>
              <a:rect l="l" t="t" r="r" b="b"/>
              <a:pathLst>
                <a:path w="44700" h="36525" extrusionOk="0">
                  <a:moveTo>
                    <a:pt x="21343" y="1"/>
                  </a:moveTo>
                  <a:cubicBezTo>
                    <a:pt x="20377" y="1"/>
                    <a:pt x="19380" y="73"/>
                    <a:pt x="18353" y="222"/>
                  </a:cubicBezTo>
                  <a:cubicBezTo>
                    <a:pt x="13215" y="967"/>
                    <a:pt x="8038" y="2952"/>
                    <a:pt x="4564" y="6959"/>
                  </a:cubicBezTo>
                  <a:cubicBezTo>
                    <a:pt x="1050" y="11008"/>
                    <a:pt x="1" y="16430"/>
                    <a:pt x="435" y="21657"/>
                  </a:cubicBezTo>
                  <a:cubicBezTo>
                    <a:pt x="1582" y="35405"/>
                    <a:pt x="18554" y="36525"/>
                    <a:pt x="18554" y="36525"/>
                  </a:cubicBezTo>
                  <a:cubicBezTo>
                    <a:pt x="18554" y="36525"/>
                    <a:pt x="37523" y="36322"/>
                    <a:pt x="41111" y="30705"/>
                  </a:cubicBezTo>
                  <a:cubicBezTo>
                    <a:pt x="44700" y="25088"/>
                    <a:pt x="42868" y="19524"/>
                    <a:pt x="42867" y="19515"/>
                  </a:cubicBezTo>
                  <a:cubicBezTo>
                    <a:pt x="39528" y="9377"/>
                    <a:pt x="32403" y="1"/>
                    <a:pt x="21343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6"/>
            <p:cNvSpPr/>
            <p:nvPr/>
          </p:nvSpPr>
          <p:spPr>
            <a:xfrm>
              <a:off x="2214350" y="1306025"/>
              <a:ext cx="858600" cy="286350"/>
            </a:xfrm>
            <a:custGeom>
              <a:avLst/>
              <a:gdLst/>
              <a:ahLst/>
              <a:cxnLst/>
              <a:rect l="l" t="t" r="r" b="b"/>
              <a:pathLst>
                <a:path w="34344" h="11454" extrusionOk="0">
                  <a:moveTo>
                    <a:pt x="19495" y="0"/>
                  </a:moveTo>
                  <a:cubicBezTo>
                    <a:pt x="19352" y="0"/>
                    <a:pt x="19213" y="0"/>
                    <a:pt x="19073" y="6"/>
                  </a:cubicBezTo>
                  <a:cubicBezTo>
                    <a:pt x="15533" y="25"/>
                    <a:pt x="11996" y="577"/>
                    <a:pt x="8624" y="1643"/>
                  </a:cubicBezTo>
                  <a:cubicBezTo>
                    <a:pt x="7026" y="2149"/>
                    <a:pt x="5443" y="2780"/>
                    <a:pt x="4076" y="3749"/>
                  </a:cubicBezTo>
                  <a:cubicBezTo>
                    <a:pt x="3034" y="4487"/>
                    <a:pt x="0" y="7078"/>
                    <a:pt x="2537" y="7702"/>
                  </a:cubicBezTo>
                  <a:cubicBezTo>
                    <a:pt x="3171" y="7857"/>
                    <a:pt x="3841" y="7926"/>
                    <a:pt x="4521" y="7926"/>
                  </a:cubicBezTo>
                  <a:cubicBezTo>
                    <a:pt x="6056" y="7926"/>
                    <a:pt x="7645" y="7575"/>
                    <a:pt x="8998" y="7067"/>
                  </a:cubicBezTo>
                  <a:cubicBezTo>
                    <a:pt x="9789" y="6767"/>
                    <a:pt x="11932" y="6018"/>
                    <a:pt x="12311" y="5193"/>
                  </a:cubicBezTo>
                  <a:lnTo>
                    <a:pt x="12311" y="5193"/>
                  </a:lnTo>
                  <a:cubicBezTo>
                    <a:pt x="11564" y="6821"/>
                    <a:pt x="12508" y="8825"/>
                    <a:pt x="13973" y="9857"/>
                  </a:cubicBezTo>
                  <a:cubicBezTo>
                    <a:pt x="15146" y="10682"/>
                    <a:pt x="16559" y="11037"/>
                    <a:pt x="17984" y="11282"/>
                  </a:cubicBezTo>
                  <a:cubicBezTo>
                    <a:pt x="18335" y="11346"/>
                    <a:pt x="18694" y="11401"/>
                    <a:pt x="19047" y="11454"/>
                  </a:cubicBezTo>
                  <a:cubicBezTo>
                    <a:pt x="19047" y="11451"/>
                    <a:pt x="19047" y="11451"/>
                    <a:pt x="19042" y="11451"/>
                  </a:cubicBezTo>
                  <a:cubicBezTo>
                    <a:pt x="18713" y="11089"/>
                    <a:pt x="18507" y="10614"/>
                    <a:pt x="18457" y="10123"/>
                  </a:cubicBezTo>
                  <a:cubicBezTo>
                    <a:pt x="18433" y="9907"/>
                    <a:pt x="18440" y="9691"/>
                    <a:pt x="18483" y="9478"/>
                  </a:cubicBezTo>
                  <a:cubicBezTo>
                    <a:pt x="18483" y="9460"/>
                    <a:pt x="18488" y="9439"/>
                    <a:pt x="18491" y="9420"/>
                  </a:cubicBezTo>
                  <a:cubicBezTo>
                    <a:pt x="18644" y="8707"/>
                    <a:pt x="19153" y="8077"/>
                    <a:pt x="19822" y="7782"/>
                  </a:cubicBezTo>
                  <a:cubicBezTo>
                    <a:pt x="20354" y="7551"/>
                    <a:pt x="20952" y="7527"/>
                    <a:pt x="21534" y="7467"/>
                  </a:cubicBezTo>
                  <a:cubicBezTo>
                    <a:pt x="22652" y="7357"/>
                    <a:pt x="23857" y="7043"/>
                    <a:pt x="24521" y="6134"/>
                  </a:cubicBezTo>
                  <a:cubicBezTo>
                    <a:pt x="25061" y="7095"/>
                    <a:pt x="26039" y="7748"/>
                    <a:pt x="27076" y="8101"/>
                  </a:cubicBezTo>
                  <a:cubicBezTo>
                    <a:pt x="28119" y="8460"/>
                    <a:pt x="29228" y="8546"/>
                    <a:pt x="30326" y="8604"/>
                  </a:cubicBezTo>
                  <a:cubicBezTo>
                    <a:pt x="30582" y="8616"/>
                    <a:pt x="30842" y="8627"/>
                    <a:pt x="31101" y="8627"/>
                  </a:cubicBezTo>
                  <a:cubicBezTo>
                    <a:pt x="31687" y="8627"/>
                    <a:pt x="32270" y="8573"/>
                    <a:pt x="32812" y="8367"/>
                  </a:cubicBezTo>
                  <a:cubicBezTo>
                    <a:pt x="33596" y="8067"/>
                    <a:pt x="34283" y="7373"/>
                    <a:pt x="34318" y="6532"/>
                  </a:cubicBezTo>
                  <a:cubicBezTo>
                    <a:pt x="34344" y="5918"/>
                    <a:pt x="34021" y="5339"/>
                    <a:pt x="33658" y="4835"/>
                  </a:cubicBezTo>
                  <a:cubicBezTo>
                    <a:pt x="33069" y="4032"/>
                    <a:pt x="32351" y="3324"/>
                    <a:pt x="31540" y="2749"/>
                  </a:cubicBezTo>
                  <a:cubicBezTo>
                    <a:pt x="29847" y="1558"/>
                    <a:pt x="27798" y="975"/>
                    <a:pt x="25762" y="596"/>
                  </a:cubicBezTo>
                  <a:cubicBezTo>
                    <a:pt x="23698" y="211"/>
                    <a:pt x="21595" y="13"/>
                    <a:pt x="19495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6"/>
            <p:cNvSpPr/>
            <p:nvPr/>
          </p:nvSpPr>
          <p:spPr>
            <a:xfrm>
              <a:off x="2044400" y="1722425"/>
              <a:ext cx="1276525" cy="916975"/>
            </a:xfrm>
            <a:custGeom>
              <a:avLst/>
              <a:gdLst/>
              <a:ahLst/>
              <a:cxnLst/>
              <a:rect l="l" t="t" r="r" b="b"/>
              <a:pathLst>
                <a:path w="51061" h="36679" extrusionOk="0">
                  <a:moveTo>
                    <a:pt x="48544" y="5557"/>
                  </a:moveTo>
                  <a:cubicBezTo>
                    <a:pt x="48544" y="5557"/>
                    <a:pt x="48544" y="5557"/>
                    <a:pt x="48544" y="5557"/>
                  </a:cubicBezTo>
                  <a:lnTo>
                    <a:pt x="48544" y="5557"/>
                  </a:lnTo>
                  <a:lnTo>
                    <a:pt x="48544" y="5557"/>
                  </a:lnTo>
                  <a:cubicBezTo>
                    <a:pt x="48544" y="5557"/>
                    <a:pt x="48544" y="5557"/>
                    <a:pt x="48544" y="5557"/>
                  </a:cubicBezTo>
                  <a:close/>
                  <a:moveTo>
                    <a:pt x="6587" y="1"/>
                  </a:moveTo>
                  <a:cubicBezTo>
                    <a:pt x="6587" y="2"/>
                    <a:pt x="1" y="17859"/>
                    <a:pt x="6193" y="26469"/>
                  </a:cubicBezTo>
                  <a:cubicBezTo>
                    <a:pt x="6779" y="27286"/>
                    <a:pt x="7440" y="28075"/>
                    <a:pt x="8168" y="28827"/>
                  </a:cubicBezTo>
                  <a:cubicBezTo>
                    <a:pt x="8064" y="27164"/>
                    <a:pt x="8115" y="25034"/>
                    <a:pt x="9022" y="23504"/>
                  </a:cubicBezTo>
                  <a:cubicBezTo>
                    <a:pt x="9022" y="23504"/>
                    <a:pt x="9221" y="27394"/>
                    <a:pt x="10139" y="30669"/>
                  </a:cubicBezTo>
                  <a:cubicBezTo>
                    <a:pt x="13378" y="33375"/>
                    <a:pt x="17485" y="35417"/>
                    <a:pt x="21954" y="36258"/>
                  </a:cubicBezTo>
                  <a:cubicBezTo>
                    <a:pt x="22376" y="35428"/>
                    <a:pt x="22731" y="34332"/>
                    <a:pt x="22731" y="32986"/>
                  </a:cubicBezTo>
                  <a:cubicBezTo>
                    <a:pt x="22731" y="32986"/>
                    <a:pt x="23873" y="34416"/>
                    <a:pt x="23954" y="36551"/>
                  </a:cubicBezTo>
                  <a:cubicBezTo>
                    <a:pt x="24765" y="36635"/>
                    <a:pt x="25584" y="36678"/>
                    <a:pt x="26410" y="36678"/>
                  </a:cubicBezTo>
                  <a:cubicBezTo>
                    <a:pt x="29578" y="36678"/>
                    <a:pt x="32833" y="36038"/>
                    <a:pt x="36012" y="34587"/>
                  </a:cubicBezTo>
                  <a:cubicBezTo>
                    <a:pt x="36899" y="33106"/>
                    <a:pt x="37782" y="31511"/>
                    <a:pt x="38298" y="30235"/>
                  </a:cubicBezTo>
                  <a:cubicBezTo>
                    <a:pt x="38298" y="30235"/>
                    <a:pt x="38604" y="31700"/>
                    <a:pt x="38633" y="33188"/>
                  </a:cubicBezTo>
                  <a:cubicBezTo>
                    <a:pt x="38691" y="33154"/>
                    <a:pt x="38751" y="33116"/>
                    <a:pt x="38809" y="33082"/>
                  </a:cubicBezTo>
                  <a:cubicBezTo>
                    <a:pt x="51060" y="25431"/>
                    <a:pt x="48543" y="5560"/>
                    <a:pt x="48544" y="5557"/>
                  </a:cubicBezTo>
                  <a:lnTo>
                    <a:pt x="48544" y="5557"/>
                  </a:lnTo>
                  <a:lnTo>
                    <a:pt x="45823" y="6706"/>
                  </a:lnTo>
                  <a:cubicBezTo>
                    <a:pt x="45823" y="6706"/>
                    <a:pt x="40721" y="17528"/>
                    <a:pt x="31680" y="17528"/>
                  </a:cubicBezTo>
                  <a:cubicBezTo>
                    <a:pt x="30955" y="17528"/>
                    <a:pt x="30205" y="17459"/>
                    <a:pt x="29431" y="17309"/>
                  </a:cubicBezTo>
                  <a:cubicBezTo>
                    <a:pt x="20459" y="15563"/>
                    <a:pt x="21390" y="11808"/>
                    <a:pt x="18700" y="11808"/>
                  </a:cubicBezTo>
                  <a:cubicBezTo>
                    <a:pt x="18262" y="11808"/>
                    <a:pt x="17728" y="11908"/>
                    <a:pt x="17039" y="12132"/>
                  </a:cubicBezTo>
                  <a:cubicBezTo>
                    <a:pt x="15918" y="12496"/>
                    <a:pt x="14859" y="12691"/>
                    <a:pt x="13873" y="12691"/>
                  </a:cubicBezTo>
                  <a:cubicBezTo>
                    <a:pt x="10533" y="12691"/>
                    <a:pt x="8041" y="10449"/>
                    <a:pt x="6853" y="4945"/>
                  </a:cubicBezTo>
                  <a:cubicBezTo>
                    <a:pt x="6303" y="2395"/>
                    <a:pt x="6587" y="1"/>
                    <a:pt x="658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6"/>
            <p:cNvSpPr/>
            <p:nvPr/>
          </p:nvSpPr>
          <p:spPr>
            <a:xfrm>
              <a:off x="2332575" y="2299600"/>
              <a:ext cx="16100" cy="52200"/>
            </a:xfrm>
            <a:custGeom>
              <a:avLst/>
              <a:gdLst/>
              <a:ahLst/>
              <a:cxnLst/>
              <a:rect l="l" t="t" r="r" b="b"/>
              <a:pathLst>
                <a:path w="644" h="2088" extrusionOk="0">
                  <a:moveTo>
                    <a:pt x="519" y="0"/>
                  </a:moveTo>
                  <a:cubicBezTo>
                    <a:pt x="469" y="0"/>
                    <a:pt x="418" y="28"/>
                    <a:pt x="397" y="83"/>
                  </a:cubicBezTo>
                  <a:cubicBezTo>
                    <a:pt x="208" y="604"/>
                    <a:pt x="1" y="1391"/>
                    <a:pt x="171" y="1940"/>
                  </a:cubicBezTo>
                  <a:cubicBezTo>
                    <a:pt x="200" y="2037"/>
                    <a:pt x="288" y="2088"/>
                    <a:pt x="374" y="2088"/>
                  </a:cubicBezTo>
                  <a:cubicBezTo>
                    <a:pt x="459" y="2088"/>
                    <a:pt x="542" y="2039"/>
                    <a:pt x="568" y="1940"/>
                  </a:cubicBezTo>
                  <a:cubicBezTo>
                    <a:pt x="644" y="1661"/>
                    <a:pt x="606" y="1352"/>
                    <a:pt x="611" y="1066"/>
                  </a:cubicBezTo>
                  <a:cubicBezTo>
                    <a:pt x="620" y="748"/>
                    <a:pt x="632" y="433"/>
                    <a:pt x="634" y="116"/>
                  </a:cubicBezTo>
                  <a:cubicBezTo>
                    <a:pt x="635" y="39"/>
                    <a:pt x="578" y="0"/>
                    <a:pt x="519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6"/>
            <p:cNvSpPr/>
            <p:nvPr/>
          </p:nvSpPr>
          <p:spPr>
            <a:xfrm>
              <a:off x="2351200" y="2320900"/>
              <a:ext cx="15225" cy="41425"/>
            </a:xfrm>
            <a:custGeom>
              <a:avLst/>
              <a:gdLst/>
              <a:ahLst/>
              <a:cxnLst/>
              <a:rect l="l" t="t" r="r" b="b"/>
              <a:pathLst>
                <a:path w="609" h="1657" extrusionOk="0">
                  <a:moveTo>
                    <a:pt x="304" y="1"/>
                  </a:moveTo>
                  <a:cubicBezTo>
                    <a:pt x="243" y="1"/>
                    <a:pt x="183" y="41"/>
                    <a:pt x="177" y="123"/>
                  </a:cubicBezTo>
                  <a:cubicBezTo>
                    <a:pt x="146" y="567"/>
                    <a:pt x="0" y="1189"/>
                    <a:pt x="209" y="1603"/>
                  </a:cubicBezTo>
                  <a:cubicBezTo>
                    <a:pt x="227" y="1639"/>
                    <a:pt x="266" y="1657"/>
                    <a:pt x="305" y="1657"/>
                  </a:cubicBezTo>
                  <a:cubicBezTo>
                    <a:pt x="343" y="1657"/>
                    <a:pt x="382" y="1639"/>
                    <a:pt x="401" y="1603"/>
                  </a:cubicBezTo>
                  <a:cubicBezTo>
                    <a:pt x="609" y="1189"/>
                    <a:pt x="465" y="567"/>
                    <a:pt x="430" y="123"/>
                  </a:cubicBezTo>
                  <a:cubicBezTo>
                    <a:pt x="424" y="41"/>
                    <a:pt x="364" y="1"/>
                    <a:pt x="304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6"/>
            <p:cNvSpPr/>
            <p:nvPr/>
          </p:nvSpPr>
          <p:spPr>
            <a:xfrm>
              <a:off x="3074350" y="2139425"/>
              <a:ext cx="13600" cy="57625"/>
            </a:xfrm>
            <a:custGeom>
              <a:avLst/>
              <a:gdLst/>
              <a:ahLst/>
              <a:cxnLst/>
              <a:rect l="l" t="t" r="r" b="b"/>
              <a:pathLst>
                <a:path w="544" h="2305" extrusionOk="0">
                  <a:moveTo>
                    <a:pt x="474" y="1"/>
                  </a:moveTo>
                  <a:cubicBezTo>
                    <a:pt x="459" y="1"/>
                    <a:pt x="446" y="8"/>
                    <a:pt x="443" y="25"/>
                  </a:cubicBezTo>
                  <a:cubicBezTo>
                    <a:pt x="297" y="747"/>
                    <a:pt x="84" y="1472"/>
                    <a:pt x="7" y="2208"/>
                  </a:cubicBezTo>
                  <a:cubicBezTo>
                    <a:pt x="1" y="2267"/>
                    <a:pt x="57" y="2305"/>
                    <a:pt x="110" y="2305"/>
                  </a:cubicBezTo>
                  <a:cubicBezTo>
                    <a:pt x="142" y="2305"/>
                    <a:pt x="173" y="2290"/>
                    <a:pt x="187" y="2258"/>
                  </a:cubicBezTo>
                  <a:cubicBezTo>
                    <a:pt x="494" y="1567"/>
                    <a:pt x="544" y="780"/>
                    <a:pt x="516" y="37"/>
                  </a:cubicBezTo>
                  <a:cubicBezTo>
                    <a:pt x="514" y="14"/>
                    <a:pt x="493" y="1"/>
                    <a:pt x="474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6"/>
            <p:cNvSpPr/>
            <p:nvPr/>
          </p:nvSpPr>
          <p:spPr>
            <a:xfrm>
              <a:off x="3088725" y="2143500"/>
              <a:ext cx="17450" cy="52075"/>
            </a:xfrm>
            <a:custGeom>
              <a:avLst/>
              <a:gdLst/>
              <a:ahLst/>
              <a:cxnLst/>
              <a:rect l="l" t="t" r="r" b="b"/>
              <a:pathLst>
                <a:path w="698" h="2083" extrusionOk="0">
                  <a:moveTo>
                    <a:pt x="534" y="1"/>
                  </a:moveTo>
                  <a:cubicBezTo>
                    <a:pt x="495" y="1"/>
                    <a:pt x="456" y="23"/>
                    <a:pt x="442" y="75"/>
                  </a:cubicBezTo>
                  <a:cubicBezTo>
                    <a:pt x="356" y="392"/>
                    <a:pt x="301" y="718"/>
                    <a:pt x="224" y="1040"/>
                  </a:cubicBezTo>
                  <a:cubicBezTo>
                    <a:pt x="152" y="1333"/>
                    <a:pt x="36" y="1620"/>
                    <a:pt x="10" y="1920"/>
                  </a:cubicBezTo>
                  <a:cubicBezTo>
                    <a:pt x="1" y="2024"/>
                    <a:pt x="87" y="2082"/>
                    <a:pt x="175" y="2082"/>
                  </a:cubicBezTo>
                  <a:cubicBezTo>
                    <a:pt x="232" y="2082"/>
                    <a:pt x="289" y="2057"/>
                    <a:pt x="320" y="2004"/>
                  </a:cubicBezTo>
                  <a:cubicBezTo>
                    <a:pt x="615" y="1503"/>
                    <a:pt x="698" y="677"/>
                    <a:pt x="646" y="102"/>
                  </a:cubicBezTo>
                  <a:cubicBezTo>
                    <a:pt x="640" y="39"/>
                    <a:pt x="586" y="1"/>
                    <a:pt x="534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6"/>
            <p:cNvSpPr/>
            <p:nvPr/>
          </p:nvSpPr>
          <p:spPr>
            <a:xfrm>
              <a:off x="2932775" y="2354625"/>
              <a:ext cx="14550" cy="40425"/>
            </a:xfrm>
            <a:custGeom>
              <a:avLst/>
              <a:gdLst/>
              <a:ahLst/>
              <a:cxnLst/>
              <a:rect l="l" t="t" r="r" b="b"/>
              <a:pathLst>
                <a:path w="582" h="1617" extrusionOk="0">
                  <a:moveTo>
                    <a:pt x="334" y="1"/>
                  </a:moveTo>
                  <a:cubicBezTo>
                    <a:pt x="257" y="1"/>
                    <a:pt x="177" y="52"/>
                    <a:pt x="181" y="142"/>
                  </a:cubicBezTo>
                  <a:cubicBezTo>
                    <a:pt x="191" y="384"/>
                    <a:pt x="172" y="612"/>
                    <a:pt x="128" y="852"/>
                  </a:cubicBezTo>
                  <a:cubicBezTo>
                    <a:pt x="92" y="1053"/>
                    <a:pt x="9" y="1250"/>
                    <a:pt x="2" y="1454"/>
                  </a:cubicBezTo>
                  <a:cubicBezTo>
                    <a:pt x="0" y="1543"/>
                    <a:pt x="90" y="1616"/>
                    <a:pt x="175" y="1616"/>
                  </a:cubicBezTo>
                  <a:cubicBezTo>
                    <a:pt x="213" y="1616"/>
                    <a:pt x="250" y="1602"/>
                    <a:pt x="277" y="1567"/>
                  </a:cubicBezTo>
                  <a:cubicBezTo>
                    <a:pt x="582" y="1180"/>
                    <a:pt x="539" y="561"/>
                    <a:pt x="464" y="103"/>
                  </a:cubicBezTo>
                  <a:cubicBezTo>
                    <a:pt x="452" y="32"/>
                    <a:pt x="394" y="1"/>
                    <a:pt x="334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6"/>
            <p:cNvSpPr/>
            <p:nvPr/>
          </p:nvSpPr>
          <p:spPr>
            <a:xfrm>
              <a:off x="2958200" y="2359000"/>
              <a:ext cx="18750" cy="39425"/>
            </a:xfrm>
            <a:custGeom>
              <a:avLst/>
              <a:gdLst/>
              <a:ahLst/>
              <a:cxnLst/>
              <a:rect l="l" t="t" r="r" b="b"/>
              <a:pathLst>
                <a:path w="750" h="1577" extrusionOk="0">
                  <a:moveTo>
                    <a:pt x="271" y="1"/>
                  </a:moveTo>
                  <a:cubicBezTo>
                    <a:pt x="219" y="1"/>
                    <a:pt x="166" y="50"/>
                    <a:pt x="181" y="111"/>
                  </a:cubicBezTo>
                  <a:cubicBezTo>
                    <a:pt x="237" y="374"/>
                    <a:pt x="236" y="660"/>
                    <a:pt x="158" y="919"/>
                  </a:cubicBezTo>
                  <a:cubicBezTo>
                    <a:pt x="100" y="1116"/>
                    <a:pt x="1" y="1288"/>
                    <a:pt x="45" y="1497"/>
                  </a:cubicBezTo>
                  <a:cubicBezTo>
                    <a:pt x="54" y="1543"/>
                    <a:pt x="103" y="1576"/>
                    <a:pt x="149" y="1576"/>
                  </a:cubicBezTo>
                  <a:cubicBezTo>
                    <a:pt x="158" y="1576"/>
                    <a:pt x="167" y="1575"/>
                    <a:pt x="175" y="1572"/>
                  </a:cubicBezTo>
                  <a:cubicBezTo>
                    <a:pt x="750" y="1380"/>
                    <a:pt x="544" y="432"/>
                    <a:pt x="338" y="44"/>
                  </a:cubicBezTo>
                  <a:cubicBezTo>
                    <a:pt x="323" y="14"/>
                    <a:pt x="297" y="1"/>
                    <a:pt x="271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6"/>
            <p:cNvSpPr/>
            <p:nvPr/>
          </p:nvSpPr>
          <p:spPr>
            <a:xfrm>
              <a:off x="2958850" y="2296925"/>
              <a:ext cx="15700" cy="51025"/>
            </a:xfrm>
            <a:custGeom>
              <a:avLst/>
              <a:gdLst/>
              <a:ahLst/>
              <a:cxnLst/>
              <a:rect l="l" t="t" r="r" b="b"/>
              <a:pathLst>
                <a:path w="628" h="2041" extrusionOk="0">
                  <a:moveTo>
                    <a:pt x="314" y="1"/>
                  </a:moveTo>
                  <a:cubicBezTo>
                    <a:pt x="258" y="1"/>
                    <a:pt x="203" y="38"/>
                    <a:pt x="198" y="113"/>
                  </a:cubicBezTo>
                  <a:cubicBezTo>
                    <a:pt x="156" y="675"/>
                    <a:pt x="0" y="1373"/>
                    <a:pt x="156" y="1922"/>
                  </a:cubicBezTo>
                  <a:cubicBezTo>
                    <a:pt x="179" y="2001"/>
                    <a:pt x="247" y="2040"/>
                    <a:pt x="315" y="2040"/>
                  </a:cubicBezTo>
                  <a:cubicBezTo>
                    <a:pt x="383" y="2040"/>
                    <a:pt x="450" y="2001"/>
                    <a:pt x="472" y="1922"/>
                  </a:cubicBezTo>
                  <a:cubicBezTo>
                    <a:pt x="628" y="1373"/>
                    <a:pt x="472" y="675"/>
                    <a:pt x="431" y="113"/>
                  </a:cubicBezTo>
                  <a:cubicBezTo>
                    <a:pt x="426" y="38"/>
                    <a:pt x="370" y="1"/>
                    <a:pt x="314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6"/>
            <p:cNvSpPr/>
            <p:nvPr/>
          </p:nvSpPr>
          <p:spPr>
            <a:xfrm>
              <a:off x="2632850" y="2326900"/>
              <a:ext cx="21950" cy="71950"/>
            </a:xfrm>
            <a:custGeom>
              <a:avLst/>
              <a:gdLst/>
              <a:ahLst/>
              <a:cxnLst/>
              <a:rect l="l" t="t" r="r" b="b"/>
              <a:pathLst>
                <a:path w="878" h="2878" extrusionOk="0">
                  <a:moveTo>
                    <a:pt x="320" y="0"/>
                  </a:moveTo>
                  <a:cubicBezTo>
                    <a:pt x="248" y="0"/>
                    <a:pt x="179" y="38"/>
                    <a:pt x="164" y="123"/>
                  </a:cubicBezTo>
                  <a:cubicBezTo>
                    <a:pt x="1" y="1021"/>
                    <a:pt x="19" y="2112"/>
                    <a:pt x="647" y="2836"/>
                  </a:cubicBezTo>
                  <a:cubicBezTo>
                    <a:pt x="674" y="2865"/>
                    <a:pt x="704" y="2878"/>
                    <a:pt x="732" y="2878"/>
                  </a:cubicBezTo>
                  <a:cubicBezTo>
                    <a:pt x="809" y="2878"/>
                    <a:pt x="878" y="2791"/>
                    <a:pt x="867" y="2709"/>
                  </a:cubicBezTo>
                  <a:cubicBezTo>
                    <a:pt x="740" y="1841"/>
                    <a:pt x="462" y="1066"/>
                    <a:pt x="505" y="171"/>
                  </a:cubicBezTo>
                  <a:cubicBezTo>
                    <a:pt x="509" y="62"/>
                    <a:pt x="412" y="0"/>
                    <a:pt x="320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6"/>
            <p:cNvSpPr/>
            <p:nvPr/>
          </p:nvSpPr>
          <p:spPr>
            <a:xfrm>
              <a:off x="2655100" y="2354625"/>
              <a:ext cx="19100" cy="49700"/>
            </a:xfrm>
            <a:custGeom>
              <a:avLst/>
              <a:gdLst/>
              <a:ahLst/>
              <a:cxnLst/>
              <a:rect l="l" t="t" r="r" b="b"/>
              <a:pathLst>
                <a:path w="764" h="1988" extrusionOk="0">
                  <a:moveTo>
                    <a:pt x="281" y="1"/>
                  </a:moveTo>
                  <a:cubicBezTo>
                    <a:pt x="248" y="1"/>
                    <a:pt x="215" y="20"/>
                    <a:pt x="200" y="63"/>
                  </a:cubicBezTo>
                  <a:cubicBezTo>
                    <a:pt x="9" y="591"/>
                    <a:pt x="1" y="1504"/>
                    <a:pt x="417" y="1934"/>
                  </a:cubicBezTo>
                  <a:cubicBezTo>
                    <a:pt x="453" y="1971"/>
                    <a:pt x="502" y="1988"/>
                    <a:pt x="552" y="1988"/>
                  </a:cubicBezTo>
                  <a:cubicBezTo>
                    <a:pt x="657" y="1988"/>
                    <a:pt x="764" y="1913"/>
                    <a:pt x="753" y="1795"/>
                  </a:cubicBezTo>
                  <a:cubicBezTo>
                    <a:pt x="731" y="1523"/>
                    <a:pt x="589" y="1283"/>
                    <a:pt x="524" y="1018"/>
                  </a:cubicBezTo>
                  <a:cubicBezTo>
                    <a:pt x="446" y="710"/>
                    <a:pt x="412" y="399"/>
                    <a:pt x="371" y="86"/>
                  </a:cubicBezTo>
                  <a:cubicBezTo>
                    <a:pt x="363" y="32"/>
                    <a:pt x="322" y="1"/>
                    <a:pt x="281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6"/>
            <p:cNvSpPr/>
            <p:nvPr/>
          </p:nvSpPr>
          <p:spPr>
            <a:xfrm>
              <a:off x="2679600" y="2350750"/>
              <a:ext cx="16725" cy="34175"/>
            </a:xfrm>
            <a:custGeom>
              <a:avLst/>
              <a:gdLst/>
              <a:ahLst/>
              <a:cxnLst/>
              <a:rect l="l" t="t" r="r" b="b"/>
              <a:pathLst>
                <a:path w="669" h="1367" extrusionOk="0">
                  <a:moveTo>
                    <a:pt x="137" y="0"/>
                  </a:moveTo>
                  <a:cubicBezTo>
                    <a:pt x="69" y="0"/>
                    <a:pt x="1" y="44"/>
                    <a:pt x="8" y="126"/>
                  </a:cubicBezTo>
                  <a:cubicBezTo>
                    <a:pt x="26" y="347"/>
                    <a:pt x="44" y="549"/>
                    <a:pt x="110" y="764"/>
                  </a:cubicBezTo>
                  <a:cubicBezTo>
                    <a:pt x="164" y="951"/>
                    <a:pt x="223" y="1196"/>
                    <a:pt x="375" y="1324"/>
                  </a:cubicBezTo>
                  <a:cubicBezTo>
                    <a:pt x="408" y="1353"/>
                    <a:pt x="451" y="1367"/>
                    <a:pt x="494" y="1367"/>
                  </a:cubicBezTo>
                  <a:cubicBezTo>
                    <a:pt x="582" y="1367"/>
                    <a:pt x="668" y="1310"/>
                    <a:pt x="660" y="1206"/>
                  </a:cubicBezTo>
                  <a:cubicBezTo>
                    <a:pt x="643" y="1012"/>
                    <a:pt x="523" y="853"/>
                    <a:pt x="454" y="669"/>
                  </a:cubicBezTo>
                  <a:cubicBezTo>
                    <a:pt x="380" y="481"/>
                    <a:pt x="310" y="287"/>
                    <a:pt x="264" y="91"/>
                  </a:cubicBezTo>
                  <a:cubicBezTo>
                    <a:pt x="249" y="29"/>
                    <a:pt x="193" y="0"/>
                    <a:pt x="137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6"/>
            <p:cNvSpPr/>
            <p:nvPr/>
          </p:nvSpPr>
          <p:spPr>
            <a:xfrm>
              <a:off x="2193075" y="1989200"/>
              <a:ext cx="20600" cy="59075"/>
            </a:xfrm>
            <a:custGeom>
              <a:avLst/>
              <a:gdLst/>
              <a:ahLst/>
              <a:cxnLst/>
              <a:rect l="l" t="t" r="r" b="b"/>
              <a:pathLst>
                <a:path w="824" h="2363" extrusionOk="0">
                  <a:moveTo>
                    <a:pt x="676" y="0"/>
                  </a:moveTo>
                  <a:cubicBezTo>
                    <a:pt x="639" y="0"/>
                    <a:pt x="603" y="16"/>
                    <a:pt x="584" y="54"/>
                  </a:cubicBezTo>
                  <a:cubicBezTo>
                    <a:pt x="253" y="711"/>
                    <a:pt x="1" y="1550"/>
                    <a:pt x="289" y="2267"/>
                  </a:cubicBezTo>
                  <a:cubicBezTo>
                    <a:pt x="314" y="2330"/>
                    <a:pt x="373" y="2362"/>
                    <a:pt x="429" y="2362"/>
                  </a:cubicBezTo>
                  <a:cubicBezTo>
                    <a:pt x="494" y="2362"/>
                    <a:pt x="556" y="2318"/>
                    <a:pt x="558" y="2229"/>
                  </a:cubicBezTo>
                  <a:cubicBezTo>
                    <a:pt x="575" y="1497"/>
                    <a:pt x="512" y="843"/>
                    <a:pt x="793" y="140"/>
                  </a:cubicBezTo>
                  <a:cubicBezTo>
                    <a:pt x="824" y="62"/>
                    <a:pt x="748" y="0"/>
                    <a:pt x="676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6"/>
            <p:cNvSpPr/>
            <p:nvPr/>
          </p:nvSpPr>
          <p:spPr>
            <a:xfrm>
              <a:off x="2214850" y="2014125"/>
              <a:ext cx="14950" cy="44700"/>
            </a:xfrm>
            <a:custGeom>
              <a:avLst/>
              <a:gdLst/>
              <a:ahLst/>
              <a:cxnLst/>
              <a:rect l="l" t="t" r="r" b="b"/>
              <a:pathLst>
                <a:path w="598" h="1788" extrusionOk="0">
                  <a:moveTo>
                    <a:pt x="497" y="0"/>
                  </a:moveTo>
                  <a:cubicBezTo>
                    <a:pt x="471" y="0"/>
                    <a:pt x="446" y="13"/>
                    <a:pt x="430" y="45"/>
                  </a:cubicBezTo>
                  <a:cubicBezTo>
                    <a:pt x="186" y="518"/>
                    <a:pt x="1" y="1201"/>
                    <a:pt x="224" y="1710"/>
                  </a:cubicBezTo>
                  <a:cubicBezTo>
                    <a:pt x="247" y="1763"/>
                    <a:pt x="303" y="1787"/>
                    <a:pt x="359" y="1787"/>
                  </a:cubicBezTo>
                  <a:cubicBezTo>
                    <a:pt x="432" y="1787"/>
                    <a:pt x="506" y="1747"/>
                    <a:pt x="517" y="1673"/>
                  </a:cubicBezTo>
                  <a:cubicBezTo>
                    <a:pt x="551" y="1436"/>
                    <a:pt x="507" y="1201"/>
                    <a:pt x="508" y="961"/>
                  </a:cubicBezTo>
                  <a:cubicBezTo>
                    <a:pt x="510" y="675"/>
                    <a:pt x="541" y="393"/>
                    <a:pt x="587" y="112"/>
                  </a:cubicBezTo>
                  <a:cubicBezTo>
                    <a:pt x="598" y="52"/>
                    <a:pt x="547" y="0"/>
                    <a:pt x="497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6"/>
            <p:cNvSpPr/>
            <p:nvPr/>
          </p:nvSpPr>
          <p:spPr>
            <a:xfrm>
              <a:off x="2159375" y="1904925"/>
              <a:ext cx="745400" cy="323350"/>
            </a:xfrm>
            <a:custGeom>
              <a:avLst/>
              <a:gdLst/>
              <a:ahLst/>
              <a:cxnLst/>
              <a:rect l="l" t="t" r="r" b="b"/>
              <a:pathLst>
                <a:path w="29816" h="12934" extrusionOk="0">
                  <a:moveTo>
                    <a:pt x="29815" y="11715"/>
                  </a:moveTo>
                  <a:lnTo>
                    <a:pt x="29815" y="11715"/>
                  </a:lnTo>
                  <a:cubicBezTo>
                    <a:pt x="29815" y="11715"/>
                    <a:pt x="29815" y="11715"/>
                    <a:pt x="29815" y="11715"/>
                  </a:cubicBezTo>
                  <a:lnTo>
                    <a:pt x="29815" y="11715"/>
                  </a:lnTo>
                  <a:cubicBezTo>
                    <a:pt x="29815" y="11715"/>
                    <a:pt x="29815" y="11715"/>
                    <a:pt x="29815" y="11715"/>
                  </a:cubicBezTo>
                  <a:close/>
                  <a:moveTo>
                    <a:pt x="19456" y="0"/>
                  </a:moveTo>
                  <a:cubicBezTo>
                    <a:pt x="18641" y="0"/>
                    <a:pt x="17796" y="167"/>
                    <a:pt x="16942" y="529"/>
                  </a:cubicBezTo>
                  <a:cubicBezTo>
                    <a:pt x="14840" y="1422"/>
                    <a:pt x="13697" y="1692"/>
                    <a:pt x="13082" y="1692"/>
                  </a:cubicBezTo>
                  <a:cubicBezTo>
                    <a:pt x="12146" y="1692"/>
                    <a:pt x="12435" y="1068"/>
                    <a:pt x="12435" y="1068"/>
                  </a:cubicBezTo>
                  <a:cubicBezTo>
                    <a:pt x="12435" y="1068"/>
                    <a:pt x="11819" y="815"/>
                    <a:pt x="10886" y="815"/>
                  </a:cubicBezTo>
                  <a:cubicBezTo>
                    <a:pt x="9347" y="815"/>
                    <a:pt x="6947" y="1503"/>
                    <a:pt x="5030" y="5149"/>
                  </a:cubicBezTo>
                  <a:cubicBezTo>
                    <a:pt x="2833" y="9332"/>
                    <a:pt x="1209" y="9929"/>
                    <a:pt x="460" y="9929"/>
                  </a:cubicBezTo>
                  <a:cubicBezTo>
                    <a:pt x="160" y="9929"/>
                    <a:pt x="1" y="9834"/>
                    <a:pt x="1" y="9834"/>
                  </a:cubicBezTo>
                  <a:lnTo>
                    <a:pt x="1" y="9834"/>
                  </a:lnTo>
                  <a:cubicBezTo>
                    <a:pt x="1" y="9834"/>
                    <a:pt x="3319" y="12390"/>
                    <a:pt x="7158" y="12390"/>
                  </a:cubicBezTo>
                  <a:cubicBezTo>
                    <a:pt x="10139" y="12390"/>
                    <a:pt x="13435" y="10848"/>
                    <a:pt x="15736" y="5372"/>
                  </a:cubicBezTo>
                  <a:cubicBezTo>
                    <a:pt x="15736" y="5372"/>
                    <a:pt x="16696" y="12933"/>
                    <a:pt x="24066" y="12933"/>
                  </a:cubicBezTo>
                  <a:cubicBezTo>
                    <a:pt x="25663" y="12933"/>
                    <a:pt x="27561" y="12579"/>
                    <a:pt x="29815" y="11715"/>
                  </a:cubicBezTo>
                  <a:lnTo>
                    <a:pt x="29815" y="11715"/>
                  </a:lnTo>
                  <a:cubicBezTo>
                    <a:pt x="29801" y="11720"/>
                    <a:pt x="29785" y="11723"/>
                    <a:pt x="29768" y="11723"/>
                  </a:cubicBezTo>
                  <a:cubicBezTo>
                    <a:pt x="29351" y="11723"/>
                    <a:pt x="28137" y="10165"/>
                    <a:pt x="27980" y="9959"/>
                  </a:cubicBezTo>
                  <a:cubicBezTo>
                    <a:pt x="26912" y="8543"/>
                    <a:pt x="26698" y="6864"/>
                    <a:pt x="26106" y="5226"/>
                  </a:cubicBezTo>
                  <a:cubicBezTo>
                    <a:pt x="25025" y="2238"/>
                    <a:pt x="22447" y="0"/>
                    <a:pt x="19456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6"/>
            <p:cNvSpPr/>
            <p:nvPr/>
          </p:nvSpPr>
          <p:spPr>
            <a:xfrm>
              <a:off x="2337650" y="1985325"/>
              <a:ext cx="38150" cy="47700"/>
            </a:xfrm>
            <a:custGeom>
              <a:avLst/>
              <a:gdLst/>
              <a:ahLst/>
              <a:cxnLst/>
              <a:rect l="l" t="t" r="r" b="b"/>
              <a:pathLst>
                <a:path w="1526" h="1908" extrusionOk="0">
                  <a:moveTo>
                    <a:pt x="1351" y="0"/>
                  </a:moveTo>
                  <a:cubicBezTo>
                    <a:pt x="1315" y="0"/>
                    <a:pt x="1278" y="15"/>
                    <a:pt x="1243" y="50"/>
                  </a:cubicBezTo>
                  <a:cubicBezTo>
                    <a:pt x="1012" y="287"/>
                    <a:pt x="859" y="633"/>
                    <a:pt x="686" y="916"/>
                  </a:cubicBezTo>
                  <a:cubicBezTo>
                    <a:pt x="494" y="1225"/>
                    <a:pt x="251" y="1489"/>
                    <a:pt x="40" y="1782"/>
                  </a:cubicBezTo>
                  <a:cubicBezTo>
                    <a:pt x="0" y="1841"/>
                    <a:pt x="57" y="1907"/>
                    <a:pt x="116" y="1907"/>
                  </a:cubicBezTo>
                  <a:cubicBezTo>
                    <a:pt x="129" y="1907"/>
                    <a:pt x="142" y="1904"/>
                    <a:pt x="155" y="1897"/>
                  </a:cubicBezTo>
                  <a:cubicBezTo>
                    <a:pt x="690" y="1585"/>
                    <a:pt x="1420" y="846"/>
                    <a:pt x="1511" y="208"/>
                  </a:cubicBezTo>
                  <a:cubicBezTo>
                    <a:pt x="1526" y="100"/>
                    <a:pt x="1444" y="0"/>
                    <a:pt x="135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6"/>
            <p:cNvSpPr/>
            <p:nvPr/>
          </p:nvSpPr>
          <p:spPr>
            <a:xfrm>
              <a:off x="2362225" y="1996750"/>
              <a:ext cx="43325" cy="45775"/>
            </a:xfrm>
            <a:custGeom>
              <a:avLst/>
              <a:gdLst/>
              <a:ahLst/>
              <a:cxnLst/>
              <a:rect l="l" t="t" r="r" b="b"/>
              <a:pathLst>
                <a:path w="1733" h="1831" extrusionOk="0">
                  <a:moveTo>
                    <a:pt x="1559" y="0"/>
                  </a:moveTo>
                  <a:cubicBezTo>
                    <a:pt x="1524" y="0"/>
                    <a:pt x="1488" y="15"/>
                    <a:pt x="1456" y="51"/>
                  </a:cubicBezTo>
                  <a:cubicBezTo>
                    <a:pt x="1243" y="282"/>
                    <a:pt x="1085" y="577"/>
                    <a:pt x="888" y="824"/>
                  </a:cubicBezTo>
                  <a:cubicBezTo>
                    <a:pt x="667" y="1099"/>
                    <a:pt x="410" y="1352"/>
                    <a:pt x="125" y="1563"/>
                  </a:cubicBezTo>
                  <a:cubicBezTo>
                    <a:pt x="0" y="1656"/>
                    <a:pt x="70" y="1830"/>
                    <a:pt x="197" y="1830"/>
                  </a:cubicBezTo>
                  <a:cubicBezTo>
                    <a:pt x="220" y="1830"/>
                    <a:pt x="245" y="1825"/>
                    <a:pt x="271" y="1812"/>
                  </a:cubicBezTo>
                  <a:cubicBezTo>
                    <a:pt x="615" y="1640"/>
                    <a:pt x="921" y="1430"/>
                    <a:pt x="1183" y="1147"/>
                  </a:cubicBezTo>
                  <a:cubicBezTo>
                    <a:pt x="1406" y="910"/>
                    <a:pt x="1672" y="533"/>
                    <a:pt x="1720" y="203"/>
                  </a:cubicBezTo>
                  <a:cubicBezTo>
                    <a:pt x="1732" y="102"/>
                    <a:pt x="1650" y="0"/>
                    <a:pt x="1559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6"/>
            <p:cNvSpPr/>
            <p:nvPr/>
          </p:nvSpPr>
          <p:spPr>
            <a:xfrm>
              <a:off x="2643950" y="1968550"/>
              <a:ext cx="32000" cy="29300"/>
            </a:xfrm>
            <a:custGeom>
              <a:avLst/>
              <a:gdLst/>
              <a:ahLst/>
              <a:cxnLst/>
              <a:rect l="l" t="t" r="r" b="b"/>
              <a:pathLst>
                <a:path w="1280" h="1172" extrusionOk="0">
                  <a:moveTo>
                    <a:pt x="214" y="0"/>
                  </a:moveTo>
                  <a:cubicBezTo>
                    <a:pt x="106" y="0"/>
                    <a:pt x="1" y="108"/>
                    <a:pt x="74" y="230"/>
                  </a:cubicBezTo>
                  <a:cubicBezTo>
                    <a:pt x="200" y="436"/>
                    <a:pt x="345" y="630"/>
                    <a:pt x="513" y="803"/>
                  </a:cubicBezTo>
                  <a:cubicBezTo>
                    <a:pt x="656" y="949"/>
                    <a:pt x="892" y="1126"/>
                    <a:pt x="1095" y="1169"/>
                  </a:cubicBezTo>
                  <a:cubicBezTo>
                    <a:pt x="1102" y="1170"/>
                    <a:pt x="1110" y="1171"/>
                    <a:pt x="1118" y="1171"/>
                  </a:cubicBezTo>
                  <a:cubicBezTo>
                    <a:pt x="1197" y="1171"/>
                    <a:pt x="1279" y="1082"/>
                    <a:pt x="1222" y="1002"/>
                  </a:cubicBezTo>
                  <a:cubicBezTo>
                    <a:pt x="1103" y="848"/>
                    <a:pt x="925" y="709"/>
                    <a:pt x="783" y="579"/>
                  </a:cubicBezTo>
                  <a:cubicBezTo>
                    <a:pt x="615" y="428"/>
                    <a:pt x="471" y="258"/>
                    <a:pt x="345" y="73"/>
                  </a:cubicBezTo>
                  <a:cubicBezTo>
                    <a:pt x="311" y="21"/>
                    <a:pt x="262" y="0"/>
                    <a:pt x="214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6"/>
            <p:cNvSpPr/>
            <p:nvPr/>
          </p:nvSpPr>
          <p:spPr>
            <a:xfrm>
              <a:off x="2674200" y="1958400"/>
              <a:ext cx="40725" cy="32525"/>
            </a:xfrm>
            <a:custGeom>
              <a:avLst/>
              <a:gdLst/>
              <a:ahLst/>
              <a:cxnLst/>
              <a:rect l="l" t="t" r="r" b="b"/>
              <a:pathLst>
                <a:path w="1629" h="1301" extrusionOk="0">
                  <a:moveTo>
                    <a:pt x="131" y="0"/>
                  </a:moveTo>
                  <a:cubicBezTo>
                    <a:pt x="65" y="0"/>
                    <a:pt x="1" y="64"/>
                    <a:pt x="20" y="139"/>
                  </a:cubicBezTo>
                  <a:cubicBezTo>
                    <a:pt x="106" y="458"/>
                    <a:pt x="274" y="703"/>
                    <a:pt x="524" y="921"/>
                  </a:cubicBezTo>
                  <a:cubicBezTo>
                    <a:pt x="700" y="1073"/>
                    <a:pt x="1005" y="1300"/>
                    <a:pt x="1267" y="1300"/>
                  </a:cubicBezTo>
                  <a:cubicBezTo>
                    <a:pt x="1312" y="1300"/>
                    <a:pt x="1357" y="1293"/>
                    <a:pt x="1399" y="1278"/>
                  </a:cubicBezTo>
                  <a:cubicBezTo>
                    <a:pt x="1517" y="1232"/>
                    <a:pt x="1629" y="1072"/>
                    <a:pt x="1531" y="947"/>
                  </a:cubicBezTo>
                  <a:cubicBezTo>
                    <a:pt x="1373" y="741"/>
                    <a:pt x="1071" y="693"/>
                    <a:pt x="845" y="561"/>
                  </a:cubicBezTo>
                  <a:cubicBezTo>
                    <a:pt x="610" y="424"/>
                    <a:pt x="396" y="225"/>
                    <a:pt x="206" y="33"/>
                  </a:cubicBezTo>
                  <a:cubicBezTo>
                    <a:pt x="184" y="10"/>
                    <a:pt x="157" y="0"/>
                    <a:pt x="13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6"/>
            <p:cNvSpPr/>
            <p:nvPr/>
          </p:nvSpPr>
          <p:spPr>
            <a:xfrm>
              <a:off x="2640325" y="2046500"/>
              <a:ext cx="39025" cy="42975"/>
            </a:xfrm>
            <a:custGeom>
              <a:avLst/>
              <a:gdLst/>
              <a:ahLst/>
              <a:cxnLst/>
              <a:rect l="l" t="t" r="r" b="b"/>
              <a:pathLst>
                <a:path w="1561" h="1719" extrusionOk="0">
                  <a:moveTo>
                    <a:pt x="207" y="0"/>
                  </a:moveTo>
                  <a:cubicBezTo>
                    <a:pt x="108" y="0"/>
                    <a:pt x="0" y="94"/>
                    <a:pt x="31" y="210"/>
                  </a:cubicBezTo>
                  <a:cubicBezTo>
                    <a:pt x="123" y="549"/>
                    <a:pt x="271" y="877"/>
                    <a:pt x="494" y="1149"/>
                  </a:cubicBezTo>
                  <a:cubicBezTo>
                    <a:pt x="695" y="1393"/>
                    <a:pt x="991" y="1700"/>
                    <a:pt x="1326" y="1719"/>
                  </a:cubicBezTo>
                  <a:cubicBezTo>
                    <a:pt x="1328" y="1719"/>
                    <a:pt x="1331" y="1719"/>
                    <a:pt x="1333" y="1719"/>
                  </a:cubicBezTo>
                  <a:cubicBezTo>
                    <a:pt x="1467" y="1719"/>
                    <a:pt x="1561" y="1550"/>
                    <a:pt x="1487" y="1436"/>
                  </a:cubicBezTo>
                  <a:cubicBezTo>
                    <a:pt x="1332" y="1201"/>
                    <a:pt x="1043" y="1058"/>
                    <a:pt x="849" y="853"/>
                  </a:cubicBezTo>
                  <a:cubicBezTo>
                    <a:pt x="629" y="621"/>
                    <a:pt x="458" y="376"/>
                    <a:pt x="331" y="84"/>
                  </a:cubicBezTo>
                  <a:cubicBezTo>
                    <a:pt x="305" y="25"/>
                    <a:pt x="257" y="0"/>
                    <a:pt x="207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6"/>
            <p:cNvSpPr/>
            <p:nvPr/>
          </p:nvSpPr>
          <p:spPr>
            <a:xfrm>
              <a:off x="2707875" y="1775075"/>
              <a:ext cx="28975" cy="47775"/>
            </a:xfrm>
            <a:custGeom>
              <a:avLst/>
              <a:gdLst/>
              <a:ahLst/>
              <a:cxnLst/>
              <a:rect l="l" t="t" r="r" b="b"/>
              <a:pathLst>
                <a:path w="1159" h="1911" extrusionOk="0">
                  <a:moveTo>
                    <a:pt x="578" y="1"/>
                  </a:moveTo>
                  <a:cubicBezTo>
                    <a:pt x="260" y="1"/>
                    <a:pt x="1" y="429"/>
                    <a:pt x="1" y="956"/>
                  </a:cubicBezTo>
                  <a:cubicBezTo>
                    <a:pt x="1" y="1486"/>
                    <a:pt x="260" y="1911"/>
                    <a:pt x="578" y="1911"/>
                  </a:cubicBezTo>
                  <a:cubicBezTo>
                    <a:pt x="897" y="1911"/>
                    <a:pt x="1158" y="1482"/>
                    <a:pt x="1158" y="956"/>
                  </a:cubicBezTo>
                  <a:cubicBezTo>
                    <a:pt x="1158" y="429"/>
                    <a:pt x="897" y="1"/>
                    <a:pt x="578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6"/>
            <p:cNvSpPr/>
            <p:nvPr/>
          </p:nvSpPr>
          <p:spPr>
            <a:xfrm>
              <a:off x="2494125" y="1753050"/>
              <a:ext cx="28950" cy="47825"/>
            </a:xfrm>
            <a:custGeom>
              <a:avLst/>
              <a:gdLst/>
              <a:ahLst/>
              <a:cxnLst/>
              <a:rect l="l" t="t" r="r" b="b"/>
              <a:pathLst>
                <a:path w="1158" h="1913" extrusionOk="0">
                  <a:moveTo>
                    <a:pt x="578" y="0"/>
                  </a:moveTo>
                  <a:cubicBezTo>
                    <a:pt x="259" y="0"/>
                    <a:pt x="0" y="429"/>
                    <a:pt x="0" y="955"/>
                  </a:cubicBezTo>
                  <a:cubicBezTo>
                    <a:pt x="0" y="1485"/>
                    <a:pt x="259" y="1912"/>
                    <a:pt x="578" y="1912"/>
                  </a:cubicBezTo>
                  <a:cubicBezTo>
                    <a:pt x="897" y="1912"/>
                    <a:pt x="1158" y="1484"/>
                    <a:pt x="1158" y="955"/>
                  </a:cubicBezTo>
                  <a:cubicBezTo>
                    <a:pt x="1158" y="429"/>
                    <a:pt x="897" y="0"/>
                    <a:pt x="578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6"/>
            <p:cNvSpPr/>
            <p:nvPr/>
          </p:nvSpPr>
          <p:spPr>
            <a:xfrm>
              <a:off x="2370175" y="1787800"/>
              <a:ext cx="94175" cy="94125"/>
            </a:xfrm>
            <a:custGeom>
              <a:avLst/>
              <a:gdLst/>
              <a:ahLst/>
              <a:cxnLst/>
              <a:rect l="l" t="t" r="r" b="b"/>
              <a:pathLst>
                <a:path w="3767" h="3765" extrusionOk="0">
                  <a:moveTo>
                    <a:pt x="1884" y="1"/>
                  </a:moveTo>
                  <a:cubicBezTo>
                    <a:pt x="844" y="1"/>
                    <a:pt x="1" y="843"/>
                    <a:pt x="1" y="1882"/>
                  </a:cubicBezTo>
                  <a:cubicBezTo>
                    <a:pt x="1" y="2923"/>
                    <a:pt x="844" y="3765"/>
                    <a:pt x="1884" y="3765"/>
                  </a:cubicBezTo>
                  <a:cubicBezTo>
                    <a:pt x="2923" y="3765"/>
                    <a:pt x="3767" y="2923"/>
                    <a:pt x="3767" y="1882"/>
                  </a:cubicBezTo>
                  <a:cubicBezTo>
                    <a:pt x="3767" y="843"/>
                    <a:pt x="2926" y="3"/>
                    <a:pt x="1884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6"/>
            <p:cNvSpPr/>
            <p:nvPr/>
          </p:nvSpPr>
          <p:spPr>
            <a:xfrm>
              <a:off x="2704150" y="1824925"/>
              <a:ext cx="94125" cy="94150"/>
            </a:xfrm>
            <a:custGeom>
              <a:avLst/>
              <a:gdLst/>
              <a:ahLst/>
              <a:cxnLst/>
              <a:rect l="l" t="t" r="r" b="b"/>
              <a:pathLst>
                <a:path w="3765" h="3766" extrusionOk="0">
                  <a:moveTo>
                    <a:pt x="1883" y="1"/>
                  </a:moveTo>
                  <a:cubicBezTo>
                    <a:pt x="844" y="1"/>
                    <a:pt x="0" y="845"/>
                    <a:pt x="0" y="1884"/>
                  </a:cubicBezTo>
                  <a:cubicBezTo>
                    <a:pt x="0" y="2923"/>
                    <a:pt x="844" y="3765"/>
                    <a:pt x="1883" y="3765"/>
                  </a:cubicBezTo>
                  <a:cubicBezTo>
                    <a:pt x="2922" y="3765"/>
                    <a:pt x="3764" y="2923"/>
                    <a:pt x="3764" y="1884"/>
                  </a:cubicBezTo>
                  <a:cubicBezTo>
                    <a:pt x="3764" y="846"/>
                    <a:pt x="2922" y="4"/>
                    <a:pt x="1883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6"/>
            <p:cNvSpPr/>
            <p:nvPr/>
          </p:nvSpPr>
          <p:spPr>
            <a:xfrm>
              <a:off x="2405600" y="1782250"/>
              <a:ext cx="235125" cy="203525"/>
            </a:xfrm>
            <a:custGeom>
              <a:avLst/>
              <a:gdLst/>
              <a:ahLst/>
              <a:cxnLst/>
              <a:rect l="l" t="t" r="r" b="b"/>
              <a:pathLst>
                <a:path w="9405" h="8141" extrusionOk="0">
                  <a:moveTo>
                    <a:pt x="6935" y="1"/>
                  </a:moveTo>
                  <a:cubicBezTo>
                    <a:pt x="6768" y="1"/>
                    <a:pt x="6599" y="34"/>
                    <a:pt x="6453" y="120"/>
                  </a:cubicBezTo>
                  <a:cubicBezTo>
                    <a:pt x="6306" y="209"/>
                    <a:pt x="6201" y="357"/>
                    <a:pt x="6100" y="497"/>
                  </a:cubicBezTo>
                  <a:cubicBezTo>
                    <a:pt x="5507" y="1380"/>
                    <a:pt x="5052" y="2416"/>
                    <a:pt x="4164" y="3003"/>
                  </a:cubicBezTo>
                  <a:cubicBezTo>
                    <a:pt x="3500" y="3445"/>
                    <a:pt x="2677" y="3562"/>
                    <a:pt x="1912" y="3816"/>
                  </a:cubicBezTo>
                  <a:cubicBezTo>
                    <a:pt x="1154" y="4069"/>
                    <a:pt x="372" y="4544"/>
                    <a:pt x="177" y="5326"/>
                  </a:cubicBezTo>
                  <a:cubicBezTo>
                    <a:pt x="0" y="6028"/>
                    <a:pt x="377" y="6774"/>
                    <a:pt x="947" y="7221"/>
                  </a:cubicBezTo>
                  <a:cubicBezTo>
                    <a:pt x="1513" y="7667"/>
                    <a:pt x="2235" y="7863"/>
                    <a:pt x="2946" y="7991"/>
                  </a:cubicBezTo>
                  <a:cubicBezTo>
                    <a:pt x="3463" y="8082"/>
                    <a:pt x="3993" y="8141"/>
                    <a:pt x="4520" y="8141"/>
                  </a:cubicBezTo>
                  <a:cubicBezTo>
                    <a:pt x="4820" y="8141"/>
                    <a:pt x="5120" y="8122"/>
                    <a:pt x="5416" y="8079"/>
                  </a:cubicBezTo>
                  <a:cubicBezTo>
                    <a:pt x="5656" y="8044"/>
                    <a:pt x="5892" y="7998"/>
                    <a:pt x="6127" y="7928"/>
                  </a:cubicBezTo>
                  <a:cubicBezTo>
                    <a:pt x="7341" y="7562"/>
                    <a:pt x="8252" y="6616"/>
                    <a:pt x="8775" y="5462"/>
                  </a:cubicBezTo>
                  <a:cubicBezTo>
                    <a:pt x="9228" y="4498"/>
                    <a:pt x="9404" y="3397"/>
                    <a:pt x="9271" y="2390"/>
                  </a:cubicBezTo>
                  <a:cubicBezTo>
                    <a:pt x="9111" y="1202"/>
                    <a:pt x="8183" y="19"/>
                    <a:pt x="6983" y="2"/>
                  </a:cubicBezTo>
                  <a:cubicBezTo>
                    <a:pt x="6967" y="1"/>
                    <a:pt x="6951" y="1"/>
                    <a:pt x="6935" y="1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6"/>
            <p:cNvSpPr/>
            <p:nvPr/>
          </p:nvSpPr>
          <p:spPr>
            <a:xfrm>
              <a:off x="2540250" y="1918775"/>
              <a:ext cx="84750" cy="65450"/>
            </a:xfrm>
            <a:custGeom>
              <a:avLst/>
              <a:gdLst/>
              <a:ahLst/>
              <a:cxnLst/>
              <a:rect l="l" t="t" r="r" b="b"/>
              <a:pathLst>
                <a:path w="3390" h="2618" extrusionOk="0">
                  <a:moveTo>
                    <a:pt x="3389" y="1"/>
                  </a:moveTo>
                  <a:lnTo>
                    <a:pt x="3389" y="1"/>
                  </a:lnTo>
                  <a:cubicBezTo>
                    <a:pt x="2688" y="66"/>
                    <a:pt x="2007" y="301"/>
                    <a:pt x="1371" y="608"/>
                  </a:cubicBezTo>
                  <a:cubicBezTo>
                    <a:pt x="1100" y="736"/>
                    <a:pt x="829" y="877"/>
                    <a:pt x="618" y="1090"/>
                  </a:cubicBezTo>
                  <a:cubicBezTo>
                    <a:pt x="283" y="1417"/>
                    <a:pt x="1" y="2077"/>
                    <a:pt x="30" y="2618"/>
                  </a:cubicBezTo>
                  <a:cubicBezTo>
                    <a:pt x="270" y="2583"/>
                    <a:pt x="506" y="2537"/>
                    <a:pt x="741" y="2467"/>
                  </a:cubicBezTo>
                  <a:cubicBezTo>
                    <a:pt x="1955" y="2101"/>
                    <a:pt x="2866" y="1155"/>
                    <a:pt x="3389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6"/>
            <p:cNvSpPr/>
            <p:nvPr/>
          </p:nvSpPr>
          <p:spPr>
            <a:xfrm>
              <a:off x="2442725" y="1635725"/>
              <a:ext cx="90700" cy="58900"/>
            </a:xfrm>
            <a:custGeom>
              <a:avLst/>
              <a:gdLst/>
              <a:ahLst/>
              <a:cxnLst/>
              <a:rect l="l" t="t" r="r" b="b"/>
              <a:pathLst>
                <a:path w="3628" h="2356" extrusionOk="0">
                  <a:moveTo>
                    <a:pt x="2774" y="0"/>
                  </a:moveTo>
                  <a:cubicBezTo>
                    <a:pt x="2715" y="0"/>
                    <a:pt x="2654" y="4"/>
                    <a:pt x="2593" y="12"/>
                  </a:cubicBezTo>
                  <a:cubicBezTo>
                    <a:pt x="2464" y="27"/>
                    <a:pt x="2327" y="53"/>
                    <a:pt x="2190" y="91"/>
                  </a:cubicBezTo>
                  <a:cubicBezTo>
                    <a:pt x="2108" y="113"/>
                    <a:pt x="2019" y="140"/>
                    <a:pt x="1936" y="169"/>
                  </a:cubicBezTo>
                  <a:cubicBezTo>
                    <a:pt x="1580" y="296"/>
                    <a:pt x="1230" y="466"/>
                    <a:pt x="971" y="607"/>
                  </a:cubicBezTo>
                  <a:cubicBezTo>
                    <a:pt x="710" y="751"/>
                    <a:pt x="439" y="903"/>
                    <a:pt x="257" y="1138"/>
                  </a:cubicBezTo>
                  <a:cubicBezTo>
                    <a:pt x="74" y="1378"/>
                    <a:pt x="0" y="1725"/>
                    <a:pt x="163" y="1979"/>
                  </a:cubicBezTo>
                  <a:cubicBezTo>
                    <a:pt x="287" y="2181"/>
                    <a:pt x="527" y="2279"/>
                    <a:pt x="763" y="2322"/>
                  </a:cubicBezTo>
                  <a:cubicBezTo>
                    <a:pt x="889" y="2344"/>
                    <a:pt x="1014" y="2355"/>
                    <a:pt x="1138" y="2355"/>
                  </a:cubicBezTo>
                  <a:cubicBezTo>
                    <a:pt x="1637" y="2355"/>
                    <a:pt x="2125" y="2184"/>
                    <a:pt x="2588" y="1949"/>
                  </a:cubicBezTo>
                  <a:cubicBezTo>
                    <a:pt x="2689" y="1896"/>
                    <a:pt x="2794" y="1838"/>
                    <a:pt x="2897" y="1778"/>
                  </a:cubicBezTo>
                  <a:cubicBezTo>
                    <a:pt x="2931" y="1763"/>
                    <a:pt x="2960" y="1744"/>
                    <a:pt x="2994" y="1725"/>
                  </a:cubicBezTo>
                  <a:cubicBezTo>
                    <a:pt x="3094" y="1666"/>
                    <a:pt x="3190" y="1606"/>
                    <a:pt x="3284" y="1548"/>
                  </a:cubicBezTo>
                  <a:cubicBezTo>
                    <a:pt x="3327" y="1528"/>
                    <a:pt x="3368" y="1498"/>
                    <a:pt x="3406" y="1469"/>
                  </a:cubicBezTo>
                  <a:cubicBezTo>
                    <a:pt x="3437" y="1442"/>
                    <a:pt x="3466" y="1411"/>
                    <a:pt x="3490" y="1377"/>
                  </a:cubicBezTo>
                  <a:cubicBezTo>
                    <a:pt x="3553" y="1284"/>
                    <a:pt x="3569" y="1171"/>
                    <a:pt x="3577" y="1058"/>
                  </a:cubicBezTo>
                  <a:cubicBezTo>
                    <a:pt x="3627" y="363"/>
                    <a:pt x="3356" y="73"/>
                    <a:pt x="2962" y="15"/>
                  </a:cubicBezTo>
                  <a:cubicBezTo>
                    <a:pt x="2902" y="5"/>
                    <a:pt x="2839" y="0"/>
                    <a:pt x="27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6"/>
            <p:cNvSpPr/>
            <p:nvPr/>
          </p:nvSpPr>
          <p:spPr>
            <a:xfrm>
              <a:off x="2507625" y="1635675"/>
              <a:ext cx="20250" cy="43175"/>
            </a:xfrm>
            <a:custGeom>
              <a:avLst/>
              <a:gdLst/>
              <a:ahLst/>
              <a:cxnLst/>
              <a:rect l="l" t="t" r="r" b="b"/>
              <a:pathLst>
                <a:path w="810" h="1727" extrusionOk="0">
                  <a:moveTo>
                    <a:pt x="181" y="1"/>
                  </a:moveTo>
                  <a:cubicBezTo>
                    <a:pt x="122" y="1"/>
                    <a:pt x="62" y="5"/>
                    <a:pt x="1" y="12"/>
                  </a:cubicBezTo>
                  <a:cubicBezTo>
                    <a:pt x="90" y="168"/>
                    <a:pt x="186" y="326"/>
                    <a:pt x="246" y="497"/>
                  </a:cubicBezTo>
                  <a:cubicBezTo>
                    <a:pt x="395" y="909"/>
                    <a:pt x="395" y="1312"/>
                    <a:pt x="398" y="1727"/>
                  </a:cubicBezTo>
                  <a:cubicBezTo>
                    <a:pt x="498" y="1668"/>
                    <a:pt x="594" y="1608"/>
                    <a:pt x="688" y="1550"/>
                  </a:cubicBezTo>
                  <a:cubicBezTo>
                    <a:pt x="731" y="1530"/>
                    <a:pt x="772" y="1500"/>
                    <a:pt x="810" y="1471"/>
                  </a:cubicBezTo>
                  <a:cubicBezTo>
                    <a:pt x="808" y="1190"/>
                    <a:pt x="755" y="912"/>
                    <a:pt x="680" y="655"/>
                  </a:cubicBezTo>
                  <a:cubicBezTo>
                    <a:pt x="611" y="424"/>
                    <a:pt x="494" y="218"/>
                    <a:pt x="369" y="15"/>
                  </a:cubicBezTo>
                  <a:cubicBezTo>
                    <a:pt x="309" y="5"/>
                    <a:pt x="246" y="1"/>
                    <a:pt x="181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6"/>
            <p:cNvSpPr/>
            <p:nvPr/>
          </p:nvSpPr>
          <p:spPr>
            <a:xfrm>
              <a:off x="2491200" y="1637925"/>
              <a:ext cx="24000" cy="46500"/>
            </a:xfrm>
            <a:custGeom>
              <a:avLst/>
              <a:gdLst/>
              <a:ahLst/>
              <a:cxnLst/>
              <a:rect l="l" t="t" r="r" b="b"/>
              <a:pathLst>
                <a:path w="960" h="1860" extrusionOk="0">
                  <a:moveTo>
                    <a:pt x="256" y="1"/>
                  </a:moveTo>
                  <a:cubicBezTo>
                    <a:pt x="172" y="21"/>
                    <a:pt x="85" y="51"/>
                    <a:pt x="1" y="80"/>
                  </a:cubicBezTo>
                  <a:cubicBezTo>
                    <a:pt x="325" y="630"/>
                    <a:pt x="488" y="1230"/>
                    <a:pt x="651" y="1860"/>
                  </a:cubicBezTo>
                  <a:cubicBezTo>
                    <a:pt x="754" y="1805"/>
                    <a:pt x="856" y="1748"/>
                    <a:pt x="959" y="1688"/>
                  </a:cubicBezTo>
                  <a:cubicBezTo>
                    <a:pt x="901" y="1081"/>
                    <a:pt x="620" y="502"/>
                    <a:pt x="256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6"/>
            <p:cNvSpPr/>
            <p:nvPr/>
          </p:nvSpPr>
          <p:spPr>
            <a:xfrm>
              <a:off x="2727375" y="1673550"/>
              <a:ext cx="99975" cy="65700"/>
            </a:xfrm>
            <a:custGeom>
              <a:avLst/>
              <a:gdLst/>
              <a:ahLst/>
              <a:cxnLst/>
              <a:rect l="l" t="t" r="r" b="b"/>
              <a:pathLst>
                <a:path w="3999" h="2628" extrusionOk="0">
                  <a:moveTo>
                    <a:pt x="1436" y="1"/>
                  </a:moveTo>
                  <a:cubicBezTo>
                    <a:pt x="1294" y="1"/>
                    <a:pt x="1148" y="1"/>
                    <a:pt x="1004" y="16"/>
                  </a:cubicBezTo>
                  <a:cubicBezTo>
                    <a:pt x="870" y="32"/>
                    <a:pt x="738" y="59"/>
                    <a:pt x="611" y="104"/>
                  </a:cubicBezTo>
                  <a:lnTo>
                    <a:pt x="611" y="109"/>
                  </a:lnTo>
                  <a:cubicBezTo>
                    <a:pt x="592" y="112"/>
                    <a:pt x="574" y="119"/>
                    <a:pt x="553" y="128"/>
                  </a:cubicBezTo>
                  <a:cubicBezTo>
                    <a:pt x="279" y="246"/>
                    <a:pt x="42" y="496"/>
                    <a:pt x="18" y="791"/>
                  </a:cubicBezTo>
                  <a:cubicBezTo>
                    <a:pt x="1" y="1014"/>
                    <a:pt x="99" y="1217"/>
                    <a:pt x="243" y="1388"/>
                  </a:cubicBezTo>
                  <a:cubicBezTo>
                    <a:pt x="330" y="1493"/>
                    <a:pt x="436" y="1585"/>
                    <a:pt x="543" y="1669"/>
                  </a:cubicBezTo>
                  <a:cubicBezTo>
                    <a:pt x="558" y="1687"/>
                    <a:pt x="577" y="1700"/>
                    <a:pt x="596" y="1712"/>
                  </a:cubicBezTo>
                  <a:lnTo>
                    <a:pt x="601" y="1712"/>
                  </a:lnTo>
                  <a:cubicBezTo>
                    <a:pt x="749" y="1825"/>
                    <a:pt x="905" y="1928"/>
                    <a:pt x="1064" y="2023"/>
                  </a:cubicBezTo>
                  <a:cubicBezTo>
                    <a:pt x="1407" y="2223"/>
                    <a:pt x="1769" y="2386"/>
                    <a:pt x="2144" y="2505"/>
                  </a:cubicBezTo>
                  <a:cubicBezTo>
                    <a:pt x="2356" y="2573"/>
                    <a:pt x="2576" y="2627"/>
                    <a:pt x="2792" y="2627"/>
                  </a:cubicBezTo>
                  <a:cubicBezTo>
                    <a:pt x="2880" y="2627"/>
                    <a:pt x="2967" y="2618"/>
                    <a:pt x="3053" y="2597"/>
                  </a:cubicBezTo>
                  <a:cubicBezTo>
                    <a:pt x="3945" y="2390"/>
                    <a:pt x="3998" y="1309"/>
                    <a:pt x="3523" y="678"/>
                  </a:cubicBezTo>
                  <a:cubicBezTo>
                    <a:pt x="3177" y="212"/>
                    <a:pt x="2470" y="61"/>
                    <a:pt x="1865" y="20"/>
                  </a:cubicBezTo>
                  <a:cubicBezTo>
                    <a:pt x="1753" y="9"/>
                    <a:pt x="1649" y="6"/>
                    <a:pt x="1546" y="6"/>
                  </a:cubicBezTo>
                  <a:cubicBezTo>
                    <a:pt x="1510" y="1"/>
                    <a:pt x="1470" y="1"/>
                    <a:pt x="14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6"/>
            <p:cNvSpPr/>
            <p:nvPr/>
          </p:nvSpPr>
          <p:spPr>
            <a:xfrm>
              <a:off x="2732825" y="1673950"/>
              <a:ext cx="19675" cy="41350"/>
            </a:xfrm>
            <a:custGeom>
              <a:avLst/>
              <a:gdLst/>
              <a:ahLst/>
              <a:cxnLst/>
              <a:rect l="l" t="t" r="r" b="b"/>
              <a:pathLst>
                <a:path w="787" h="1654" extrusionOk="0">
                  <a:moveTo>
                    <a:pt x="786" y="0"/>
                  </a:moveTo>
                  <a:lnTo>
                    <a:pt x="786" y="0"/>
                  </a:lnTo>
                  <a:cubicBezTo>
                    <a:pt x="652" y="16"/>
                    <a:pt x="520" y="43"/>
                    <a:pt x="393" y="86"/>
                  </a:cubicBezTo>
                  <a:lnTo>
                    <a:pt x="393" y="89"/>
                  </a:lnTo>
                  <a:cubicBezTo>
                    <a:pt x="162" y="487"/>
                    <a:pt x="1" y="935"/>
                    <a:pt x="25" y="1372"/>
                  </a:cubicBezTo>
                  <a:cubicBezTo>
                    <a:pt x="112" y="1477"/>
                    <a:pt x="217" y="1569"/>
                    <a:pt x="325" y="1653"/>
                  </a:cubicBezTo>
                  <a:cubicBezTo>
                    <a:pt x="333" y="1641"/>
                    <a:pt x="340" y="1628"/>
                    <a:pt x="344" y="1612"/>
                  </a:cubicBezTo>
                  <a:cubicBezTo>
                    <a:pt x="419" y="1280"/>
                    <a:pt x="422" y="942"/>
                    <a:pt x="525" y="616"/>
                  </a:cubicBezTo>
                  <a:cubicBezTo>
                    <a:pt x="596" y="395"/>
                    <a:pt x="678" y="192"/>
                    <a:pt x="786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6"/>
            <p:cNvSpPr/>
            <p:nvPr/>
          </p:nvSpPr>
          <p:spPr>
            <a:xfrm>
              <a:off x="2742400" y="1673725"/>
              <a:ext cx="31600" cy="50450"/>
            </a:xfrm>
            <a:custGeom>
              <a:avLst/>
              <a:gdLst/>
              <a:ahLst/>
              <a:cxnLst/>
              <a:rect l="l" t="t" r="r" b="b"/>
              <a:pathLst>
                <a:path w="1264" h="2018" extrusionOk="0">
                  <a:moveTo>
                    <a:pt x="996" y="0"/>
                  </a:moveTo>
                  <a:cubicBezTo>
                    <a:pt x="980" y="0"/>
                    <a:pt x="963" y="0"/>
                    <a:pt x="947" y="1"/>
                  </a:cubicBezTo>
                  <a:cubicBezTo>
                    <a:pt x="509" y="476"/>
                    <a:pt x="156" y="1079"/>
                    <a:pt x="0" y="1707"/>
                  </a:cubicBezTo>
                  <a:cubicBezTo>
                    <a:pt x="148" y="1820"/>
                    <a:pt x="304" y="1923"/>
                    <a:pt x="463" y="2017"/>
                  </a:cubicBezTo>
                  <a:cubicBezTo>
                    <a:pt x="490" y="1822"/>
                    <a:pt x="521" y="1630"/>
                    <a:pt x="569" y="1439"/>
                  </a:cubicBezTo>
                  <a:cubicBezTo>
                    <a:pt x="703" y="927"/>
                    <a:pt x="926" y="423"/>
                    <a:pt x="1264" y="13"/>
                  </a:cubicBezTo>
                  <a:cubicBezTo>
                    <a:pt x="1173" y="4"/>
                    <a:pt x="1083" y="0"/>
                    <a:pt x="996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6"/>
            <p:cNvSpPr/>
            <p:nvPr/>
          </p:nvSpPr>
          <p:spPr>
            <a:xfrm>
              <a:off x="2965100" y="1538175"/>
              <a:ext cx="348050" cy="278825"/>
            </a:xfrm>
            <a:custGeom>
              <a:avLst/>
              <a:gdLst/>
              <a:ahLst/>
              <a:cxnLst/>
              <a:rect l="l" t="t" r="r" b="b"/>
              <a:pathLst>
                <a:path w="13922" h="11153" extrusionOk="0">
                  <a:moveTo>
                    <a:pt x="9712" y="1"/>
                  </a:moveTo>
                  <a:cubicBezTo>
                    <a:pt x="9349" y="1"/>
                    <a:pt x="8945" y="272"/>
                    <a:pt x="8441" y="945"/>
                  </a:cubicBezTo>
                  <a:cubicBezTo>
                    <a:pt x="7850" y="1738"/>
                    <a:pt x="7625" y="2751"/>
                    <a:pt x="7579" y="3742"/>
                  </a:cubicBezTo>
                  <a:cubicBezTo>
                    <a:pt x="7312" y="3622"/>
                    <a:pt x="7022" y="3565"/>
                    <a:pt x="6732" y="3565"/>
                  </a:cubicBezTo>
                  <a:cubicBezTo>
                    <a:pt x="5975" y="3565"/>
                    <a:pt x="5211" y="3952"/>
                    <a:pt x="4818" y="4606"/>
                  </a:cubicBezTo>
                  <a:cubicBezTo>
                    <a:pt x="4547" y="5056"/>
                    <a:pt x="4446" y="5586"/>
                    <a:pt x="4238" y="6066"/>
                  </a:cubicBezTo>
                  <a:cubicBezTo>
                    <a:pt x="3897" y="6848"/>
                    <a:pt x="3255" y="7498"/>
                    <a:pt x="2477" y="7844"/>
                  </a:cubicBezTo>
                  <a:cubicBezTo>
                    <a:pt x="1974" y="8067"/>
                    <a:pt x="1422" y="8170"/>
                    <a:pt x="934" y="8422"/>
                  </a:cubicBezTo>
                  <a:cubicBezTo>
                    <a:pt x="443" y="8672"/>
                    <a:pt x="1" y="9134"/>
                    <a:pt x="9" y="9684"/>
                  </a:cubicBezTo>
                  <a:cubicBezTo>
                    <a:pt x="18" y="10159"/>
                    <a:pt x="371" y="10578"/>
                    <a:pt x="795" y="10794"/>
                  </a:cubicBezTo>
                  <a:cubicBezTo>
                    <a:pt x="1220" y="11010"/>
                    <a:pt x="1707" y="11063"/>
                    <a:pt x="2182" y="11095"/>
                  </a:cubicBezTo>
                  <a:cubicBezTo>
                    <a:pt x="2694" y="11133"/>
                    <a:pt x="3210" y="11152"/>
                    <a:pt x="3728" y="11152"/>
                  </a:cubicBezTo>
                  <a:cubicBezTo>
                    <a:pt x="7097" y="11152"/>
                    <a:pt x="10527" y="10321"/>
                    <a:pt x="12996" y="8081"/>
                  </a:cubicBezTo>
                  <a:cubicBezTo>
                    <a:pt x="13922" y="7240"/>
                    <a:pt x="13308" y="7088"/>
                    <a:pt x="13503" y="5851"/>
                  </a:cubicBezTo>
                  <a:cubicBezTo>
                    <a:pt x="13689" y="4670"/>
                    <a:pt x="12675" y="3188"/>
                    <a:pt x="11927" y="2255"/>
                  </a:cubicBezTo>
                  <a:cubicBezTo>
                    <a:pt x="11023" y="1125"/>
                    <a:pt x="10452" y="1"/>
                    <a:pt x="971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6"/>
            <p:cNvSpPr/>
            <p:nvPr/>
          </p:nvSpPr>
          <p:spPr>
            <a:xfrm>
              <a:off x="3202975" y="1577750"/>
              <a:ext cx="22650" cy="25700"/>
            </a:xfrm>
            <a:custGeom>
              <a:avLst/>
              <a:gdLst/>
              <a:ahLst/>
              <a:cxnLst/>
              <a:rect l="l" t="t" r="r" b="b"/>
              <a:pathLst>
                <a:path w="906" h="1028" extrusionOk="0">
                  <a:moveTo>
                    <a:pt x="140" y="0"/>
                  </a:moveTo>
                  <a:cubicBezTo>
                    <a:pt x="70" y="0"/>
                    <a:pt x="1" y="71"/>
                    <a:pt x="53" y="143"/>
                  </a:cubicBezTo>
                  <a:cubicBezTo>
                    <a:pt x="156" y="281"/>
                    <a:pt x="235" y="451"/>
                    <a:pt x="307" y="607"/>
                  </a:cubicBezTo>
                  <a:cubicBezTo>
                    <a:pt x="380" y="762"/>
                    <a:pt x="416" y="931"/>
                    <a:pt x="583" y="1009"/>
                  </a:cubicBezTo>
                  <a:cubicBezTo>
                    <a:pt x="609" y="1021"/>
                    <a:pt x="639" y="1027"/>
                    <a:pt x="669" y="1027"/>
                  </a:cubicBezTo>
                  <a:cubicBezTo>
                    <a:pt x="744" y="1027"/>
                    <a:pt x="818" y="989"/>
                    <a:pt x="835" y="907"/>
                  </a:cubicBezTo>
                  <a:cubicBezTo>
                    <a:pt x="905" y="528"/>
                    <a:pt x="451" y="240"/>
                    <a:pt x="204" y="24"/>
                  </a:cubicBezTo>
                  <a:cubicBezTo>
                    <a:pt x="185" y="8"/>
                    <a:pt x="163" y="0"/>
                    <a:pt x="140" y="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6"/>
            <p:cNvSpPr/>
            <p:nvPr/>
          </p:nvSpPr>
          <p:spPr>
            <a:xfrm>
              <a:off x="3214400" y="1572125"/>
              <a:ext cx="29900" cy="29625"/>
            </a:xfrm>
            <a:custGeom>
              <a:avLst/>
              <a:gdLst/>
              <a:ahLst/>
              <a:cxnLst/>
              <a:rect l="l" t="t" r="r" b="b"/>
              <a:pathLst>
                <a:path w="1196" h="1185" extrusionOk="0">
                  <a:moveTo>
                    <a:pt x="167" y="0"/>
                  </a:moveTo>
                  <a:cubicBezTo>
                    <a:pt x="66" y="0"/>
                    <a:pt x="1" y="155"/>
                    <a:pt x="85" y="223"/>
                  </a:cubicBezTo>
                  <a:cubicBezTo>
                    <a:pt x="225" y="337"/>
                    <a:pt x="364" y="441"/>
                    <a:pt x="458" y="602"/>
                  </a:cubicBezTo>
                  <a:cubicBezTo>
                    <a:pt x="551" y="762"/>
                    <a:pt x="575" y="939"/>
                    <a:pt x="676" y="1093"/>
                  </a:cubicBezTo>
                  <a:cubicBezTo>
                    <a:pt x="717" y="1156"/>
                    <a:pt x="778" y="1184"/>
                    <a:pt x="837" y="1184"/>
                  </a:cubicBezTo>
                  <a:cubicBezTo>
                    <a:pt x="915" y="1184"/>
                    <a:pt x="992" y="1136"/>
                    <a:pt x="1023" y="1048"/>
                  </a:cubicBezTo>
                  <a:cubicBezTo>
                    <a:pt x="1196" y="570"/>
                    <a:pt x="621" y="38"/>
                    <a:pt x="175" y="1"/>
                  </a:cubicBezTo>
                  <a:cubicBezTo>
                    <a:pt x="173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6"/>
            <p:cNvSpPr/>
            <p:nvPr/>
          </p:nvSpPr>
          <p:spPr>
            <a:xfrm>
              <a:off x="3142100" y="1677000"/>
              <a:ext cx="36275" cy="44175"/>
            </a:xfrm>
            <a:custGeom>
              <a:avLst/>
              <a:gdLst/>
              <a:ahLst/>
              <a:cxnLst/>
              <a:rect l="l" t="t" r="r" b="b"/>
              <a:pathLst>
                <a:path w="1451" h="1767" extrusionOk="0">
                  <a:moveTo>
                    <a:pt x="204" y="0"/>
                  </a:moveTo>
                  <a:cubicBezTo>
                    <a:pt x="82" y="0"/>
                    <a:pt x="0" y="175"/>
                    <a:pt x="132" y="247"/>
                  </a:cubicBezTo>
                  <a:cubicBezTo>
                    <a:pt x="716" y="568"/>
                    <a:pt x="665" y="1122"/>
                    <a:pt x="782" y="1684"/>
                  </a:cubicBezTo>
                  <a:cubicBezTo>
                    <a:pt x="790" y="1734"/>
                    <a:pt x="843" y="1766"/>
                    <a:pt x="892" y="1766"/>
                  </a:cubicBezTo>
                  <a:cubicBezTo>
                    <a:pt x="920" y="1766"/>
                    <a:pt x="947" y="1756"/>
                    <a:pt x="965" y="1734"/>
                  </a:cubicBezTo>
                  <a:cubicBezTo>
                    <a:pt x="1450" y="1140"/>
                    <a:pt x="824" y="292"/>
                    <a:pt x="267" y="15"/>
                  </a:cubicBezTo>
                  <a:cubicBezTo>
                    <a:pt x="246" y="5"/>
                    <a:pt x="224" y="0"/>
                    <a:pt x="204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6"/>
            <p:cNvSpPr/>
            <p:nvPr/>
          </p:nvSpPr>
          <p:spPr>
            <a:xfrm>
              <a:off x="3167525" y="1684050"/>
              <a:ext cx="16750" cy="32600"/>
            </a:xfrm>
            <a:custGeom>
              <a:avLst/>
              <a:gdLst/>
              <a:ahLst/>
              <a:cxnLst/>
              <a:rect l="l" t="t" r="r" b="b"/>
              <a:pathLst>
                <a:path w="670" h="1304" extrusionOk="0">
                  <a:moveTo>
                    <a:pt x="155" y="1"/>
                  </a:moveTo>
                  <a:cubicBezTo>
                    <a:pt x="78" y="1"/>
                    <a:pt x="1" y="63"/>
                    <a:pt x="35" y="152"/>
                  </a:cubicBezTo>
                  <a:cubicBezTo>
                    <a:pt x="109" y="342"/>
                    <a:pt x="135" y="565"/>
                    <a:pt x="159" y="769"/>
                  </a:cubicBezTo>
                  <a:cubicBezTo>
                    <a:pt x="178" y="930"/>
                    <a:pt x="190" y="1155"/>
                    <a:pt x="325" y="1263"/>
                  </a:cubicBezTo>
                  <a:cubicBezTo>
                    <a:pt x="356" y="1289"/>
                    <a:pt x="392" y="1304"/>
                    <a:pt x="428" y="1304"/>
                  </a:cubicBezTo>
                  <a:cubicBezTo>
                    <a:pt x="462" y="1304"/>
                    <a:pt x="495" y="1291"/>
                    <a:pt x="524" y="1263"/>
                  </a:cubicBezTo>
                  <a:cubicBezTo>
                    <a:pt x="670" y="1121"/>
                    <a:pt x="636" y="860"/>
                    <a:pt x="583" y="677"/>
                  </a:cubicBezTo>
                  <a:cubicBezTo>
                    <a:pt x="514" y="443"/>
                    <a:pt x="387" y="263"/>
                    <a:pt x="262" y="58"/>
                  </a:cubicBezTo>
                  <a:cubicBezTo>
                    <a:pt x="237" y="18"/>
                    <a:pt x="196" y="1"/>
                    <a:pt x="155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6"/>
            <p:cNvSpPr/>
            <p:nvPr/>
          </p:nvSpPr>
          <p:spPr>
            <a:xfrm>
              <a:off x="2209125" y="1202775"/>
              <a:ext cx="1142875" cy="574075"/>
            </a:xfrm>
            <a:custGeom>
              <a:avLst/>
              <a:gdLst/>
              <a:ahLst/>
              <a:cxnLst/>
              <a:rect l="l" t="t" r="r" b="b"/>
              <a:pathLst>
                <a:path w="45715" h="22963" extrusionOk="0">
                  <a:moveTo>
                    <a:pt x="40359" y="11714"/>
                  </a:moveTo>
                  <a:cubicBezTo>
                    <a:pt x="40274" y="11727"/>
                    <a:pt x="40188" y="11742"/>
                    <a:pt x="40103" y="11758"/>
                  </a:cubicBezTo>
                  <a:cubicBezTo>
                    <a:pt x="40095" y="11746"/>
                    <a:pt x="40086" y="11734"/>
                    <a:pt x="40078" y="11722"/>
                  </a:cubicBezTo>
                  <a:lnTo>
                    <a:pt x="40078" y="11722"/>
                  </a:lnTo>
                  <a:cubicBezTo>
                    <a:pt x="40107" y="11723"/>
                    <a:pt x="40136" y="11724"/>
                    <a:pt x="40165" y="11724"/>
                  </a:cubicBezTo>
                  <a:cubicBezTo>
                    <a:pt x="40230" y="11724"/>
                    <a:pt x="40295" y="11721"/>
                    <a:pt x="40359" y="11714"/>
                  </a:cubicBezTo>
                  <a:close/>
                  <a:moveTo>
                    <a:pt x="17984" y="0"/>
                  </a:moveTo>
                  <a:cubicBezTo>
                    <a:pt x="17957" y="0"/>
                    <a:pt x="17930" y="10"/>
                    <a:pt x="17906" y="34"/>
                  </a:cubicBezTo>
                  <a:cubicBezTo>
                    <a:pt x="17730" y="214"/>
                    <a:pt x="17630" y="428"/>
                    <a:pt x="17521" y="651"/>
                  </a:cubicBezTo>
                  <a:cubicBezTo>
                    <a:pt x="17473" y="754"/>
                    <a:pt x="17416" y="857"/>
                    <a:pt x="17361" y="956"/>
                  </a:cubicBezTo>
                  <a:cubicBezTo>
                    <a:pt x="17320" y="961"/>
                    <a:pt x="17277" y="965"/>
                    <a:pt x="17236" y="970"/>
                  </a:cubicBezTo>
                  <a:cubicBezTo>
                    <a:pt x="17251" y="936"/>
                    <a:pt x="17267" y="903"/>
                    <a:pt x="17279" y="869"/>
                  </a:cubicBezTo>
                  <a:cubicBezTo>
                    <a:pt x="17315" y="773"/>
                    <a:pt x="17327" y="679"/>
                    <a:pt x="17378" y="586"/>
                  </a:cubicBezTo>
                  <a:cubicBezTo>
                    <a:pt x="17428" y="495"/>
                    <a:pt x="17354" y="375"/>
                    <a:pt x="17261" y="375"/>
                  </a:cubicBezTo>
                  <a:cubicBezTo>
                    <a:pt x="17238" y="375"/>
                    <a:pt x="17215" y="382"/>
                    <a:pt x="17191" y="399"/>
                  </a:cubicBezTo>
                  <a:cubicBezTo>
                    <a:pt x="17101" y="461"/>
                    <a:pt x="16979" y="536"/>
                    <a:pt x="16910" y="620"/>
                  </a:cubicBezTo>
                  <a:cubicBezTo>
                    <a:pt x="16847" y="699"/>
                    <a:pt x="16809" y="819"/>
                    <a:pt x="16787" y="924"/>
                  </a:cubicBezTo>
                  <a:cubicBezTo>
                    <a:pt x="16740" y="826"/>
                    <a:pt x="16696" y="725"/>
                    <a:pt x="16650" y="629"/>
                  </a:cubicBezTo>
                  <a:cubicBezTo>
                    <a:pt x="16629" y="588"/>
                    <a:pt x="16589" y="569"/>
                    <a:pt x="16548" y="569"/>
                  </a:cubicBezTo>
                  <a:cubicBezTo>
                    <a:pt x="16494" y="569"/>
                    <a:pt x="16438" y="602"/>
                    <a:pt x="16423" y="658"/>
                  </a:cubicBezTo>
                  <a:cubicBezTo>
                    <a:pt x="16385" y="802"/>
                    <a:pt x="16384" y="939"/>
                    <a:pt x="16401" y="1073"/>
                  </a:cubicBezTo>
                  <a:cubicBezTo>
                    <a:pt x="13060" y="1558"/>
                    <a:pt x="10377" y="2549"/>
                    <a:pt x="8221" y="3765"/>
                  </a:cubicBezTo>
                  <a:cubicBezTo>
                    <a:pt x="7950" y="3640"/>
                    <a:pt x="7686" y="3503"/>
                    <a:pt x="7420" y="3362"/>
                  </a:cubicBezTo>
                  <a:cubicBezTo>
                    <a:pt x="7192" y="3239"/>
                    <a:pt x="7017" y="3074"/>
                    <a:pt x="6803" y="2937"/>
                  </a:cubicBezTo>
                  <a:cubicBezTo>
                    <a:pt x="6782" y="2923"/>
                    <a:pt x="6756" y="2917"/>
                    <a:pt x="6729" y="2917"/>
                  </a:cubicBezTo>
                  <a:cubicBezTo>
                    <a:pt x="6676" y="2917"/>
                    <a:pt x="6620" y="2943"/>
                    <a:pt x="6597" y="2990"/>
                  </a:cubicBezTo>
                  <a:cubicBezTo>
                    <a:pt x="6455" y="3287"/>
                    <a:pt x="6700" y="3510"/>
                    <a:pt x="6947" y="3640"/>
                  </a:cubicBezTo>
                  <a:cubicBezTo>
                    <a:pt x="7151" y="3750"/>
                    <a:pt x="7365" y="3836"/>
                    <a:pt x="7581" y="3916"/>
                  </a:cubicBezTo>
                  <a:cubicBezTo>
                    <a:pt x="7364" y="3937"/>
                    <a:pt x="7142" y="3971"/>
                    <a:pt x="6921" y="3980"/>
                  </a:cubicBezTo>
                  <a:cubicBezTo>
                    <a:pt x="6583" y="3992"/>
                    <a:pt x="6249" y="3988"/>
                    <a:pt x="5909" y="3998"/>
                  </a:cubicBezTo>
                  <a:cubicBezTo>
                    <a:pt x="5813" y="4000"/>
                    <a:pt x="5760" y="4144"/>
                    <a:pt x="5858" y="4192"/>
                  </a:cubicBezTo>
                  <a:cubicBezTo>
                    <a:pt x="6177" y="4342"/>
                    <a:pt x="6578" y="4429"/>
                    <a:pt x="6972" y="4429"/>
                  </a:cubicBezTo>
                  <a:cubicBezTo>
                    <a:pt x="7028" y="4429"/>
                    <a:pt x="7085" y="4427"/>
                    <a:pt x="7141" y="4424"/>
                  </a:cubicBezTo>
                  <a:lnTo>
                    <a:pt x="7141" y="4424"/>
                  </a:lnTo>
                  <a:cubicBezTo>
                    <a:pt x="7118" y="4437"/>
                    <a:pt x="7098" y="4453"/>
                    <a:pt x="7074" y="4468"/>
                  </a:cubicBezTo>
                  <a:cubicBezTo>
                    <a:pt x="6767" y="4523"/>
                    <a:pt x="6460" y="4582"/>
                    <a:pt x="6146" y="4599"/>
                  </a:cubicBezTo>
                  <a:cubicBezTo>
                    <a:pt x="6101" y="4601"/>
                    <a:pt x="6056" y="4602"/>
                    <a:pt x="6011" y="4602"/>
                  </a:cubicBezTo>
                  <a:cubicBezTo>
                    <a:pt x="5794" y="4602"/>
                    <a:pt x="5578" y="4581"/>
                    <a:pt x="5363" y="4581"/>
                  </a:cubicBezTo>
                  <a:cubicBezTo>
                    <a:pt x="5241" y="4581"/>
                    <a:pt x="5119" y="4588"/>
                    <a:pt x="4997" y="4609"/>
                  </a:cubicBezTo>
                  <a:cubicBezTo>
                    <a:pt x="4827" y="4640"/>
                    <a:pt x="4783" y="4924"/>
                    <a:pt x="4947" y="4993"/>
                  </a:cubicBezTo>
                  <a:cubicBezTo>
                    <a:pt x="5165" y="5087"/>
                    <a:pt x="5419" y="5127"/>
                    <a:pt x="5685" y="5127"/>
                  </a:cubicBezTo>
                  <a:cubicBezTo>
                    <a:pt x="5851" y="5127"/>
                    <a:pt x="6022" y="5112"/>
                    <a:pt x="6192" y="5084"/>
                  </a:cubicBezTo>
                  <a:lnTo>
                    <a:pt x="6192" y="5084"/>
                  </a:lnTo>
                  <a:cubicBezTo>
                    <a:pt x="1260" y="8738"/>
                    <a:pt x="0" y="13375"/>
                    <a:pt x="0" y="13375"/>
                  </a:cubicBezTo>
                  <a:lnTo>
                    <a:pt x="1329" y="13632"/>
                  </a:lnTo>
                  <a:cubicBezTo>
                    <a:pt x="1329" y="13632"/>
                    <a:pt x="3275" y="11305"/>
                    <a:pt x="6794" y="9314"/>
                  </a:cubicBezTo>
                  <a:lnTo>
                    <a:pt x="6794" y="9314"/>
                  </a:lnTo>
                  <a:cubicBezTo>
                    <a:pt x="6775" y="9453"/>
                    <a:pt x="6775" y="9591"/>
                    <a:pt x="6834" y="9702"/>
                  </a:cubicBezTo>
                  <a:cubicBezTo>
                    <a:pt x="6864" y="9760"/>
                    <a:pt x="6925" y="9789"/>
                    <a:pt x="6986" y="9789"/>
                  </a:cubicBezTo>
                  <a:cubicBezTo>
                    <a:pt x="7047" y="9789"/>
                    <a:pt x="7109" y="9760"/>
                    <a:pt x="7141" y="9702"/>
                  </a:cubicBezTo>
                  <a:cubicBezTo>
                    <a:pt x="7226" y="9539"/>
                    <a:pt x="7185" y="9321"/>
                    <a:pt x="7144" y="9119"/>
                  </a:cubicBezTo>
                  <a:cubicBezTo>
                    <a:pt x="7175" y="9102"/>
                    <a:pt x="7206" y="9086"/>
                    <a:pt x="7238" y="9069"/>
                  </a:cubicBezTo>
                  <a:cubicBezTo>
                    <a:pt x="7298" y="9193"/>
                    <a:pt x="7372" y="9308"/>
                    <a:pt x="7436" y="9416"/>
                  </a:cubicBezTo>
                  <a:cubicBezTo>
                    <a:pt x="7488" y="9501"/>
                    <a:pt x="7565" y="9537"/>
                    <a:pt x="7643" y="9537"/>
                  </a:cubicBezTo>
                  <a:cubicBezTo>
                    <a:pt x="7823" y="9537"/>
                    <a:pt x="8005" y="9349"/>
                    <a:pt x="7880" y="9155"/>
                  </a:cubicBezTo>
                  <a:cubicBezTo>
                    <a:pt x="7815" y="9057"/>
                    <a:pt x="7746" y="8947"/>
                    <a:pt x="7669" y="8845"/>
                  </a:cubicBezTo>
                  <a:cubicBezTo>
                    <a:pt x="7720" y="8819"/>
                    <a:pt x="7775" y="8793"/>
                    <a:pt x="7827" y="8767"/>
                  </a:cubicBezTo>
                  <a:cubicBezTo>
                    <a:pt x="7935" y="8881"/>
                    <a:pt x="8063" y="8980"/>
                    <a:pt x="8182" y="9066"/>
                  </a:cubicBezTo>
                  <a:cubicBezTo>
                    <a:pt x="8362" y="9197"/>
                    <a:pt x="8591" y="9322"/>
                    <a:pt x="8818" y="9322"/>
                  </a:cubicBezTo>
                  <a:cubicBezTo>
                    <a:pt x="8853" y="9322"/>
                    <a:pt x="8887" y="9319"/>
                    <a:pt x="8921" y="9313"/>
                  </a:cubicBezTo>
                  <a:cubicBezTo>
                    <a:pt x="9024" y="9292"/>
                    <a:pt x="9082" y="9148"/>
                    <a:pt x="9022" y="9062"/>
                  </a:cubicBezTo>
                  <a:cubicBezTo>
                    <a:pt x="8885" y="8863"/>
                    <a:pt x="8633" y="8755"/>
                    <a:pt x="8429" y="8642"/>
                  </a:cubicBezTo>
                  <a:cubicBezTo>
                    <a:pt x="8377" y="8611"/>
                    <a:pt x="8326" y="8579"/>
                    <a:pt x="8274" y="8548"/>
                  </a:cubicBezTo>
                  <a:cubicBezTo>
                    <a:pt x="10697" y="7402"/>
                    <a:pt x="13701" y="6516"/>
                    <a:pt x="17202" y="6516"/>
                  </a:cubicBezTo>
                  <a:cubicBezTo>
                    <a:pt x="18153" y="6516"/>
                    <a:pt x="19142" y="6582"/>
                    <a:pt x="20165" y="6725"/>
                  </a:cubicBezTo>
                  <a:cubicBezTo>
                    <a:pt x="25752" y="7507"/>
                    <a:pt x="30653" y="10306"/>
                    <a:pt x="34256" y="13013"/>
                  </a:cubicBezTo>
                  <a:cubicBezTo>
                    <a:pt x="34187" y="13044"/>
                    <a:pt x="34117" y="13072"/>
                    <a:pt x="34052" y="13108"/>
                  </a:cubicBezTo>
                  <a:cubicBezTo>
                    <a:pt x="33863" y="13211"/>
                    <a:pt x="33594" y="13355"/>
                    <a:pt x="33560" y="13591"/>
                  </a:cubicBezTo>
                  <a:cubicBezTo>
                    <a:pt x="33543" y="13701"/>
                    <a:pt x="33602" y="13832"/>
                    <a:pt x="33731" y="13832"/>
                  </a:cubicBezTo>
                  <a:cubicBezTo>
                    <a:pt x="33735" y="13832"/>
                    <a:pt x="33739" y="13832"/>
                    <a:pt x="33743" y="13831"/>
                  </a:cubicBezTo>
                  <a:cubicBezTo>
                    <a:pt x="33963" y="13818"/>
                    <a:pt x="34095" y="13655"/>
                    <a:pt x="34263" y="13533"/>
                  </a:cubicBezTo>
                  <a:cubicBezTo>
                    <a:pt x="34383" y="13446"/>
                    <a:pt x="34510" y="13370"/>
                    <a:pt x="34642" y="13303"/>
                  </a:cubicBezTo>
                  <a:cubicBezTo>
                    <a:pt x="34657" y="13313"/>
                    <a:pt x="34673" y="13327"/>
                    <a:pt x="34686" y="13337"/>
                  </a:cubicBezTo>
                  <a:cubicBezTo>
                    <a:pt x="34609" y="13579"/>
                    <a:pt x="34558" y="13823"/>
                    <a:pt x="34590" y="14049"/>
                  </a:cubicBezTo>
                  <a:cubicBezTo>
                    <a:pt x="34600" y="14112"/>
                    <a:pt x="34656" y="14142"/>
                    <a:pt x="34712" y="14142"/>
                  </a:cubicBezTo>
                  <a:cubicBezTo>
                    <a:pt x="34748" y="14142"/>
                    <a:pt x="34785" y="14130"/>
                    <a:pt x="34810" y="14107"/>
                  </a:cubicBezTo>
                  <a:cubicBezTo>
                    <a:pt x="34935" y="13991"/>
                    <a:pt x="35024" y="13833"/>
                    <a:pt x="35093" y="13656"/>
                  </a:cubicBezTo>
                  <a:cubicBezTo>
                    <a:pt x="35112" y="13672"/>
                    <a:pt x="35129" y="13687"/>
                    <a:pt x="35148" y="13703"/>
                  </a:cubicBezTo>
                  <a:cubicBezTo>
                    <a:pt x="35130" y="13972"/>
                    <a:pt x="35146" y="14236"/>
                    <a:pt x="35242" y="14466"/>
                  </a:cubicBezTo>
                  <a:cubicBezTo>
                    <a:pt x="35272" y="14535"/>
                    <a:pt x="35328" y="14564"/>
                    <a:pt x="35389" y="14564"/>
                  </a:cubicBezTo>
                  <a:cubicBezTo>
                    <a:pt x="35477" y="14564"/>
                    <a:pt x="35572" y="14502"/>
                    <a:pt x="35602" y="14418"/>
                  </a:cubicBezTo>
                  <a:cubicBezTo>
                    <a:pt x="35636" y="14320"/>
                    <a:pt x="35647" y="14214"/>
                    <a:pt x="35652" y="14106"/>
                  </a:cubicBezTo>
                  <a:cubicBezTo>
                    <a:pt x="35787" y="14214"/>
                    <a:pt x="35919" y="14324"/>
                    <a:pt x="36048" y="14432"/>
                  </a:cubicBezTo>
                  <a:cubicBezTo>
                    <a:pt x="38788" y="16724"/>
                    <a:pt x="40920" y="19653"/>
                    <a:pt x="42266" y="22963"/>
                  </a:cubicBezTo>
                  <a:lnTo>
                    <a:pt x="45714" y="22611"/>
                  </a:lnTo>
                  <a:cubicBezTo>
                    <a:pt x="45714" y="22611"/>
                    <a:pt x="44080" y="17450"/>
                    <a:pt x="40374" y="12141"/>
                  </a:cubicBezTo>
                  <a:cubicBezTo>
                    <a:pt x="40400" y="12137"/>
                    <a:pt x="40426" y="12137"/>
                    <a:pt x="40450" y="12135"/>
                  </a:cubicBezTo>
                  <a:cubicBezTo>
                    <a:pt x="40733" y="12123"/>
                    <a:pt x="41035" y="12154"/>
                    <a:pt x="41283" y="12003"/>
                  </a:cubicBezTo>
                  <a:cubicBezTo>
                    <a:pt x="41381" y="11943"/>
                    <a:pt x="41407" y="11760"/>
                    <a:pt x="41283" y="11708"/>
                  </a:cubicBezTo>
                  <a:cubicBezTo>
                    <a:pt x="41170" y="11660"/>
                    <a:pt x="41058" y="11644"/>
                    <a:pt x="40945" y="11644"/>
                  </a:cubicBezTo>
                  <a:cubicBezTo>
                    <a:pt x="40799" y="11644"/>
                    <a:pt x="40652" y="11671"/>
                    <a:pt x="40499" y="11693"/>
                  </a:cubicBezTo>
                  <a:lnTo>
                    <a:pt x="40499" y="11693"/>
                  </a:lnTo>
                  <a:cubicBezTo>
                    <a:pt x="40663" y="11661"/>
                    <a:pt x="40818" y="11600"/>
                    <a:pt x="40957" y="11499"/>
                  </a:cubicBezTo>
                  <a:cubicBezTo>
                    <a:pt x="41041" y="11439"/>
                    <a:pt x="41059" y="11261"/>
                    <a:pt x="40923" y="11242"/>
                  </a:cubicBezTo>
                  <a:cubicBezTo>
                    <a:pt x="40836" y="11230"/>
                    <a:pt x="40749" y="11225"/>
                    <a:pt x="40662" y="11225"/>
                  </a:cubicBezTo>
                  <a:cubicBezTo>
                    <a:pt x="40370" y="11225"/>
                    <a:pt x="40077" y="11280"/>
                    <a:pt x="39785" y="11316"/>
                  </a:cubicBezTo>
                  <a:lnTo>
                    <a:pt x="39783" y="11314"/>
                  </a:lnTo>
                  <a:cubicBezTo>
                    <a:pt x="39894" y="11218"/>
                    <a:pt x="40006" y="11113"/>
                    <a:pt x="40062" y="10988"/>
                  </a:cubicBezTo>
                  <a:cubicBezTo>
                    <a:pt x="40112" y="10880"/>
                    <a:pt x="40039" y="10781"/>
                    <a:pt x="39939" y="10781"/>
                  </a:cubicBezTo>
                  <a:cubicBezTo>
                    <a:pt x="39917" y="10781"/>
                    <a:pt x="39894" y="10786"/>
                    <a:pt x="39870" y="10796"/>
                  </a:cubicBezTo>
                  <a:cubicBezTo>
                    <a:pt x="39760" y="10844"/>
                    <a:pt x="39664" y="10938"/>
                    <a:pt x="39574" y="11036"/>
                  </a:cubicBezTo>
                  <a:cubicBezTo>
                    <a:pt x="38509" y="9623"/>
                    <a:pt x="37283" y="8234"/>
                    <a:pt x="35909" y="6943"/>
                  </a:cubicBezTo>
                  <a:cubicBezTo>
                    <a:pt x="36032" y="6823"/>
                    <a:pt x="36152" y="6699"/>
                    <a:pt x="36272" y="6578"/>
                  </a:cubicBezTo>
                  <a:cubicBezTo>
                    <a:pt x="36367" y="6482"/>
                    <a:pt x="36281" y="6320"/>
                    <a:pt x="36170" y="6320"/>
                  </a:cubicBezTo>
                  <a:cubicBezTo>
                    <a:pt x="36146" y="6320"/>
                    <a:pt x="36121" y="6328"/>
                    <a:pt x="36096" y="6346"/>
                  </a:cubicBezTo>
                  <a:cubicBezTo>
                    <a:pt x="35942" y="6454"/>
                    <a:pt x="35782" y="6562"/>
                    <a:pt x="35628" y="6675"/>
                  </a:cubicBezTo>
                  <a:cubicBezTo>
                    <a:pt x="35616" y="6665"/>
                    <a:pt x="35604" y="6653"/>
                    <a:pt x="35592" y="6641"/>
                  </a:cubicBezTo>
                  <a:cubicBezTo>
                    <a:pt x="35761" y="6476"/>
                    <a:pt x="35827" y="6022"/>
                    <a:pt x="35858" y="5885"/>
                  </a:cubicBezTo>
                  <a:cubicBezTo>
                    <a:pt x="35881" y="5771"/>
                    <a:pt x="35785" y="5681"/>
                    <a:pt x="35691" y="5681"/>
                  </a:cubicBezTo>
                  <a:cubicBezTo>
                    <a:pt x="35643" y="5681"/>
                    <a:pt x="35595" y="5705"/>
                    <a:pt x="35564" y="5761"/>
                  </a:cubicBezTo>
                  <a:cubicBezTo>
                    <a:pt x="35525" y="5833"/>
                    <a:pt x="35432" y="5981"/>
                    <a:pt x="35362" y="6139"/>
                  </a:cubicBezTo>
                  <a:cubicBezTo>
                    <a:pt x="35393" y="5977"/>
                    <a:pt x="35369" y="5806"/>
                    <a:pt x="35362" y="5643"/>
                  </a:cubicBezTo>
                  <a:cubicBezTo>
                    <a:pt x="35353" y="5441"/>
                    <a:pt x="35352" y="5240"/>
                    <a:pt x="35358" y="5038"/>
                  </a:cubicBezTo>
                  <a:cubicBezTo>
                    <a:pt x="35360" y="4951"/>
                    <a:pt x="35283" y="4901"/>
                    <a:pt x="35209" y="4901"/>
                  </a:cubicBezTo>
                  <a:cubicBezTo>
                    <a:pt x="35152" y="4901"/>
                    <a:pt x="35096" y="4932"/>
                    <a:pt x="35084" y="5002"/>
                  </a:cubicBezTo>
                  <a:cubicBezTo>
                    <a:pt x="35021" y="5336"/>
                    <a:pt x="34918" y="5758"/>
                    <a:pt x="35000" y="6106"/>
                  </a:cubicBezTo>
                  <a:cubicBezTo>
                    <a:pt x="31407" y="3020"/>
                    <a:pt x="26822" y="742"/>
                    <a:pt x="21109" y="742"/>
                  </a:cubicBezTo>
                  <a:cubicBezTo>
                    <a:pt x="21107" y="742"/>
                    <a:pt x="21105" y="742"/>
                    <a:pt x="21103" y="742"/>
                  </a:cubicBezTo>
                  <a:cubicBezTo>
                    <a:pt x="19956" y="742"/>
                    <a:pt x="18881" y="805"/>
                    <a:pt x="17855" y="908"/>
                  </a:cubicBezTo>
                  <a:cubicBezTo>
                    <a:pt x="18018" y="668"/>
                    <a:pt x="18128" y="399"/>
                    <a:pt x="18107" y="116"/>
                  </a:cubicBezTo>
                  <a:cubicBezTo>
                    <a:pt x="18101" y="50"/>
                    <a:pt x="18044" y="0"/>
                    <a:pt x="17984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6"/>
            <p:cNvSpPr/>
            <p:nvPr/>
          </p:nvSpPr>
          <p:spPr>
            <a:xfrm>
              <a:off x="2143950" y="1514050"/>
              <a:ext cx="200200" cy="190925"/>
            </a:xfrm>
            <a:custGeom>
              <a:avLst/>
              <a:gdLst/>
              <a:ahLst/>
              <a:cxnLst/>
              <a:rect l="l" t="t" r="r" b="b"/>
              <a:pathLst>
                <a:path w="8008" h="7637" extrusionOk="0">
                  <a:moveTo>
                    <a:pt x="4281" y="1"/>
                  </a:moveTo>
                  <a:cubicBezTo>
                    <a:pt x="3671" y="1"/>
                    <a:pt x="3046" y="443"/>
                    <a:pt x="2610" y="926"/>
                  </a:cubicBezTo>
                  <a:cubicBezTo>
                    <a:pt x="1604" y="2042"/>
                    <a:pt x="1" y="4719"/>
                    <a:pt x="1175" y="6182"/>
                  </a:cubicBezTo>
                  <a:cubicBezTo>
                    <a:pt x="1920" y="7107"/>
                    <a:pt x="3555" y="7636"/>
                    <a:pt x="5001" y="7636"/>
                  </a:cubicBezTo>
                  <a:cubicBezTo>
                    <a:pt x="5732" y="7636"/>
                    <a:pt x="6414" y="7501"/>
                    <a:pt x="6910" y="7214"/>
                  </a:cubicBezTo>
                  <a:cubicBezTo>
                    <a:pt x="7476" y="6887"/>
                    <a:pt x="7916" y="6311"/>
                    <a:pt x="7975" y="5659"/>
                  </a:cubicBezTo>
                  <a:cubicBezTo>
                    <a:pt x="8007" y="5297"/>
                    <a:pt x="7891" y="4889"/>
                    <a:pt x="7578" y="4702"/>
                  </a:cubicBezTo>
                  <a:cubicBezTo>
                    <a:pt x="7287" y="4531"/>
                    <a:pt x="6915" y="4596"/>
                    <a:pt x="6594" y="4491"/>
                  </a:cubicBezTo>
                  <a:cubicBezTo>
                    <a:pt x="5932" y="4278"/>
                    <a:pt x="5697" y="3462"/>
                    <a:pt x="5671" y="2768"/>
                  </a:cubicBezTo>
                  <a:cubicBezTo>
                    <a:pt x="5654" y="2272"/>
                    <a:pt x="5690" y="1771"/>
                    <a:pt x="5591" y="1288"/>
                  </a:cubicBezTo>
                  <a:cubicBezTo>
                    <a:pt x="5491" y="804"/>
                    <a:pt x="5229" y="319"/>
                    <a:pt x="4778" y="110"/>
                  </a:cubicBezTo>
                  <a:cubicBezTo>
                    <a:pt x="4616" y="34"/>
                    <a:pt x="4449" y="1"/>
                    <a:pt x="428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6"/>
            <p:cNvSpPr/>
            <p:nvPr/>
          </p:nvSpPr>
          <p:spPr>
            <a:xfrm>
              <a:off x="2237675" y="1596825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955" y="0"/>
                  </a:moveTo>
                  <a:cubicBezTo>
                    <a:pt x="919" y="0"/>
                    <a:pt x="881" y="15"/>
                    <a:pt x="847" y="48"/>
                  </a:cubicBezTo>
                  <a:cubicBezTo>
                    <a:pt x="340" y="558"/>
                    <a:pt x="0" y="1357"/>
                    <a:pt x="309" y="2056"/>
                  </a:cubicBezTo>
                  <a:cubicBezTo>
                    <a:pt x="326" y="2096"/>
                    <a:pt x="358" y="2113"/>
                    <a:pt x="391" y="2113"/>
                  </a:cubicBezTo>
                  <a:cubicBezTo>
                    <a:pt x="449" y="2113"/>
                    <a:pt x="511" y="2063"/>
                    <a:pt x="515" y="2000"/>
                  </a:cubicBezTo>
                  <a:cubicBezTo>
                    <a:pt x="556" y="1352"/>
                    <a:pt x="612" y="777"/>
                    <a:pt x="1072" y="275"/>
                  </a:cubicBezTo>
                  <a:cubicBezTo>
                    <a:pt x="1181" y="157"/>
                    <a:pt x="1076" y="0"/>
                    <a:pt x="955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6"/>
            <p:cNvSpPr/>
            <p:nvPr/>
          </p:nvSpPr>
          <p:spPr>
            <a:xfrm>
              <a:off x="2253100" y="1623375"/>
              <a:ext cx="16225" cy="31875"/>
            </a:xfrm>
            <a:custGeom>
              <a:avLst/>
              <a:gdLst/>
              <a:ahLst/>
              <a:cxnLst/>
              <a:rect l="l" t="t" r="r" b="b"/>
              <a:pathLst>
                <a:path w="649" h="1275" extrusionOk="0">
                  <a:moveTo>
                    <a:pt x="512" y="0"/>
                  </a:moveTo>
                  <a:cubicBezTo>
                    <a:pt x="477" y="0"/>
                    <a:pt x="443" y="16"/>
                    <a:pt x="424" y="51"/>
                  </a:cubicBezTo>
                  <a:cubicBezTo>
                    <a:pt x="254" y="358"/>
                    <a:pt x="0" y="850"/>
                    <a:pt x="163" y="1198"/>
                  </a:cubicBezTo>
                  <a:cubicBezTo>
                    <a:pt x="189" y="1252"/>
                    <a:pt x="232" y="1274"/>
                    <a:pt x="277" y="1274"/>
                  </a:cubicBezTo>
                  <a:cubicBezTo>
                    <a:pt x="345" y="1274"/>
                    <a:pt x="418" y="1225"/>
                    <a:pt x="445" y="1161"/>
                  </a:cubicBezTo>
                  <a:cubicBezTo>
                    <a:pt x="510" y="1010"/>
                    <a:pt x="472" y="818"/>
                    <a:pt x="493" y="653"/>
                  </a:cubicBezTo>
                  <a:cubicBezTo>
                    <a:pt x="513" y="473"/>
                    <a:pt x="553" y="302"/>
                    <a:pt x="618" y="132"/>
                  </a:cubicBezTo>
                  <a:cubicBezTo>
                    <a:pt x="648" y="57"/>
                    <a:pt x="579" y="0"/>
                    <a:pt x="512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6"/>
            <p:cNvSpPr/>
            <p:nvPr/>
          </p:nvSpPr>
          <p:spPr>
            <a:xfrm>
              <a:off x="3041500" y="1744050"/>
              <a:ext cx="389525" cy="234850"/>
            </a:xfrm>
            <a:custGeom>
              <a:avLst/>
              <a:gdLst/>
              <a:ahLst/>
              <a:cxnLst/>
              <a:rect l="l" t="t" r="r" b="b"/>
              <a:pathLst>
                <a:path w="15581" h="9394" extrusionOk="0">
                  <a:moveTo>
                    <a:pt x="10524" y="1"/>
                  </a:moveTo>
                  <a:cubicBezTo>
                    <a:pt x="7445" y="1"/>
                    <a:pt x="3813" y="2900"/>
                    <a:pt x="3813" y="2900"/>
                  </a:cubicBezTo>
                  <a:cubicBezTo>
                    <a:pt x="3813" y="2900"/>
                    <a:pt x="1" y="8574"/>
                    <a:pt x="6435" y="9339"/>
                  </a:cubicBezTo>
                  <a:cubicBezTo>
                    <a:pt x="6745" y="9376"/>
                    <a:pt x="7047" y="9394"/>
                    <a:pt x="7341" y="9394"/>
                  </a:cubicBezTo>
                  <a:cubicBezTo>
                    <a:pt x="13130" y="9394"/>
                    <a:pt x="15580" y="2516"/>
                    <a:pt x="12539" y="551"/>
                  </a:cubicBezTo>
                  <a:cubicBezTo>
                    <a:pt x="11934" y="159"/>
                    <a:pt x="11244" y="1"/>
                    <a:pt x="10524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6"/>
            <p:cNvSpPr/>
            <p:nvPr/>
          </p:nvSpPr>
          <p:spPr>
            <a:xfrm>
              <a:off x="3152100" y="1795100"/>
              <a:ext cx="207450" cy="121900"/>
            </a:xfrm>
            <a:custGeom>
              <a:avLst/>
              <a:gdLst/>
              <a:ahLst/>
              <a:cxnLst/>
              <a:rect l="l" t="t" r="r" b="b"/>
              <a:pathLst>
                <a:path w="8298" h="4876" extrusionOk="0">
                  <a:moveTo>
                    <a:pt x="6368" y="0"/>
                  </a:moveTo>
                  <a:cubicBezTo>
                    <a:pt x="6157" y="0"/>
                    <a:pt x="5945" y="16"/>
                    <a:pt x="5734" y="52"/>
                  </a:cubicBezTo>
                  <a:cubicBezTo>
                    <a:pt x="4866" y="165"/>
                    <a:pt x="4003" y="455"/>
                    <a:pt x="3259" y="928"/>
                  </a:cubicBezTo>
                  <a:cubicBezTo>
                    <a:pt x="2515" y="1400"/>
                    <a:pt x="1856" y="1988"/>
                    <a:pt x="1308" y="2658"/>
                  </a:cubicBezTo>
                  <a:cubicBezTo>
                    <a:pt x="759" y="3327"/>
                    <a:pt x="304" y="4073"/>
                    <a:pt x="1" y="4876"/>
                  </a:cubicBezTo>
                  <a:cubicBezTo>
                    <a:pt x="505" y="4185"/>
                    <a:pt x="1064" y="3557"/>
                    <a:pt x="1645" y="2960"/>
                  </a:cubicBezTo>
                  <a:cubicBezTo>
                    <a:pt x="2237" y="2379"/>
                    <a:pt x="2871" y="1852"/>
                    <a:pt x="3566" y="1425"/>
                  </a:cubicBezTo>
                  <a:cubicBezTo>
                    <a:pt x="4252" y="978"/>
                    <a:pt x="5022" y="697"/>
                    <a:pt x="5811" y="501"/>
                  </a:cubicBezTo>
                  <a:lnTo>
                    <a:pt x="6414" y="381"/>
                  </a:lnTo>
                  <a:lnTo>
                    <a:pt x="7032" y="337"/>
                  </a:lnTo>
                  <a:cubicBezTo>
                    <a:pt x="7145" y="319"/>
                    <a:pt x="7257" y="313"/>
                    <a:pt x="7370" y="313"/>
                  </a:cubicBezTo>
                  <a:cubicBezTo>
                    <a:pt x="7634" y="313"/>
                    <a:pt x="7898" y="346"/>
                    <a:pt x="8169" y="346"/>
                  </a:cubicBezTo>
                  <a:cubicBezTo>
                    <a:pt x="8211" y="346"/>
                    <a:pt x="8254" y="345"/>
                    <a:pt x="8297" y="343"/>
                  </a:cubicBezTo>
                  <a:cubicBezTo>
                    <a:pt x="7686" y="156"/>
                    <a:pt x="7030" y="0"/>
                    <a:pt x="6368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6"/>
            <p:cNvSpPr/>
            <p:nvPr/>
          </p:nvSpPr>
          <p:spPr>
            <a:xfrm>
              <a:off x="3178125" y="1834025"/>
              <a:ext cx="147800" cy="38275"/>
            </a:xfrm>
            <a:custGeom>
              <a:avLst/>
              <a:gdLst/>
              <a:ahLst/>
              <a:cxnLst/>
              <a:rect l="l" t="t" r="r" b="b"/>
              <a:pathLst>
                <a:path w="5912" h="1531" extrusionOk="0">
                  <a:moveTo>
                    <a:pt x="4048" y="0"/>
                  </a:moveTo>
                  <a:cubicBezTo>
                    <a:pt x="3627" y="0"/>
                    <a:pt x="3205" y="52"/>
                    <a:pt x="2799" y="141"/>
                  </a:cubicBezTo>
                  <a:cubicBezTo>
                    <a:pt x="1764" y="386"/>
                    <a:pt x="803" y="855"/>
                    <a:pt x="1" y="1530"/>
                  </a:cubicBezTo>
                  <a:cubicBezTo>
                    <a:pt x="1018" y="1266"/>
                    <a:pt x="1959" y="923"/>
                    <a:pt x="2928" y="716"/>
                  </a:cubicBezTo>
                  <a:cubicBezTo>
                    <a:pt x="3801" y="515"/>
                    <a:pt x="4674" y="415"/>
                    <a:pt x="5605" y="415"/>
                  </a:cubicBezTo>
                  <a:cubicBezTo>
                    <a:pt x="5706" y="415"/>
                    <a:pt x="5809" y="417"/>
                    <a:pt x="5912" y="419"/>
                  </a:cubicBezTo>
                  <a:cubicBezTo>
                    <a:pt x="5339" y="123"/>
                    <a:pt x="4695" y="0"/>
                    <a:pt x="4048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6"/>
            <p:cNvSpPr/>
            <p:nvPr/>
          </p:nvSpPr>
          <p:spPr>
            <a:xfrm>
              <a:off x="2525600" y="1263750"/>
              <a:ext cx="11075" cy="33875"/>
            </a:xfrm>
            <a:custGeom>
              <a:avLst/>
              <a:gdLst/>
              <a:ahLst/>
              <a:cxnLst/>
              <a:rect l="l" t="t" r="r" b="b"/>
              <a:pathLst>
                <a:path w="443" h="1355" extrusionOk="0">
                  <a:moveTo>
                    <a:pt x="223" y="0"/>
                  </a:moveTo>
                  <a:cubicBezTo>
                    <a:pt x="143" y="0"/>
                    <a:pt x="63" y="55"/>
                    <a:pt x="53" y="164"/>
                  </a:cubicBezTo>
                  <a:cubicBezTo>
                    <a:pt x="36" y="350"/>
                    <a:pt x="10" y="539"/>
                    <a:pt x="3" y="728"/>
                  </a:cubicBezTo>
                  <a:cubicBezTo>
                    <a:pt x="0" y="807"/>
                    <a:pt x="3" y="891"/>
                    <a:pt x="7" y="970"/>
                  </a:cubicBezTo>
                  <a:cubicBezTo>
                    <a:pt x="14" y="1088"/>
                    <a:pt x="48" y="1139"/>
                    <a:pt x="81" y="1251"/>
                  </a:cubicBezTo>
                  <a:cubicBezTo>
                    <a:pt x="100" y="1320"/>
                    <a:pt x="161" y="1355"/>
                    <a:pt x="221" y="1355"/>
                  </a:cubicBezTo>
                  <a:cubicBezTo>
                    <a:pt x="282" y="1355"/>
                    <a:pt x="343" y="1320"/>
                    <a:pt x="364" y="1251"/>
                  </a:cubicBezTo>
                  <a:cubicBezTo>
                    <a:pt x="394" y="1139"/>
                    <a:pt x="432" y="1090"/>
                    <a:pt x="436" y="970"/>
                  </a:cubicBezTo>
                  <a:cubicBezTo>
                    <a:pt x="441" y="891"/>
                    <a:pt x="442" y="808"/>
                    <a:pt x="441" y="728"/>
                  </a:cubicBezTo>
                  <a:cubicBezTo>
                    <a:pt x="434" y="539"/>
                    <a:pt x="410" y="350"/>
                    <a:pt x="393" y="164"/>
                  </a:cubicBezTo>
                  <a:cubicBezTo>
                    <a:pt x="383" y="55"/>
                    <a:pt x="303" y="0"/>
                    <a:pt x="2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6"/>
            <p:cNvSpPr/>
            <p:nvPr/>
          </p:nvSpPr>
          <p:spPr>
            <a:xfrm>
              <a:off x="2545150" y="1271525"/>
              <a:ext cx="12525" cy="30575"/>
            </a:xfrm>
            <a:custGeom>
              <a:avLst/>
              <a:gdLst/>
              <a:ahLst/>
              <a:cxnLst/>
              <a:rect l="l" t="t" r="r" b="b"/>
              <a:pathLst>
                <a:path w="501" h="1223" extrusionOk="0">
                  <a:moveTo>
                    <a:pt x="249" y="0"/>
                  </a:moveTo>
                  <a:cubicBezTo>
                    <a:pt x="188" y="0"/>
                    <a:pt x="128" y="33"/>
                    <a:pt x="115" y="100"/>
                  </a:cubicBezTo>
                  <a:cubicBezTo>
                    <a:pt x="81" y="273"/>
                    <a:pt x="63" y="451"/>
                    <a:pt x="46" y="628"/>
                  </a:cubicBezTo>
                  <a:cubicBezTo>
                    <a:pt x="29" y="808"/>
                    <a:pt x="0" y="972"/>
                    <a:pt x="91" y="1134"/>
                  </a:cubicBezTo>
                  <a:cubicBezTo>
                    <a:pt x="125" y="1193"/>
                    <a:pt x="187" y="1222"/>
                    <a:pt x="250" y="1222"/>
                  </a:cubicBezTo>
                  <a:cubicBezTo>
                    <a:pt x="312" y="1222"/>
                    <a:pt x="374" y="1193"/>
                    <a:pt x="408" y="1134"/>
                  </a:cubicBezTo>
                  <a:cubicBezTo>
                    <a:pt x="501" y="972"/>
                    <a:pt x="472" y="806"/>
                    <a:pt x="454" y="628"/>
                  </a:cubicBezTo>
                  <a:cubicBezTo>
                    <a:pt x="436" y="451"/>
                    <a:pt x="418" y="273"/>
                    <a:pt x="386" y="100"/>
                  </a:cubicBezTo>
                  <a:cubicBezTo>
                    <a:pt x="371" y="33"/>
                    <a:pt x="310" y="0"/>
                    <a:pt x="2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6"/>
            <p:cNvSpPr/>
            <p:nvPr/>
          </p:nvSpPr>
          <p:spPr>
            <a:xfrm>
              <a:off x="2808850" y="1285725"/>
              <a:ext cx="12200" cy="29925"/>
            </a:xfrm>
            <a:custGeom>
              <a:avLst/>
              <a:gdLst/>
              <a:ahLst/>
              <a:cxnLst/>
              <a:rect l="l" t="t" r="r" b="b"/>
              <a:pathLst>
                <a:path w="488" h="1197" extrusionOk="0">
                  <a:moveTo>
                    <a:pt x="271" y="1"/>
                  </a:moveTo>
                  <a:cubicBezTo>
                    <a:pt x="224" y="1"/>
                    <a:pt x="173" y="33"/>
                    <a:pt x="166" y="94"/>
                  </a:cubicBezTo>
                  <a:cubicBezTo>
                    <a:pt x="132" y="398"/>
                    <a:pt x="0" y="843"/>
                    <a:pt x="170" y="1123"/>
                  </a:cubicBezTo>
                  <a:cubicBezTo>
                    <a:pt x="199" y="1172"/>
                    <a:pt x="250" y="1196"/>
                    <a:pt x="302" y="1196"/>
                  </a:cubicBezTo>
                  <a:cubicBezTo>
                    <a:pt x="366" y="1196"/>
                    <a:pt x="430" y="1159"/>
                    <a:pt x="449" y="1085"/>
                  </a:cubicBezTo>
                  <a:cubicBezTo>
                    <a:pt x="487" y="936"/>
                    <a:pt x="439" y="788"/>
                    <a:pt x="415" y="638"/>
                  </a:cubicBezTo>
                  <a:cubicBezTo>
                    <a:pt x="386" y="458"/>
                    <a:pt x="355" y="277"/>
                    <a:pt x="360" y="94"/>
                  </a:cubicBezTo>
                  <a:cubicBezTo>
                    <a:pt x="361" y="31"/>
                    <a:pt x="318" y="1"/>
                    <a:pt x="2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6"/>
            <p:cNvSpPr/>
            <p:nvPr/>
          </p:nvSpPr>
          <p:spPr>
            <a:xfrm>
              <a:off x="2826900" y="1299650"/>
              <a:ext cx="13900" cy="25850"/>
            </a:xfrm>
            <a:custGeom>
              <a:avLst/>
              <a:gdLst/>
              <a:ahLst/>
              <a:cxnLst/>
              <a:rect l="l" t="t" r="r" b="b"/>
              <a:pathLst>
                <a:path w="556" h="1034" extrusionOk="0">
                  <a:moveTo>
                    <a:pt x="182" y="1"/>
                  </a:moveTo>
                  <a:cubicBezTo>
                    <a:pt x="96" y="1"/>
                    <a:pt x="1" y="88"/>
                    <a:pt x="24" y="190"/>
                  </a:cubicBezTo>
                  <a:cubicBezTo>
                    <a:pt x="75" y="434"/>
                    <a:pt x="0" y="727"/>
                    <a:pt x="105" y="952"/>
                  </a:cubicBezTo>
                  <a:cubicBezTo>
                    <a:pt x="131" y="1009"/>
                    <a:pt x="183" y="1033"/>
                    <a:pt x="236" y="1033"/>
                  </a:cubicBezTo>
                  <a:cubicBezTo>
                    <a:pt x="297" y="1033"/>
                    <a:pt x="361" y="1002"/>
                    <a:pt x="394" y="952"/>
                  </a:cubicBezTo>
                  <a:cubicBezTo>
                    <a:pt x="556" y="708"/>
                    <a:pt x="394" y="314"/>
                    <a:pt x="292" y="77"/>
                  </a:cubicBezTo>
                  <a:cubicBezTo>
                    <a:pt x="268" y="23"/>
                    <a:pt x="226" y="1"/>
                    <a:pt x="1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6"/>
            <p:cNvSpPr/>
            <p:nvPr/>
          </p:nvSpPr>
          <p:spPr>
            <a:xfrm>
              <a:off x="2854150" y="1268950"/>
              <a:ext cx="12675" cy="29050"/>
            </a:xfrm>
            <a:custGeom>
              <a:avLst/>
              <a:gdLst/>
              <a:ahLst/>
              <a:cxnLst/>
              <a:rect l="l" t="t" r="r" b="b"/>
              <a:pathLst>
                <a:path w="507" h="1162" extrusionOk="0">
                  <a:moveTo>
                    <a:pt x="254" y="0"/>
                  </a:moveTo>
                  <a:cubicBezTo>
                    <a:pt x="182" y="0"/>
                    <a:pt x="110" y="48"/>
                    <a:pt x="104" y="144"/>
                  </a:cubicBezTo>
                  <a:cubicBezTo>
                    <a:pt x="80" y="473"/>
                    <a:pt x="1" y="803"/>
                    <a:pt x="155" y="1105"/>
                  </a:cubicBezTo>
                  <a:cubicBezTo>
                    <a:pt x="175" y="1142"/>
                    <a:pt x="215" y="1161"/>
                    <a:pt x="254" y="1161"/>
                  </a:cubicBezTo>
                  <a:cubicBezTo>
                    <a:pt x="294" y="1161"/>
                    <a:pt x="333" y="1142"/>
                    <a:pt x="352" y="1105"/>
                  </a:cubicBezTo>
                  <a:cubicBezTo>
                    <a:pt x="507" y="803"/>
                    <a:pt x="428" y="473"/>
                    <a:pt x="404" y="144"/>
                  </a:cubicBezTo>
                  <a:cubicBezTo>
                    <a:pt x="398" y="48"/>
                    <a:pt x="326" y="0"/>
                    <a:pt x="2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6"/>
            <p:cNvSpPr/>
            <p:nvPr/>
          </p:nvSpPr>
          <p:spPr>
            <a:xfrm>
              <a:off x="3030400" y="1433175"/>
              <a:ext cx="10250" cy="21200"/>
            </a:xfrm>
            <a:custGeom>
              <a:avLst/>
              <a:gdLst/>
              <a:ahLst/>
              <a:cxnLst/>
              <a:rect l="l" t="t" r="r" b="b"/>
              <a:pathLst>
                <a:path w="410" h="848" extrusionOk="0">
                  <a:moveTo>
                    <a:pt x="285" y="1"/>
                  </a:moveTo>
                  <a:cubicBezTo>
                    <a:pt x="255" y="1"/>
                    <a:pt x="226" y="14"/>
                    <a:pt x="211" y="45"/>
                  </a:cubicBezTo>
                  <a:cubicBezTo>
                    <a:pt x="108" y="263"/>
                    <a:pt x="0" y="536"/>
                    <a:pt x="50" y="781"/>
                  </a:cubicBezTo>
                  <a:cubicBezTo>
                    <a:pt x="59" y="827"/>
                    <a:pt x="96" y="847"/>
                    <a:pt x="135" y="847"/>
                  </a:cubicBezTo>
                  <a:cubicBezTo>
                    <a:pt x="176" y="847"/>
                    <a:pt x="219" y="824"/>
                    <a:pt x="230" y="781"/>
                  </a:cubicBezTo>
                  <a:cubicBezTo>
                    <a:pt x="295" y="560"/>
                    <a:pt x="295" y="337"/>
                    <a:pt x="383" y="116"/>
                  </a:cubicBezTo>
                  <a:cubicBezTo>
                    <a:pt x="409" y="53"/>
                    <a:pt x="344" y="1"/>
                    <a:pt x="28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6"/>
            <p:cNvSpPr/>
            <p:nvPr/>
          </p:nvSpPr>
          <p:spPr>
            <a:xfrm>
              <a:off x="3044675" y="1440450"/>
              <a:ext cx="11800" cy="21900"/>
            </a:xfrm>
            <a:custGeom>
              <a:avLst/>
              <a:gdLst/>
              <a:ahLst/>
              <a:cxnLst/>
              <a:rect l="l" t="t" r="r" b="b"/>
              <a:pathLst>
                <a:path w="472" h="876" extrusionOk="0">
                  <a:moveTo>
                    <a:pt x="247" y="0"/>
                  </a:moveTo>
                  <a:cubicBezTo>
                    <a:pt x="203" y="0"/>
                    <a:pt x="156" y="33"/>
                    <a:pt x="151" y="85"/>
                  </a:cubicBezTo>
                  <a:cubicBezTo>
                    <a:pt x="134" y="303"/>
                    <a:pt x="0" y="572"/>
                    <a:pt x="76" y="785"/>
                  </a:cubicBezTo>
                  <a:cubicBezTo>
                    <a:pt x="95" y="839"/>
                    <a:pt x="147" y="876"/>
                    <a:pt x="199" y="876"/>
                  </a:cubicBezTo>
                  <a:cubicBezTo>
                    <a:pt x="228" y="876"/>
                    <a:pt x="258" y="864"/>
                    <a:pt x="282" y="838"/>
                  </a:cubicBezTo>
                  <a:cubicBezTo>
                    <a:pt x="472" y="639"/>
                    <a:pt x="378" y="303"/>
                    <a:pt x="323" y="63"/>
                  </a:cubicBezTo>
                  <a:cubicBezTo>
                    <a:pt x="312" y="19"/>
                    <a:pt x="280" y="0"/>
                    <a:pt x="2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6"/>
            <p:cNvSpPr/>
            <p:nvPr/>
          </p:nvSpPr>
          <p:spPr>
            <a:xfrm>
              <a:off x="3061450" y="1419150"/>
              <a:ext cx="9325" cy="29300"/>
            </a:xfrm>
            <a:custGeom>
              <a:avLst/>
              <a:gdLst/>
              <a:ahLst/>
              <a:cxnLst/>
              <a:rect l="l" t="t" r="r" b="b"/>
              <a:pathLst>
                <a:path w="373" h="1172" extrusionOk="0">
                  <a:moveTo>
                    <a:pt x="90" y="1"/>
                  </a:moveTo>
                  <a:cubicBezTo>
                    <a:pt x="45" y="1"/>
                    <a:pt x="0" y="29"/>
                    <a:pt x="5" y="82"/>
                  </a:cubicBezTo>
                  <a:cubicBezTo>
                    <a:pt x="39" y="425"/>
                    <a:pt x="26" y="805"/>
                    <a:pt x="163" y="1124"/>
                  </a:cubicBezTo>
                  <a:cubicBezTo>
                    <a:pt x="178" y="1158"/>
                    <a:pt x="204" y="1172"/>
                    <a:pt x="231" y="1172"/>
                  </a:cubicBezTo>
                  <a:cubicBezTo>
                    <a:pt x="280" y="1172"/>
                    <a:pt x="333" y="1128"/>
                    <a:pt x="338" y="1078"/>
                  </a:cubicBezTo>
                  <a:cubicBezTo>
                    <a:pt x="372" y="745"/>
                    <a:pt x="240" y="385"/>
                    <a:pt x="170" y="59"/>
                  </a:cubicBezTo>
                  <a:cubicBezTo>
                    <a:pt x="161" y="19"/>
                    <a:pt x="126" y="1"/>
                    <a:pt x="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6"/>
            <p:cNvSpPr/>
            <p:nvPr/>
          </p:nvSpPr>
          <p:spPr>
            <a:xfrm>
              <a:off x="2843475" y="1172650"/>
              <a:ext cx="51725" cy="12875"/>
            </a:xfrm>
            <a:custGeom>
              <a:avLst/>
              <a:gdLst/>
              <a:ahLst/>
              <a:cxnLst/>
              <a:rect l="l" t="t" r="r" b="b"/>
              <a:pathLst>
                <a:path w="2069" h="515" extrusionOk="0">
                  <a:moveTo>
                    <a:pt x="1878" y="0"/>
                  </a:moveTo>
                  <a:cubicBezTo>
                    <a:pt x="1303" y="0"/>
                    <a:pt x="705" y="182"/>
                    <a:pt x="143" y="289"/>
                  </a:cubicBezTo>
                  <a:cubicBezTo>
                    <a:pt x="1" y="315"/>
                    <a:pt x="53" y="515"/>
                    <a:pt x="184" y="515"/>
                  </a:cubicBezTo>
                  <a:cubicBezTo>
                    <a:pt x="191" y="515"/>
                    <a:pt x="198" y="514"/>
                    <a:pt x="205" y="513"/>
                  </a:cubicBezTo>
                  <a:cubicBezTo>
                    <a:pt x="779" y="429"/>
                    <a:pt x="1417" y="410"/>
                    <a:pt x="1961" y="212"/>
                  </a:cubicBezTo>
                  <a:cubicBezTo>
                    <a:pt x="2069" y="170"/>
                    <a:pt x="2057" y="4"/>
                    <a:pt x="1932" y="1"/>
                  </a:cubicBezTo>
                  <a:cubicBezTo>
                    <a:pt x="1914" y="0"/>
                    <a:pt x="1896" y="0"/>
                    <a:pt x="1878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6"/>
            <p:cNvSpPr/>
            <p:nvPr/>
          </p:nvSpPr>
          <p:spPr>
            <a:xfrm>
              <a:off x="2859175" y="1192900"/>
              <a:ext cx="33900" cy="10150"/>
            </a:xfrm>
            <a:custGeom>
              <a:avLst/>
              <a:gdLst/>
              <a:ahLst/>
              <a:cxnLst/>
              <a:rect l="l" t="t" r="r" b="b"/>
              <a:pathLst>
                <a:path w="1356" h="406" extrusionOk="0">
                  <a:moveTo>
                    <a:pt x="1214" y="1"/>
                  </a:moveTo>
                  <a:cubicBezTo>
                    <a:pt x="1057" y="1"/>
                    <a:pt x="893" y="63"/>
                    <a:pt x="734" y="77"/>
                  </a:cubicBezTo>
                  <a:cubicBezTo>
                    <a:pt x="613" y="88"/>
                    <a:pt x="490" y="90"/>
                    <a:pt x="366" y="90"/>
                  </a:cubicBezTo>
                  <a:cubicBezTo>
                    <a:pt x="312" y="90"/>
                    <a:pt x="257" y="89"/>
                    <a:pt x="203" y="89"/>
                  </a:cubicBezTo>
                  <a:cubicBezTo>
                    <a:pt x="0" y="89"/>
                    <a:pt x="2" y="394"/>
                    <a:pt x="203" y="403"/>
                  </a:cubicBezTo>
                  <a:cubicBezTo>
                    <a:pt x="235" y="405"/>
                    <a:pt x="267" y="405"/>
                    <a:pt x="298" y="405"/>
                  </a:cubicBezTo>
                  <a:cubicBezTo>
                    <a:pt x="473" y="405"/>
                    <a:pt x="634" y="381"/>
                    <a:pt x="808" y="338"/>
                  </a:cubicBezTo>
                  <a:cubicBezTo>
                    <a:pt x="976" y="297"/>
                    <a:pt x="1175" y="254"/>
                    <a:pt x="1304" y="130"/>
                  </a:cubicBezTo>
                  <a:cubicBezTo>
                    <a:pt x="1355" y="82"/>
                    <a:pt x="1314" y="5"/>
                    <a:pt x="1249" y="2"/>
                  </a:cubicBezTo>
                  <a:cubicBezTo>
                    <a:pt x="1237" y="1"/>
                    <a:pt x="1226" y="1"/>
                    <a:pt x="1214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6"/>
            <p:cNvSpPr/>
            <p:nvPr/>
          </p:nvSpPr>
          <p:spPr>
            <a:xfrm>
              <a:off x="3058250" y="1198975"/>
              <a:ext cx="53050" cy="19350"/>
            </a:xfrm>
            <a:custGeom>
              <a:avLst/>
              <a:gdLst/>
              <a:ahLst/>
              <a:cxnLst/>
              <a:rect l="l" t="t" r="r" b="b"/>
              <a:pathLst>
                <a:path w="2122" h="774" extrusionOk="0">
                  <a:moveTo>
                    <a:pt x="174" y="1"/>
                  </a:moveTo>
                  <a:cubicBezTo>
                    <a:pt x="51" y="1"/>
                    <a:pt x="1" y="176"/>
                    <a:pt x="135" y="215"/>
                  </a:cubicBezTo>
                  <a:cubicBezTo>
                    <a:pt x="449" y="307"/>
                    <a:pt x="757" y="414"/>
                    <a:pt x="1069" y="513"/>
                  </a:cubicBezTo>
                  <a:cubicBezTo>
                    <a:pt x="1352" y="602"/>
                    <a:pt x="1628" y="740"/>
                    <a:pt x="1923" y="772"/>
                  </a:cubicBezTo>
                  <a:cubicBezTo>
                    <a:pt x="1930" y="773"/>
                    <a:pt x="1936" y="773"/>
                    <a:pt x="1942" y="773"/>
                  </a:cubicBezTo>
                  <a:cubicBezTo>
                    <a:pt x="2097" y="773"/>
                    <a:pt x="2121" y="546"/>
                    <a:pt x="2004" y="469"/>
                  </a:cubicBezTo>
                  <a:cubicBezTo>
                    <a:pt x="1520" y="148"/>
                    <a:pt x="757" y="83"/>
                    <a:pt x="193" y="2"/>
                  </a:cubicBezTo>
                  <a:cubicBezTo>
                    <a:pt x="187" y="1"/>
                    <a:pt x="180" y="1"/>
                    <a:pt x="174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6"/>
            <p:cNvSpPr/>
            <p:nvPr/>
          </p:nvSpPr>
          <p:spPr>
            <a:xfrm>
              <a:off x="3085200" y="1222975"/>
              <a:ext cx="32500" cy="15250"/>
            </a:xfrm>
            <a:custGeom>
              <a:avLst/>
              <a:gdLst/>
              <a:ahLst/>
              <a:cxnLst/>
              <a:rect l="l" t="t" r="r" b="b"/>
              <a:pathLst>
                <a:path w="1300" h="610" extrusionOk="0">
                  <a:moveTo>
                    <a:pt x="192" y="1"/>
                  </a:moveTo>
                  <a:cubicBezTo>
                    <a:pt x="73" y="1"/>
                    <a:pt x="1" y="172"/>
                    <a:pt x="122" y="236"/>
                  </a:cubicBezTo>
                  <a:cubicBezTo>
                    <a:pt x="422" y="395"/>
                    <a:pt x="706" y="610"/>
                    <a:pt x="1056" y="610"/>
                  </a:cubicBezTo>
                  <a:cubicBezTo>
                    <a:pt x="1076" y="610"/>
                    <a:pt x="1095" y="609"/>
                    <a:pt x="1115" y="608"/>
                  </a:cubicBezTo>
                  <a:cubicBezTo>
                    <a:pt x="1231" y="601"/>
                    <a:pt x="1300" y="466"/>
                    <a:pt x="1211" y="380"/>
                  </a:cubicBezTo>
                  <a:cubicBezTo>
                    <a:pt x="941" y="111"/>
                    <a:pt x="574" y="88"/>
                    <a:pt x="221" y="4"/>
                  </a:cubicBezTo>
                  <a:cubicBezTo>
                    <a:pt x="211" y="2"/>
                    <a:pt x="202" y="1"/>
                    <a:pt x="19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6"/>
            <p:cNvSpPr/>
            <p:nvPr/>
          </p:nvSpPr>
          <p:spPr>
            <a:xfrm>
              <a:off x="3175225" y="1376175"/>
              <a:ext cx="54900" cy="17350"/>
            </a:xfrm>
            <a:custGeom>
              <a:avLst/>
              <a:gdLst/>
              <a:ahLst/>
              <a:cxnLst/>
              <a:rect l="l" t="t" r="r" b="b"/>
              <a:pathLst>
                <a:path w="2196" h="694" extrusionOk="0">
                  <a:moveTo>
                    <a:pt x="216" y="0"/>
                  </a:moveTo>
                  <a:cubicBezTo>
                    <a:pt x="59" y="0"/>
                    <a:pt x="1" y="239"/>
                    <a:pt x="170" y="280"/>
                  </a:cubicBezTo>
                  <a:cubicBezTo>
                    <a:pt x="686" y="405"/>
                    <a:pt x="1273" y="693"/>
                    <a:pt x="1823" y="693"/>
                  </a:cubicBezTo>
                  <a:cubicBezTo>
                    <a:pt x="1906" y="693"/>
                    <a:pt x="1988" y="687"/>
                    <a:pt x="2068" y="672"/>
                  </a:cubicBezTo>
                  <a:cubicBezTo>
                    <a:pt x="2195" y="652"/>
                    <a:pt x="2188" y="484"/>
                    <a:pt x="2101" y="424"/>
                  </a:cubicBezTo>
                  <a:cubicBezTo>
                    <a:pt x="1602" y="77"/>
                    <a:pt x="830" y="117"/>
                    <a:pt x="247" y="3"/>
                  </a:cubicBezTo>
                  <a:cubicBezTo>
                    <a:pt x="236" y="1"/>
                    <a:pt x="226" y="0"/>
                    <a:pt x="216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6"/>
            <p:cNvSpPr/>
            <p:nvPr/>
          </p:nvSpPr>
          <p:spPr>
            <a:xfrm>
              <a:off x="3189975" y="1401000"/>
              <a:ext cx="35775" cy="14300"/>
            </a:xfrm>
            <a:custGeom>
              <a:avLst/>
              <a:gdLst/>
              <a:ahLst/>
              <a:cxnLst/>
              <a:rect l="l" t="t" r="r" b="b"/>
              <a:pathLst>
                <a:path w="1431" h="572" extrusionOk="0">
                  <a:moveTo>
                    <a:pt x="242" y="1"/>
                  </a:moveTo>
                  <a:cubicBezTo>
                    <a:pt x="67" y="1"/>
                    <a:pt x="1" y="250"/>
                    <a:pt x="189" y="312"/>
                  </a:cubicBezTo>
                  <a:cubicBezTo>
                    <a:pt x="376" y="372"/>
                    <a:pt x="559" y="435"/>
                    <a:pt x="746" y="490"/>
                  </a:cubicBezTo>
                  <a:cubicBezTo>
                    <a:pt x="874" y="526"/>
                    <a:pt x="1001" y="572"/>
                    <a:pt x="1130" y="572"/>
                  </a:cubicBezTo>
                  <a:cubicBezTo>
                    <a:pt x="1174" y="572"/>
                    <a:pt x="1218" y="566"/>
                    <a:pt x="1262" y="554"/>
                  </a:cubicBezTo>
                  <a:cubicBezTo>
                    <a:pt x="1379" y="519"/>
                    <a:pt x="1430" y="362"/>
                    <a:pt x="1336" y="273"/>
                  </a:cubicBezTo>
                  <a:cubicBezTo>
                    <a:pt x="1199" y="149"/>
                    <a:pt x="1031" y="127"/>
                    <a:pt x="856" y="96"/>
                  </a:cubicBezTo>
                  <a:cubicBezTo>
                    <a:pt x="662" y="58"/>
                    <a:pt x="466" y="32"/>
                    <a:pt x="274" y="3"/>
                  </a:cubicBezTo>
                  <a:cubicBezTo>
                    <a:pt x="263" y="2"/>
                    <a:pt x="253" y="1"/>
                    <a:pt x="24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6"/>
            <p:cNvSpPr/>
            <p:nvPr/>
          </p:nvSpPr>
          <p:spPr>
            <a:xfrm>
              <a:off x="3344725" y="1520225"/>
              <a:ext cx="13625" cy="28100"/>
            </a:xfrm>
            <a:custGeom>
              <a:avLst/>
              <a:gdLst/>
              <a:ahLst/>
              <a:cxnLst/>
              <a:rect l="l" t="t" r="r" b="b"/>
              <a:pathLst>
                <a:path w="545" h="1124" extrusionOk="0">
                  <a:moveTo>
                    <a:pt x="201" y="0"/>
                  </a:moveTo>
                  <a:cubicBezTo>
                    <a:pt x="142" y="0"/>
                    <a:pt x="83" y="33"/>
                    <a:pt x="69" y="96"/>
                  </a:cubicBezTo>
                  <a:cubicBezTo>
                    <a:pt x="1" y="398"/>
                    <a:pt x="4" y="902"/>
                    <a:pt x="285" y="1097"/>
                  </a:cubicBezTo>
                  <a:cubicBezTo>
                    <a:pt x="312" y="1116"/>
                    <a:pt x="339" y="1123"/>
                    <a:pt x="365" y="1123"/>
                  </a:cubicBezTo>
                  <a:cubicBezTo>
                    <a:pt x="449" y="1123"/>
                    <a:pt x="524" y="1040"/>
                    <a:pt x="532" y="955"/>
                  </a:cubicBezTo>
                  <a:cubicBezTo>
                    <a:pt x="544" y="811"/>
                    <a:pt x="457" y="674"/>
                    <a:pt x="421" y="535"/>
                  </a:cubicBezTo>
                  <a:cubicBezTo>
                    <a:pt x="381" y="389"/>
                    <a:pt x="352" y="243"/>
                    <a:pt x="326" y="96"/>
                  </a:cubicBezTo>
                  <a:cubicBezTo>
                    <a:pt x="315" y="31"/>
                    <a:pt x="258" y="0"/>
                    <a:pt x="20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6"/>
            <p:cNvSpPr/>
            <p:nvPr/>
          </p:nvSpPr>
          <p:spPr>
            <a:xfrm>
              <a:off x="3370225" y="1521925"/>
              <a:ext cx="12475" cy="21775"/>
            </a:xfrm>
            <a:custGeom>
              <a:avLst/>
              <a:gdLst/>
              <a:ahLst/>
              <a:cxnLst/>
              <a:rect l="l" t="t" r="r" b="b"/>
              <a:pathLst>
                <a:path w="499" h="871" extrusionOk="0">
                  <a:moveTo>
                    <a:pt x="134" y="1"/>
                  </a:moveTo>
                  <a:cubicBezTo>
                    <a:pt x="68" y="1"/>
                    <a:pt x="1" y="65"/>
                    <a:pt x="16" y="146"/>
                  </a:cubicBezTo>
                  <a:cubicBezTo>
                    <a:pt x="61" y="369"/>
                    <a:pt x="82" y="649"/>
                    <a:pt x="239" y="825"/>
                  </a:cubicBezTo>
                  <a:cubicBezTo>
                    <a:pt x="267" y="857"/>
                    <a:pt x="301" y="870"/>
                    <a:pt x="335" y="870"/>
                  </a:cubicBezTo>
                  <a:cubicBezTo>
                    <a:pt x="410" y="870"/>
                    <a:pt x="486" y="805"/>
                    <a:pt x="490" y="722"/>
                  </a:cubicBezTo>
                  <a:cubicBezTo>
                    <a:pt x="498" y="493"/>
                    <a:pt x="329" y="251"/>
                    <a:pt x="224" y="57"/>
                  </a:cubicBezTo>
                  <a:cubicBezTo>
                    <a:pt x="202" y="18"/>
                    <a:pt x="168" y="1"/>
                    <a:pt x="134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6"/>
            <p:cNvSpPr/>
            <p:nvPr/>
          </p:nvSpPr>
          <p:spPr>
            <a:xfrm>
              <a:off x="2523700" y="1317125"/>
              <a:ext cx="404000" cy="154225"/>
            </a:xfrm>
            <a:custGeom>
              <a:avLst/>
              <a:gdLst/>
              <a:ahLst/>
              <a:cxnLst/>
              <a:rect l="l" t="t" r="r" b="b"/>
              <a:pathLst>
                <a:path w="16160" h="6169" extrusionOk="0">
                  <a:moveTo>
                    <a:pt x="4008" y="1"/>
                  </a:moveTo>
                  <a:cubicBezTo>
                    <a:pt x="425" y="1"/>
                    <a:pt x="1" y="5286"/>
                    <a:pt x="1" y="5286"/>
                  </a:cubicBezTo>
                  <a:cubicBezTo>
                    <a:pt x="1" y="5286"/>
                    <a:pt x="2296" y="5541"/>
                    <a:pt x="4624" y="5541"/>
                  </a:cubicBezTo>
                  <a:cubicBezTo>
                    <a:pt x="6477" y="5541"/>
                    <a:pt x="8350" y="5379"/>
                    <a:pt x="9103" y="4799"/>
                  </a:cubicBezTo>
                  <a:cubicBezTo>
                    <a:pt x="9437" y="4541"/>
                    <a:pt x="9912" y="4437"/>
                    <a:pt x="10460" y="4437"/>
                  </a:cubicBezTo>
                  <a:cubicBezTo>
                    <a:pt x="12700" y="4437"/>
                    <a:pt x="16160" y="6169"/>
                    <a:pt x="16160" y="6169"/>
                  </a:cubicBezTo>
                  <a:cubicBezTo>
                    <a:pt x="16160" y="6169"/>
                    <a:pt x="12526" y="3785"/>
                    <a:pt x="6570" y="726"/>
                  </a:cubicBezTo>
                  <a:cubicBezTo>
                    <a:pt x="5574" y="214"/>
                    <a:pt x="4727" y="1"/>
                    <a:pt x="400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6"/>
            <p:cNvSpPr/>
            <p:nvPr/>
          </p:nvSpPr>
          <p:spPr>
            <a:xfrm>
              <a:off x="2550550" y="1305600"/>
              <a:ext cx="154475" cy="286875"/>
            </a:xfrm>
            <a:custGeom>
              <a:avLst/>
              <a:gdLst/>
              <a:ahLst/>
              <a:cxnLst/>
              <a:rect l="l" t="t" r="r" b="b"/>
              <a:pathLst>
                <a:path w="6179" h="11475" extrusionOk="0">
                  <a:moveTo>
                    <a:pt x="5961" y="0"/>
                  </a:moveTo>
                  <a:cubicBezTo>
                    <a:pt x="5851" y="4"/>
                    <a:pt x="5736" y="12"/>
                    <a:pt x="5627" y="28"/>
                  </a:cubicBezTo>
                  <a:cubicBezTo>
                    <a:pt x="4927" y="86"/>
                    <a:pt x="4244" y="258"/>
                    <a:pt x="3605" y="525"/>
                  </a:cubicBezTo>
                  <a:cubicBezTo>
                    <a:pt x="1725" y="1310"/>
                    <a:pt x="242" y="2919"/>
                    <a:pt x="29" y="5087"/>
                  </a:cubicBezTo>
                  <a:cubicBezTo>
                    <a:pt x="4" y="5344"/>
                    <a:pt x="0" y="5603"/>
                    <a:pt x="14" y="5850"/>
                  </a:cubicBezTo>
                  <a:cubicBezTo>
                    <a:pt x="163" y="8367"/>
                    <a:pt x="2250" y="10339"/>
                    <a:pt x="4538" y="11303"/>
                  </a:cubicBezTo>
                  <a:cubicBezTo>
                    <a:pt x="4889" y="11365"/>
                    <a:pt x="5248" y="11419"/>
                    <a:pt x="5601" y="11474"/>
                  </a:cubicBezTo>
                  <a:cubicBezTo>
                    <a:pt x="5601" y="11469"/>
                    <a:pt x="5601" y="11469"/>
                    <a:pt x="5597" y="11469"/>
                  </a:cubicBezTo>
                  <a:cubicBezTo>
                    <a:pt x="3344" y="10188"/>
                    <a:pt x="734" y="8839"/>
                    <a:pt x="527" y="5905"/>
                  </a:cubicBezTo>
                  <a:lnTo>
                    <a:pt x="527" y="5889"/>
                  </a:lnTo>
                  <a:cubicBezTo>
                    <a:pt x="341" y="3195"/>
                    <a:pt x="2188" y="1504"/>
                    <a:pt x="4450" y="736"/>
                  </a:cubicBezTo>
                  <a:cubicBezTo>
                    <a:pt x="4956" y="565"/>
                    <a:pt x="5481" y="439"/>
                    <a:pt x="6007" y="359"/>
                  </a:cubicBezTo>
                  <a:cubicBezTo>
                    <a:pt x="6179" y="331"/>
                    <a:pt x="6174" y="93"/>
                    <a:pt x="6048" y="24"/>
                  </a:cubicBezTo>
                  <a:cubicBezTo>
                    <a:pt x="6021" y="11"/>
                    <a:pt x="5995" y="0"/>
                    <a:pt x="5961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6"/>
            <p:cNvSpPr/>
            <p:nvPr/>
          </p:nvSpPr>
          <p:spPr>
            <a:xfrm>
              <a:off x="2602675" y="1335500"/>
              <a:ext cx="131775" cy="223650"/>
            </a:xfrm>
            <a:custGeom>
              <a:avLst/>
              <a:gdLst/>
              <a:ahLst/>
              <a:cxnLst/>
              <a:rect l="l" t="t" r="r" b="b"/>
              <a:pathLst>
                <a:path w="5271" h="8946" extrusionOk="0">
                  <a:moveTo>
                    <a:pt x="4587" y="1"/>
                  </a:moveTo>
                  <a:cubicBezTo>
                    <a:pt x="4270" y="1"/>
                    <a:pt x="3952" y="38"/>
                    <a:pt x="3638" y="111"/>
                  </a:cubicBezTo>
                  <a:cubicBezTo>
                    <a:pt x="1794" y="521"/>
                    <a:pt x="129" y="2085"/>
                    <a:pt x="16" y="3987"/>
                  </a:cubicBezTo>
                  <a:cubicBezTo>
                    <a:pt x="0" y="4254"/>
                    <a:pt x="6" y="4520"/>
                    <a:pt x="35" y="4782"/>
                  </a:cubicBezTo>
                  <a:cubicBezTo>
                    <a:pt x="206" y="6571"/>
                    <a:pt x="1304" y="8258"/>
                    <a:pt x="2931" y="8946"/>
                  </a:cubicBezTo>
                  <a:cubicBezTo>
                    <a:pt x="2907" y="8730"/>
                    <a:pt x="2914" y="8514"/>
                    <a:pt x="2957" y="8301"/>
                  </a:cubicBezTo>
                  <a:cubicBezTo>
                    <a:pt x="1633" y="7605"/>
                    <a:pt x="700" y="6492"/>
                    <a:pt x="489" y="4796"/>
                  </a:cubicBezTo>
                  <a:cubicBezTo>
                    <a:pt x="489" y="4786"/>
                    <a:pt x="486" y="4777"/>
                    <a:pt x="486" y="4767"/>
                  </a:cubicBezTo>
                  <a:cubicBezTo>
                    <a:pt x="215" y="2505"/>
                    <a:pt x="1945" y="749"/>
                    <a:pt x="4030" y="312"/>
                  </a:cubicBezTo>
                  <a:cubicBezTo>
                    <a:pt x="4358" y="239"/>
                    <a:pt x="4700" y="204"/>
                    <a:pt x="5042" y="204"/>
                  </a:cubicBezTo>
                  <a:cubicBezTo>
                    <a:pt x="5080" y="204"/>
                    <a:pt x="5117" y="205"/>
                    <a:pt x="5155" y="205"/>
                  </a:cubicBezTo>
                  <a:cubicBezTo>
                    <a:pt x="5244" y="205"/>
                    <a:pt x="5270" y="60"/>
                    <a:pt x="5181" y="46"/>
                  </a:cubicBezTo>
                  <a:cubicBezTo>
                    <a:pt x="4985" y="15"/>
                    <a:pt x="4786" y="1"/>
                    <a:pt x="4587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6"/>
            <p:cNvSpPr/>
            <p:nvPr/>
          </p:nvSpPr>
          <p:spPr>
            <a:xfrm>
              <a:off x="2846575" y="1378625"/>
              <a:ext cx="199700" cy="99850"/>
            </a:xfrm>
            <a:custGeom>
              <a:avLst/>
              <a:gdLst/>
              <a:ahLst/>
              <a:cxnLst/>
              <a:rect l="l" t="t" r="r" b="b"/>
              <a:pathLst>
                <a:path w="7988" h="3994" extrusionOk="0">
                  <a:moveTo>
                    <a:pt x="102" y="1"/>
                  </a:moveTo>
                  <a:cubicBezTo>
                    <a:pt x="50" y="1"/>
                    <a:pt x="0" y="33"/>
                    <a:pt x="7" y="96"/>
                  </a:cubicBezTo>
                  <a:cubicBezTo>
                    <a:pt x="255" y="2831"/>
                    <a:pt x="2806" y="3994"/>
                    <a:pt x="5289" y="3994"/>
                  </a:cubicBezTo>
                  <a:cubicBezTo>
                    <a:pt x="6168" y="3994"/>
                    <a:pt x="7039" y="3848"/>
                    <a:pt x="7796" y="3575"/>
                  </a:cubicBezTo>
                  <a:cubicBezTo>
                    <a:pt x="7987" y="3507"/>
                    <a:pt x="7924" y="3257"/>
                    <a:pt x="7740" y="3257"/>
                  </a:cubicBezTo>
                  <a:cubicBezTo>
                    <a:pt x="7730" y="3257"/>
                    <a:pt x="7719" y="3258"/>
                    <a:pt x="7708" y="3260"/>
                  </a:cubicBezTo>
                  <a:cubicBezTo>
                    <a:pt x="6944" y="3375"/>
                    <a:pt x="6163" y="3454"/>
                    <a:pt x="5406" y="3454"/>
                  </a:cubicBezTo>
                  <a:cubicBezTo>
                    <a:pt x="3107" y="3454"/>
                    <a:pt x="1017" y="2725"/>
                    <a:pt x="204" y="70"/>
                  </a:cubicBezTo>
                  <a:cubicBezTo>
                    <a:pt x="189" y="23"/>
                    <a:pt x="145" y="1"/>
                    <a:pt x="102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6"/>
            <p:cNvSpPr/>
            <p:nvPr/>
          </p:nvSpPr>
          <p:spPr>
            <a:xfrm>
              <a:off x="3754700" y="1842900"/>
              <a:ext cx="881300" cy="1689000"/>
            </a:xfrm>
            <a:custGeom>
              <a:avLst/>
              <a:gdLst/>
              <a:ahLst/>
              <a:cxnLst/>
              <a:rect l="l" t="t" r="r" b="b"/>
              <a:pathLst>
                <a:path w="35252" h="67560" extrusionOk="0">
                  <a:moveTo>
                    <a:pt x="27606" y="33876"/>
                  </a:moveTo>
                  <a:cubicBezTo>
                    <a:pt x="28812" y="36587"/>
                    <a:pt x="30263" y="39183"/>
                    <a:pt x="31496" y="41884"/>
                  </a:cubicBezTo>
                  <a:cubicBezTo>
                    <a:pt x="32329" y="43708"/>
                    <a:pt x="33186" y="45667"/>
                    <a:pt x="33246" y="47707"/>
                  </a:cubicBezTo>
                  <a:cubicBezTo>
                    <a:pt x="33267" y="48393"/>
                    <a:pt x="33125" y="49582"/>
                    <a:pt x="32735" y="50597"/>
                  </a:cubicBezTo>
                  <a:cubicBezTo>
                    <a:pt x="31403" y="45989"/>
                    <a:pt x="29249" y="40437"/>
                    <a:pt x="27606" y="33876"/>
                  </a:cubicBezTo>
                  <a:close/>
                  <a:moveTo>
                    <a:pt x="10377" y="0"/>
                  </a:moveTo>
                  <a:lnTo>
                    <a:pt x="11125" y="34872"/>
                  </a:lnTo>
                  <a:cubicBezTo>
                    <a:pt x="11125" y="34872"/>
                    <a:pt x="0" y="67559"/>
                    <a:pt x="18232" y="67559"/>
                  </a:cubicBezTo>
                  <a:cubicBezTo>
                    <a:pt x="19240" y="67559"/>
                    <a:pt x="20339" y="67459"/>
                    <a:pt x="21534" y="67248"/>
                  </a:cubicBezTo>
                  <a:cubicBezTo>
                    <a:pt x="34277" y="64995"/>
                    <a:pt x="35251" y="59941"/>
                    <a:pt x="33030" y="51653"/>
                  </a:cubicBezTo>
                  <a:cubicBezTo>
                    <a:pt x="33600" y="50647"/>
                    <a:pt x="33970" y="49424"/>
                    <a:pt x="34039" y="48788"/>
                  </a:cubicBezTo>
                  <a:cubicBezTo>
                    <a:pt x="34437" y="45067"/>
                    <a:pt x="32212" y="41328"/>
                    <a:pt x="30587" y="38137"/>
                  </a:cubicBezTo>
                  <a:cubicBezTo>
                    <a:pt x="28625" y="34285"/>
                    <a:pt x="26713" y="30470"/>
                    <a:pt x="26068" y="26150"/>
                  </a:cubicBezTo>
                  <a:cubicBezTo>
                    <a:pt x="26022" y="25845"/>
                    <a:pt x="25974" y="25543"/>
                    <a:pt x="25924" y="25241"/>
                  </a:cubicBezTo>
                  <a:cubicBezTo>
                    <a:pt x="22369" y="1335"/>
                    <a:pt x="10900" y="196"/>
                    <a:pt x="10377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6"/>
            <p:cNvSpPr/>
            <p:nvPr/>
          </p:nvSpPr>
          <p:spPr>
            <a:xfrm>
              <a:off x="525825" y="2435700"/>
              <a:ext cx="1929600" cy="1837375"/>
            </a:xfrm>
            <a:custGeom>
              <a:avLst/>
              <a:gdLst/>
              <a:ahLst/>
              <a:cxnLst/>
              <a:rect l="l" t="t" r="r" b="b"/>
              <a:pathLst>
                <a:path w="77184" h="73495" extrusionOk="0">
                  <a:moveTo>
                    <a:pt x="31528" y="0"/>
                  </a:moveTo>
                  <a:cubicBezTo>
                    <a:pt x="30618" y="0"/>
                    <a:pt x="29708" y="36"/>
                    <a:pt x="28799" y="109"/>
                  </a:cubicBezTo>
                  <a:cubicBezTo>
                    <a:pt x="27194" y="238"/>
                    <a:pt x="25666" y="482"/>
                    <a:pt x="24271" y="862"/>
                  </a:cubicBezTo>
                  <a:cubicBezTo>
                    <a:pt x="24271" y="862"/>
                    <a:pt x="0" y="18055"/>
                    <a:pt x="894" y="37080"/>
                  </a:cubicBezTo>
                  <a:cubicBezTo>
                    <a:pt x="1789" y="56104"/>
                    <a:pt x="28499" y="72688"/>
                    <a:pt x="28499" y="72688"/>
                  </a:cubicBezTo>
                  <a:lnTo>
                    <a:pt x="77184" y="73494"/>
                  </a:lnTo>
                  <a:cubicBezTo>
                    <a:pt x="76158" y="66362"/>
                    <a:pt x="75135" y="59229"/>
                    <a:pt x="74109" y="52098"/>
                  </a:cubicBezTo>
                  <a:cubicBezTo>
                    <a:pt x="73636" y="48801"/>
                    <a:pt x="73163" y="45501"/>
                    <a:pt x="72689" y="42205"/>
                  </a:cubicBezTo>
                  <a:cubicBezTo>
                    <a:pt x="72159" y="38520"/>
                    <a:pt x="71818" y="35295"/>
                    <a:pt x="69925" y="31983"/>
                  </a:cubicBezTo>
                  <a:cubicBezTo>
                    <a:pt x="66363" y="25750"/>
                    <a:pt x="63767" y="18875"/>
                    <a:pt x="59127" y="13312"/>
                  </a:cubicBezTo>
                  <a:cubicBezTo>
                    <a:pt x="54773" y="8092"/>
                    <a:pt x="49024" y="4009"/>
                    <a:pt x="42578" y="1823"/>
                  </a:cubicBezTo>
                  <a:cubicBezTo>
                    <a:pt x="39021" y="616"/>
                    <a:pt x="35278" y="0"/>
                    <a:pt x="31528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6"/>
            <p:cNvSpPr/>
            <p:nvPr/>
          </p:nvSpPr>
          <p:spPr>
            <a:xfrm>
              <a:off x="1584225" y="3675475"/>
              <a:ext cx="790975" cy="827875"/>
            </a:xfrm>
            <a:custGeom>
              <a:avLst/>
              <a:gdLst/>
              <a:ahLst/>
              <a:cxnLst/>
              <a:rect l="l" t="t" r="r" b="b"/>
              <a:pathLst>
                <a:path w="31639" h="33115" extrusionOk="0">
                  <a:moveTo>
                    <a:pt x="4058" y="0"/>
                  </a:moveTo>
                  <a:lnTo>
                    <a:pt x="0" y="2830"/>
                  </a:lnTo>
                  <a:lnTo>
                    <a:pt x="14193" y="32133"/>
                  </a:lnTo>
                  <a:cubicBezTo>
                    <a:pt x="14193" y="32133"/>
                    <a:pt x="17289" y="33115"/>
                    <a:pt x="20705" y="33115"/>
                  </a:cubicBezTo>
                  <a:cubicBezTo>
                    <a:pt x="25814" y="33115"/>
                    <a:pt x="31638" y="30918"/>
                    <a:pt x="28882" y="19951"/>
                  </a:cubicBezTo>
                  <a:cubicBezTo>
                    <a:pt x="24286" y="1653"/>
                    <a:pt x="4058" y="0"/>
                    <a:pt x="4058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6"/>
            <p:cNvSpPr/>
            <p:nvPr/>
          </p:nvSpPr>
          <p:spPr>
            <a:xfrm>
              <a:off x="3112250" y="2539350"/>
              <a:ext cx="912000" cy="1158075"/>
            </a:xfrm>
            <a:custGeom>
              <a:avLst/>
              <a:gdLst/>
              <a:ahLst/>
              <a:cxnLst/>
              <a:rect l="l" t="t" r="r" b="b"/>
              <a:pathLst>
                <a:path w="36480" h="46323" extrusionOk="0">
                  <a:moveTo>
                    <a:pt x="15092" y="1"/>
                  </a:moveTo>
                  <a:cubicBezTo>
                    <a:pt x="14497" y="1"/>
                    <a:pt x="13891" y="36"/>
                    <a:pt x="13273" y="110"/>
                  </a:cubicBezTo>
                  <a:cubicBezTo>
                    <a:pt x="9504" y="559"/>
                    <a:pt x="10426" y="1588"/>
                    <a:pt x="10226" y="4997"/>
                  </a:cubicBezTo>
                  <a:cubicBezTo>
                    <a:pt x="10030" y="8283"/>
                    <a:pt x="8998" y="11483"/>
                    <a:pt x="7871" y="14559"/>
                  </a:cubicBezTo>
                  <a:cubicBezTo>
                    <a:pt x="6614" y="17991"/>
                    <a:pt x="5220" y="21372"/>
                    <a:pt x="3694" y="24692"/>
                  </a:cubicBezTo>
                  <a:cubicBezTo>
                    <a:pt x="2562" y="27156"/>
                    <a:pt x="1346" y="29609"/>
                    <a:pt x="698" y="32241"/>
                  </a:cubicBezTo>
                  <a:cubicBezTo>
                    <a:pt x="46" y="34873"/>
                    <a:pt x="0" y="37752"/>
                    <a:pt x="1158" y="40206"/>
                  </a:cubicBezTo>
                  <a:cubicBezTo>
                    <a:pt x="2648" y="43365"/>
                    <a:pt x="5968" y="45382"/>
                    <a:pt x="9397" y="46033"/>
                  </a:cubicBezTo>
                  <a:cubicBezTo>
                    <a:pt x="10460" y="46235"/>
                    <a:pt x="11533" y="46323"/>
                    <a:pt x="12609" y="46323"/>
                  </a:cubicBezTo>
                  <a:cubicBezTo>
                    <a:pt x="15010" y="46323"/>
                    <a:pt x="17425" y="45887"/>
                    <a:pt x="19767" y="45311"/>
                  </a:cubicBezTo>
                  <a:cubicBezTo>
                    <a:pt x="22725" y="44584"/>
                    <a:pt x="25678" y="43607"/>
                    <a:pt x="28158" y="41841"/>
                  </a:cubicBezTo>
                  <a:cubicBezTo>
                    <a:pt x="31558" y="39421"/>
                    <a:pt x="33834" y="35652"/>
                    <a:pt x="35046" y="31658"/>
                  </a:cubicBezTo>
                  <a:cubicBezTo>
                    <a:pt x="36257" y="27666"/>
                    <a:pt x="36480" y="23439"/>
                    <a:pt x="36387" y="19266"/>
                  </a:cubicBezTo>
                  <a:cubicBezTo>
                    <a:pt x="36334" y="16812"/>
                    <a:pt x="36154" y="14278"/>
                    <a:pt x="35039" y="12092"/>
                  </a:cubicBezTo>
                  <a:cubicBezTo>
                    <a:pt x="33849" y="9758"/>
                    <a:pt x="31725" y="8065"/>
                    <a:pt x="29653" y="6462"/>
                  </a:cubicBezTo>
                  <a:cubicBezTo>
                    <a:pt x="25264" y="3065"/>
                    <a:pt x="20642" y="1"/>
                    <a:pt x="15092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6"/>
            <p:cNvSpPr/>
            <p:nvPr/>
          </p:nvSpPr>
          <p:spPr>
            <a:xfrm>
              <a:off x="2646400" y="29584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close/>
                </a:path>
              </a:pathLst>
            </a:custGeom>
            <a:noFill/>
            <a:ln w="10300" cap="flat" cmpd="sng">
              <a:solidFill>
                <a:srgbClr val="F3F3F3"/>
              </a:solidFill>
              <a:prstDash val="solid"/>
              <a:miter lim="17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6"/>
            <p:cNvSpPr/>
            <p:nvPr/>
          </p:nvSpPr>
          <p:spPr>
            <a:xfrm>
              <a:off x="3430775" y="4450200"/>
              <a:ext cx="59525" cy="33500"/>
            </a:xfrm>
            <a:custGeom>
              <a:avLst/>
              <a:gdLst/>
              <a:ahLst/>
              <a:cxnLst/>
              <a:rect l="l" t="t" r="r" b="b"/>
              <a:pathLst>
                <a:path w="2381" h="1340" extrusionOk="0">
                  <a:moveTo>
                    <a:pt x="2160" y="0"/>
                  </a:moveTo>
                  <a:cubicBezTo>
                    <a:pt x="2149" y="0"/>
                    <a:pt x="2138" y="1"/>
                    <a:pt x="2127" y="4"/>
                  </a:cubicBezTo>
                  <a:cubicBezTo>
                    <a:pt x="1420" y="151"/>
                    <a:pt x="801" y="619"/>
                    <a:pt x="187" y="981"/>
                  </a:cubicBezTo>
                  <a:cubicBezTo>
                    <a:pt x="0" y="1091"/>
                    <a:pt x="114" y="1339"/>
                    <a:pt x="292" y="1339"/>
                  </a:cubicBezTo>
                  <a:cubicBezTo>
                    <a:pt x="321" y="1339"/>
                    <a:pt x="353" y="1333"/>
                    <a:pt x="384" y="1317"/>
                  </a:cubicBezTo>
                  <a:cubicBezTo>
                    <a:pt x="1026" y="1014"/>
                    <a:pt x="1756" y="760"/>
                    <a:pt x="2274" y="259"/>
                  </a:cubicBezTo>
                  <a:cubicBezTo>
                    <a:pt x="2380" y="156"/>
                    <a:pt x="2287" y="0"/>
                    <a:pt x="2160" y="0"/>
                  </a:cubicBezTo>
                  <a:close/>
                </a:path>
              </a:pathLst>
            </a:custGeom>
            <a:solidFill>
              <a:srgbClr val="984A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6"/>
            <p:cNvSpPr/>
            <p:nvPr/>
          </p:nvSpPr>
          <p:spPr>
            <a:xfrm>
              <a:off x="3460900" y="4482000"/>
              <a:ext cx="29825" cy="15225"/>
            </a:xfrm>
            <a:custGeom>
              <a:avLst/>
              <a:gdLst/>
              <a:ahLst/>
              <a:cxnLst/>
              <a:rect l="l" t="t" r="r" b="b"/>
              <a:pathLst>
                <a:path w="1193" h="609" extrusionOk="0">
                  <a:moveTo>
                    <a:pt x="970" y="1"/>
                  </a:moveTo>
                  <a:cubicBezTo>
                    <a:pt x="969" y="1"/>
                    <a:pt x="969" y="1"/>
                    <a:pt x="968" y="1"/>
                  </a:cubicBezTo>
                  <a:cubicBezTo>
                    <a:pt x="685" y="4"/>
                    <a:pt x="387" y="217"/>
                    <a:pt x="136" y="338"/>
                  </a:cubicBezTo>
                  <a:cubicBezTo>
                    <a:pt x="1" y="406"/>
                    <a:pt x="74" y="609"/>
                    <a:pt x="207" y="609"/>
                  </a:cubicBezTo>
                  <a:cubicBezTo>
                    <a:pt x="220" y="609"/>
                    <a:pt x="234" y="607"/>
                    <a:pt x="248" y="603"/>
                  </a:cubicBezTo>
                  <a:cubicBezTo>
                    <a:pt x="517" y="522"/>
                    <a:pt x="870" y="476"/>
                    <a:pt x="1083" y="284"/>
                  </a:cubicBezTo>
                  <a:cubicBezTo>
                    <a:pt x="1192" y="188"/>
                    <a:pt x="1108" y="1"/>
                    <a:pt x="970" y="1"/>
                  </a:cubicBezTo>
                  <a:close/>
                </a:path>
              </a:pathLst>
            </a:custGeom>
            <a:solidFill>
              <a:srgbClr val="984A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6"/>
            <p:cNvSpPr/>
            <p:nvPr/>
          </p:nvSpPr>
          <p:spPr>
            <a:xfrm>
              <a:off x="3475550" y="4494900"/>
              <a:ext cx="38025" cy="18050"/>
            </a:xfrm>
            <a:custGeom>
              <a:avLst/>
              <a:gdLst/>
              <a:ahLst/>
              <a:cxnLst/>
              <a:rect l="l" t="t" r="r" b="b"/>
              <a:pathLst>
                <a:path w="1521" h="722" extrusionOk="0">
                  <a:moveTo>
                    <a:pt x="1297" y="0"/>
                  </a:moveTo>
                  <a:cubicBezTo>
                    <a:pt x="1294" y="0"/>
                    <a:pt x="1291" y="1"/>
                    <a:pt x="1287" y="1"/>
                  </a:cubicBezTo>
                  <a:cubicBezTo>
                    <a:pt x="1090" y="11"/>
                    <a:pt x="927" y="131"/>
                    <a:pt x="754" y="220"/>
                  </a:cubicBezTo>
                  <a:cubicBezTo>
                    <a:pt x="554" y="323"/>
                    <a:pt x="348" y="404"/>
                    <a:pt x="130" y="465"/>
                  </a:cubicBezTo>
                  <a:cubicBezTo>
                    <a:pt x="0" y="504"/>
                    <a:pt x="14" y="722"/>
                    <a:pt x="152" y="722"/>
                  </a:cubicBezTo>
                  <a:cubicBezTo>
                    <a:pt x="156" y="722"/>
                    <a:pt x="160" y="721"/>
                    <a:pt x="164" y="721"/>
                  </a:cubicBezTo>
                  <a:cubicBezTo>
                    <a:pt x="562" y="692"/>
                    <a:pt x="1209" y="635"/>
                    <a:pt x="1449" y="277"/>
                  </a:cubicBezTo>
                  <a:cubicBezTo>
                    <a:pt x="1521" y="166"/>
                    <a:pt x="1428" y="0"/>
                    <a:pt x="1297" y="0"/>
                  </a:cubicBezTo>
                  <a:close/>
                </a:path>
              </a:pathLst>
            </a:custGeom>
            <a:solidFill>
              <a:srgbClr val="984A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6"/>
            <p:cNvSpPr/>
            <p:nvPr/>
          </p:nvSpPr>
          <p:spPr>
            <a:xfrm>
              <a:off x="2248525" y="2945275"/>
              <a:ext cx="1133275" cy="994950"/>
            </a:xfrm>
            <a:custGeom>
              <a:avLst/>
              <a:gdLst/>
              <a:ahLst/>
              <a:cxnLst/>
              <a:rect l="l" t="t" r="r" b="b"/>
              <a:pathLst>
                <a:path w="45331" h="39798" extrusionOk="0">
                  <a:moveTo>
                    <a:pt x="20044" y="1"/>
                  </a:moveTo>
                  <a:cubicBezTo>
                    <a:pt x="15389" y="1"/>
                    <a:pt x="11489" y="1757"/>
                    <a:pt x="8240" y="5008"/>
                  </a:cubicBezTo>
                  <a:cubicBezTo>
                    <a:pt x="7888" y="5351"/>
                    <a:pt x="7537" y="5723"/>
                    <a:pt x="7197" y="6114"/>
                  </a:cubicBezTo>
                  <a:cubicBezTo>
                    <a:pt x="4236" y="9496"/>
                    <a:pt x="1742" y="13533"/>
                    <a:pt x="1027" y="18041"/>
                  </a:cubicBezTo>
                  <a:cubicBezTo>
                    <a:pt x="0" y="24491"/>
                    <a:pt x="3248" y="30292"/>
                    <a:pt x="7809" y="34627"/>
                  </a:cubicBezTo>
                  <a:cubicBezTo>
                    <a:pt x="11691" y="38322"/>
                    <a:pt x="16230" y="39798"/>
                    <a:pt x="20637" y="39798"/>
                  </a:cubicBezTo>
                  <a:cubicBezTo>
                    <a:pt x="28801" y="39798"/>
                    <a:pt x="36512" y="34734"/>
                    <a:pt x="38740" y="29342"/>
                  </a:cubicBezTo>
                  <a:cubicBezTo>
                    <a:pt x="39582" y="27301"/>
                    <a:pt x="43641" y="27222"/>
                    <a:pt x="43986" y="25796"/>
                  </a:cubicBezTo>
                  <a:cubicBezTo>
                    <a:pt x="45330" y="20202"/>
                    <a:pt x="42494" y="13653"/>
                    <a:pt x="39126" y="9271"/>
                  </a:cubicBezTo>
                  <a:cubicBezTo>
                    <a:pt x="36269" y="5552"/>
                    <a:pt x="32392" y="2901"/>
                    <a:pt x="28055" y="1402"/>
                  </a:cubicBezTo>
                  <a:cubicBezTo>
                    <a:pt x="25927" y="666"/>
                    <a:pt x="23680" y="209"/>
                    <a:pt x="21400" y="49"/>
                  </a:cubicBezTo>
                  <a:cubicBezTo>
                    <a:pt x="20941" y="17"/>
                    <a:pt x="20489" y="1"/>
                    <a:pt x="20044" y="1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6"/>
            <p:cNvSpPr/>
            <p:nvPr/>
          </p:nvSpPr>
          <p:spPr>
            <a:xfrm>
              <a:off x="2520050" y="3294150"/>
              <a:ext cx="38700" cy="52900"/>
            </a:xfrm>
            <a:custGeom>
              <a:avLst/>
              <a:gdLst/>
              <a:ahLst/>
              <a:cxnLst/>
              <a:rect l="l" t="t" r="r" b="b"/>
              <a:pathLst>
                <a:path w="1548" h="2116" extrusionOk="0">
                  <a:moveTo>
                    <a:pt x="930" y="0"/>
                  </a:moveTo>
                  <a:cubicBezTo>
                    <a:pt x="607" y="0"/>
                    <a:pt x="266" y="377"/>
                    <a:pt x="140" y="903"/>
                  </a:cubicBezTo>
                  <a:cubicBezTo>
                    <a:pt x="1" y="1481"/>
                    <a:pt x="169" y="2018"/>
                    <a:pt x="519" y="2104"/>
                  </a:cubicBezTo>
                  <a:cubicBezTo>
                    <a:pt x="551" y="2112"/>
                    <a:pt x="583" y="2115"/>
                    <a:pt x="615" y="2115"/>
                  </a:cubicBezTo>
                  <a:cubicBezTo>
                    <a:pt x="939" y="2115"/>
                    <a:pt x="1279" y="1737"/>
                    <a:pt x="1407" y="1212"/>
                  </a:cubicBezTo>
                  <a:cubicBezTo>
                    <a:pt x="1548" y="634"/>
                    <a:pt x="1378" y="97"/>
                    <a:pt x="1026" y="12"/>
                  </a:cubicBezTo>
                  <a:cubicBezTo>
                    <a:pt x="995" y="4"/>
                    <a:pt x="962" y="0"/>
                    <a:pt x="930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6"/>
            <p:cNvSpPr/>
            <p:nvPr/>
          </p:nvSpPr>
          <p:spPr>
            <a:xfrm>
              <a:off x="2716625" y="3341850"/>
              <a:ext cx="38650" cy="52925"/>
            </a:xfrm>
            <a:custGeom>
              <a:avLst/>
              <a:gdLst/>
              <a:ahLst/>
              <a:cxnLst/>
              <a:rect l="l" t="t" r="r" b="b"/>
              <a:pathLst>
                <a:path w="1546" h="2117" extrusionOk="0">
                  <a:moveTo>
                    <a:pt x="930" y="1"/>
                  </a:moveTo>
                  <a:cubicBezTo>
                    <a:pt x="607" y="1"/>
                    <a:pt x="266" y="379"/>
                    <a:pt x="139" y="904"/>
                  </a:cubicBezTo>
                  <a:cubicBezTo>
                    <a:pt x="0" y="1484"/>
                    <a:pt x="168" y="2019"/>
                    <a:pt x="518" y="2104"/>
                  </a:cubicBezTo>
                  <a:cubicBezTo>
                    <a:pt x="550" y="2112"/>
                    <a:pt x="583" y="2116"/>
                    <a:pt x="615" y="2116"/>
                  </a:cubicBezTo>
                  <a:cubicBezTo>
                    <a:pt x="939" y="2116"/>
                    <a:pt x="1279" y="1739"/>
                    <a:pt x="1407" y="1213"/>
                  </a:cubicBezTo>
                  <a:cubicBezTo>
                    <a:pt x="1545" y="635"/>
                    <a:pt x="1376" y="96"/>
                    <a:pt x="1026" y="12"/>
                  </a:cubicBezTo>
                  <a:cubicBezTo>
                    <a:pt x="994" y="5"/>
                    <a:pt x="962" y="1"/>
                    <a:pt x="930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6"/>
            <p:cNvSpPr/>
            <p:nvPr/>
          </p:nvSpPr>
          <p:spPr>
            <a:xfrm>
              <a:off x="2460500" y="3348575"/>
              <a:ext cx="71900" cy="63000"/>
            </a:xfrm>
            <a:custGeom>
              <a:avLst/>
              <a:gdLst/>
              <a:ahLst/>
              <a:cxnLst/>
              <a:rect l="l" t="t" r="r" b="b"/>
              <a:pathLst>
                <a:path w="2876" h="2520" extrusionOk="0">
                  <a:moveTo>
                    <a:pt x="1436" y="1"/>
                  </a:moveTo>
                  <a:cubicBezTo>
                    <a:pt x="1223" y="1"/>
                    <a:pt x="1007" y="55"/>
                    <a:pt x="809" y="170"/>
                  </a:cubicBezTo>
                  <a:cubicBezTo>
                    <a:pt x="207" y="518"/>
                    <a:pt x="1" y="1287"/>
                    <a:pt x="347" y="1890"/>
                  </a:cubicBezTo>
                  <a:cubicBezTo>
                    <a:pt x="581" y="2294"/>
                    <a:pt x="1003" y="2519"/>
                    <a:pt x="1437" y="2519"/>
                  </a:cubicBezTo>
                  <a:cubicBezTo>
                    <a:pt x="1651" y="2519"/>
                    <a:pt x="1868" y="2465"/>
                    <a:pt x="2067" y="2350"/>
                  </a:cubicBezTo>
                  <a:cubicBezTo>
                    <a:pt x="2669" y="2003"/>
                    <a:pt x="2875" y="1234"/>
                    <a:pt x="2529" y="632"/>
                  </a:cubicBezTo>
                  <a:cubicBezTo>
                    <a:pt x="2295" y="228"/>
                    <a:pt x="1871" y="1"/>
                    <a:pt x="1436" y="1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6"/>
            <p:cNvSpPr/>
            <p:nvPr/>
          </p:nvSpPr>
          <p:spPr>
            <a:xfrm>
              <a:off x="2707975" y="3407800"/>
              <a:ext cx="82325" cy="72075"/>
            </a:xfrm>
            <a:custGeom>
              <a:avLst/>
              <a:gdLst/>
              <a:ahLst/>
              <a:cxnLst/>
              <a:rect l="l" t="t" r="r" b="b"/>
              <a:pathLst>
                <a:path w="3293" h="2883" extrusionOk="0">
                  <a:moveTo>
                    <a:pt x="1646" y="0"/>
                  </a:moveTo>
                  <a:cubicBezTo>
                    <a:pt x="1401" y="0"/>
                    <a:pt x="1153" y="62"/>
                    <a:pt x="926" y="194"/>
                  </a:cubicBezTo>
                  <a:cubicBezTo>
                    <a:pt x="238" y="590"/>
                    <a:pt x="0" y="1471"/>
                    <a:pt x="400" y="2162"/>
                  </a:cubicBezTo>
                  <a:cubicBezTo>
                    <a:pt x="665" y="2623"/>
                    <a:pt x="1149" y="2883"/>
                    <a:pt x="1647" y="2883"/>
                  </a:cubicBezTo>
                  <a:cubicBezTo>
                    <a:pt x="1892" y="2883"/>
                    <a:pt x="2140" y="2820"/>
                    <a:pt x="2367" y="2689"/>
                  </a:cubicBezTo>
                  <a:cubicBezTo>
                    <a:pt x="3054" y="2292"/>
                    <a:pt x="3293" y="1411"/>
                    <a:pt x="2895" y="722"/>
                  </a:cubicBezTo>
                  <a:cubicBezTo>
                    <a:pt x="2628" y="258"/>
                    <a:pt x="2144" y="0"/>
                    <a:pt x="1646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6"/>
            <p:cNvSpPr/>
            <p:nvPr/>
          </p:nvSpPr>
          <p:spPr>
            <a:xfrm>
              <a:off x="2759675" y="3227125"/>
              <a:ext cx="96525" cy="61025"/>
            </a:xfrm>
            <a:custGeom>
              <a:avLst/>
              <a:gdLst/>
              <a:ahLst/>
              <a:cxnLst/>
              <a:rect l="l" t="t" r="r" b="b"/>
              <a:pathLst>
                <a:path w="3861" h="2441" extrusionOk="0">
                  <a:moveTo>
                    <a:pt x="1133" y="0"/>
                  </a:moveTo>
                  <a:cubicBezTo>
                    <a:pt x="828" y="0"/>
                    <a:pt x="478" y="60"/>
                    <a:pt x="257" y="228"/>
                  </a:cubicBezTo>
                  <a:cubicBezTo>
                    <a:pt x="161" y="304"/>
                    <a:pt x="89" y="398"/>
                    <a:pt x="57" y="520"/>
                  </a:cubicBezTo>
                  <a:cubicBezTo>
                    <a:pt x="0" y="729"/>
                    <a:pt x="118" y="944"/>
                    <a:pt x="250" y="1115"/>
                  </a:cubicBezTo>
                  <a:cubicBezTo>
                    <a:pt x="743" y="1772"/>
                    <a:pt x="1499" y="2327"/>
                    <a:pt x="2336" y="2418"/>
                  </a:cubicBezTo>
                  <a:cubicBezTo>
                    <a:pt x="2454" y="2431"/>
                    <a:pt x="2575" y="2440"/>
                    <a:pt x="2695" y="2440"/>
                  </a:cubicBezTo>
                  <a:cubicBezTo>
                    <a:pt x="2913" y="2440"/>
                    <a:pt x="3129" y="2410"/>
                    <a:pt x="3323" y="2317"/>
                  </a:cubicBezTo>
                  <a:cubicBezTo>
                    <a:pt x="3625" y="2173"/>
                    <a:pt x="3860" y="1832"/>
                    <a:pt x="3783" y="1506"/>
                  </a:cubicBezTo>
                  <a:cubicBezTo>
                    <a:pt x="3720" y="1245"/>
                    <a:pt x="3488" y="1064"/>
                    <a:pt x="3269" y="911"/>
                  </a:cubicBezTo>
                  <a:cubicBezTo>
                    <a:pt x="2740" y="553"/>
                    <a:pt x="2171" y="179"/>
                    <a:pt x="1540" y="40"/>
                  </a:cubicBezTo>
                  <a:cubicBezTo>
                    <a:pt x="1431" y="16"/>
                    <a:pt x="1287" y="0"/>
                    <a:pt x="1133" y="0"/>
                  </a:cubicBezTo>
                  <a:close/>
                </a:path>
              </a:pathLst>
            </a:custGeom>
            <a:solidFill>
              <a:srgbClr val="63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6"/>
            <p:cNvSpPr/>
            <p:nvPr/>
          </p:nvSpPr>
          <p:spPr>
            <a:xfrm>
              <a:off x="2452450" y="3139050"/>
              <a:ext cx="88300" cy="43550"/>
            </a:xfrm>
            <a:custGeom>
              <a:avLst/>
              <a:gdLst/>
              <a:ahLst/>
              <a:cxnLst/>
              <a:rect l="l" t="t" r="r" b="b"/>
              <a:pathLst>
                <a:path w="3532" h="1742" extrusionOk="0">
                  <a:moveTo>
                    <a:pt x="1967" y="1"/>
                  </a:moveTo>
                  <a:cubicBezTo>
                    <a:pt x="1368" y="1"/>
                    <a:pt x="710" y="368"/>
                    <a:pt x="290" y="764"/>
                  </a:cubicBezTo>
                  <a:cubicBezTo>
                    <a:pt x="143" y="903"/>
                    <a:pt x="1" y="1092"/>
                    <a:pt x="50" y="1289"/>
                  </a:cubicBezTo>
                  <a:cubicBezTo>
                    <a:pt x="102" y="1500"/>
                    <a:pt x="342" y="1596"/>
                    <a:pt x="553" y="1642"/>
                  </a:cubicBezTo>
                  <a:cubicBezTo>
                    <a:pt x="841" y="1708"/>
                    <a:pt x="1137" y="1741"/>
                    <a:pt x="1433" y="1741"/>
                  </a:cubicBezTo>
                  <a:cubicBezTo>
                    <a:pt x="1861" y="1741"/>
                    <a:pt x="2288" y="1673"/>
                    <a:pt x="2693" y="1536"/>
                  </a:cubicBezTo>
                  <a:cubicBezTo>
                    <a:pt x="2914" y="1460"/>
                    <a:pt x="3134" y="1364"/>
                    <a:pt x="3291" y="1193"/>
                  </a:cubicBezTo>
                  <a:cubicBezTo>
                    <a:pt x="3449" y="1021"/>
                    <a:pt x="3531" y="764"/>
                    <a:pt x="3441" y="552"/>
                  </a:cubicBezTo>
                  <a:cubicBezTo>
                    <a:pt x="3264" y="125"/>
                    <a:pt x="2410" y="11"/>
                    <a:pt x="2003" y="1"/>
                  </a:cubicBezTo>
                  <a:cubicBezTo>
                    <a:pt x="1991" y="1"/>
                    <a:pt x="1979" y="1"/>
                    <a:pt x="1967" y="1"/>
                  </a:cubicBezTo>
                  <a:close/>
                </a:path>
              </a:pathLst>
            </a:custGeom>
            <a:solidFill>
              <a:srgbClr val="63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6"/>
            <p:cNvSpPr/>
            <p:nvPr/>
          </p:nvSpPr>
          <p:spPr>
            <a:xfrm>
              <a:off x="2614375" y="3443750"/>
              <a:ext cx="128075" cy="71225"/>
            </a:xfrm>
            <a:custGeom>
              <a:avLst/>
              <a:gdLst/>
              <a:ahLst/>
              <a:cxnLst/>
              <a:rect l="l" t="t" r="r" b="b"/>
              <a:pathLst>
                <a:path w="5123" h="2849" extrusionOk="0">
                  <a:moveTo>
                    <a:pt x="5123" y="1"/>
                  </a:moveTo>
                  <a:lnTo>
                    <a:pt x="5123" y="1"/>
                  </a:lnTo>
                  <a:cubicBezTo>
                    <a:pt x="4756" y="414"/>
                    <a:pt x="4461" y="813"/>
                    <a:pt x="4085" y="1115"/>
                  </a:cubicBezTo>
                  <a:cubicBezTo>
                    <a:pt x="3912" y="1278"/>
                    <a:pt x="3715" y="1403"/>
                    <a:pt x="3526" y="1535"/>
                  </a:cubicBezTo>
                  <a:cubicBezTo>
                    <a:pt x="3320" y="1638"/>
                    <a:pt x="3127" y="1760"/>
                    <a:pt x="2909" y="1837"/>
                  </a:cubicBezTo>
                  <a:cubicBezTo>
                    <a:pt x="2482" y="2009"/>
                    <a:pt x="2022" y="2125"/>
                    <a:pt x="1537" y="2194"/>
                  </a:cubicBezTo>
                  <a:cubicBezTo>
                    <a:pt x="1048" y="2257"/>
                    <a:pt x="544" y="2293"/>
                    <a:pt x="1" y="2314"/>
                  </a:cubicBezTo>
                  <a:cubicBezTo>
                    <a:pt x="457" y="2623"/>
                    <a:pt x="995" y="2779"/>
                    <a:pt x="1544" y="2832"/>
                  </a:cubicBezTo>
                  <a:cubicBezTo>
                    <a:pt x="1662" y="2843"/>
                    <a:pt x="1781" y="2848"/>
                    <a:pt x="1900" y="2848"/>
                  </a:cubicBezTo>
                  <a:cubicBezTo>
                    <a:pt x="2342" y="2848"/>
                    <a:pt x="2792" y="2771"/>
                    <a:pt x="3216" y="2598"/>
                  </a:cubicBezTo>
                  <a:cubicBezTo>
                    <a:pt x="3487" y="2497"/>
                    <a:pt x="3734" y="2338"/>
                    <a:pt x="3972" y="2171"/>
                  </a:cubicBezTo>
                  <a:cubicBezTo>
                    <a:pt x="4181" y="1971"/>
                    <a:pt x="4413" y="1793"/>
                    <a:pt x="4562" y="1544"/>
                  </a:cubicBezTo>
                  <a:cubicBezTo>
                    <a:pt x="4910" y="1089"/>
                    <a:pt x="5073" y="537"/>
                    <a:pt x="5123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6"/>
            <p:cNvSpPr/>
            <p:nvPr/>
          </p:nvSpPr>
          <p:spPr>
            <a:xfrm>
              <a:off x="2539000" y="3341075"/>
              <a:ext cx="119225" cy="118300"/>
            </a:xfrm>
            <a:custGeom>
              <a:avLst/>
              <a:gdLst/>
              <a:ahLst/>
              <a:cxnLst/>
              <a:rect l="l" t="t" r="r" b="b"/>
              <a:pathLst>
                <a:path w="4769" h="4732" extrusionOk="0">
                  <a:moveTo>
                    <a:pt x="4173" y="1"/>
                  </a:moveTo>
                  <a:cubicBezTo>
                    <a:pt x="3496" y="1"/>
                    <a:pt x="2374" y="2672"/>
                    <a:pt x="2374" y="2672"/>
                  </a:cubicBezTo>
                  <a:cubicBezTo>
                    <a:pt x="2374" y="2672"/>
                    <a:pt x="1863" y="2375"/>
                    <a:pt x="1320" y="2375"/>
                  </a:cubicBezTo>
                  <a:cubicBezTo>
                    <a:pt x="986" y="2375"/>
                    <a:pt x="640" y="2488"/>
                    <a:pt x="394" y="2852"/>
                  </a:cubicBezTo>
                  <a:cubicBezTo>
                    <a:pt x="1" y="3435"/>
                    <a:pt x="978" y="4149"/>
                    <a:pt x="2009" y="4500"/>
                  </a:cubicBezTo>
                  <a:cubicBezTo>
                    <a:pt x="2422" y="4644"/>
                    <a:pt x="2845" y="4731"/>
                    <a:pt x="3194" y="4731"/>
                  </a:cubicBezTo>
                  <a:cubicBezTo>
                    <a:pt x="3407" y="4731"/>
                    <a:pt x="3592" y="4698"/>
                    <a:pt x="3731" y="4625"/>
                  </a:cubicBezTo>
                  <a:cubicBezTo>
                    <a:pt x="3904" y="4533"/>
                    <a:pt x="4050" y="4322"/>
                    <a:pt x="4175" y="4039"/>
                  </a:cubicBezTo>
                  <a:cubicBezTo>
                    <a:pt x="4715" y="2791"/>
                    <a:pt x="4768" y="117"/>
                    <a:pt x="4221" y="6"/>
                  </a:cubicBezTo>
                  <a:cubicBezTo>
                    <a:pt x="4205" y="2"/>
                    <a:pt x="4189" y="1"/>
                    <a:pt x="4173" y="1"/>
                  </a:cubicBezTo>
                  <a:close/>
                </a:path>
              </a:pathLst>
            </a:custGeom>
            <a:solidFill>
              <a:srgbClr val="A15B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6"/>
            <p:cNvSpPr/>
            <p:nvPr/>
          </p:nvSpPr>
          <p:spPr>
            <a:xfrm>
              <a:off x="2589200" y="3438850"/>
              <a:ext cx="54175" cy="20525"/>
            </a:xfrm>
            <a:custGeom>
              <a:avLst/>
              <a:gdLst/>
              <a:ahLst/>
              <a:cxnLst/>
              <a:rect l="l" t="t" r="r" b="b"/>
              <a:pathLst>
                <a:path w="2167" h="821" extrusionOk="0">
                  <a:moveTo>
                    <a:pt x="1577" y="1"/>
                  </a:moveTo>
                  <a:cubicBezTo>
                    <a:pt x="960" y="1"/>
                    <a:pt x="343" y="356"/>
                    <a:pt x="1" y="589"/>
                  </a:cubicBezTo>
                  <a:cubicBezTo>
                    <a:pt x="414" y="733"/>
                    <a:pt x="837" y="820"/>
                    <a:pt x="1186" y="820"/>
                  </a:cubicBezTo>
                  <a:cubicBezTo>
                    <a:pt x="1399" y="820"/>
                    <a:pt x="1584" y="787"/>
                    <a:pt x="1723" y="714"/>
                  </a:cubicBezTo>
                  <a:cubicBezTo>
                    <a:pt x="1896" y="622"/>
                    <a:pt x="2042" y="411"/>
                    <a:pt x="2167" y="128"/>
                  </a:cubicBezTo>
                  <a:cubicBezTo>
                    <a:pt x="1976" y="38"/>
                    <a:pt x="1777" y="1"/>
                    <a:pt x="157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6"/>
            <p:cNvSpPr/>
            <p:nvPr/>
          </p:nvSpPr>
          <p:spPr>
            <a:xfrm>
              <a:off x="2383000" y="2665025"/>
              <a:ext cx="327825" cy="395975"/>
            </a:xfrm>
            <a:custGeom>
              <a:avLst/>
              <a:gdLst/>
              <a:ahLst/>
              <a:cxnLst/>
              <a:rect l="l" t="t" r="r" b="b"/>
              <a:pathLst>
                <a:path w="13113" h="15839" extrusionOk="0">
                  <a:moveTo>
                    <a:pt x="9359" y="0"/>
                  </a:moveTo>
                  <a:cubicBezTo>
                    <a:pt x="8814" y="0"/>
                    <a:pt x="7877" y="36"/>
                    <a:pt x="6771" y="227"/>
                  </a:cubicBezTo>
                  <a:lnTo>
                    <a:pt x="6771" y="1051"/>
                  </a:lnTo>
                  <a:lnTo>
                    <a:pt x="6256" y="322"/>
                  </a:lnTo>
                  <a:cubicBezTo>
                    <a:pt x="6153" y="342"/>
                    <a:pt x="6045" y="365"/>
                    <a:pt x="5939" y="392"/>
                  </a:cubicBezTo>
                  <a:lnTo>
                    <a:pt x="6260" y="6293"/>
                  </a:lnTo>
                  <a:lnTo>
                    <a:pt x="4689" y="737"/>
                  </a:lnTo>
                  <a:cubicBezTo>
                    <a:pt x="3814" y="1028"/>
                    <a:pt x="2912" y="1436"/>
                    <a:pt x="2077" y="2001"/>
                  </a:cubicBezTo>
                  <a:lnTo>
                    <a:pt x="2244" y="3685"/>
                  </a:lnTo>
                  <a:lnTo>
                    <a:pt x="1618" y="2328"/>
                  </a:lnTo>
                  <a:cubicBezTo>
                    <a:pt x="1026" y="2781"/>
                    <a:pt x="479" y="3323"/>
                    <a:pt x="0" y="3968"/>
                  </a:cubicBezTo>
                  <a:cubicBezTo>
                    <a:pt x="0" y="3968"/>
                    <a:pt x="1690" y="14862"/>
                    <a:pt x="7426" y="15793"/>
                  </a:cubicBezTo>
                  <a:cubicBezTo>
                    <a:pt x="7615" y="15824"/>
                    <a:pt x="7798" y="15839"/>
                    <a:pt x="7973" y="15839"/>
                  </a:cubicBezTo>
                  <a:cubicBezTo>
                    <a:pt x="13112" y="15839"/>
                    <a:pt x="12405" y="3023"/>
                    <a:pt x="9869" y="13"/>
                  </a:cubicBezTo>
                  <a:cubicBezTo>
                    <a:pt x="9869" y="13"/>
                    <a:pt x="9684" y="0"/>
                    <a:pt x="9359" y="0"/>
                  </a:cubicBezTo>
                  <a:close/>
                </a:path>
              </a:pathLst>
            </a:custGeom>
            <a:solidFill>
              <a:srgbClr val="63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6"/>
            <p:cNvSpPr/>
            <p:nvPr/>
          </p:nvSpPr>
          <p:spPr>
            <a:xfrm>
              <a:off x="2443750" y="2895325"/>
              <a:ext cx="162500" cy="90275"/>
            </a:xfrm>
            <a:custGeom>
              <a:avLst/>
              <a:gdLst/>
              <a:ahLst/>
              <a:cxnLst/>
              <a:rect l="l" t="t" r="r" b="b"/>
              <a:pathLst>
                <a:path w="6500" h="3611" extrusionOk="0">
                  <a:moveTo>
                    <a:pt x="1072" y="413"/>
                  </a:moveTo>
                  <a:cubicBezTo>
                    <a:pt x="2219" y="413"/>
                    <a:pt x="4188" y="2037"/>
                    <a:pt x="5147" y="2894"/>
                  </a:cubicBezTo>
                  <a:cubicBezTo>
                    <a:pt x="3209" y="2428"/>
                    <a:pt x="690" y="1606"/>
                    <a:pt x="458" y="907"/>
                  </a:cubicBezTo>
                  <a:cubicBezTo>
                    <a:pt x="438" y="841"/>
                    <a:pt x="426" y="751"/>
                    <a:pt x="542" y="620"/>
                  </a:cubicBezTo>
                  <a:cubicBezTo>
                    <a:pt x="661" y="488"/>
                    <a:pt x="818" y="421"/>
                    <a:pt x="1029" y="413"/>
                  </a:cubicBezTo>
                  <a:close/>
                  <a:moveTo>
                    <a:pt x="1072" y="0"/>
                  </a:moveTo>
                  <a:cubicBezTo>
                    <a:pt x="1053" y="0"/>
                    <a:pt x="1034" y="0"/>
                    <a:pt x="1016" y="1"/>
                  </a:cubicBezTo>
                  <a:cubicBezTo>
                    <a:pt x="692" y="12"/>
                    <a:pt x="429" y="130"/>
                    <a:pt x="235" y="348"/>
                  </a:cubicBezTo>
                  <a:cubicBezTo>
                    <a:pt x="0" y="613"/>
                    <a:pt x="14" y="869"/>
                    <a:pt x="71" y="1035"/>
                  </a:cubicBezTo>
                  <a:cubicBezTo>
                    <a:pt x="493" y="2311"/>
                    <a:pt x="5267" y="3350"/>
                    <a:pt x="5809" y="3465"/>
                  </a:cubicBezTo>
                  <a:lnTo>
                    <a:pt x="6500" y="3611"/>
                  </a:lnTo>
                  <a:lnTo>
                    <a:pt x="5996" y="3117"/>
                  </a:lnTo>
                  <a:cubicBezTo>
                    <a:pt x="5863" y="2988"/>
                    <a:pt x="2806" y="0"/>
                    <a:pt x="1072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6"/>
            <p:cNvSpPr/>
            <p:nvPr/>
          </p:nvSpPr>
          <p:spPr>
            <a:xfrm>
              <a:off x="2587200" y="2831350"/>
              <a:ext cx="66650" cy="166775"/>
            </a:xfrm>
            <a:custGeom>
              <a:avLst/>
              <a:gdLst/>
              <a:ahLst/>
              <a:cxnLst/>
              <a:rect l="l" t="t" r="r" b="b"/>
              <a:pathLst>
                <a:path w="2666" h="6671" extrusionOk="0">
                  <a:moveTo>
                    <a:pt x="1504" y="415"/>
                  </a:moveTo>
                  <a:cubicBezTo>
                    <a:pt x="1580" y="417"/>
                    <a:pt x="1624" y="442"/>
                    <a:pt x="1664" y="502"/>
                  </a:cubicBezTo>
                  <a:cubicBezTo>
                    <a:pt x="2007" y="1043"/>
                    <a:pt x="1340" y="3220"/>
                    <a:pt x="683" y="4899"/>
                  </a:cubicBezTo>
                  <a:cubicBezTo>
                    <a:pt x="635" y="3400"/>
                    <a:pt x="686" y="1127"/>
                    <a:pt x="1252" y="532"/>
                  </a:cubicBezTo>
                  <a:cubicBezTo>
                    <a:pt x="1350" y="429"/>
                    <a:pt x="1436" y="415"/>
                    <a:pt x="1494" y="415"/>
                  </a:cubicBezTo>
                  <a:close/>
                  <a:moveTo>
                    <a:pt x="1483" y="1"/>
                  </a:moveTo>
                  <a:cubicBezTo>
                    <a:pt x="1283" y="1"/>
                    <a:pt x="1103" y="88"/>
                    <a:pt x="954" y="247"/>
                  </a:cubicBezTo>
                  <a:cubicBezTo>
                    <a:pt x="0" y="1248"/>
                    <a:pt x="285" y="5373"/>
                    <a:pt x="321" y="5839"/>
                  </a:cubicBezTo>
                  <a:lnTo>
                    <a:pt x="386" y="6671"/>
                  </a:lnTo>
                  <a:lnTo>
                    <a:pt x="715" y="5906"/>
                  </a:lnTo>
                  <a:cubicBezTo>
                    <a:pt x="918" y="5438"/>
                    <a:pt x="2665" y="1310"/>
                    <a:pt x="2010" y="281"/>
                  </a:cubicBezTo>
                  <a:cubicBezTo>
                    <a:pt x="1897" y="105"/>
                    <a:pt x="1727" y="9"/>
                    <a:pt x="1516" y="2"/>
                  </a:cubicBezTo>
                  <a:cubicBezTo>
                    <a:pt x="1505" y="1"/>
                    <a:pt x="1494" y="1"/>
                    <a:pt x="1483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6"/>
            <p:cNvSpPr/>
            <p:nvPr/>
          </p:nvSpPr>
          <p:spPr>
            <a:xfrm>
              <a:off x="2454500" y="2945225"/>
              <a:ext cx="927300" cy="762775"/>
            </a:xfrm>
            <a:custGeom>
              <a:avLst/>
              <a:gdLst/>
              <a:ahLst/>
              <a:cxnLst/>
              <a:rect l="l" t="t" r="r" b="b"/>
              <a:pathLst>
                <a:path w="37092" h="30511" extrusionOk="0">
                  <a:moveTo>
                    <a:pt x="15398" y="7171"/>
                  </a:moveTo>
                  <a:lnTo>
                    <a:pt x="15398" y="7171"/>
                  </a:lnTo>
                  <a:cubicBezTo>
                    <a:pt x="15556" y="10868"/>
                    <a:pt x="16808" y="18345"/>
                    <a:pt x="23717" y="24657"/>
                  </a:cubicBezTo>
                  <a:cubicBezTo>
                    <a:pt x="20896" y="23582"/>
                    <a:pt x="18502" y="21526"/>
                    <a:pt x="16662" y="18796"/>
                  </a:cubicBezTo>
                  <a:cubicBezTo>
                    <a:pt x="14304" y="15294"/>
                    <a:pt x="14802" y="11165"/>
                    <a:pt x="15398" y="7171"/>
                  </a:cubicBezTo>
                  <a:close/>
                  <a:moveTo>
                    <a:pt x="11807" y="1"/>
                  </a:moveTo>
                  <a:cubicBezTo>
                    <a:pt x="7153" y="1"/>
                    <a:pt x="3251" y="1759"/>
                    <a:pt x="1" y="5007"/>
                  </a:cubicBezTo>
                  <a:cubicBezTo>
                    <a:pt x="1384" y="5654"/>
                    <a:pt x="3809" y="6484"/>
                    <a:pt x="7114" y="6484"/>
                  </a:cubicBezTo>
                  <a:cubicBezTo>
                    <a:pt x="9453" y="6484"/>
                    <a:pt x="12231" y="6068"/>
                    <a:pt x="15393" y="4878"/>
                  </a:cubicBezTo>
                  <a:lnTo>
                    <a:pt x="15393" y="4878"/>
                  </a:lnTo>
                  <a:cubicBezTo>
                    <a:pt x="13756" y="9961"/>
                    <a:pt x="13392" y="15908"/>
                    <a:pt x="16710" y="20303"/>
                  </a:cubicBezTo>
                  <a:cubicBezTo>
                    <a:pt x="18905" y="23212"/>
                    <a:pt x="22146" y="25700"/>
                    <a:pt x="25749" y="26346"/>
                  </a:cubicBezTo>
                  <a:cubicBezTo>
                    <a:pt x="27745" y="27862"/>
                    <a:pt x="30115" y="29275"/>
                    <a:pt x="32941" y="30510"/>
                  </a:cubicBezTo>
                  <a:cubicBezTo>
                    <a:pt x="34413" y="28866"/>
                    <a:pt x="35399" y="27221"/>
                    <a:pt x="35745" y="25796"/>
                  </a:cubicBezTo>
                  <a:cubicBezTo>
                    <a:pt x="37091" y="20204"/>
                    <a:pt x="34255" y="13655"/>
                    <a:pt x="30887" y="9272"/>
                  </a:cubicBezTo>
                  <a:cubicBezTo>
                    <a:pt x="28030" y="5552"/>
                    <a:pt x="24153" y="2901"/>
                    <a:pt x="19816" y="1402"/>
                  </a:cubicBezTo>
                  <a:cubicBezTo>
                    <a:pt x="17688" y="667"/>
                    <a:pt x="15441" y="209"/>
                    <a:pt x="13161" y="49"/>
                  </a:cubicBezTo>
                  <a:cubicBezTo>
                    <a:pt x="12702" y="17"/>
                    <a:pt x="12251" y="1"/>
                    <a:pt x="11807" y="1"/>
                  </a:cubicBezTo>
                  <a:close/>
                </a:path>
              </a:pathLst>
            </a:custGeom>
            <a:solidFill>
              <a:srgbClr val="63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6"/>
            <p:cNvSpPr/>
            <p:nvPr/>
          </p:nvSpPr>
          <p:spPr>
            <a:xfrm>
              <a:off x="3178650" y="3139325"/>
              <a:ext cx="519750" cy="367675"/>
            </a:xfrm>
            <a:custGeom>
              <a:avLst/>
              <a:gdLst/>
              <a:ahLst/>
              <a:cxnLst/>
              <a:rect l="l" t="t" r="r" b="b"/>
              <a:pathLst>
                <a:path w="20790" h="14707" extrusionOk="0">
                  <a:moveTo>
                    <a:pt x="19208" y="0"/>
                  </a:moveTo>
                  <a:cubicBezTo>
                    <a:pt x="14690" y="517"/>
                    <a:pt x="0" y="4289"/>
                    <a:pt x="705" y="9880"/>
                  </a:cubicBezTo>
                  <a:cubicBezTo>
                    <a:pt x="1199" y="13778"/>
                    <a:pt x="12554" y="14706"/>
                    <a:pt x="17126" y="14706"/>
                  </a:cubicBezTo>
                  <a:cubicBezTo>
                    <a:pt x="17845" y="14706"/>
                    <a:pt x="18396" y="14683"/>
                    <a:pt x="18711" y="14645"/>
                  </a:cubicBezTo>
                  <a:cubicBezTo>
                    <a:pt x="18913" y="14626"/>
                    <a:pt x="19020" y="14609"/>
                    <a:pt x="19020" y="14609"/>
                  </a:cubicBezTo>
                  <a:cubicBezTo>
                    <a:pt x="20789" y="9207"/>
                    <a:pt x="19208" y="1"/>
                    <a:pt x="19208" y="0"/>
                  </a:cubicBezTo>
                  <a:close/>
                </a:path>
              </a:pathLst>
            </a:custGeom>
            <a:solidFill>
              <a:srgbClr val="63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6"/>
            <p:cNvSpPr/>
            <p:nvPr/>
          </p:nvSpPr>
          <p:spPr>
            <a:xfrm>
              <a:off x="3441875" y="3139325"/>
              <a:ext cx="256525" cy="366175"/>
            </a:xfrm>
            <a:custGeom>
              <a:avLst/>
              <a:gdLst/>
              <a:ahLst/>
              <a:cxnLst/>
              <a:rect l="l" t="t" r="r" b="b"/>
              <a:pathLst>
                <a:path w="10261" h="14647" extrusionOk="0">
                  <a:moveTo>
                    <a:pt x="8679" y="0"/>
                  </a:moveTo>
                  <a:cubicBezTo>
                    <a:pt x="8679" y="1"/>
                    <a:pt x="8136" y="1755"/>
                    <a:pt x="7716" y="4174"/>
                  </a:cubicBezTo>
                  <a:lnTo>
                    <a:pt x="4365" y="4972"/>
                  </a:lnTo>
                  <a:lnTo>
                    <a:pt x="7620" y="4751"/>
                  </a:lnTo>
                  <a:lnTo>
                    <a:pt x="7620" y="4751"/>
                  </a:lnTo>
                  <a:cubicBezTo>
                    <a:pt x="7469" y="5702"/>
                    <a:pt x="7347" y="6738"/>
                    <a:pt x="7282" y="7796"/>
                  </a:cubicBezTo>
                  <a:lnTo>
                    <a:pt x="0" y="7796"/>
                  </a:lnTo>
                  <a:lnTo>
                    <a:pt x="7247" y="8549"/>
                  </a:lnTo>
                  <a:cubicBezTo>
                    <a:pt x="7247" y="8571"/>
                    <a:pt x="7246" y="8593"/>
                    <a:pt x="7246" y="8616"/>
                  </a:cubicBezTo>
                  <a:cubicBezTo>
                    <a:pt x="6775" y="8611"/>
                    <a:pt x="6164" y="8607"/>
                    <a:pt x="5705" y="8607"/>
                  </a:cubicBezTo>
                  <a:cubicBezTo>
                    <a:pt x="5267" y="8607"/>
                    <a:pt x="4966" y="8611"/>
                    <a:pt x="5058" y="8624"/>
                  </a:cubicBezTo>
                  <a:cubicBezTo>
                    <a:pt x="5241" y="8652"/>
                    <a:pt x="6467" y="8931"/>
                    <a:pt x="7237" y="9106"/>
                  </a:cubicBezTo>
                  <a:cubicBezTo>
                    <a:pt x="7225" y="11068"/>
                    <a:pt x="7462" y="13033"/>
                    <a:pt x="8180" y="14647"/>
                  </a:cubicBezTo>
                  <a:cubicBezTo>
                    <a:pt x="8383" y="14626"/>
                    <a:pt x="8489" y="14611"/>
                    <a:pt x="8489" y="14611"/>
                  </a:cubicBezTo>
                  <a:cubicBezTo>
                    <a:pt x="10260" y="9208"/>
                    <a:pt x="8679" y="1"/>
                    <a:pt x="8679" y="0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6"/>
            <p:cNvSpPr/>
            <p:nvPr/>
          </p:nvSpPr>
          <p:spPr>
            <a:xfrm>
              <a:off x="3268600" y="3115525"/>
              <a:ext cx="83050" cy="249550"/>
            </a:xfrm>
            <a:custGeom>
              <a:avLst/>
              <a:gdLst/>
              <a:ahLst/>
              <a:cxnLst/>
              <a:rect l="l" t="t" r="r" b="b"/>
              <a:pathLst>
                <a:path w="3322" h="9982" extrusionOk="0">
                  <a:moveTo>
                    <a:pt x="1854" y="414"/>
                  </a:moveTo>
                  <a:cubicBezTo>
                    <a:pt x="1881" y="414"/>
                    <a:pt x="1912" y="419"/>
                    <a:pt x="1940" y="428"/>
                  </a:cubicBezTo>
                  <a:cubicBezTo>
                    <a:pt x="2037" y="460"/>
                    <a:pt x="2114" y="539"/>
                    <a:pt x="2178" y="666"/>
                  </a:cubicBezTo>
                  <a:cubicBezTo>
                    <a:pt x="2722" y="1836"/>
                    <a:pt x="1343" y="6027"/>
                    <a:pt x="422" y="8453"/>
                  </a:cubicBezTo>
                  <a:cubicBezTo>
                    <a:pt x="489" y="5744"/>
                    <a:pt x="784" y="1134"/>
                    <a:pt x="1693" y="472"/>
                  </a:cubicBezTo>
                  <a:cubicBezTo>
                    <a:pt x="1746" y="431"/>
                    <a:pt x="1801" y="414"/>
                    <a:pt x="1854" y="414"/>
                  </a:cubicBezTo>
                  <a:close/>
                  <a:moveTo>
                    <a:pt x="1853" y="0"/>
                  </a:moveTo>
                  <a:cubicBezTo>
                    <a:pt x="1713" y="0"/>
                    <a:pt x="1577" y="47"/>
                    <a:pt x="1451" y="138"/>
                  </a:cubicBezTo>
                  <a:cubicBezTo>
                    <a:pt x="139" y="1091"/>
                    <a:pt x="12" y="7687"/>
                    <a:pt x="0" y="9299"/>
                  </a:cubicBezTo>
                  <a:lnTo>
                    <a:pt x="0" y="9645"/>
                  </a:lnTo>
                  <a:lnTo>
                    <a:pt x="40" y="9698"/>
                  </a:lnTo>
                  <a:cubicBezTo>
                    <a:pt x="57" y="9724"/>
                    <a:pt x="134" y="9825"/>
                    <a:pt x="259" y="9981"/>
                  </a:cubicBezTo>
                  <a:lnTo>
                    <a:pt x="394" y="9654"/>
                  </a:lnTo>
                  <a:cubicBezTo>
                    <a:pt x="401" y="9628"/>
                    <a:pt x="434" y="9554"/>
                    <a:pt x="480" y="9443"/>
                  </a:cubicBezTo>
                  <a:cubicBezTo>
                    <a:pt x="972" y="8208"/>
                    <a:pt x="3322" y="2149"/>
                    <a:pt x="2552" y="491"/>
                  </a:cubicBezTo>
                  <a:cubicBezTo>
                    <a:pt x="2440" y="258"/>
                    <a:pt x="2276" y="105"/>
                    <a:pt x="2063" y="35"/>
                  </a:cubicBezTo>
                  <a:cubicBezTo>
                    <a:pt x="1992" y="12"/>
                    <a:pt x="1922" y="0"/>
                    <a:pt x="1853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6"/>
            <p:cNvSpPr/>
            <p:nvPr/>
          </p:nvSpPr>
          <p:spPr>
            <a:xfrm>
              <a:off x="3268500" y="3347975"/>
              <a:ext cx="154150" cy="107150"/>
            </a:xfrm>
            <a:custGeom>
              <a:avLst/>
              <a:gdLst/>
              <a:ahLst/>
              <a:cxnLst/>
              <a:rect l="l" t="t" r="r" b="b"/>
              <a:pathLst>
                <a:path w="6166" h="4286" extrusionOk="0">
                  <a:moveTo>
                    <a:pt x="793" y="680"/>
                  </a:moveTo>
                  <a:lnTo>
                    <a:pt x="793" y="680"/>
                  </a:lnTo>
                  <a:cubicBezTo>
                    <a:pt x="2839" y="1354"/>
                    <a:pt x="5570" y="2506"/>
                    <a:pt x="5723" y="3307"/>
                  </a:cubicBezTo>
                  <a:cubicBezTo>
                    <a:pt x="5740" y="3384"/>
                    <a:pt x="5740" y="3513"/>
                    <a:pt x="5538" y="3674"/>
                  </a:cubicBezTo>
                  <a:cubicBezTo>
                    <a:pt x="5368" y="3807"/>
                    <a:pt x="5174" y="3873"/>
                    <a:pt x="4943" y="3873"/>
                  </a:cubicBezTo>
                  <a:cubicBezTo>
                    <a:pt x="4890" y="3873"/>
                    <a:pt x="4834" y="3870"/>
                    <a:pt x="4776" y="3862"/>
                  </a:cubicBezTo>
                  <a:cubicBezTo>
                    <a:pt x="3437" y="3689"/>
                    <a:pt x="1607" y="1659"/>
                    <a:pt x="793" y="680"/>
                  </a:cubicBezTo>
                  <a:close/>
                  <a:moveTo>
                    <a:pt x="1" y="1"/>
                  </a:moveTo>
                  <a:lnTo>
                    <a:pt x="1" y="347"/>
                  </a:lnTo>
                  <a:lnTo>
                    <a:pt x="42" y="400"/>
                  </a:lnTo>
                  <a:cubicBezTo>
                    <a:pt x="59" y="426"/>
                    <a:pt x="136" y="527"/>
                    <a:pt x="261" y="683"/>
                  </a:cubicBezTo>
                  <a:cubicBezTo>
                    <a:pt x="951" y="1547"/>
                    <a:pt x="3086" y="4060"/>
                    <a:pt x="4722" y="4269"/>
                  </a:cubicBezTo>
                  <a:cubicBezTo>
                    <a:pt x="4799" y="4277"/>
                    <a:pt x="4869" y="4286"/>
                    <a:pt x="4945" y="4286"/>
                  </a:cubicBezTo>
                  <a:cubicBezTo>
                    <a:pt x="5265" y="4286"/>
                    <a:pt x="5548" y="4188"/>
                    <a:pt x="5792" y="3994"/>
                  </a:cubicBezTo>
                  <a:cubicBezTo>
                    <a:pt x="6138" y="3718"/>
                    <a:pt x="6166" y="3427"/>
                    <a:pt x="6130" y="3230"/>
                  </a:cubicBezTo>
                  <a:cubicBezTo>
                    <a:pt x="5879" y="1921"/>
                    <a:pt x="1616" y="500"/>
                    <a:pt x="484" y="145"/>
                  </a:cubicBezTo>
                  <a:cubicBezTo>
                    <a:pt x="385" y="117"/>
                    <a:pt x="309" y="91"/>
                    <a:pt x="265" y="7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6"/>
            <p:cNvSpPr/>
            <p:nvPr/>
          </p:nvSpPr>
          <p:spPr>
            <a:xfrm>
              <a:off x="2446075" y="2777575"/>
              <a:ext cx="22000" cy="47275"/>
            </a:xfrm>
            <a:custGeom>
              <a:avLst/>
              <a:gdLst/>
              <a:ahLst/>
              <a:cxnLst/>
              <a:rect l="l" t="t" r="r" b="b"/>
              <a:pathLst>
                <a:path w="880" h="1891" extrusionOk="0">
                  <a:moveTo>
                    <a:pt x="131" y="1"/>
                  </a:moveTo>
                  <a:cubicBezTo>
                    <a:pt x="123" y="1"/>
                    <a:pt x="116" y="4"/>
                    <a:pt x="111" y="13"/>
                  </a:cubicBezTo>
                  <a:cubicBezTo>
                    <a:pt x="0" y="268"/>
                    <a:pt x="110" y="565"/>
                    <a:pt x="184" y="822"/>
                  </a:cubicBezTo>
                  <a:cubicBezTo>
                    <a:pt x="286" y="1185"/>
                    <a:pt x="398" y="1506"/>
                    <a:pt x="592" y="1825"/>
                  </a:cubicBezTo>
                  <a:cubicBezTo>
                    <a:pt x="622" y="1871"/>
                    <a:pt x="666" y="1891"/>
                    <a:pt x="711" y="1891"/>
                  </a:cubicBezTo>
                  <a:cubicBezTo>
                    <a:pt x="796" y="1891"/>
                    <a:pt x="879" y="1817"/>
                    <a:pt x="852" y="1714"/>
                  </a:cubicBezTo>
                  <a:cubicBezTo>
                    <a:pt x="763" y="1374"/>
                    <a:pt x="635" y="1060"/>
                    <a:pt x="513" y="728"/>
                  </a:cubicBezTo>
                  <a:cubicBezTo>
                    <a:pt x="453" y="565"/>
                    <a:pt x="401" y="397"/>
                    <a:pt x="329" y="237"/>
                  </a:cubicBezTo>
                  <a:cubicBezTo>
                    <a:pt x="309" y="187"/>
                    <a:pt x="283" y="141"/>
                    <a:pt x="256" y="97"/>
                  </a:cubicBezTo>
                  <a:cubicBezTo>
                    <a:pt x="244" y="74"/>
                    <a:pt x="226" y="62"/>
                    <a:pt x="203" y="62"/>
                  </a:cubicBezTo>
                  <a:cubicBezTo>
                    <a:pt x="189" y="62"/>
                    <a:pt x="173" y="67"/>
                    <a:pt x="154" y="76"/>
                  </a:cubicBezTo>
                  <a:lnTo>
                    <a:pt x="154" y="76"/>
                  </a:lnTo>
                  <a:lnTo>
                    <a:pt x="154" y="23"/>
                  </a:lnTo>
                  <a:cubicBezTo>
                    <a:pt x="154" y="10"/>
                    <a:pt x="142" y="1"/>
                    <a:pt x="131" y="1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6"/>
            <p:cNvSpPr/>
            <p:nvPr/>
          </p:nvSpPr>
          <p:spPr>
            <a:xfrm>
              <a:off x="2466475" y="2749700"/>
              <a:ext cx="17450" cy="41800"/>
            </a:xfrm>
            <a:custGeom>
              <a:avLst/>
              <a:gdLst/>
              <a:ahLst/>
              <a:cxnLst/>
              <a:rect l="l" t="t" r="r" b="b"/>
              <a:pathLst>
                <a:path w="698" h="1672" extrusionOk="0">
                  <a:moveTo>
                    <a:pt x="161" y="0"/>
                  </a:moveTo>
                  <a:cubicBezTo>
                    <a:pt x="108" y="0"/>
                    <a:pt x="54" y="37"/>
                    <a:pt x="47" y="109"/>
                  </a:cubicBezTo>
                  <a:cubicBezTo>
                    <a:pt x="0" y="579"/>
                    <a:pt x="43" y="1280"/>
                    <a:pt x="407" y="1627"/>
                  </a:cubicBezTo>
                  <a:cubicBezTo>
                    <a:pt x="440" y="1658"/>
                    <a:pt x="479" y="1672"/>
                    <a:pt x="516" y="1672"/>
                  </a:cubicBezTo>
                  <a:cubicBezTo>
                    <a:pt x="610" y="1672"/>
                    <a:pt x="697" y="1583"/>
                    <a:pt x="673" y="1472"/>
                  </a:cubicBezTo>
                  <a:cubicBezTo>
                    <a:pt x="623" y="1251"/>
                    <a:pt x="484" y="1059"/>
                    <a:pt x="417" y="839"/>
                  </a:cubicBezTo>
                  <a:cubicBezTo>
                    <a:pt x="345" y="603"/>
                    <a:pt x="292" y="358"/>
                    <a:pt x="271" y="109"/>
                  </a:cubicBezTo>
                  <a:cubicBezTo>
                    <a:pt x="266" y="36"/>
                    <a:pt x="214" y="0"/>
                    <a:pt x="161" y="0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6"/>
            <p:cNvSpPr/>
            <p:nvPr/>
          </p:nvSpPr>
          <p:spPr>
            <a:xfrm>
              <a:off x="2594150" y="2743325"/>
              <a:ext cx="24350" cy="42225"/>
            </a:xfrm>
            <a:custGeom>
              <a:avLst/>
              <a:gdLst/>
              <a:ahLst/>
              <a:cxnLst/>
              <a:rect l="l" t="t" r="r" b="b"/>
              <a:pathLst>
                <a:path w="974" h="1689" extrusionOk="0">
                  <a:moveTo>
                    <a:pt x="137" y="0"/>
                  </a:moveTo>
                  <a:cubicBezTo>
                    <a:pt x="69" y="0"/>
                    <a:pt x="0" y="60"/>
                    <a:pt x="16" y="150"/>
                  </a:cubicBezTo>
                  <a:cubicBezTo>
                    <a:pt x="100" y="654"/>
                    <a:pt x="266" y="1369"/>
                    <a:pt x="725" y="1667"/>
                  </a:cubicBezTo>
                  <a:cubicBezTo>
                    <a:pt x="748" y="1682"/>
                    <a:pt x="772" y="1688"/>
                    <a:pt x="796" y="1688"/>
                  </a:cubicBezTo>
                  <a:cubicBezTo>
                    <a:pt x="886" y="1688"/>
                    <a:pt x="973" y="1596"/>
                    <a:pt x="943" y="1501"/>
                  </a:cubicBezTo>
                  <a:cubicBezTo>
                    <a:pt x="870" y="1262"/>
                    <a:pt x="708" y="1067"/>
                    <a:pt x="583" y="858"/>
                  </a:cubicBezTo>
                  <a:cubicBezTo>
                    <a:pt x="441" y="613"/>
                    <a:pt x="329" y="355"/>
                    <a:pt x="245" y="86"/>
                  </a:cubicBezTo>
                  <a:cubicBezTo>
                    <a:pt x="226" y="26"/>
                    <a:pt x="182" y="0"/>
                    <a:pt x="137" y="0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6"/>
            <p:cNvSpPr/>
            <p:nvPr/>
          </p:nvSpPr>
          <p:spPr>
            <a:xfrm>
              <a:off x="2615375" y="2729350"/>
              <a:ext cx="19475" cy="35400"/>
            </a:xfrm>
            <a:custGeom>
              <a:avLst/>
              <a:gdLst/>
              <a:ahLst/>
              <a:cxnLst/>
              <a:rect l="l" t="t" r="r" b="b"/>
              <a:pathLst>
                <a:path w="779" h="1416" extrusionOk="0">
                  <a:moveTo>
                    <a:pt x="122" y="0"/>
                  </a:moveTo>
                  <a:cubicBezTo>
                    <a:pt x="62" y="0"/>
                    <a:pt x="0" y="69"/>
                    <a:pt x="31" y="143"/>
                  </a:cubicBezTo>
                  <a:cubicBezTo>
                    <a:pt x="211" y="565"/>
                    <a:pt x="381" y="993"/>
                    <a:pt x="631" y="1382"/>
                  </a:cubicBezTo>
                  <a:cubicBezTo>
                    <a:pt x="646" y="1405"/>
                    <a:pt x="669" y="1415"/>
                    <a:pt x="692" y="1415"/>
                  </a:cubicBezTo>
                  <a:cubicBezTo>
                    <a:pt x="736" y="1415"/>
                    <a:pt x="779" y="1380"/>
                    <a:pt x="763" y="1326"/>
                  </a:cubicBezTo>
                  <a:cubicBezTo>
                    <a:pt x="626" y="878"/>
                    <a:pt x="406" y="467"/>
                    <a:pt x="194" y="48"/>
                  </a:cubicBezTo>
                  <a:cubicBezTo>
                    <a:pt x="176" y="14"/>
                    <a:pt x="149" y="0"/>
                    <a:pt x="122" y="0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6"/>
            <p:cNvSpPr/>
            <p:nvPr/>
          </p:nvSpPr>
          <p:spPr>
            <a:xfrm>
              <a:off x="2623425" y="3047775"/>
              <a:ext cx="65175" cy="10625"/>
            </a:xfrm>
            <a:custGeom>
              <a:avLst/>
              <a:gdLst/>
              <a:ahLst/>
              <a:cxnLst/>
              <a:rect l="l" t="t" r="r" b="b"/>
              <a:pathLst>
                <a:path w="2607" h="425" extrusionOk="0">
                  <a:moveTo>
                    <a:pt x="2325" y="1"/>
                  </a:moveTo>
                  <a:cubicBezTo>
                    <a:pt x="1634" y="1"/>
                    <a:pt x="937" y="155"/>
                    <a:pt x="237" y="155"/>
                  </a:cubicBezTo>
                  <a:cubicBezTo>
                    <a:pt x="204" y="155"/>
                    <a:pt x="171" y="155"/>
                    <a:pt x="138" y="154"/>
                  </a:cubicBezTo>
                  <a:cubicBezTo>
                    <a:pt x="136" y="154"/>
                    <a:pt x="135" y="154"/>
                    <a:pt x="134" y="154"/>
                  </a:cubicBezTo>
                  <a:cubicBezTo>
                    <a:pt x="0" y="154"/>
                    <a:pt x="7" y="351"/>
                    <a:pt x="138" y="363"/>
                  </a:cubicBezTo>
                  <a:cubicBezTo>
                    <a:pt x="452" y="395"/>
                    <a:pt x="798" y="425"/>
                    <a:pt x="1145" y="425"/>
                  </a:cubicBezTo>
                  <a:cubicBezTo>
                    <a:pt x="1624" y="425"/>
                    <a:pt x="2107" y="368"/>
                    <a:pt x="2516" y="180"/>
                  </a:cubicBezTo>
                  <a:cubicBezTo>
                    <a:pt x="2607" y="138"/>
                    <a:pt x="2555" y="8"/>
                    <a:pt x="2470" y="3"/>
                  </a:cubicBezTo>
                  <a:cubicBezTo>
                    <a:pt x="2422" y="1"/>
                    <a:pt x="2373" y="1"/>
                    <a:pt x="2325" y="1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6"/>
            <p:cNvSpPr/>
            <p:nvPr/>
          </p:nvSpPr>
          <p:spPr>
            <a:xfrm>
              <a:off x="2635250" y="3020125"/>
              <a:ext cx="63425" cy="10200"/>
            </a:xfrm>
            <a:custGeom>
              <a:avLst/>
              <a:gdLst/>
              <a:ahLst/>
              <a:cxnLst/>
              <a:rect l="l" t="t" r="r" b="b"/>
              <a:pathLst>
                <a:path w="2537" h="408" extrusionOk="0">
                  <a:moveTo>
                    <a:pt x="1172" y="0"/>
                  </a:moveTo>
                  <a:cubicBezTo>
                    <a:pt x="865" y="0"/>
                    <a:pt x="557" y="10"/>
                    <a:pt x="248" y="11"/>
                  </a:cubicBezTo>
                  <a:cubicBezTo>
                    <a:pt x="1" y="15"/>
                    <a:pt x="1" y="394"/>
                    <a:pt x="248" y="396"/>
                  </a:cubicBezTo>
                  <a:cubicBezTo>
                    <a:pt x="560" y="397"/>
                    <a:pt x="871" y="407"/>
                    <a:pt x="1181" y="407"/>
                  </a:cubicBezTo>
                  <a:cubicBezTo>
                    <a:pt x="1603" y="407"/>
                    <a:pt x="2023" y="388"/>
                    <a:pt x="2441" y="301"/>
                  </a:cubicBezTo>
                  <a:cubicBezTo>
                    <a:pt x="2537" y="281"/>
                    <a:pt x="2537" y="126"/>
                    <a:pt x="2441" y="106"/>
                  </a:cubicBezTo>
                  <a:cubicBezTo>
                    <a:pt x="2020" y="19"/>
                    <a:pt x="1597" y="0"/>
                    <a:pt x="1172" y="0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6"/>
            <p:cNvSpPr/>
            <p:nvPr/>
          </p:nvSpPr>
          <p:spPr>
            <a:xfrm>
              <a:off x="2861750" y="3002175"/>
              <a:ext cx="34350" cy="6425"/>
            </a:xfrm>
            <a:custGeom>
              <a:avLst/>
              <a:gdLst/>
              <a:ahLst/>
              <a:cxnLst/>
              <a:rect l="l" t="t" r="r" b="b"/>
              <a:pathLst>
                <a:path w="1374" h="257" extrusionOk="0">
                  <a:moveTo>
                    <a:pt x="1268" y="1"/>
                  </a:moveTo>
                  <a:cubicBezTo>
                    <a:pt x="1266" y="1"/>
                    <a:pt x="1265" y="1"/>
                    <a:pt x="1264" y="1"/>
                  </a:cubicBezTo>
                  <a:cubicBezTo>
                    <a:pt x="861" y="18"/>
                    <a:pt x="480" y="59"/>
                    <a:pt x="81" y="115"/>
                  </a:cubicBezTo>
                  <a:cubicBezTo>
                    <a:pt x="1" y="126"/>
                    <a:pt x="19" y="256"/>
                    <a:pt x="98" y="256"/>
                  </a:cubicBezTo>
                  <a:cubicBezTo>
                    <a:pt x="99" y="256"/>
                    <a:pt x="99" y="256"/>
                    <a:pt x="100" y="256"/>
                  </a:cubicBezTo>
                  <a:cubicBezTo>
                    <a:pt x="497" y="244"/>
                    <a:pt x="875" y="218"/>
                    <a:pt x="1264" y="167"/>
                  </a:cubicBezTo>
                  <a:cubicBezTo>
                    <a:pt x="1366" y="153"/>
                    <a:pt x="1374" y="1"/>
                    <a:pt x="1268" y="1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6"/>
            <p:cNvSpPr/>
            <p:nvPr/>
          </p:nvSpPr>
          <p:spPr>
            <a:xfrm>
              <a:off x="2873700" y="3022675"/>
              <a:ext cx="35525" cy="9075"/>
            </a:xfrm>
            <a:custGeom>
              <a:avLst/>
              <a:gdLst/>
              <a:ahLst/>
              <a:cxnLst/>
              <a:rect l="l" t="t" r="r" b="b"/>
              <a:pathLst>
                <a:path w="1421" h="363" extrusionOk="0">
                  <a:moveTo>
                    <a:pt x="1219" y="1"/>
                  </a:moveTo>
                  <a:cubicBezTo>
                    <a:pt x="1053" y="1"/>
                    <a:pt x="881" y="49"/>
                    <a:pt x="719" y="77"/>
                  </a:cubicBezTo>
                  <a:cubicBezTo>
                    <a:pt x="512" y="113"/>
                    <a:pt x="304" y="148"/>
                    <a:pt x="95" y="184"/>
                  </a:cubicBezTo>
                  <a:cubicBezTo>
                    <a:pt x="0" y="200"/>
                    <a:pt x="17" y="363"/>
                    <a:pt x="110" y="363"/>
                  </a:cubicBezTo>
                  <a:cubicBezTo>
                    <a:pt x="113" y="363"/>
                    <a:pt x="116" y="362"/>
                    <a:pt x="119" y="362"/>
                  </a:cubicBezTo>
                  <a:cubicBezTo>
                    <a:pt x="330" y="338"/>
                    <a:pt x="537" y="314"/>
                    <a:pt x="748" y="292"/>
                  </a:cubicBezTo>
                  <a:cubicBezTo>
                    <a:pt x="933" y="270"/>
                    <a:pt x="1138" y="271"/>
                    <a:pt x="1312" y="203"/>
                  </a:cubicBezTo>
                  <a:cubicBezTo>
                    <a:pt x="1421" y="161"/>
                    <a:pt x="1403" y="17"/>
                    <a:pt x="1288" y="4"/>
                  </a:cubicBezTo>
                  <a:cubicBezTo>
                    <a:pt x="1265" y="2"/>
                    <a:pt x="1242" y="1"/>
                    <a:pt x="1219" y="1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6"/>
            <p:cNvSpPr/>
            <p:nvPr/>
          </p:nvSpPr>
          <p:spPr>
            <a:xfrm>
              <a:off x="2941600" y="3144575"/>
              <a:ext cx="16475" cy="43575"/>
            </a:xfrm>
            <a:custGeom>
              <a:avLst/>
              <a:gdLst/>
              <a:ahLst/>
              <a:cxnLst/>
              <a:rect l="l" t="t" r="r" b="b"/>
              <a:pathLst>
                <a:path w="659" h="1743" extrusionOk="0">
                  <a:moveTo>
                    <a:pt x="68" y="1"/>
                  </a:moveTo>
                  <a:cubicBezTo>
                    <a:pt x="34" y="1"/>
                    <a:pt x="1" y="28"/>
                    <a:pt x="13" y="72"/>
                  </a:cubicBezTo>
                  <a:cubicBezTo>
                    <a:pt x="150" y="596"/>
                    <a:pt x="239" y="1198"/>
                    <a:pt x="469" y="1692"/>
                  </a:cubicBezTo>
                  <a:cubicBezTo>
                    <a:pt x="486" y="1728"/>
                    <a:pt x="513" y="1742"/>
                    <a:pt x="541" y="1742"/>
                  </a:cubicBezTo>
                  <a:cubicBezTo>
                    <a:pt x="598" y="1742"/>
                    <a:pt x="659" y="1684"/>
                    <a:pt x="647" y="1617"/>
                  </a:cubicBezTo>
                  <a:cubicBezTo>
                    <a:pt x="563" y="1090"/>
                    <a:pt x="301" y="545"/>
                    <a:pt x="124" y="41"/>
                  </a:cubicBezTo>
                  <a:cubicBezTo>
                    <a:pt x="115" y="13"/>
                    <a:pt x="91" y="1"/>
                    <a:pt x="68" y="1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6"/>
            <p:cNvSpPr/>
            <p:nvPr/>
          </p:nvSpPr>
          <p:spPr>
            <a:xfrm>
              <a:off x="2966925" y="3145950"/>
              <a:ext cx="21200" cy="40350"/>
            </a:xfrm>
            <a:custGeom>
              <a:avLst/>
              <a:gdLst/>
              <a:ahLst/>
              <a:cxnLst/>
              <a:rect l="l" t="t" r="r" b="b"/>
              <a:pathLst>
                <a:path w="848" h="1614" extrusionOk="0">
                  <a:moveTo>
                    <a:pt x="123" y="0"/>
                  </a:moveTo>
                  <a:cubicBezTo>
                    <a:pt x="64" y="0"/>
                    <a:pt x="0" y="52"/>
                    <a:pt x="25" y="120"/>
                  </a:cubicBezTo>
                  <a:lnTo>
                    <a:pt x="324" y="879"/>
                  </a:lnTo>
                  <a:cubicBezTo>
                    <a:pt x="411" y="1106"/>
                    <a:pt x="478" y="1363"/>
                    <a:pt x="619" y="1560"/>
                  </a:cubicBezTo>
                  <a:cubicBezTo>
                    <a:pt x="646" y="1597"/>
                    <a:pt x="683" y="1613"/>
                    <a:pt x="718" y="1613"/>
                  </a:cubicBezTo>
                  <a:cubicBezTo>
                    <a:pt x="785" y="1613"/>
                    <a:pt x="847" y="1556"/>
                    <a:pt x="831" y="1469"/>
                  </a:cubicBezTo>
                  <a:cubicBezTo>
                    <a:pt x="783" y="1232"/>
                    <a:pt x="643" y="1010"/>
                    <a:pt x="542" y="788"/>
                  </a:cubicBezTo>
                  <a:cubicBezTo>
                    <a:pt x="427" y="541"/>
                    <a:pt x="314" y="294"/>
                    <a:pt x="197" y="46"/>
                  </a:cubicBezTo>
                  <a:cubicBezTo>
                    <a:pt x="182" y="14"/>
                    <a:pt x="153" y="0"/>
                    <a:pt x="123" y="0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6"/>
            <p:cNvSpPr/>
            <p:nvPr/>
          </p:nvSpPr>
          <p:spPr>
            <a:xfrm>
              <a:off x="2990850" y="3056425"/>
              <a:ext cx="25100" cy="31050"/>
            </a:xfrm>
            <a:custGeom>
              <a:avLst/>
              <a:gdLst/>
              <a:ahLst/>
              <a:cxnLst/>
              <a:rect l="l" t="t" r="r" b="b"/>
              <a:pathLst>
                <a:path w="1004" h="1242" extrusionOk="0">
                  <a:moveTo>
                    <a:pt x="113" y="0"/>
                  </a:moveTo>
                  <a:cubicBezTo>
                    <a:pt x="56" y="0"/>
                    <a:pt x="0" y="57"/>
                    <a:pt x="42" y="115"/>
                  </a:cubicBezTo>
                  <a:cubicBezTo>
                    <a:pt x="308" y="480"/>
                    <a:pt x="529" y="922"/>
                    <a:pt x="874" y="1223"/>
                  </a:cubicBezTo>
                  <a:cubicBezTo>
                    <a:pt x="889" y="1236"/>
                    <a:pt x="906" y="1242"/>
                    <a:pt x="921" y="1242"/>
                  </a:cubicBezTo>
                  <a:cubicBezTo>
                    <a:pt x="966" y="1242"/>
                    <a:pt x="1004" y="1191"/>
                    <a:pt x="980" y="1139"/>
                  </a:cubicBezTo>
                  <a:cubicBezTo>
                    <a:pt x="800" y="727"/>
                    <a:pt x="447" y="391"/>
                    <a:pt x="180" y="34"/>
                  </a:cubicBezTo>
                  <a:cubicBezTo>
                    <a:pt x="162" y="10"/>
                    <a:pt x="137" y="0"/>
                    <a:pt x="113" y="0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6"/>
            <p:cNvSpPr/>
            <p:nvPr/>
          </p:nvSpPr>
          <p:spPr>
            <a:xfrm>
              <a:off x="3020775" y="3059725"/>
              <a:ext cx="18775" cy="24450"/>
            </a:xfrm>
            <a:custGeom>
              <a:avLst/>
              <a:gdLst/>
              <a:ahLst/>
              <a:cxnLst/>
              <a:rect l="l" t="t" r="r" b="b"/>
              <a:pathLst>
                <a:path w="751" h="978" extrusionOk="0">
                  <a:moveTo>
                    <a:pt x="59" y="0"/>
                  </a:moveTo>
                  <a:cubicBezTo>
                    <a:pt x="30" y="0"/>
                    <a:pt x="0" y="36"/>
                    <a:pt x="18" y="69"/>
                  </a:cubicBezTo>
                  <a:cubicBezTo>
                    <a:pt x="185" y="348"/>
                    <a:pt x="313" y="734"/>
                    <a:pt x="562" y="953"/>
                  </a:cubicBezTo>
                  <a:cubicBezTo>
                    <a:pt x="581" y="970"/>
                    <a:pt x="605" y="977"/>
                    <a:pt x="629" y="977"/>
                  </a:cubicBezTo>
                  <a:cubicBezTo>
                    <a:pt x="690" y="977"/>
                    <a:pt x="751" y="929"/>
                    <a:pt x="725" y="859"/>
                  </a:cubicBezTo>
                  <a:cubicBezTo>
                    <a:pt x="607" y="535"/>
                    <a:pt x="294" y="276"/>
                    <a:pt x="87" y="14"/>
                  </a:cubicBezTo>
                  <a:cubicBezTo>
                    <a:pt x="79" y="4"/>
                    <a:pt x="69" y="0"/>
                    <a:pt x="59" y="0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6"/>
            <p:cNvSpPr/>
            <p:nvPr/>
          </p:nvSpPr>
          <p:spPr>
            <a:xfrm>
              <a:off x="3082450" y="3269250"/>
              <a:ext cx="27975" cy="32625"/>
            </a:xfrm>
            <a:custGeom>
              <a:avLst/>
              <a:gdLst/>
              <a:ahLst/>
              <a:cxnLst/>
              <a:rect l="l" t="t" r="r" b="b"/>
              <a:pathLst>
                <a:path w="1119" h="1305" extrusionOk="0">
                  <a:moveTo>
                    <a:pt x="198" y="0"/>
                  </a:moveTo>
                  <a:cubicBezTo>
                    <a:pt x="101" y="0"/>
                    <a:pt x="0" y="116"/>
                    <a:pt x="67" y="215"/>
                  </a:cubicBezTo>
                  <a:cubicBezTo>
                    <a:pt x="299" y="562"/>
                    <a:pt x="506" y="984"/>
                    <a:pt x="820" y="1260"/>
                  </a:cubicBezTo>
                  <a:cubicBezTo>
                    <a:pt x="855" y="1291"/>
                    <a:pt x="893" y="1304"/>
                    <a:pt x="929" y="1304"/>
                  </a:cubicBezTo>
                  <a:cubicBezTo>
                    <a:pt x="1033" y="1304"/>
                    <a:pt x="1118" y="1191"/>
                    <a:pt x="1063" y="1071"/>
                  </a:cubicBezTo>
                  <a:cubicBezTo>
                    <a:pt x="892" y="692"/>
                    <a:pt x="549" y="366"/>
                    <a:pt x="288" y="44"/>
                  </a:cubicBezTo>
                  <a:cubicBezTo>
                    <a:pt x="263" y="13"/>
                    <a:pt x="231" y="0"/>
                    <a:pt x="198" y="0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6"/>
            <p:cNvSpPr/>
            <p:nvPr/>
          </p:nvSpPr>
          <p:spPr>
            <a:xfrm>
              <a:off x="3108675" y="3252975"/>
              <a:ext cx="22925" cy="33800"/>
            </a:xfrm>
            <a:custGeom>
              <a:avLst/>
              <a:gdLst/>
              <a:ahLst/>
              <a:cxnLst/>
              <a:rect l="l" t="t" r="r" b="b"/>
              <a:pathLst>
                <a:path w="917" h="1352" extrusionOk="0">
                  <a:moveTo>
                    <a:pt x="215" y="0"/>
                  </a:moveTo>
                  <a:cubicBezTo>
                    <a:pt x="156" y="0"/>
                    <a:pt x="99" y="31"/>
                    <a:pt x="86" y="98"/>
                  </a:cubicBezTo>
                  <a:cubicBezTo>
                    <a:pt x="1" y="571"/>
                    <a:pt x="194" y="1175"/>
                    <a:pt x="687" y="1345"/>
                  </a:cubicBezTo>
                  <a:cubicBezTo>
                    <a:pt x="701" y="1350"/>
                    <a:pt x="714" y="1352"/>
                    <a:pt x="728" y="1352"/>
                  </a:cubicBezTo>
                  <a:cubicBezTo>
                    <a:pt x="840" y="1352"/>
                    <a:pt x="916" y="1189"/>
                    <a:pt x="826" y="1103"/>
                  </a:cubicBezTo>
                  <a:cubicBezTo>
                    <a:pt x="529" y="827"/>
                    <a:pt x="306" y="566"/>
                    <a:pt x="356" y="134"/>
                  </a:cubicBezTo>
                  <a:cubicBezTo>
                    <a:pt x="365" y="49"/>
                    <a:pt x="289" y="0"/>
                    <a:pt x="215" y="0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6"/>
            <p:cNvSpPr/>
            <p:nvPr/>
          </p:nvSpPr>
          <p:spPr>
            <a:xfrm>
              <a:off x="3098350" y="3402400"/>
              <a:ext cx="22050" cy="19600"/>
            </a:xfrm>
            <a:custGeom>
              <a:avLst/>
              <a:gdLst/>
              <a:ahLst/>
              <a:cxnLst/>
              <a:rect l="l" t="t" r="r" b="b"/>
              <a:pathLst>
                <a:path w="882" h="784" extrusionOk="0">
                  <a:moveTo>
                    <a:pt x="220" y="1"/>
                  </a:moveTo>
                  <a:cubicBezTo>
                    <a:pt x="104" y="1"/>
                    <a:pt x="1" y="151"/>
                    <a:pt x="107" y="259"/>
                  </a:cubicBezTo>
                  <a:cubicBezTo>
                    <a:pt x="278" y="434"/>
                    <a:pt x="441" y="631"/>
                    <a:pt x="649" y="763"/>
                  </a:cubicBezTo>
                  <a:cubicBezTo>
                    <a:pt x="670" y="777"/>
                    <a:pt x="692" y="783"/>
                    <a:pt x="714" y="783"/>
                  </a:cubicBezTo>
                  <a:cubicBezTo>
                    <a:pt x="803" y="783"/>
                    <a:pt x="882" y="676"/>
                    <a:pt x="825" y="588"/>
                  </a:cubicBezTo>
                  <a:cubicBezTo>
                    <a:pt x="691" y="382"/>
                    <a:pt x="494" y="219"/>
                    <a:pt x="321" y="44"/>
                  </a:cubicBezTo>
                  <a:cubicBezTo>
                    <a:pt x="290" y="14"/>
                    <a:pt x="254" y="1"/>
                    <a:pt x="220" y="1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6"/>
            <p:cNvSpPr/>
            <p:nvPr/>
          </p:nvSpPr>
          <p:spPr>
            <a:xfrm>
              <a:off x="3123575" y="3391200"/>
              <a:ext cx="24125" cy="29875"/>
            </a:xfrm>
            <a:custGeom>
              <a:avLst/>
              <a:gdLst/>
              <a:ahLst/>
              <a:cxnLst/>
              <a:rect l="l" t="t" r="r" b="b"/>
              <a:pathLst>
                <a:path w="965" h="1195" extrusionOk="0">
                  <a:moveTo>
                    <a:pt x="133" y="1"/>
                  </a:moveTo>
                  <a:cubicBezTo>
                    <a:pt x="68" y="1"/>
                    <a:pt x="1" y="79"/>
                    <a:pt x="44" y="144"/>
                  </a:cubicBezTo>
                  <a:cubicBezTo>
                    <a:pt x="274" y="487"/>
                    <a:pt x="488" y="890"/>
                    <a:pt x="799" y="1168"/>
                  </a:cubicBezTo>
                  <a:cubicBezTo>
                    <a:pt x="819" y="1187"/>
                    <a:pt x="840" y="1195"/>
                    <a:pt x="860" y="1195"/>
                  </a:cubicBezTo>
                  <a:cubicBezTo>
                    <a:pt x="917" y="1195"/>
                    <a:pt x="965" y="1130"/>
                    <a:pt x="934" y="1063"/>
                  </a:cubicBezTo>
                  <a:cubicBezTo>
                    <a:pt x="765" y="684"/>
                    <a:pt x="446" y="353"/>
                    <a:pt x="194" y="31"/>
                  </a:cubicBezTo>
                  <a:cubicBezTo>
                    <a:pt x="177" y="10"/>
                    <a:pt x="155" y="1"/>
                    <a:pt x="133" y="1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6"/>
            <p:cNvSpPr/>
            <p:nvPr/>
          </p:nvSpPr>
          <p:spPr>
            <a:xfrm>
              <a:off x="3410700" y="3210700"/>
              <a:ext cx="58125" cy="17875"/>
            </a:xfrm>
            <a:custGeom>
              <a:avLst/>
              <a:gdLst/>
              <a:ahLst/>
              <a:cxnLst/>
              <a:rect l="l" t="t" r="r" b="b"/>
              <a:pathLst>
                <a:path w="2325" h="715" extrusionOk="0">
                  <a:moveTo>
                    <a:pt x="2172" y="1"/>
                  </a:moveTo>
                  <a:cubicBezTo>
                    <a:pt x="1453" y="7"/>
                    <a:pt x="803" y="220"/>
                    <a:pt x="135" y="472"/>
                  </a:cubicBezTo>
                  <a:cubicBezTo>
                    <a:pt x="0" y="524"/>
                    <a:pt x="36" y="715"/>
                    <a:pt x="165" y="715"/>
                  </a:cubicBezTo>
                  <a:cubicBezTo>
                    <a:pt x="176" y="715"/>
                    <a:pt x="187" y="714"/>
                    <a:pt x="200" y="711"/>
                  </a:cubicBezTo>
                  <a:cubicBezTo>
                    <a:pt x="870" y="542"/>
                    <a:pt x="1548" y="443"/>
                    <a:pt x="2201" y="229"/>
                  </a:cubicBezTo>
                  <a:cubicBezTo>
                    <a:pt x="2324" y="189"/>
                    <a:pt x="2307" y="1"/>
                    <a:pt x="2172" y="1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6"/>
            <p:cNvSpPr/>
            <p:nvPr/>
          </p:nvSpPr>
          <p:spPr>
            <a:xfrm>
              <a:off x="3417525" y="3228200"/>
              <a:ext cx="67775" cy="16775"/>
            </a:xfrm>
            <a:custGeom>
              <a:avLst/>
              <a:gdLst/>
              <a:ahLst/>
              <a:cxnLst/>
              <a:rect l="l" t="t" r="r" b="b"/>
              <a:pathLst>
                <a:path w="2711" h="671" extrusionOk="0">
                  <a:moveTo>
                    <a:pt x="2522" y="0"/>
                  </a:moveTo>
                  <a:cubicBezTo>
                    <a:pt x="2520" y="0"/>
                    <a:pt x="2519" y="0"/>
                    <a:pt x="2518" y="0"/>
                  </a:cubicBezTo>
                  <a:cubicBezTo>
                    <a:pt x="1748" y="11"/>
                    <a:pt x="854" y="227"/>
                    <a:pt x="119" y="443"/>
                  </a:cubicBezTo>
                  <a:cubicBezTo>
                    <a:pt x="0" y="478"/>
                    <a:pt x="15" y="671"/>
                    <a:pt x="145" y="671"/>
                  </a:cubicBezTo>
                  <a:cubicBezTo>
                    <a:pt x="146" y="671"/>
                    <a:pt x="148" y="671"/>
                    <a:pt x="150" y="671"/>
                  </a:cubicBezTo>
                  <a:cubicBezTo>
                    <a:pt x="916" y="628"/>
                    <a:pt x="1830" y="535"/>
                    <a:pt x="2557" y="288"/>
                  </a:cubicBezTo>
                  <a:cubicBezTo>
                    <a:pt x="2711" y="237"/>
                    <a:pt x="2691" y="0"/>
                    <a:pt x="2522" y="0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6"/>
            <p:cNvSpPr/>
            <p:nvPr/>
          </p:nvSpPr>
          <p:spPr>
            <a:xfrm>
              <a:off x="3446425" y="3402125"/>
              <a:ext cx="44475" cy="12150"/>
            </a:xfrm>
            <a:custGeom>
              <a:avLst/>
              <a:gdLst/>
              <a:ahLst/>
              <a:cxnLst/>
              <a:rect l="l" t="t" r="r" b="b"/>
              <a:pathLst>
                <a:path w="1779" h="486" extrusionOk="0">
                  <a:moveTo>
                    <a:pt x="966" y="0"/>
                  </a:moveTo>
                  <a:cubicBezTo>
                    <a:pt x="714" y="0"/>
                    <a:pt x="457" y="36"/>
                    <a:pt x="230" y="62"/>
                  </a:cubicBezTo>
                  <a:cubicBezTo>
                    <a:pt x="14" y="88"/>
                    <a:pt x="0" y="403"/>
                    <a:pt x="230" y="410"/>
                  </a:cubicBezTo>
                  <a:cubicBezTo>
                    <a:pt x="539" y="419"/>
                    <a:pt x="885" y="486"/>
                    <a:pt x="1213" y="486"/>
                  </a:cubicBezTo>
                  <a:cubicBezTo>
                    <a:pt x="1351" y="486"/>
                    <a:pt x="1485" y="474"/>
                    <a:pt x="1612" y="441"/>
                  </a:cubicBezTo>
                  <a:cubicBezTo>
                    <a:pt x="1746" y="410"/>
                    <a:pt x="1779" y="206"/>
                    <a:pt x="1652" y="139"/>
                  </a:cubicBezTo>
                  <a:cubicBezTo>
                    <a:pt x="1447" y="33"/>
                    <a:pt x="1209" y="0"/>
                    <a:pt x="966" y="0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6"/>
            <p:cNvSpPr/>
            <p:nvPr/>
          </p:nvSpPr>
          <p:spPr>
            <a:xfrm>
              <a:off x="3461675" y="3425225"/>
              <a:ext cx="22625" cy="10075"/>
            </a:xfrm>
            <a:custGeom>
              <a:avLst/>
              <a:gdLst/>
              <a:ahLst/>
              <a:cxnLst/>
              <a:rect l="l" t="t" r="r" b="b"/>
              <a:pathLst>
                <a:path w="905" h="403" extrusionOk="0">
                  <a:moveTo>
                    <a:pt x="648" y="0"/>
                  </a:moveTo>
                  <a:cubicBezTo>
                    <a:pt x="497" y="0"/>
                    <a:pt x="340" y="54"/>
                    <a:pt x="193" y="86"/>
                  </a:cubicBezTo>
                  <a:cubicBezTo>
                    <a:pt x="0" y="128"/>
                    <a:pt x="64" y="403"/>
                    <a:pt x="241" y="403"/>
                  </a:cubicBezTo>
                  <a:cubicBezTo>
                    <a:pt x="253" y="403"/>
                    <a:pt x="265" y="401"/>
                    <a:pt x="279" y="399"/>
                  </a:cubicBezTo>
                  <a:cubicBezTo>
                    <a:pt x="443" y="364"/>
                    <a:pt x="622" y="351"/>
                    <a:pt x="769" y="266"/>
                  </a:cubicBezTo>
                  <a:cubicBezTo>
                    <a:pt x="904" y="191"/>
                    <a:pt x="834" y="16"/>
                    <a:pt x="700" y="2"/>
                  </a:cubicBezTo>
                  <a:cubicBezTo>
                    <a:pt x="683" y="1"/>
                    <a:pt x="665" y="0"/>
                    <a:pt x="648" y="0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6"/>
            <p:cNvSpPr/>
            <p:nvPr/>
          </p:nvSpPr>
          <p:spPr>
            <a:xfrm>
              <a:off x="2952025" y="3579575"/>
              <a:ext cx="386150" cy="199250"/>
            </a:xfrm>
            <a:custGeom>
              <a:avLst/>
              <a:gdLst/>
              <a:ahLst/>
              <a:cxnLst/>
              <a:rect l="l" t="t" r="r" b="b"/>
              <a:pathLst>
                <a:path w="15446" h="7970" extrusionOk="0">
                  <a:moveTo>
                    <a:pt x="10908" y="1"/>
                  </a:moveTo>
                  <a:cubicBezTo>
                    <a:pt x="8507" y="1"/>
                    <a:pt x="5809" y="1375"/>
                    <a:pt x="5809" y="1375"/>
                  </a:cubicBezTo>
                  <a:cubicBezTo>
                    <a:pt x="5809" y="1375"/>
                    <a:pt x="1" y="6156"/>
                    <a:pt x="5809" y="7547"/>
                  </a:cubicBezTo>
                  <a:cubicBezTo>
                    <a:pt x="6998" y="7832"/>
                    <a:pt x="8116" y="7970"/>
                    <a:pt x="9131" y="7970"/>
                  </a:cubicBezTo>
                  <a:cubicBezTo>
                    <a:pt x="13072" y="7970"/>
                    <a:pt x="15446" y="5891"/>
                    <a:pt x="14332" y="2283"/>
                  </a:cubicBezTo>
                  <a:cubicBezTo>
                    <a:pt x="13793" y="538"/>
                    <a:pt x="12409" y="1"/>
                    <a:pt x="10908" y="1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6"/>
            <p:cNvSpPr/>
            <p:nvPr/>
          </p:nvSpPr>
          <p:spPr>
            <a:xfrm>
              <a:off x="3085150" y="3619475"/>
              <a:ext cx="195125" cy="92850"/>
            </a:xfrm>
            <a:custGeom>
              <a:avLst/>
              <a:gdLst/>
              <a:ahLst/>
              <a:cxnLst/>
              <a:rect l="l" t="t" r="r" b="b"/>
              <a:pathLst>
                <a:path w="7805" h="3714" extrusionOk="0">
                  <a:moveTo>
                    <a:pt x="5769" y="0"/>
                  </a:moveTo>
                  <a:cubicBezTo>
                    <a:pt x="5701" y="0"/>
                    <a:pt x="5633" y="2"/>
                    <a:pt x="5565" y="6"/>
                  </a:cubicBezTo>
                  <a:cubicBezTo>
                    <a:pt x="4780" y="44"/>
                    <a:pt x="4010" y="265"/>
                    <a:pt x="3305" y="597"/>
                  </a:cubicBezTo>
                  <a:cubicBezTo>
                    <a:pt x="2609" y="951"/>
                    <a:pt x="1972" y="1398"/>
                    <a:pt x="1415" y="1926"/>
                  </a:cubicBezTo>
                  <a:cubicBezTo>
                    <a:pt x="859" y="2453"/>
                    <a:pt x="362" y="3041"/>
                    <a:pt x="0" y="3713"/>
                  </a:cubicBezTo>
                  <a:cubicBezTo>
                    <a:pt x="1147" y="2727"/>
                    <a:pt x="2308" y="1832"/>
                    <a:pt x="3595" y="1191"/>
                  </a:cubicBezTo>
                  <a:cubicBezTo>
                    <a:pt x="4238" y="877"/>
                    <a:pt x="4915" y="657"/>
                    <a:pt x="5616" y="520"/>
                  </a:cubicBezTo>
                  <a:cubicBezTo>
                    <a:pt x="5949" y="460"/>
                    <a:pt x="6285" y="436"/>
                    <a:pt x="6627" y="436"/>
                  </a:cubicBezTo>
                  <a:cubicBezTo>
                    <a:pt x="7011" y="436"/>
                    <a:pt x="7402" y="466"/>
                    <a:pt x="7805" y="507"/>
                  </a:cubicBezTo>
                  <a:cubicBezTo>
                    <a:pt x="7191" y="195"/>
                    <a:pt x="6485" y="0"/>
                    <a:pt x="5769" y="0"/>
                  </a:cubicBezTo>
                  <a:close/>
                </a:path>
              </a:pathLst>
            </a:custGeom>
            <a:solidFill>
              <a:srgbClr val="63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6"/>
            <p:cNvSpPr/>
            <p:nvPr/>
          </p:nvSpPr>
          <p:spPr>
            <a:xfrm>
              <a:off x="3122925" y="3657000"/>
              <a:ext cx="125850" cy="21825"/>
            </a:xfrm>
            <a:custGeom>
              <a:avLst/>
              <a:gdLst/>
              <a:ahLst/>
              <a:cxnLst/>
              <a:rect l="l" t="t" r="r" b="b"/>
              <a:pathLst>
                <a:path w="5034" h="873" extrusionOk="0">
                  <a:moveTo>
                    <a:pt x="3091" y="0"/>
                  </a:moveTo>
                  <a:cubicBezTo>
                    <a:pt x="2884" y="0"/>
                    <a:pt x="2680" y="13"/>
                    <a:pt x="2478" y="31"/>
                  </a:cubicBezTo>
                  <a:cubicBezTo>
                    <a:pt x="1609" y="129"/>
                    <a:pt x="743" y="367"/>
                    <a:pt x="0" y="873"/>
                  </a:cubicBezTo>
                  <a:cubicBezTo>
                    <a:pt x="893" y="868"/>
                    <a:pt x="1713" y="762"/>
                    <a:pt x="2545" y="688"/>
                  </a:cubicBezTo>
                  <a:cubicBezTo>
                    <a:pt x="2963" y="641"/>
                    <a:pt x="3370" y="600"/>
                    <a:pt x="3778" y="575"/>
                  </a:cubicBezTo>
                  <a:cubicBezTo>
                    <a:pt x="3913" y="568"/>
                    <a:pt x="4047" y="564"/>
                    <a:pt x="4182" y="564"/>
                  </a:cubicBezTo>
                  <a:cubicBezTo>
                    <a:pt x="4456" y="564"/>
                    <a:pt x="4735" y="580"/>
                    <a:pt x="5033" y="623"/>
                  </a:cubicBezTo>
                  <a:cubicBezTo>
                    <a:pt x="4707" y="309"/>
                    <a:pt x="4255" y="136"/>
                    <a:pt x="3812" y="60"/>
                  </a:cubicBezTo>
                  <a:cubicBezTo>
                    <a:pt x="3570" y="17"/>
                    <a:pt x="3329" y="0"/>
                    <a:pt x="3091" y="0"/>
                  </a:cubicBezTo>
                  <a:close/>
                </a:path>
              </a:pathLst>
            </a:custGeom>
            <a:solidFill>
              <a:srgbClr val="63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6"/>
            <p:cNvSpPr/>
            <p:nvPr/>
          </p:nvSpPr>
          <p:spPr>
            <a:xfrm>
              <a:off x="2012025" y="3832675"/>
              <a:ext cx="1333325" cy="1036475"/>
            </a:xfrm>
            <a:custGeom>
              <a:avLst/>
              <a:gdLst/>
              <a:ahLst/>
              <a:cxnLst/>
              <a:rect l="l" t="t" r="r" b="b"/>
              <a:pathLst>
                <a:path w="53333" h="41459" extrusionOk="0">
                  <a:moveTo>
                    <a:pt x="43337" y="1"/>
                  </a:moveTo>
                  <a:lnTo>
                    <a:pt x="35383" y="3825"/>
                  </a:lnTo>
                  <a:cubicBezTo>
                    <a:pt x="35383" y="3825"/>
                    <a:pt x="39077" y="6314"/>
                    <a:pt x="29151" y="6314"/>
                  </a:cubicBezTo>
                  <a:cubicBezTo>
                    <a:pt x="27344" y="6314"/>
                    <a:pt x="25087" y="6232"/>
                    <a:pt x="22275" y="6037"/>
                  </a:cubicBezTo>
                  <a:cubicBezTo>
                    <a:pt x="21826" y="6006"/>
                    <a:pt x="21386" y="5991"/>
                    <a:pt x="20955" y="5991"/>
                  </a:cubicBezTo>
                  <a:cubicBezTo>
                    <a:pt x="3814" y="5991"/>
                    <a:pt x="1" y="29902"/>
                    <a:pt x="1" y="29902"/>
                  </a:cubicBezTo>
                  <a:cubicBezTo>
                    <a:pt x="1" y="29902"/>
                    <a:pt x="15247" y="41458"/>
                    <a:pt x="28495" y="41458"/>
                  </a:cubicBezTo>
                  <a:cubicBezTo>
                    <a:pt x="32628" y="41458"/>
                    <a:pt x="36568" y="40333"/>
                    <a:pt x="39789" y="37381"/>
                  </a:cubicBezTo>
                  <a:cubicBezTo>
                    <a:pt x="53333" y="24969"/>
                    <a:pt x="43337" y="1"/>
                    <a:pt x="43337" y="1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6"/>
            <p:cNvSpPr/>
            <p:nvPr/>
          </p:nvSpPr>
          <p:spPr>
            <a:xfrm>
              <a:off x="1096125" y="3750850"/>
              <a:ext cx="1202150" cy="1031150"/>
            </a:xfrm>
            <a:custGeom>
              <a:avLst/>
              <a:gdLst/>
              <a:ahLst/>
              <a:cxnLst/>
              <a:rect l="l" t="t" r="r" b="b"/>
              <a:pathLst>
                <a:path w="48086" h="41246" extrusionOk="0">
                  <a:moveTo>
                    <a:pt x="10962" y="1"/>
                  </a:moveTo>
                  <a:cubicBezTo>
                    <a:pt x="5417" y="1"/>
                    <a:pt x="4326" y="2507"/>
                    <a:pt x="4326" y="2507"/>
                  </a:cubicBezTo>
                  <a:cubicBezTo>
                    <a:pt x="4326" y="2507"/>
                    <a:pt x="1" y="17142"/>
                    <a:pt x="21308" y="21768"/>
                  </a:cubicBezTo>
                  <a:cubicBezTo>
                    <a:pt x="21308" y="21768"/>
                    <a:pt x="27697" y="27002"/>
                    <a:pt x="29462" y="34221"/>
                  </a:cubicBezTo>
                  <a:cubicBezTo>
                    <a:pt x="29534" y="34518"/>
                    <a:pt x="29601" y="34822"/>
                    <a:pt x="29659" y="35127"/>
                  </a:cubicBezTo>
                  <a:cubicBezTo>
                    <a:pt x="29659" y="35127"/>
                    <a:pt x="40399" y="41246"/>
                    <a:pt x="43825" y="41246"/>
                  </a:cubicBezTo>
                  <a:cubicBezTo>
                    <a:pt x="44151" y="41246"/>
                    <a:pt x="44411" y="41190"/>
                    <a:pt x="44589" y="41069"/>
                  </a:cubicBezTo>
                  <a:cubicBezTo>
                    <a:pt x="46638" y="39671"/>
                    <a:pt x="40535" y="35127"/>
                    <a:pt x="40535" y="35127"/>
                  </a:cubicBezTo>
                  <a:cubicBezTo>
                    <a:pt x="40535" y="35127"/>
                    <a:pt x="40598" y="34986"/>
                    <a:pt x="40693" y="34727"/>
                  </a:cubicBezTo>
                  <a:cubicBezTo>
                    <a:pt x="41826" y="31754"/>
                    <a:pt x="48085" y="12933"/>
                    <a:pt x="28557" y="4645"/>
                  </a:cubicBezTo>
                  <a:cubicBezTo>
                    <a:pt x="20146" y="1078"/>
                    <a:pt x="14597" y="1"/>
                    <a:pt x="10962" y="1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6"/>
            <p:cNvSpPr/>
            <p:nvPr/>
          </p:nvSpPr>
          <p:spPr>
            <a:xfrm>
              <a:off x="1527850" y="3991375"/>
              <a:ext cx="400400" cy="604300"/>
            </a:xfrm>
            <a:custGeom>
              <a:avLst/>
              <a:gdLst/>
              <a:ahLst/>
              <a:cxnLst/>
              <a:rect l="l" t="t" r="r" b="b"/>
              <a:pathLst>
                <a:path w="16016" h="24172" extrusionOk="0">
                  <a:moveTo>
                    <a:pt x="76" y="1"/>
                  </a:moveTo>
                  <a:lnTo>
                    <a:pt x="0" y="195"/>
                  </a:lnTo>
                  <a:cubicBezTo>
                    <a:pt x="247" y="289"/>
                    <a:pt x="498" y="392"/>
                    <a:pt x="753" y="503"/>
                  </a:cubicBezTo>
                  <a:lnTo>
                    <a:pt x="834" y="315"/>
                  </a:lnTo>
                  <a:cubicBezTo>
                    <a:pt x="577" y="203"/>
                    <a:pt x="325" y="97"/>
                    <a:pt x="76" y="1"/>
                  </a:cubicBezTo>
                  <a:close/>
                  <a:moveTo>
                    <a:pt x="1582" y="659"/>
                  </a:moveTo>
                  <a:lnTo>
                    <a:pt x="1492" y="843"/>
                  </a:lnTo>
                  <a:cubicBezTo>
                    <a:pt x="1731" y="960"/>
                    <a:pt x="1973" y="1081"/>
                    <a:pt x="2216" y="1212"/>
                  </a:cubicBezTo>
                  <a:lnTo>
                    <a:pt x="2315" y="1032"/>
                  </a:lnTo>
                  <a:cubicBezTo>
                    <a:pt x="2067" y="900"/>
                    <a:pt x="1823" y="774"/>
                    <a:pt x="1582" y="659"/>
                  </a:cubicBezTo>
                  <a:close/>
                  <a:moveTo>
                    <a:pt x="3029" y="1431"/>
                  </a:moveTo>
                  <a:lnTo>
                    <a:pt x="2926" y="1609"/>
                  </a:lnTo>
                  <a:cubicBezTo>
                    <a:pt x="3156" y="1743"/>
                    <a:pt x="3387" y="1886"/>
                    <a:pt x="3619" y="2033"/>
                  </a:cubicBezTo>
                  <a:lnTo>
                    <a:pt x="3730" y="1860"/>
                  </a:lnTo>
                  <a:cubicBezTo>
                    <a:pt x="3494" y="1709"/>
                    <a:pt x="3260" y="1567"/>
                    <a:pt x="3029" y="1431"/>
                  </a:cubicBezTo>
                  <a:close/>
                  <a:moveTo>
                    <a:pt x="4414" y="2316"/>
                  </a:moveTo>
                  <a:lnTo>
                    <a:pt x="4296" y="2486"/>
                  </a:lnTo>
                  <a:cubicBezTo>
                    <a:pt x="4514" y="2638"/>
                    <a:pt x="4733" y="2798"/>
                    <a:pt x="4955" y="2964"/>
                  </a:cubicBezTo>
                  <a:lnTo>
                    <a:pt x="5078" y="2798"/>
                  </a:lnTo>
                  <a:cubicBezTo>
                    <a:pt x="4857" y="2631"/>
                    <a:pt x="4634" y="2470"/>
                    <a:pt x="4414" y="2316"/>
                  </a:cubicBezTo>
                  <a:close/>
                  <a:moveTo>
                    <a:pt x="5723" y="3307"/>
                  </a:moveTo>
                  <a:lnTo>
                    <a:pt x="5593" y="3465"/>
                  </a:lnTo>
                  <a:cubicBezTo>
                    <a:pt x="5798" y="3633"/>
                    <a:pt x="6006" y="3808"/>
                    <a:pt x="6212" y="3990"/>
                  </a:cubicBezTo>
                  <a:lnTo>
                    <a:pt x="6349" y="3839"/>
                  </a:lnTo>
                  <a:cubicBezTo>
                    <a:pt x="6141" y="3654"/>
                    <a:pt x="5930" y="3479"/>
                    <a:pt x="5723" y="3307"/>
                  </a:cubicBezTo>
                  <a:close/>
                  <a:moveTo>
                    <a:pt x="6956" y="4389"/>
                  </a:moveTo>
                  <a:lnTo>
                    <a:pt x="6815" y="4538"/>
                  </a:lnTo>
                  <a:cubicBezTo>
                    <a:pt x="7007" y="4724"/>
                    <a:pt x="7201" y="4914"/>
                    <a:pt x="7393" y="5109"/>
                  </a:cubicBezTo>
                  <a:lnTo>
                    <a:pt x="7541" y="4964"/>
                  </a:lnTo>
                  <a:cubicBezTo>
                    <a:pt x="7345" y="4766"/>
                    <a:pt x="7151" y="4574"/>
                    <a:pt x="6956" y="4389"/>
                  </a:cubicBezTo>
                  <a:close/>
                  <a:moveTo>
                    <a:pt x="8105" y="5562"/>
                  </a:moveTo>
                  <a:lnTo>
                    <a:pt x="7952" y="5701"/>
                  </a:lnTo>
                  <a:cubicBezTo>
                    <a:pt x="8132" y="5898"/>
                    <a:pt x="8311" y="6102"/>
                    <a:pt x="8491" y="6310"/>
                  </a:cubicBezTo>
                  <a:lnTo>
                    <a:pt x="8647" y="6176"/>
                  </a:lnTo>
                  <a:cubicBezTo>
                    <a:pt x="8467" y="5965"/>
                    <a:pt x="8287" y="5761"/>
                    <a:pt x="8105" y="5562"/>
                  </a:cubicBezTo>
                  <a:close/>
                  <a:moveTo>
                    <a:pt x="9168" y="6809"/>
                  </a:moveTo>
                  <a:lnTo>
                    <a:pt x="9007" y="6937"/>
                  </a:lnTo>
                  <a:cubicBezTo>
                    <a:pt x="9175" y="7145"/>
                    <a:pt x="9339" y="7359"/>
                    <a:pt x="9504" y="7581"/>
                  </a:cubicBezTo>
                  <a:lnTo>
                    <a:pt x="9670" y="7459"/>
                  </a:lnTo>
                  <a:cubicBezTo>
                    <a:pt x="9502" y="7238"/>
                    <a:pt x="9336" y="7022"/>
                    <a:pt x="9168" y="6809"/>
                  </a:cubicBezTo>
                  <a:close/>
                  <a:moveTo>
                    <a:pt x="10151" y="8122"/>
                  </a:moveTo>
                  <a:lnTo>
                    <a:pt x="9981" y="8241"/>
                  </a:lnTo>
                  <a:cubicBezTo>
                    <a:pt x="10133" y="8462"/>
                    <a:pt x="10284" y="8687"/>
                    <a:pt x="10435" y="8916"/>
                  </a:cubicBezTo>
                  <a:lnTo>
                    <a:pt x="10608" y="8803"/>
                  </a:lnTo>
                  <a:cubicBezTo>
                    <a:pt x="10456" y="8572"/>
                    <a:pt x="10305" y="8344"/>
                    <a:pt x="10151" y="8122"/>
                  </a:cubicBezTo>
                  <a:close/>
                  <a:moveTo>
                    <a:pt x="11046" y="9498"/>
                  </a:moveTo>
                  <a:lnTo>
                    <a:pt x="10871" y="9604"/>
                  </a:lnTo>
                  <a:cubicBezTo>
                    <a:pt x="11010" y="9834"/>
                    <a:pt x="11147" y="10067"/>
                    <a:pt x="11284" y="10305"/>
                  </a:cubicBezTo>
                  <a:lnTo>
                    <a:pt x="11464" y="10203"/>
                  </a:lnTo>
                  <a:cubicBezTo>
                    <a:pt x="11327" y="9962"/>
                    <a:pt x="11186" y="9726"/>
                    <a:pt x="11046" y="9498"/>
                  </a:cubicBezTo>
                  <a:close/>
                  <a:moveTo>
                    <a:pt x="11862" y="10921"/>
                  </a:moveTo>
                  <a:lnTo>
                    <a:pt x="11680" y="11017"/>
                  </a:lnTo>
                  <a:cubicBezTo>
                    <a:pt x="11807" y="11252"/>
                    <a:pt x="11931" y="11492"/>
                    <a:pt x="12056" y="11739"/>
                  </a:cubicBezTo>
                  <a:lnTo>
                    <a:pt x="12239" y="11646"/>
                  </a:lnTo>
                  <a:cubicBezTo>
                    <a:pt x="12116" y="11401"/>
                    <a:pt x="11991" y="11158"/>
                    <a:pt x="11862" y="10921"/>
                  </a:cubicBezTo>
                  <a:close/>
                  <a:moveTo>
                    <a:pt x="12596" y="12382"/>
                  </a:moveTo>
                  <a:lnTo>
                    <a:pt x="12409" y="12470"/>
                  </a:lnTo>
                  <a:cubicBezTo>
                    <a:pt x="12526" y="12713"/>
                    <a:pt x="12637" y="12962"/>
                    <a:pt x="12749" y="13212"/>
                  </a:cubicBezTo>
                  <a:lnTo>
                    <a:pt x="12934" y="13128"/>
                  </a:lnTo>
                  <a:cubicBezTo>
                    <a:pt x="12822" y="12874"/>
                    <a:pt x="12709" y="12626"/>
                    <a:pt x="12596" y="12382"/>
                  </a:cubicBezTo>
                  <a:close/>
                  <a:moveTo>
                    <a:pt x="13258" y="13883"/>
                  </a:moveTo>
                  <a:lnTo>
                    <a:pt x="13068" y="13961"/>
                  </a:lnTo>
                  <a:cubicBezTo>
                    <a:pt x="13170" y="14210"/>
                    <a:pt x="13272" y="14462"/>
                    <a:pt x="13369" y="14719"/>
                  </a:cubicBezTo>
                  <a:lnTo>
                    <a:pt x="13563" y="14644"/>
                  </a:lnTo>
                  <a:cubicBezTo>
                    <a:pt x="13462" y="14387"/>
                    <a:pt x="13361" y="14131"/>
                    <a:pt x="13258" y="13883"/>
                  </a:cubicBezTo>
                  <a:close/>
                  <a:moveTo>
                    <a:pt x="13848" y="15409"/>
                  </a:moveTo>
                  <a:lnTo>
                    <a:pt x="13654" y="15479"/>
                  </a:lnTo>
                  <a:cubicBezTo>
                    <a:pt x="13747" y="15733"/>
                    <a:pt x="13838" y="15990"/>
                    <a:pt x="13925" y="16249"/>
                  </a:cubicBezTo>
                  <a:lnTo>
                    <a:pt x="14117" y="16182"/>
                  </a:lnTo>
                  <a:cubicBezTo>
                    <a:pt x="14030" y="15922"/>
                    <a:pt x="13940" y="15664"/>
                    <a:pt x="13848" y="15409"/>
                  </a:cubicBezTo>
                  <a:close/>
                  <a:moveTo>
                    <a:pt x="14371" y="16961"/>
                  </a:moveTo>
                  <a:lnTo>
                    <a:pt x="14175" y="17022"/>
                  </a:lnTo>
                  <a:cubicBezTo>
                    <a:pt x="14258" y="17280"/>
                    <a:pt x="14337" y="17540"/>
                    <a:pt x="14414" y="17803"/>
                  </a:cubicBezTo>
                  <a:lnTo>
                    <a:pt x="14609" y="17743"/>
                  </a:lnTo>
                  <a:cubicBezTo>
                    <a:pt x="14532" y="17480"/>
                    <a:pt x="14451" y="17218"/>
                    <a:pt x="14371" y="16961"/>
                  </a:cubicBezTo>
                  <a:close/>
                  <a:moveTo>
                    <a:pt x="14836" y="18535"/>
                  </a:moveTo>
                  <a:lnTo>
                    <a:pt x="14637" y="18588"/>
                  </a:lnTo>
                  <a:cubicBezTo>
                    <a:pt x="14707" y="18847"/>
                    <a:pt x="14776" y="19111"/>
                    <a:pt x="14844" y="19377"/>
                  </a:cubicBezTo>
                  <a:lnTo>
                    <a:pt x="15043" y="19327"/>
                  </a:lnTo>
                  <a:cubicBezTo>
                    <a:pt x="14978" y="19060"/>
                    <a:pt x="14906" y="18796"/>
                    <a:pt x="14836" y="18535"/>
                  </a:cubicBezTo>
                  <a:close/>
                  <a:moveTo>
                    <a:pt x="15239" y="20121"/>
                  </a:moveTo>
                  <a:lnTo>
                    <a:pt x="15040" y="20167"/>
                  </a:lnTo>
                  <a:cubicBezTo>
                    <a:pt x="15101" y="20430"/>
                    <a:pt x="15161" y="20696"/>
                    <a:pt x="15220" y="20963"/>
                  </a:cubicBezTo>
                  <a:lnTo>
                    <a:pt x="15419" y="20919"/>
                  </a:lnTo>
                  <a:cubicBezTo>
                    <a:pt x="15360" y="20649"/>
                    <a:pt x="15300" y="20384"/>
                    <a:pt x="15239" y="20121"/>
                  </a:cubicBezTo>
                  <a:close/>
                  <a:moveTo>
                    <a:pt x="15587" y="21719"/>
                  </a:moveTo>
                  <a:lnTo>
                    <a:pt x="15384" y="21761"/>
                  </a:lnTo>
                  <a:cubicBezTo>
                    <a:pt x="15437" y="22026"/>
                    <a:pt x="15489" y="22292"/>
                    <a:pt x="15539" y="22561"/>
                  </a:cubicBezTo>
                  <a:lnTo>
                    <a:pt x="15741" y="22524"/>
                  </a:lnTo>
                  <a:cubicBezTo>
                    <a:pt x="15691" y="22251"/>
                    <a:pt x="15640" y="21984"/>
                    <a:pt x="15587" y="21719"/>
                  </a:cubicBezTo>
                  <a:close/>
                  <a:moveTo>
                    <a:pt x="15883" y="23331"/>
                  </a:moveTo>
                  <a:lnTo>
                    <a:pt x="15683" y="23366"/>
                  </a:lnTo>
                  <a:cubicBezTo>
                    <a:pt x="15727" y="23631"/>
                    <a:pt x="15770" y="23899"/>
                    <a:pt x="15813" y="24172"/>
                  </a:cubicBezTo>
                  <a:lnTo>
                    <a:pt x="16015" y="24139"/>
                  </a:lnTo>
                  <a:cubicBezTo>
                    <a:pt x="15974" y="23866"/>
                    <a:pt x="15930" y="23597"/>
                    <a:pt x="15883" y="2333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6"/>
            <p:cNvSpPr/>
            <p:nvPr/>
          </p:nvSpPr>
          <p:spPr>
            <a:xfrm>
              <a:off x="1926175" y="4615550"/>
              <a:ext cx="6500" cy="10900"/>
            </a:xfrm>
            <a:custGeom>
              <a:avLst/>
              <a:gdLst/>
              <a:ahLst/>
              <a:cxnLst/>
              <a:rect l="l" t="t" r="r" b="b"/>
              <a:pathLst>
                <a:path w="260" h="436" extrusionOk="0">
                  <a:moveTo>
                    <a:pt x="204" y="0"/>
                  </a:moveTo>
                  <a:lnTo>
                    <a:pt x="0" y="28"/>
                  </a:lnTo>
                  <a:cubicBezTo>
                    <a:pt x="19" y="163"/>
                    <a:pt x="40" y="299"/>
                    <a:pt x="57" y="436"/>
                  </a:cubicBezTo>
                  <a:lnTo>
                    <a:pt x="259" y="407"/>
                  </a:lnTo>
                  <a:cubicBezTo>
                    <a:pt x="240" y="270"/>
                    <a:pt x="223" y="136"/>
                    <a:pt x="204" y="0"/>
                  </a:cubicBezTo>
                  <a:close/>
                </a:path>
              </a:pathLst>
            </a:custGeom>
            <a:solidFill>
              <a:srgbClr val="7C3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6"/>
            <p:cNvSpPr/>
            <p:nvPr/>
          </p:nvSpPr>
          <p:spPr>
            <a:xfrm>
              <a:off x="1832675" y="4606375"/>
              <a:ext cx="429400" cy="175625"/>
            </a:xfrm>
            <a:custGeom>
              <a:avLst/>
              <a:gdLst/>
              <a:ahLst/>
              <a:cxnLst/>
              <a:rect l="l" t="t" r="r" b="b"/>
              <a:pathLst>
                <a:path w="17176" h="7025" extrusionOk="0">
                  <a:moveTo>
                    <a:pt x="0" y="0"/>
                  </a:moveTo>
                  <a:cubicBezTo>
                    <a:pt x="72" y="297"/>
                    <a:pt x="139" y="601"/>
                    <a:pt x="197" y="906"/>
                  </a:cubicBezTo>
                  <a:cubicBezTo>
                    <a:pt x="197" y="906"/>
                    <a:pt x="10937" y="7025"/>
                    <a:pt x="14363" y="7025"/>
                  </a:cubicBezTo>
                  <a:cubicBezTo>
                    <a:pt x="14689" y="7025"/>
                    <a:pt x="14949" y="6969"/>
                    <a:pt x="15127" y="6848"/>
                  </a:cubicBezTo>
                  <a:cubicBezTo>
                    <a:pt x="17176" y="5450"/>
                    <a:pt x="11073" y="906"/>
                    <a:pt x="11073" y="906"/>
                  </a:cubicBezTo>
                  <a:cubicBezTo>
                    <a:pt x="11073" y="906"/>
                    <a:pt x="11136" y="765"/>
                    <a:pt x="11231" y="506"/>
                  </a:cubicBezTo>
                  <a:lnTo>
                    <a:pt x="11231" y="506"/>
                  </a:lnTo>
                  <a:cubicBezTo>
                    <a:pt x="9820" y="861"/>
                    <a:pt x="8375" y="998"/>
                    <a:pt x="6983" y="998"/>
                  </a:cubicBezTo>
                  <a:cubicBezTo>
                    <a:pt x="4208" y="998"/>
                    <a:pt x="1646" y="453"/>
                    <a:pt x="0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6"/>
            <p:cNvSpPr/>
            <p:nvPr/>
          </p:nvSpPr>
          <p:spPr>
            <a:xfrm>
              <a:off x="1732125" y="1545550"/>
              <a:ext cx="247750" cy="240825"/>
            </a:xfrm>
            <a:custGeom>
              <a:avLst/>
              <a:gdLst/>
              <a:ahLst/>
              <a:cxnLst/>
              <a:rect l="l" t="t" r="r" b="b"/>
              <a:pathLst>
                <a:path w="9910" h="9633" extrusionOk="0">
                  <a:moveTo>
                    <a:pt x="7051" y="0"/>
                  </a:moveTo>
                  <a:cubicBezTo>
                    <a:pt x="5428" y="0"/>
                    <a:pt x="3446" y="1324"/>
                    <a:pt x="3446" y="1324"/>
                  </a:cubicBezTo>
                  <a:cubicBezTo>
                    <a:pt x="3446" y="1324"/>
                    <a:pt x="1" y="8808"/>
                    <a:pt x="3446" y="9581"/>
                  </a:cubicBezTo>
                  <a:cubicBezTo>
                    <a:pt x="3601" y="9616"/>
                    <a:pt x="3755" y="9633"/>
                    <a:pt x="3909" y="9633"/>
                  </a:cubicBezTo>
                  <a:cubicBezTo>
                    <a:pt x="7158" y="9633"/>
                    <a:pt x="9909" y="2125"/>
                    <a:pt x="8496" y="570"/>
                  </a:cubicBezTo>
                  <a:cubicBezTo>
                    <a:pt x="8119" y="155"/>
                    <a:pt x="7606" y="0"/>
                    <a:pt x="7051" y="0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6"/>
            <p:cNvSpPr/>
            <p:nvPr/>
          </p:nvSpPr>
          <p:spPr>
            <a:xfrm>
              <a:off x="770175" y="1262725"/>
              <a:ext cx="1169700" cy="1003850"/>
            </a:xfrm>
            <a:custGeom>
              <a:avLst/>
              <a:gdLst/>
              <a:ahLst/>
              <a:cxnLst/>
              <a:rect l="l" t="t" r="r" b="b"/>
              <a:pathLst>
                <a:path w="46788" h="40154" extrusionOk="0">
                  <a:moveTo>
                    <a:pt x="33057" y="0"/>
                  </a:moveTo>
                  <a:cubicBezTo>
                    <a:pt x="26028" y="0"/>
                    <a:pt x="15118" y="1653"/>
                    <a:pt x="9199" y="10921"/>
                  </a:cubicBezTo>
                  <a:cubicBezTo>
                    <a:pt x="1" y="25325"/>
                    <a:pt x="12715" y="38260"/>
                    <a:pt x="19600" y="39749"/>
                  </a:cubicBezTo>
                  <a:cubicBezTo>
                    <a:pt x="20845" y="40018"/>
                    <a:pt x="22236" y="40154"/>
                    <a:pt x="23707" y="40154"/>
                  </a:cubicBezTo>
                  <a:cubicBezTo>
                    <a:pt x="32011" y="40154"/>
                    <a:pt x="42876" y="35825"/>
                    <a:pt x="44517" y="26714"/>
                  </a:cubicBezTo>
                  <a:cubicBezTo>
                    <a:pt x="46787" y="14117"/>
                    <a:pt x="39657" y="508"/>
                    <a:pt x="39657" y="508"/>
                  </a:cubicBezTo>
                  <a:cubicBezTo>
                    <a:pt x="39657" y="508"/>
                    <a:pt x="36953" y="0"/>
                    <a:pt x="33057" y="0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6"/>
            <p:cNvSpPr/>
            <p:nvPr/>
          </p:nvSpPr>
          <p:spPr>
            <a:xfrm>
              <a:off x="1121850" y="2085600"/>
              <a:ext cx="307000" cy="559900"/>
            </a:xfrm>
            <a:custGeom>
              <a:avLst/>
              <a:gdLst/>
              <a:ahLst/>
              <a:cxnLst/>
              <a:rect l="l" t="t" r="r" b="b"/>
              <a:pathLst>
                <a:path w="12280" h="22396" extrusionOk="0">
                  <a:moveTo>
                    <a:pt x="2374" y="0"/>
                  </a:moveTo>
                  <a:lnTo>
                    <a:pt x="1" y="17644"/>
                  </a:lnTo>
                  <a:cubicBezTo>
                    <a:pt x="1645" y="21311"/>
                    <a:pt x="3994" y="22395"/>
                    <a:pt x="6198" y="22395"/>
                  </a:cubicBezTo>
                  <a:cubicBezTo>
                    <a:pt x="9391" y="22395"/>
                    <a:pt x="12279" y="20120"/>
                    <a:pt x="12279" y="20120"/>
                  </a:cubicBezTo>
                  <a:lnTo>
                    <a:pt x="12183" y="16480"/>
                  </a:lnTo>
                  <a:lnTo>
                    <a:pt x="11945" y="7228"/>
                  </a:lnTo>
                  <a:lnTo>
                    <a:pt x="11801" y="1761"/>
                  </a:lnTo>
                  <a:lnTo>
                    <a:pt x="2374" y="0"/>
                  </a:ln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6"/>
            <p:cNvSpPr/>
            <p:nvPr/>
          </p:nvSpPr>
          <p:spPr>
            <a:xfrm>
              <a:off x="1434475" y="1671750"/>
              <a:ext cx="37275" cy="53350"/>
            </a:xfrm>
            <a:custGeom>
              <a:avLst/>
              <a:gdLst/>
              <a:ahLst/>
              <a:cxnLst/>
              <a:rect l="l" t="t" r="r" b="b"/>
              <a:pathLst>
                <a:path w="1491" h="2134" extrusionOk="0">
                  <a:moveTo>
                    <a:pt x="863" y="0"/>
                  </a:moveTo>
                  <a:cubicBezTo>
                    <a:pt x="530" y="0"/>
                    <a:pt x="200" y="407"/>
                    <a:pt x="103" y="954"/>
                  </a:cubicBezTo>
                  <a:cubicBezTo>
                    <a:pt x="1" y="1539"/>
                    <a:pt x="206" y="2064"/>
                    <a:pt x="561" y="2127"/>
                  </a:cubicBezTo>
                  <a:cubicBezTo>
                    <a:pt x="584" y="2131"/>
                    <a:pt x="607" y="2133"/>
                    <a:pt x="630" y="2133"/>
                  </a:cubicBezTo>
                  <a:cubicBezTo>
                    <a:pt x="961" y="2133"/>
                    <a:pt x="1292" y="1726"/>
                    <a:pt x="1388" y="1179"/>
                  </a:cubicBezTo>
                  <a:cubicBezTo>
                    <a:pt x="1491" y="594"/>
                    <a:pt x="1287" y="69"/>
                    <a:pt x="932" y="6"/>
                  </a:cubicBezTo>
                  <a:cubicBezTo>
                    <a:pt x="909" y="2"/>
                    <a:pt x="886" y="0"/>
                    <a:pt x="863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6"/>
            <p:cNvSpPr/>
            <p:nvPr/>
          </p:nvSpPr>
          <p:spPr>
            <a:xfrm>
              <a:off x="1675275" y="1670450"/>
              <a:ext cx="37250" cy="53350"/>
            </a:xfrm>
            <a:custGeom>
              <a:avLst/>
              <a:gdLst/>
              <a:ahLst/>
              <a:cxnLst/>
              <a:rect l="l" t="t" r="r" b="b"/>
              <a:pathLst>
                <a:path w="1490" h="2134" extrusionOk="0">
                  <a:moveTo>
                    <a:pt x="861" y="1"/>
                  </a:moveTo>
                  <a:cubicBezTo>
                    <a:pt x="530" y="1"/>
                    <a:pt x="200" y="408"/>
                    <a:pt x="104" y="955"/>
                  </a:cubicBezTo>
                  <a:cubicBezTo>
                    <a:pt x="1" y="1540"/>
                    <a:pt x="207" y="2064"/>
                    <a:pt x="560" y="2128"/>
                  </a:cubicBezTo>
                  <a:cubicBezTo>
                    <a:pt x="583" y="2132"/>
                    <a:pt x="606" y="2134"/>
                    <a:pt x="629" y="2134"/>
                  </a:cubicBezTo>
                  <a:cubicBezTo>
                    <a:pt x="960" y="2134"/>
                    <a:pt x="1290" y="1726"/>
                    <a:pt x="1386" y="1179"/>
                  </a:cubicBezTo>
                  <a:cubicBezTo>
                    <a:pt x="1489" y="595"/>
                    <a:pt x="1287" y="70"/>
                    <a:pt x="930" y="7"/>
                  </a:cubicBezTo>
                  <a:cubicBezTo>
                    <a:pt x="907" y="3"/>
                    <a:pt x="884" y="1"/>
                    <a:pt x="861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6"/>
            <p:cNvSpPr/>
            <p:nvPr/>
          </p:nvSpPr>
          <p:spPr>
            <a:xfrm>
              <a:off x="1711300" y="1721275"/>
              <a:ext cx="113725" cy="113725"/>
            </a:xfrm>
            <a:custGeom>
              <a:avLst/>
              <a:gdLst/>
              <a:ahLst/>
              <a:cxnLst/>
              <a:rect l="l" t="t" r="r" b="b"/>
              <a:pathLst>
                <a:path w="4549" h="4549" extrusionOk="0">
                  <a:moveTo>
                    <a:pt x="2274" y="0"/>
                  </a:moveTo>
                  <a:cubicBezTo>
                    <a:pt x="1017" y="0"/>
                    <a:pt x="0" y="1017"/>
                    <a:pt x="0" y="2274"/>
                  </a:cubicBezTo>
                  <a:cubicBezTo>
                    <a:pt x="0" y="3530"/>
                    <a:pt x="1017" y="4548"/>
                    <a:pt x="2274" y="4548"/>
                  </a:cubicBezTo>
                  <a:cubicBezTo>
                    <a:pt x="3529" y="4548"/>
                    <a:pt x="4548" y="3530"/>
                    <a:pt x="4548" y="2274"/>
                  </a:cubicBezTo>
                  <a:cubicBezTo>
                    <a:pt x="4548" y="1021"/>
                    <a:pt x="3529" y="0"/>
                    <a:pt x="2274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6"/>
            <p:cNvSpPr/>
            <p:nvPr/>
          </p:nvSpPr>
          <p:spPr>
            <a:xfrm>
              <a:off x="1350025" y="1728225"/>
              <a:ext cx="113750" cy="113750"/>
            </a:xfrm>
            <a:custGeom>
              <a:avLst/>
              <a:gdLst/>
              <a:ahLst/>
              <a:cxnLst/>
              <a:rect l="l" t="t" r="r" b="b"/>
              <a:pathLst>
                <a:path w="4550" h="4550" extrusionOk="0">
                  <a:moveTo>
                    <a:pt x="2276" y="0"/>
                  </a:moveTo>
                  <a:cubicBezTo>
                    <a:pt x="1019" y="0"/>
                    <a:pt x="0" y="1019"/>
                    <a:pt x="0" y="2274"/>
                  </a:cubicBezTo>
                  <a:cubicBezTo>
                    <a:pt x="0" y="3531"/>
                    <a:pt x="1019" y="4550"/>
                    <a:pt x="2276" y="4550"/>
                  </a:cubicBezTo>
                  <a:cubicBezTo>
                    <a:pt x="3531" y="4550"/>
                    <a:pt x="4550" y="3531"/>
                    <a:pt x="4550" y="2274"/>
                  </a:cubicBezTo>
                  <a:cubicBezTo>
                    <a:pt x="4550" y="1019"/>
                    <a:pt x="3531" y="0"/>
                    <a:pt x="2276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6"/>
            <p:cNvSpPr/>
            <p:nvPr/>
          </p:nvSpPr>
          <p:spPr>
            <a:xfrm>
              <a:off x="1348950" y="1555025"/>
              <a:ext cx="129200" cy="73250"/>
            </a:xfrm>
            <a:custGeom>
              <a:avLst/>
              <a:gdLst/>
              <a:ahLst/>
              <a:cxnLst/>
              <a:rect l="l" t="t" r="r" b="b"/>
              <a:pathLst>
                <a:path w="5168" h="2930" extrusionOk="0">
                  <a:moveTo>
                    <a:pt x="3961" y="1"/>
                  </a:moveTo>
                  <a:cubicBezTo>
                    <a:pt x="3638" y="1"/>
                    <a:pt x="3316" y="66"/>
                    <a:pt x="3085" y="151"/>
                  </a:cubicBezTo>
                  <a:cubicBezTo>
                    <a:pt x="2357" y="419"/>
                    <a:pt x="1655" y="760"/>
                    <a:pt x="995" y="1166"/>
                  </a:cubicBezTo>
                  <a:cubicBezTo>
                    <a:pt x="554" y="1441"/>
                    <a:pt x="93" y="1799"/>
                    <a:pt x="14" y="2314"/>
                  </a:cubicBezTo>
                  <a:cubicBezTo>
                    <a:pt x="6" y="2372"/>
                    <a:pt x="0" y="2434"/>
                    <a:pt x="24" y="2487"/>
                  </a:cubicBezTo>
                  <a:cubicBezTo>
                    <a:pt x="52" y="2552"/>
                    <a:pt x="112" y="2597"/>
                    <a:pt x="172" y="2634"/>
                  </a:cubicBezTo>
                  <a:cubicBezTo>
                    <a:pt x="525" y="2855"/>
                    <a:pt x="929" y="2930"/>
                    <a:pt x="1346" y="2930"/>
                  </a:cubicBezTo>
                  <a:cubicBezTo>
                    <a:pt x="1723" y="2930"/>
                    <a:pt x="2112" y="2868"/>
                    <a:pt x="2482" y="2797"/>
                  </a:cubicBezTo>
                  <a:cubicBezTo>
                    <a:pt x="3015" y="2698"/>
                    <a:pt x="3554" y="2583"/>
                    <a:pt x="4035" y="2333"/>
                  </a:cubicBezTo>
                  <a:cubicBezTo>
                    <a:pt x="4516" y="2082"/>
                    <a:pt x="4939" y="1672"/>
                    <a:pt x="5092" y="1154"/>
                  </a:cubicBezTo>
                  <a:cubicBezTo>
                    <a:pt x="5152" y="950"/>
                    <a:pt x="5167" y="726"/>
                    <a:pt x="5075" y="534"/>
                  </a:cubicBezTo>
                  <a:cubicBezTo>
                    <a:pt x="4879" y="134"/>
                    <a:pt x="4420" y="1"/>
                    <a:pt x="3961" y="1"/>
                  </a:cubicBezTo>
                  <a:close/>
                </a:path>
              </a:pathLst>
            </a:custGeom>
            <a:solidFill>
              <a:srgbClr val="63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6"/>
            <p:cNvSpPr/>
            <p:nvPr/>
          </p:nvSpPr>
          <p:spPr>
            <a:xfrm>
              <a:off x="1674250" y="1562175"/>
              <a:ext cx="116500" cy="61925"/>
            </a:xfrm>
            <a:custGeom>
              <a:avLst/>
              <a:gdLst/>
              <a:ahLst/>
              <a:cxnLst/>
              <a:rect l="l" t="t" r="r" b="b"/>
              <a:pathLst>
                <a:path w="4660" h="2477" extrusionOk="0">
                  <a:moveTo>
                    <a:pt x="2203" y="0"/>
                  </a:moveTo>
                  <a:cubicBezTo>
                    <a:pt x="1154" y="0"/>
                    <a:pt x="1" y="292"/>
                    <a:pt x="611" y="1251"/>
                  </a:cubicBezTo>
                  <a:cubicBezTo>
                    <a:pt x="745" y="1460"/>
                    <a:pt x="942" y="1614"/>
                    <a:pt x="1148" y="1748"/>
                  </a:cubicBezTo>
                  <a:cubicBezTo>
                    <a:pt x="1664" y="2089"/>
                    <a:pt x="2247" y="2328"/>
                    <a:pt x="2856" y="2448"/>
                  </a:cubicBezTo>
                  <a:cubicBezTo>
                    <a:pt x="2956" y="2468"/>
                    <a:pt x="3051" y="2477"/>
                    <a:pt x="3141" y="2477"/>
                  </a:cubicBezTo>
                  <a:cubicBezTo>
                    <a:pt x="4394" y="2477"/>
                    <a:pt x="4660" y="675"/>
                    <a:pt x="3468" y="174"/>
                  </a:cubicBezTo>
                  <a:cubicBezTo>
                    <a:pt x="3231" y="74"/>
                    <a:pt x="2730" y="0"/>
                    <a:pt x="2203" y="0"/>
                  </a:cubicBezTo>
                  <a:close/>
                </a:path>
              </a:pathLst>
            </a:custGeom>
            <a:solidFill>
              <a:srgbClr val="63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6"/>
            <p:cNvSpPr/>
            <p:nvPr/>
          </p:nvSpPr>
          <p:spPr>
            <a:xfrm>
              <a:off x="1542675" y="1652675"/>
              <a:ext cx="235725" cy="252400"/>
            </a:xfrm>
            <a:custGeom>
              <a:avLst/>
              <a:gdLst/>
              <a:ahLst/>
              <a:cxnLst/>
              <a:rect l="l" t="t" r="r" b="b"/>
              <a:pathLst>
                <a:path w="9429" h="10096" extrusionOk="0">
                  <a:moveTo>
                    <a:pt x="1444" y="0"/>
                  </a:moveTo>
                  <a:cubicBezTo>
                    <a:pt x="987" y="0"/>
                    <a:pt x="1" y="4326"/>
                    <a:pt x="856" y="7315"/>
                  </a:cubicBezTo>
                  <a:cubicBezTo>
                    <a:pt x="1295" y="8861"/>
                    <a:pt x="2230" y="10053"/>
                    <a:pt x="3981" y="10094"/>
                  </a:cubicBezTo>
                  <a:cubicBezTo>
                    <a:pt x="4017" y="10095"/>
                    <a:pt x="4053" y="10096"/>
                    <a:pt x="4089" y="10096"/>
                  </a:cubicBezTo>
                  <a:cubicBezTo>
                    <a:pt x="4389" y="10096"/>
                    <a:pt x="4712" y="10064"/>
                    <a:pt x="5056" y="9995"/>
                  </a:cubicBezTo>
                  <a:cubicBezTo>
                    <a:pt x="9428" y="9132"/>
                    <a:pt x="5827" y="2938"/>
                    <a:pt x="2458" y="2938"/>
                  </a:cubicBezTo>
                  <a:cubicBezTo>
                    <a:pt x="2365" y="2938"/>
                    <a:pt x="2273" y="2942"/>
                    <a:pt x="2180" y="2952"/>
                  </a:cubicBezTo>
                  <a:cubicBezTo>
                    <a:pt x="2180" y="2952"/>
                    <a:pt x="2180" y="81"/>
                    <a:pt x="1452" y="1"/>
                  </a:cubicBezTo>
                  <a:cubicBezTo>
                    <a:pt x="1449" y="0"/>
                    <a:pt x="1446" y="0"/>
                    <a:pt x="1444" y="0"/>
                  </a:cubicBezTo>
                  <a:close/>
                </a:path>
              </a:pathLst>
            </a:custGeom>
            <a:solidFill>
              <a:srgbClr val="A15B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6"/>
            <p:cNvSpPr/>
            <p:nvPr/>
          </p:nvSpPr>
          <p:spPr>
            <a:xfrm>
              <a:off x="1564075" y="1834975"/>
              <a:ext cx="78125" cy="70075"/>
            </a:xfrm>
            <a:custGeom>
              <a:avLst/>
              <a:gdLst/>
              <a:ahLst/>
              <a:cxnLst/>
              <a:rect l="l" t="t" r="r" b="b"/>
              <a:pathLst>
                <a:path w="3125" h="2803" extrusionOk="0">
                  <a:moveTo>
                    <a:pt x="387" y="1"/>
                  </a:moveTo>
                  <a:cubicBezTo>
                    <a:pt x="253" y="1"/>
                    <a:pt x="124" y="9"/>
                    <a:pt x="0" y="23"/>
                  </a:cubicBezTo>
                  <a:cubicBezTo>
                    <a:pt x="439" y="1569"/>
                    <a:pt x="1374" y="2761"/>
                    <a:pt x="3125" y="2802"/>
                  </a:cubicBezTo>
                  <a:cubicBezTo>
                    <a:pt x="2728" y="493"/>
                    <a:pt x="1429" y="1"/>
                    <a:pt x="38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6"/>
            <p:cNvSpPr/>
            <p:nvPr/>
          </p:nvSpPr>
          <p:spPr>
            <a:xfrm>
              <a:off x="1397475" y="1805425"/>
              <a:ext cx="158275" cy="141850"/>
            </a:xfrm>
            <a:custGeom>
              <a:avLst/>
              <a:gdLst/>
              <a:ahLst/>
              <a:cxnLst/>
              <a:rect l="l" t="t" r="r" b="b"/>
              <a:pathLst>
                <a:path w="6331" h="5674" extrusionOk="0">
                  <a:moveTo>
                    <a:pt x="59" y="1"/>
                  </a:moveTo>
                  <a:lnTo>
                    <a:pt x="59" y="1"/>
                  </a:lnTo>
                  <a:cubicBezTo>
                    <a:pt x="1" y="790"/>
                    <a:pt x="160" y="1587"/>
                    <a:pt x="455" y="2336"/>
                  </a:cubicBezTo>
                  <a:cubicBezTo>
                    <a:pt x="748" y="3084"/>
                    <a:pt x="1206" y="3789"/>
                    <a:pt x="1813" y="4348"/>
                  </a:cubicBezTo>
                  <a:cubicBezTo>
                    <a:pt x="2105" y="4643"/>
                    <a:pt x="2463" y="4862"/>
                    <a:pt x="2813" y="5077"/>
                  </a:cubicBezTo>
                  <a:cubicBezTo>
                    <a:pt x="3188" y="5246"/>
                    <a:pt x="3554" y="5440"/>
                    <a:pt x="3958" y="5512"/>
                  </a:cubicBezTo>
                  <a:cubicBezTo>
                    <a:pt x="4346" y="5639"/>
                    <a:pt x="4758" y="5643"/>
                    <a:pt x="5152" y="5673"/>
                  </a:cubicBezTo>
                  <a:cubicBezTo>
                    <a:pt x="5162" y="5674"/>
                    <a:pt x="5173" y="5674"/>
                    <a:pt x="5183" y="5674"/>
                  </a:cubicBezTo>
                  <a:cubicBezTo>
                    <a:pt x="5570" y="5674"/>
                    <a:pt x="5958" y="5612"/>
                    <a:pt x="6330" y="5548"/>
                  </a:cubicBezTo>
                  <a:cubicBezTo>
                    <a:pt x="5946" y="5428"/>
                    <a:pt x="5569" y="5385"/>
                    <a:pt x="5209" y="5272"/>
                  </a:cubicBezTo>
                  <a:cubicBezTo>
                    <a:pt x="4850" y="5152"/>
                    <a:pt x="4490" y="5068"/>
                    <a:pt x="4163" y="4903"/>
                  </a:cubicBezTo>
                  <a:cubicBezTo>
                    <a:pt x="3485" y="4634"/>
                    <a:pt x="2888" y="4228"/>
                    <a:pt x="2371" y="3746"/>
                  </a:cubicBezTo>
                  <a:cubicBezTo>
                    <a:pt x="1849" y="3264"/>
                    <a:pt x="1402" y="2691"/>
                    <a:pt x="1026" y="2057"/>
                  </a:cubicBezTo>
                  <a:cubicBezTo>
                    <a:pt x="656" y="1419"/>
                    <a:pt x="337" y="735"/>
                    <a:pt x="59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6"/>
            <p:cNvSpPr/>
            <p:nvPr/>
          </p:nvSpPr>
          <p:spPr>
            <a:xfrm>
              <a:off x="1179125" y="2230575"/>
              <a:ext cx="247350" cy="267125"/>
            </a:xfrm>
            <a:custGeom>
              <a:avLst/>
              <a:gdLst/>
              <a:ahLst/>
              <a:cxnLst/>
              <a:rect l="l" t="t" r="r" b="b"/>
              <a:pathLst>
                <a:path w="9894" h="10685" extrusionOk="0">
                  <a:moveTo>
                    <a:pt x="1798" y="1"/>
                  </a:moveTo>
                  <a:cubicBezTo>
                    <a:pt x="1798" y="1"/>
                    <a:pt x="0" y="10684"/>
                    <a:pt x="9828" y="10684"/>
                  </a:cubicBezTo>
                  <a:cubicBezTo>
                    <a:pt x="9850" y="10684"/>
                    <a:pt x="9872" y="10684"/>
                    <a:pt x="9894" y="10684"/>
                  </a:cubicBezTo>
                  <a:lnTo>
                    <a:pt x="9655" y="1433"/>
                  </a:lnTo>
                  <a:cubicBezTo>
                    <a:pt x="9018" y="1344"/>
                    <a:pt x="3427" y="592"/>
                    <a:pt x="1798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6"/>
            <p:cNvSpPr/>
            <p:nvPr/>
          </p:nvSpPr>
          <p:spPr>
            <a:xfrm>
              <a:off x="688500" y="1063525"/>
              <a:ext cx="1383575" cy="721525"/>
            </a:xfrm>
            <a:custGeom>
              <a:avLst/>
              <a:gdLst/>
              <a:ahLst/>
              <a:cxnLst/>
              <a:rect l="l" t="t" r="r" b="b"/>
              <a:pathLst>
                <a:path w="55343" h="28861" extrusionOk="0">
                  <a:moveTo>
                    <a:pt x="27917" y="15090"/>
                  </a:moveTo>
                  <a:cubicBezTo>
                    <a:pt x="26590" y="17404"/>
                    <a:pt x="24938" y="19520"/>
                    <a:pt x="22629" y="20912"/>
                  </a:cubicBezTo>
                  <a:cubicBezTo>
                    <a:pt x="20686" y="22083"/>
                    <a:pt x="18554" y="22385"/>
                    <a:pt x="16318" y="22385"/>
                  </a:cubicBezTo>
                  <a:cubicBezTo>
                    <a:pt x="16312" y="22385"/>
                    <a:pt x="16305" y="22385"/>
                    <a:pt x="16299" y="22385"/>
                  </a:cubicBezTo>
                  <a:cubicBezTo>
                    <a:pt x="15272" y="22385"/>
                    <a:pt x="14276" y="22377"/>
                    <a:pt x="13278" y="22161"/>
                  </a:cubicBezTo>
                  <a:cubicBezTo>
                    <a:pt x="17175" y="21626"/>
                    <a:pt x="23820" y="20003"/>
                    <a:pt x="27917" y="15090"/>
                  </a:cubicBezTo>
                  <a:close/>
                  <a:moveTo>
                    <a:pt x="51132" y="0"/>
                  </a:moveTo>
                  <a:cubicBezTo>
                    <a:pt x="49864" y="0"/>
                    <a:pt x="48979" y="3611"/>
                    <a:pt x="46839" y="4038"/>
                  </a:cubicBezTo>
                  <a:cubicBezTo>
                    <a:pt x="46790" y="4048"/>
                    <a:pt x="46735" y="4052"/>
                    <a:pt x="46672" y="4052"/>
                  </a:cubicBezTo>
                  <a:cubicBezTo>
                    <a:pt x="44922" y="4052"/>
                    <a:pt x="37828" y="365"/>
                    <a:pt x="31760" y="365"/>
                  </a:cubicBezTo>
                  <a:cubicBezTo>
                    <a:pt x="28267" y="365"/>
                    <a:pt x="25114" y="1587"/>
                    <a:pt x="23517" y="5439"/>
                  </a:cubicBezTo>
                  <a:cubicBezTo>
                    <a:pt x="23517" y="5439"/>
                    <a:pt x="21728" y="5104"/>
                    <a:pt x="19284" y="5104"/>
                  </a:cubicBezTo>
                  <a:cubicBezTo>
                    <a:pt x="12309" y="5104"/>
                    <a:pt x="1" y="7832"/>
                    <a:pt x="8737" y="28860"/>
                  </a:cubicBezTo>
                  <a:lnTo>
                    <a:pt x="8737" y="28860"/>
                  </a:lnTo>
                  <a:lnTo>
                    <a:pt x="10150" y="22421"/>
                  </a:lnTo>
                  <a:cubicBezTo>
                    <a:pt x="10150" y="22421"/>
                    <a:pt x="10702" y="22419"/>
                    <a:pt x="11628" y="22342"/>
                  </a:cubicBezTo>
                  <a:cubicBezTo>
                    <a:pt x="12434" y="22807"/>
                    <a:pt x="13344" y="23047"/>
                    <a:pt x="14502" y="23102"/>
                  </a:cubicBezTo>
                  <a:cubicBezTo>
                    <a:pt x="15013" y="23127"/>
                    <a:pt x="15527" y="23143"/>
                    <a:pt x="16041" y="23143"/>
                  </a:cubicBezTo>
                  <a:cubicBezTo>
                    <a:pt x="17921" y="23143"/>
                    <a:pt x="19802" y="22928"/>
                    <a:pt x="21533" y="22145"/>
                  </a:cubicBezTo>
                  <a:cubicBezTo>
                    <a:pt x="25235" y="20470"/>
                    <a:pt x="27456" y="17097"/>
                    <a:pt x="29061" y="13516"/>
                  </a:cubicBezTo>
                  <a:cubicBezTo>
                    <a:pt x="29779" y="12379"/>
                    <a:pt x="30373" y="11096"/>
                    <a:pt x="30793" y="9649"/>
                  </a:cubicBezTo>
                  <a:cubicBezTo>
                    <a:pt x="30793" y="9649"/>
                    <a:pt x="35772" y="11874"/>
                    <a:pt x="41946" y="11874"/>
                  </a:cubicBezTo>
                  <a:cubicBezTo>
                    <a:pt x="43326" y="11874"/>
                    <a:pt x="44767" y="11763"/>
                    <a:pt x="46225" y="11491"/>
                  </a:cubicBezTo>
                  <a:cubicBezTo>
                    <a:pt x="54202" y="10002"/>
                    <a:pt x="55343" y="5707"/>
                    <a:pt x="54290" y="5178"/>
                  </a:cubicBezTo>
                  <a:cubicBezTo>
                    <a:pt x="54177" y="5122"/>
                    <a:pt x="54050" y="5097"/>
                    <a:pt x="53914" y="5097"/>
                  </a:cubicBezTo>
                  <a:cubicBezTo>
                    <a:pt x="52775" y="5097"/>
                    <a:pt x="50958" y="6844"/>
                    <a:pt x="50958" y="6844"/>
                  </a:cubicBezTo>
                  <a:cubicBezTo>
                    <a:pt x="50958" y="6844"/>
                    <a:pt x="54113" y="2725"/>
                    <a:pt x="52887" y="2284"/>
                  </a:cubicBezTo>
                  <a:cubicBezTo>
                    <a:pt x="52813" y="2257"/>
                    <a:pt x="52736" y="2245"/>
                    <a:pt x="52657" y="2245"/>
                  </a:cubicBezTo>
                  <a:cubicBezTo>
                    <a:pt x="51424" y="2245"/>
                    <a:pt x="49644" y="5266"/>
                    <a:pt x="49644" y="5266"/>
                  </a:cubicBezTo>
                  <a:cubicBezTo>
                    <a:pt x="49644" y="5266"/>
                    <a:pt x="52537" y="181"/>
                    <a:pt x="51222" y="6"/>
                  </a:cubicBezTo>
                  <a:cubicBezTo>
                    <a:pt x="51192" y="2"/>
                    <a:pt x="51162" y="0"/>
                    <a:pt x="51132" y="0"/>
                  </a:cubicBezTo>
                  <a:close/>
                </a:path>
              </a:pathLst>
            </a:custGeom>
            <a:solidFill>
              <a:srgbClr val="63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6"/>
            <p:cNvSpPr/>
            <p:nvPr/>
          </p:nvSpPr>
          <p:spPr>
            <a:xfrm>
              <a:off x="1651450" y="1147700"/>
              <a:ext cx="53950" cy="16400"/>
            </a:xfrm>
            <a:custGeom>
              <a:avLst/>
              <a:gdLst/>
              <a:ahLst/>
              <a:cxnLst/>
              <a:rect l="l" t="t" r="r" b="b"/>
              <a:pathLst>
                <a:path w="2158" h="656" extrusionOk="0">
                  <a:moveTo>
                    <a:pt x="128" y="1"/>
                  </a:moveTo>
                  <a:cubicBezTo>
                    <a:pt x="37" y="1"/>
                    <a:pt x="1" y="134"/>
                    <a:pt x="100" y="163"/>
                  </a:cubicBezTo>
                  <a:cubicBezTo>
                    <a:pt x="691" y="335"/>
                    <a:pt x="1350" y="628"/>
                    <a:pt x="1967" y="656"/>
                  </a:cubicBezTo>
                  <a:cubicBezTo>
                    <a:pt x="1970" y="656"/>
                    <a:pt x="1972" y="656"/>
                    <a:pt x="1975" y="656"/>
                  </a:cubicBezTo>
                  <a:cubicBezTo>
                    <a:pt x="2158" y="656"/>
                    <a:pt x="2156" y="411"/>
                    <a:pt x="2008" y="350"/>
                  </a:cubicBezTo>
                  <a:cubicBezTo>
                    <a:pt x="1451" y="115"/>
                    <a:pt x="739" y="98"/>
                    <a:pt x="144" y="2"/>
                  </a:cubicBezTo>
                  <a:cubicBezTo>
                    <a:pt x="139" y="1"/>
                    <a:pt x="133" y="1"/>
                    <a:pt x="128" y="1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6"/>
            <p:cNvSpPr/>
            <p:nvPr/>
          </p:nvSpPr>
          <p:spPr>
            <a:xfrm>
              <a:off x="1659675" y="1168800"/>
              <a:ext cx="43125" cy="14775"/>
            </a:xfrm>
            <a:custGeom>
              <a:avLst/>
              <a:gdLst/>
              <a:ahLst/>
              <a:cxnLst/>
              <a:rect l="l" t="t" r="r" b="b"/>
              <a:pathLst>
                <a:path w="1725" h="591" extrusionOk="0">
                  <a:moveTo>
                    <a:pt x="101" y="0"/>
                  </a:moveTo>
                  <a:cubicBezTo>
                    <a:pt x="32" y="0"/>
                    <a:pt x="0" y="112"/>
                    <a:pt x="67" y="143"/>
                  </a:cubicBezTo>
                  <a:cubicBezTo>
                    <a:pt x="296" y="240"/>
                    <a:pt x="525" y="331"/>
                    <a:pt x="762" y="410"/>
                  </a:cubicBezTo>
                  <a:cubicBezTo>
                    <a:pt x="988" y="486"/>
                    <a:pt x="1230" y="591"/>
                    <a:pt x="1472" y="591"/>
                  </a:cubicBezTo>
                  <a:cubicBezTo>
                    <a:pt x="1483" y="591"/>
                    <a:pt x="1494" y="591"/>
                    <a:pt x="1505" y="590"/>
                  </a:cubicBezTo>
                  <a:cubicBezTo>
                    <a:pt x="1662" y="583"/>
                    <a:pt x="1724" y="378"/>
                    <a:pt x="1587" y="295"/>
                  </a:cubicBezTo>
                  <a:cubicBezTo>
                    <a:pt x="1371" y="163"/>
                    <a:pt x="1096" y="143"/>
                    <a:pt x="849" y="98"/>
                  </a:cubicBezTo>
                  <a:cubicBezTo>
                    <a:pt x="601" y="55"/>
                    <a:pt x="356" y="24"/>
                    <a:pt x="105" y="0"/>
                  </a:cubicBezTo>
                  <a:cubicBezTo>
                    <a:pt x="104" y="0"/>
                    <a:pt x="102" y="0"/>
                    <a:pt x="101" y="0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6"/>
            <p:cNvSpPr/>
            <p:nvPr/>
          </p:nvSpPr>
          <p:spPr>
            <a:xfrm>
              <a:off x="1758250" y="1270525"/>
              <a:ext cx="75375" cy="13350"/>
            </a:xfrm>
            <a:custGeom>
              <a:avLst/>
              <a:gdLst/>
              <a:ahLst/>
              <a:cxnLst/>
              <a:rect l="l" t="t" r="r" b="b"/>
              <a:pathLst>
                <a:path w="3015" h="534" extrusionOk="0">
                  <a:moveTo>
                    <a:pt x="2274" y="0"/>
                  </a:moveTo>
                  <a:cubicBezTo>
                    <a:pt x="1736" y="0"/>
                    <a:pt x="1192" y="74"/>
                    <a:pt x="649" y="74"/>
                  </a:cubicBezTo>
                  <a:cubicBezTo>
                    <a:pt x="481" y="74"/>
                    <a:pt x="313" y="67"/>
                    <a:pt x="146" y="49"/>
                  </a:cubicBezTo>
                  <a:cubicBezTo>
                    <a:pt x="142" y="48"/>
                    <a:pt x="139" y="48"/>
                    <a:pt x="136" y="48"/>
                  </a:cubicBezTo>
                  <a:cubicBezTo>
                    <a:pt x="24" y="48"/>
                    <a:pt x="0" y="238"/>
                    <a:pt x="117" y="261"/>
                  </a:cubicBezTo>
                  <a:cubicBezTo>
                    <a:pt x="692" y="374"/>
                    <a:pt x="1356" y="533"/>
                    <a:pt x="1985" y="533"/>
                  </a:cubicBezTo>
                  <a:cubicBezTo>
                    <a:pt x="2261" y="533"/>
                    <a:pt x="2531" y="503"/>
                    <a:pt x="2783" y="424"/>
                  </a:cubicBezTo>
                  <a:cubicBezTo>
                    <a:pt x="3015" y="354"/>
                    <a:pt x="2955" y="45"/>
                    <a:pt x="2728" y="21"/>
                  </a:cubicBezTo>
                  <a:cubicBezTo>
                    <a:pt x="2578" y="6"/>
                    <a:pt x="2426" y="0"/>
                    <a:pt x="2274" y="0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6"/>
            <p:cNvSpPr/>
            <p:nvPr/>
          </p:nvSpPr>
          <p:spPr>
            <a:xfrm>
              <a:off x="1790275" y="1247325"/>
              <a:ext cx="65825" cy="11525"/>
            </a:xfrm>
            <a:custGeom>
              <a:avLst/>
              <a:gdLst/>
              <a:ahLst/>
              <a:cxnLst/>
              <a:rect l="l" t="t" r="r" b="b"/>
              <a:pathLst>
                <a:path w="2633" h="461" extrusionOk="0">
                  <a:moveTo>
                    <a:pt x="2432" y="1"/>
                  </a:moveTo>
                  <a:cubicBezTo>
                    <a:pt x="2431" y="1"/>
                    <a:pt x="2429" y="1"/>
                    <a:pt x="2428" y="1"/>
                  </a:cubicBezTo>
                  <a:cubicBezTo>
                    <a:pt x="1655" y="9"/>
                    <a:pt x="868" y="141"/>
                    <a:pt x="94" y="202"/>
                  </a:cubicBezTo>
                  <a:cubicBezTo>
                    <a:pt x="26" y="208"/>
                    <a:pt x="0" y="315"/>
                    <a:pt x="77" y="330"/>
                  </a:cubicBezTo>
                  <a:cubicBezTo>
                    <a:pt x="471" y="408"/>
                    <a:pt x="899" y="460"/>
                    <a:pt x="1324" y="460"/>
                  </a:cubicBezTo>
                  <a:cubicBezTo>
                    <a:pt x="1718" y="460"/>
                    <a:pt x="2110" y="416"/>
                    <a:pt x="2469" y="306"/>
                  </a:cubicBezTo>
                  <a:cubicBezTo>
                    <a:pt x="2633" y="255"/>
                    <a:pt x="2609" y="1"/>
                    <a:pt x="2432" y="1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6"/>
            <p:cNvSpPr/>
            <p:nvPr/>
          </p:nvSpPr>
          <p:spPr>
            <a:xfrm>
              <a:off x="1282700" y="1277800"/>
              <a:ext cx="43850" cy="48550"/>
            </a:xfrm>
            <a:custGeom>
              <a:avLst/>
              <a:gdLst/>
              <a:ahLst/>
              <a:cxnLst/>
              <a:rect l="l" t="t" r="r" b="b"/>
              <a:pathLst>
                <a:path w="1754" h="1942" extrusionOk="0">
                  <a:moveTo>
                    <a:pt x="1539" y="1"/>
                  </a:moveTo>
                  <a:cubicBezTo>
                    <a:pt x="1505" y="1"/>
                    <a:pt x="1470" y="14"/>
                    <a:pt x="1438" y="46"/>
                  </a:cubicBezTo>
                  <a:cubicBezTo>
                    <a:pt x="942" y="543"/>
                    <a:pt x="280" y="1119"/>
                    <a:pt x="34" y="1793"/>
                  </a:cubicBezTo>
                  <a:cubicBezTo>
                    <a:pt x="0" y="1885"/>
                    <a:pt x="76" y="1941"/>
                    <a:pt x="153" y="1941"/>
                  </a:cubicBezTo>
                  <a:cubicBezTo>
                    <a:pt x="184" y="1941"/>
                    <a:pt x="215" y="1932"/>
                    <a:pt x="239" y="1913"/>
                  </a:cubicBezTo>
                  <a:cubicBezTo>
                    <a:pt x="522" y="1687"/>
                    <a:pt x="719" y="1368"/>
                    <a:pt x="942" y="1087"/>
                  </a:cubicBezTo>
                  <a:cubicBezTo>
                    <a:pt x="1169" y="802"/>
                    <a:pt x="1407" y="528"/>
                    <a:pt x="1654" y="260"/>
                  </a:cubicBezTo>
                  <a:cubicBezTo>
                    <a:pt x="1753" y="152"/>
                    <a:pt x="1654" y="1"/>
                    <a:pt x="1539" y="1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6"/>
            <p:cNvSpPr/>
            <p:nvPr/>
          </p:nvSpPr>
          <p:spPr>
            <a:xfrm>
              <a:off x="1275225" y="1291750"/>
              <a:ext cx="53100" cy="57175"/>
            </a:xfrm>
            <a:custGeom>
              <a:avLst/>
              <a:gdLst/>
              <a:ahLst/>
              <a:cxnLst/>
              <a:rect l="l" t="t" r="r" b="b"/>
              <a:pathLst>
                <a:path w="2124" h="2287" extrusionOk="0">
                  <a:moveTo>
                    <a:pt x="2015" y="0"/>
                  </a:moveTo>
                  <a:cubicBezTo>
                    <a:pt x="1988" y="0"/>
                    <a:pt x="1962" y="13"/>
                    <a:pt x="1946" y="43"/>
                  </a:cubicBezTo>
                  <a:cubicBezTo>
                    <a:pt x="1507" y="887"/>
                    <a:pt x="828" y="1522"/>
                    <a:pt x="77" y="2087"/>
                  </a:cubicBezTo>
                  <a:cubicBezTo>
                    <a:pt x="1" y="2145"/>
                    <a:pt x="27" y="2287"/>
                    <a:pt x="121" y="2287"/>
                  </a:cubicBezTo>
                  <a:cubicBezTo>
                    <a:pt x="133" y="2287"/>
                    <a:pt x="145" y="2285"/>
                    <a:pt x="159" y="2279"/>
                  </a:cubicBezTo>
                  <a:cubicBezTo>
                    <a:pt x="1139" y="1925"/>
                    <a:pt x="1792" y="1076"/>
                    <a:pt x="2106" y="110"/>
                  </a:cubicBezTo>
                  <a:cubicBezTo>
                    <a:pt x="2124" y="49"/>
                    <a:pt x="2068" y="0"/>
                    <a:pt x="2015" y="0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6"/>
            <p:cNvSpPr/>
            <p:nvPr/>
          </p:nvSpPr>
          <p:spPr>
            <a:xfrm>
              <a:off x="1149250" y="1468900"/>
              <a:ext cx="44100" cy="19275"/>
            </a:xfrm>
            <a:custGeom>
              <a:avLst/>
              <a:gdLst/>
              <a:ahLst/>
              <a:cxnLst/>
              <a:rect l="l" t="t" r="r" b="b"/>
              <a:pathLst>
                <a:path w="1764" h="771" extrusionOk="0">
                  <a:moveTo>
                    <a:pt x="1432" y="1"/>
                  </a:moveTo>
                  <a:cubicBezTo>
                    <a:pt x="1211" y="1"/>
                    <a:pt x="987" y="125"/>
                    <a:pt x="784" y="204"/>
                  </a:cubicBezTo>
                  <a:cubicBezTo>
                    <a:pt x="561" y="292"/>
                    <a:pt x="321" y="364"/>
                    <a:pt x="117" y="487"/>
                  </a:cubicBezTo>
                  <a:cubicBezTo>
                    <a:pt x="1" y="559"/>
                    <a:pt x="34" y="771"/>
                    <a:pt x="181" y="771"/>
                  </a:cubicBezTo>
                  <a:cubicBezTo>
                    <a:pt x="185" y="771"/>
                    <a:pt x="190" y="771"/>
                    <a:pt x="194" y="770"/>
                  </a:cubicBezTo>
                  <a:cubicBezTo>
                    <a:pt x="450" y="750"/>
                    <a:pt x="699" y="664"/>
                    <a:pt x="946" y="600"/>
                  </a:cubicBezTo>
                  <a:cubicBezTo>
                    <a:pt x="1180" y="539"/>
                    <a:pt x="1443" y="503"/>
                    <a:pt x="1626" y="335"/>
                  </a:cubicBezTo>
                  <a:cubicBezTo>
                    <a:pt x="1763" y="213"/>
                    <a:pt x="1642" y="17"/>
                    <a:pt x="1487" y="4"/>
                  </a:cubicBezTo>
                  <a:cubicBezTo>
                    <a:pt x="1469" y="2"/>
                    <a:pt x="1450" y="1"/>
                    <a:pt x="1432" y="1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6"/>
            <p:cNvSpPr/>
            <p:nvPr/>
          </p:nvSpPr>
          <p:spPr>
            <a:xfrm>
              <a:off x="1165400" y="1481525"/>
              <a:ext cx="59575" cy="25425"/>
            </a:xfrm>
            <a:custGeom>
              <a:avLst/>
              <a:gdLst/>
              <a:ahLst/>
              <a:cxnLst/>
              <a:rect l="l" t="t" r="r" b="b"/>
              <a:pathLst>
                <a:path w="2383" h="1017" extrusionOk="0">
                  <a:moveTo>
                    <a:pt x="2139" y="1"/>
                  </a:moveTo>
                  <a:cubicBezTo>
                    <a:pt x="2122" y="1"/>
                    <a:pt x="2105" y="3"/>
                    <a:pt x="2086" y="8"/>
                  </a:cubicBezTo>
                  <a:cubicBezTo>
                    <a:pt x="1778" y="94"/>
                    <a:pt x="1502" y="298"/>
                    <a:pt x="1208" y="428"/>
                  </a:cubicBezTo>
                  <a:cubicBezTo>
                    <a:pt x="865" y="582"/>
                    <a:pt x="495" y="694"/>
                    <a:pt x="128" y="781"/>
                  </a:cubicBezTo>
                  <a:cubicBezTo>
                    <a:pt x="1" y="812"/>
                    <a:pt x="25" y="1016"/>
                    <a:pt x="156" y="1016"/>
                  </a:cubicBezTo>
                  <a:cubicBezTo>
                    <a:pt x="157" y="1016"/>
                    <a:pt x="159" y="1016"/>
                    <a:pt x="161" y="1016"/>
                  </a:cubicBezTo>
                  <a:cubicBezTo>
                    <a:pt x="824" y="985"/>
                    <a:pt x="1790" y="840"/>
                    <a:pt x="2270" y="322"/>
                  </a:cubicBezTo>
                  <a:cubicBezTo>
                    <a:pt x="2383" y="201"/>
                    <a:pt x="2295" y="1"/>
                    <a:pt x="2139" y="1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6"/>
            <p:cNvSpPr/>
            <p:nvPr/>
          </p:nvSpPr>
          <p:spPr>
            <a:xfrm>
              <a:off x="739000" y="1580325"/>
              <a:ext cx="364200" cy="222575"/>
            </a:xfrm>
            <a:custGeom>
              <a:avLst/>
              <a:gdLst/>
              <a:ahLst/>
              <a:cxnLst/>
              <a:rect l="l" t="t" r="r" b="b"/>
              <a:pathLst>
                <a:path w="14568" h="8903" extrusionOk="0">
                  <a:moveTo>
                    <a:pt x="5807" y="1"/>
                  </a:moveTo>
                  <a:cubicBezTo>
                    <a:pt x="5100" y="1"/>
                    <a:pt x="4385" y="221"/>
                    <a:pt x="3688" y="755"/>
                  </a:cubicBezTo>
                  <a:cubicBezTo>
                    <a:pt x="1" y="3580"/>
                    <a:pt x="3927" y="8902"/>
                    <a:pt x="8400" y="8902"/>
                  </a:cubicBezTo>
                  <a:cubicBezTo>
                    <a:pt x="8809" y="8902"/>
                    <a:pt x="9223" y="8858"/>
                    <a:pt x="9635" y="8763"/>
                  </a:cubicBezTo>
                  <a:cubicBezTo>
                    <a:pt x="14567" y="7633"/>
                    <a:pt x="12357" y="5026"/>
                    <a:pt x="12357" y="5026"/>
                  </a:cubicBezTo>
                  <a:cubicBezTo>
                    <a:pt x="12357" y="5026"/>
                    <a:pt x="9181" y="1"/>
                    <a:pt x="5807" y="1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6"/>
            <p:cNvSpPr/>
            <p:nvPr/>
          </p:nvSpPr>
          <p:spPr>
            <a:xfrm>
              <a:off x="834075" y="1634200"/>
              <a:ext cx="167175" cy="112875"/>
            </a:xfrm>
            <a:custGeom>
              <a:avLst/>
              <a:gdLst/>
              <a:ahLst/>
              <a:cxnLst/>
              <a:rect l="l" t="t" r="r" b="b"/>
              <a:pathLst>
                <a:path w="6687" h="4515" extrusionOk="0">
                  <a:moveTo>
                    <a:pt x="1109" y="1"/>
                  </a:moveTo>
                  <a:cubicBezTo>
                    <a:pt x="726" y="1"/>
                    <a:pt x="348" y="62"/>
                    <a:pt x="0" y="210"/>
                  </a:cubicBezTo>
                  <a:cubicBezTo>
                    <a:pt x="16" y="210"/>
                    <a:pt x="32" y="210"/>
                    <a:pt x="48" y="210"/>
                  </a:cubicBezTo>
                  <a:cubicBezTo>
                    <a:pt x="742" y="210"/>
                    <a:pt x="1386" y="389"/>
                    <a:pt x="1994" y="628"/>
                  </a:cubicBezTo>
                  <a:cubicBezTo>
                    <a:pt x="2612" y="885"/>
                    <a:pt x="3186" y="1237"/>
                    <a:pt x="3718" y="1645"/>
                  </a:cubicBezTo>
                  <a:cubicBezTo>
                    <a:pt x="4267" y="2034"/>
                    <a:pt x="4745" y="2518"/>
                    <a:pt x="5246" y="2990"/>
                  </a:cubicBezTo>
                  <a:cubicBezTo>
                    <a:pt x="5476" y="3245"/>
                    <a:pt x="5723" y="3489"/>
                    <a:pt x="5963" y="3742"/>
                  </a:cubicBezTo>
                  <a:cubicBezTo>
                    <a:pt x="6194" y="4001"/>
                    <a:pt x="6427" y="4264"/>
                    <a:pt x="6686" y="4514"/>
                  </a:cubicBezTo>
                  <a:cubicBezTo>
                    <a:pt x="6551" y="4187"/>
                    <a:pt x="6388" y="3869"/>
                    <a:pt x="6225" y="3549"/>
                  </a:cubicBezTo>
                  <a:cubicBezTo>
                    <a:pt x="6041" y="3245"/>
                    <a:pt x="5843" y="2947"/>
                    <a:pt x="5638" y="2652"/>
                  </a:cubicBezTo>
                  <a:cubicBezTo>
                    <a:pt x="5196" y="2088"/>
                    <a:pt x="4704" y="1549"/>
                    <a:pt x="4114" y="1114"/>
                  </a:cubicBezTo>
                  <a:cubicBezTo>
                    <a:pt x="3529" y="681"/>
                    <a:pt x="2872" y="314"/>
                    <a:pt x="2154" y="136"/>
                  </a:cubicBezTo>
                  <a:cubicBezTo>
                    <a:pt x="1815" y="52"/>
                    <a:pt x="1460" y="1"/>
                    <a:pt x="1109" y="1"/>
                  </a:cubicBezTo>
                  <a:close/>
                </a:path>
              </a:pathLst>
            </a:custGeom>
            <a:solidFill>
              <a:srgbClr val="63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6"/>
            <p:cNvSpPr/>
            <p:nvPr/>
          </p:nvSpPr>
          <p:spPr>
            <a:xfrm>
              <a:off x="834075" y="1673175"/>
              <a:ext cx="124725" cy="27200"/>
            </a:xfrm>
            <a:custGeom>
              <a:avLst/>
              <a:gdLst/>
              <a:ahLst/>
              <a:cxnLst/>
              <a:rect l="l" t="t" r="r" b="b"/>
              <a:pathLst>
                <a:path w="4989" h="1088" extrusionOk="0">
                  <a:moveTo>
                    <a:pt x="2797" y="1"/>
                  </a:moveTo>
                  <a:cubicBezTo>
                    <a:pt x="2676" y="1"/>
                    <a:pt x="2555" y="6"/>
                    <a:pt x="2435" y="18"/>
                  </a:cubicBezTo>
                  <a:cubicBezTo>
                    <a:pt x="1981" y="67"/>
                    <a:pt x="1535" y="170"/>
                    <a:pt x="1122" y="350"/>
                  </a:cubicBezTo>
                  <a:cubicBezTo>
                    <a:pt x="710" y="527"/>
                    <a:pt x="316" y="760"/>
                    <a:pt x="0" y="1088"/>
                  </a:cubicBezTo>
                  <a:cubicBezTo>
                    <a:pt x="880" y="916"/>
                    <a:pt x="1679" y="745"/>
                    <a:pt x="2493" y="678"/>
                  </a:cubicBezTo>
                  <a:cubicBezTo>
                    <a:pt x="2748" y="649"/>
                    <a:pt x="3003" y="639"/>
                    <a:pt x="3259" y="639"/>
                  </a:cubicBezTo>
                  <a:cubicBezTo>
                    <a:pt x="3410" y="639"/>
                    <a:pt x="3561" y="642"/>
                    <a:pt x="3713" y="647"/>
                  </a:cubicBezTo>
                  <a:cubicBezTo>
                    <a:pt x="4129" y="650"/>
                    <a:pt x="4534" y="726"/>
                    <a:pt x="4989" y="770"/>
                  </a:cubicBezTo>
                  <a:cubicBezTo>
                    <a:pt x="4652" y="475"/>
                    <a:pt x="4243" y="241"/>
                    <a:pt x="3797" y="134"/>
                  </a:cubicBezTo>
                  <a:cubicBezTo>
                    <a:pt x="3471" y="45"/>
                    <a:pt x="3134" y="1"/>
                    <a:pt x="2797" y="1"/>
                  </a:cubicBezTo>
                  <a:close/>
                </a:path>
              </a:pathLst>
            </a:custGeom>
            <a:solidFill>
              <a:srgbClr val="63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6"/>
            <p:cNvSpPr/>
            <p:nvPr/>
          </p:nvSpPr>
          <p:spPr>
            <a:xfrm>
              <a:off x="607875" y="796100"/>
              <a:ext cx="1001675" cy="699400"/>
            </a:xfrm>
            <a:custGeom>
              <a:avLst/>
              <a:gdLst/>
              <a:ahLst/>
              <a:cxnLst/>
              <a:rect l="l" t="t" r="r" b="b"/>
              <a:pathLst>
                <a:path w="40067" h="27976" extrusionOk="0">
                  <a:moveTo>
                    <a:pt x="19219" y="1"/>
                  </a:moveTo>
                  <a:cubicBezTo>
                    <a:pt x="18304" y="1"/>
                    <a:pt x="17416" y="85"/>
                    <a:pt x="16571" y="270"/>
                  </a:cubicBezTo>
                  <a:cubicBezTo>
                    <a:pt x="7366" y="2285"/>
                    <a:pt x="1" y="8860"/>
                    <a:pt x="525" y="24733"/>
                  </a:cubicBezTo>
                  <a:lnTo>
                    <a:pt x="1895" y="27975"/>
                  </a:lnTo>
                  <a:lnTo>
                    <a:pt x="9160" y="18479"/>
                  </a:lnTo>
                  <a:lnTo>
                    <a:pt x="10082" y="17278"/>
                  </a:lnTo>
                  <a:lnTo>
                    <a:pt x="9991" y="17980"/>
                  </a:lnTo>
                  <a:lnTo>
                    <a:pt x="9077" y="25127"/>
                  </a:lnTo>
                  <a:lnTo>
                    <a:pt x="9077" y="25127"/>
                  </a:lnTo>
                  <a:lnTo>
                    <a:pt x="40066" y="8246"/>
                  </a:lnTo>
                  <a:cubicBezTo>
                    <a:pt x="40066" y="8246"/>
                    <a:pt x="28279" y="1"/>
                    <a:pt x="19219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6"/>
            <p:cNvSpPr/>
            <p:nvPr/>
          </p:nvSpPr>
          <p:spPr>
            <a:xfrm>
              <a:off x="449425" y="1277125"/>
              <a:ext cx="400750" cy="389625"/>
            </a:xfrm>
            <a:custGeom>
              <a:avLst/>
              <a:gdLst/>
              <a:ahLst/>
              <a:cxnLst/>
              <a:rect l="l" t="t" r="r" b="b"/>
              <a:pathLst>
                <a:path w="16030" h="15585" extrusionOk="0">
                  <a:moveTo>
                    <a:pt x="3696" y="0"/>
                  </a:moveTo>
                  <a:cubicBezTo>
                    <a:pt x="3691" y="0"/>
                    <a:pt x="3686" y="0"/>
                    <a:pt x="3681" y="1"/>
                  </a:cubicBezTo>
                  <a:cubicBezTo>
                    <a:pt x="2598" y="54"/>
                    <a:pt x="6064" y="6445"/>
                    <a:pt x="6064" y="6445"/>
                  </a:cubicBezTo>
                  <a:cubicBezTo>
                    <a:pt x="6064" y="6445"/>
                    <a:pt x="3427" y="4310"/>
                    <a:pt x="2018" y="4310"/>
                  </a:cubicBezTo>
                  <a:cubicBezTo>
                    <a:pt x="1824" y="4310"/>
                    <a:pt x="1654" y="4350"/>
                    <a:pt x="1516" y="4442"/>
                  </a:cubicBezTo>
                  <a:cubicBezTo>
                    <a:pt x="378" y="5200"/>
                    <a:pt x="5740" y="7582"/>
                    <a:pt x="5740" y="7582"/>
                  </a:cubicBezTo>
                  <a:cubicBezTo>
                    <a:pt x="5740" y="7582"/>
                    <a:pt x="0" y="8229"/>
                    <a:pt x="650" y="9583"/>
                  </a:cubicBezTo>
                  <a:cubicBezTo>
                    <a:pt x="808" y="9912"/>
                    <a:pt x="1205" y="10037"/>
                    <a:pt x="1717" y="10037"/>
                  </a:cubicBezTo>
                  <a:cubicBezTo>
                    <a:pt x="3310" y="10037"/>
                    <a:pt x="6011" y="8827"/>
                    <a:pt x="6011" y="8827"/>
                  </a:cubicBezTo>
                  <a:lnTo>
                    <a:pt x="6011" y="8827"/>
                  </a:lnTo>
                  <a:cubicBezTo>
                    <a:pt x="6011" y="8827"/>
                    <a:pt x="2058" y="15151"/>
                    <a:pt x="3627" y="15565"/>
                  </a:cubicBezTo>
                  <a:cubicBezTo>
                    <a:pt x="3678" y="15578"/>
                    <a:pt x="3730" y="15584"/>
                    <a:pt x="3782" y="15584"/>
                  </a:cubicBezTo>
                  <a:cubicBezTo>
                    <a:pt x="5349" y="15584"/>
                    <a:pt x="7580" y="9803"/>
                    <a:pt x="7580" y="9803"/>
                  </a:cubicBezTo>
                  <a:cubicBezTo>
                    <a:pt x="7580" y="9803"/>
                    <a:pt x="8175" y="14826"/>
                    <a:pt x="9312" y="15023"/>
                  </a:cubicBezTo>
                  <a:cubicBezTo>
                    <a:pt x="9332" y="15026"/>
                    <a:pt x="9351" y="15028"/>
                    <a:pt x="9369" y="15028"/>
                  </a:cubicBezTo>
                  <a:cubicBezTo>
                    <a:pt x="10412" y="15028"/>
                    <a:pt x="9312" y="9587"/>
                    <a:pt x="9312" y="9587"/>
                  </a:cubicBezTo>
                  <a:lnTo>
                    <a:pt x="9312" y="9587"/>
                  </a:lnTo>
                  <a:cubicBezTo>
                    <a:pt x="9312" y="9587"/>
                    <a:pt x="11814" y="12380"/>
                    <a:pt x="13191" y="12380"/>
                  </a:cubicBezTo>
                  <a:cubicBezTo>
                    <a:pt x="13317" y="12380"/>
                    <a:pt x="13433" y="12357"/>
                    <a:pt x="13537" y="12306"/>
                  </a:cubicBezTo>
                  <a:cubicBezTo>
                    <a:pt x="14782" y="11699"/>
                    <a:pt x="9962" y="8503"/>
                    <a:pt x="10123" y="8450"/>
                  </a:cubicBezTo>
                  <a:cubicBezTo>
                    <a:pt x="10288" y="8397"/>
                    <a:pt x="16029" y="8340"/>
                    <a:pt x="15866" y="7152"/>
                  </a:cubicBezTo>
                  <a:cubicBezTo>
                    <a:pt x="15819" y="6806"/>
                    <a:pt x="15298" y="6684"/>
                    <a:pt x="14583" y="6684"/>
                  </a:cubicBezTo>
                  <a:cubicBezTo>
                    <a:pt x="12831" y="6684"/>
                    <a:pt x="9907" y="7421"/>
                    <a:pt x="9907" y="7421"/>
                  </a:cubicBezTo>
                  <a:cubicBezTo>
                    <a:pt x="9907" y="7421"/>
                    <a:pt x="14999" y="3739"/>
                    <a:pt x="14673" y="2926"/>
                  </a:cubicBezTo>
                  <a:cubicBezTo>
                    <a:pt x="14645" y="2858"/>
                    <a:pt x="14585" y="2827"/>
                    <a:pt x="14497" y="2827"/>
                  </a:cubicBezTo>
                  <a:cubicBezTo>
                    <a:pt x="13538" y="2827"/>
                    <a:pt x="9312" y="6555"/>
                    <a:pt x="9312" y="6555"/>
                  </a:cubicBezTo>
                  <a:cubicBezTo>
                    <a:pt x="9312" y="6555"/>
                    <a:pt x="12128" y="978"/>
                    <a:pt x="10451" y="328"/>
                  </a:cubicBezTo>
                  <a:cubicBezTo>
                    <a:pt x="10365" y="295"/>
                    <a:pt x="10280" y="279"/>
                    <a:pt x="10197" y="279"/>
                  </a:cubicBezTo>
                  <a:cubicBezTo>
                    <a:pt x="8653" y="279"/>
                    <a:pt x="7580" y="5740"/>
                    <a:pt x="7580" y="5740"/>
                  </a:cubicBezTo>
                  <a:cubicBezTo>
                    <a:pt x="7580" y="5740"/>
                    <a:pt x="4789" y="0"/>
                    <a:pt x="369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6"/>
            <p:cNvSpPr/>
            <p:nvPr/>
          </p:nvSpPr>
          <p:spPr>
            <a:xfrm>
              <a:off x="836925" y="1009875"/>
              <a:ext cx="142275" cy="248200"/>
            </a:xfrm>
            <a:custGeom>
              <a:avLst/>
              <a:gdLst/>
              <a:ahLst/>
              <a:cxnLst/>
              <a:rect l="l" t="t" r="r" b="b"/>
              <a:pathLst>
                <a:path w="5691" h="9928" extrusionOk="0">
                  <a:moveTo>
                    <a:pt x="3061" y="1"/>
                  </a:moveTo>
                  <a:cubicBezTo>
                    <a:pt x="3005" y="1"/>
                    <a:pt x="2948" y="58"/>
                    <a:pt x="2956" y="126"/>
                  </a:cubicBezTo>
                  <a:cubicBezTo>
                    <a:pt x="3149" y="1439"/>
                    <a:pt x="3367" y="2741"/>
                    <a:pt x="3247" y="4070"/>
                  </a:cubicBezTo>
                  <a:cubicBezTo>
                    <a:pt x="3074" y="6021"/>
                    <a:pt x="2213" y="6963"/>
                    <a:pt x="1032" y="8364"/>
                  </a:cubicBezTo>
                  <a:cubicBezTo>
                    <a:pt x="605" y="8875"/>
                    <a:pt x="234" y="9375"/>
                    <a:pt x="1" y="9928"/>
                  </a:cubicBezTo>
                  <a:lnTo>
                    <a:pt x="922" y="8727"/>
                  </a:lnTo>
                  <a:lnTo>
                    <a:pt x="922" y="8727"/>
                  </a:lnTo>
                  <a:lnTo>
                    <a:pt x="833" y="9429"/>
                  </a:lnTo>
                  <a:cubicBezTo>
                    <a:pt x="1819" y="8137"/>
                    <a:pt x="3405" y="7074"/>
                    <a:pt x="3825" y="5440"/>
                  </a:cubicBezTo>
                  <a:cubicBezTo>
                    <a:pt x="3878" y="5222"/>
                    <a:pt x="3923" y="5006"/>
                    <a:pt x="3955" y="4786"/>
                  </a:cubicBezTo>
                  <a:cubicBezTo>
                    <a:pt x="4984" y="4114"/>
                    <a:pt x="5691" y="2506"/>
                    <a:pt x="5320" y="1305"/>
                  </a:cubicBezTo>
                  <a:cubicBezTo>
                    <a:pt x="5292" y="1204"/>
                    <a:pt x="5184" y="1145"/>
                    <a:pt x="5084" y="1145"/>
                  </a:cubicBezTo>
                  <a:cubicBezTo>
                    <a:pt x="4992" y="1145"/>
                    <a:pt x="4906" y="1194"/>
                    <a:pt x="4890" y="1305"/>
                  </a:cubicBezTo>
                  <a:cubicBezTo>
                    <a:pt x="4808" y="1882"/>
                    <a:pt x="4823" y="2456"/>
                    <a:pt x="4634" y="3020"/>
                  </a:cubicBezTo>
                  <a:cubicBezTo>
                    <a:pt x="4482" y="3473"/>
                    <a:pt x="4256" y="3871"/>
                    <a:pt x="4009" y="4265"/>
                  </a:cubicBezTo>
                  <a:cubicBezTo>
                    <a:pt x="4127" y="2814"/>
                    <a:pt x="3813" y="1326"/>
                    <a:pt x="3136" y="52"/>
                  </a:cubicBezTo>
                  <a:cubicBezTo>
                    <a:pt x="3117" y="16"/>
                    <a:pt x="3089" y="1"/>
                    <a:pt x="306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6"/>
            <p:cNvSpPr/>
            <p:nvPr/>
          </p:nvSpPr>
          <p:spPr>
            <a:xfrm>
              <a:off x="1036050" y="824425"/>
              <a:ext cx="43450" cy="8425"/>
            </a:xfrm>
            <a:custGeom>
              <a:avLst/>
              <a:gdLst/>
              <a:ahLst/>
              <a:cxnLst/>
              <a:rect l="l" t="t" r="r" b="b"/>
              <a:pathLst>
                <a:path w="1738" h="337" extrusionOk="0">
                  <a:moveTo>
                    <a:pt x="695" y="0"/>
                  </a:moveTo>
                  <a:cubicBezTo>
                    <a:pt x="496" y="0"/>
                    <a:pt x="296" y="19"/>
                    <a:pt x="96" y="48"/>
                  </a:cubicBezTo>
                  <a:cubicBezTo>
                    <a:pt x="1" y="63"/>
                    <a:pt x="19" y="218"/>
                    <a:pt x="111" y="218"/>
                  </a:cubicBezTo>
                  <a:cubicBezTo>
                    <a:pt x="113" y="218"/>
                    <a:pt x="116" y="218"/>
                    <a:pt x="118" y="218"/>
                  </a:cubicBezTo>
                  <a:cubicBezTo>
                    <a:pt x="198" y="212"/>
                    <a:pt x="277" y="209"/>
                    <a:pt x="356" y="209"/>
                  </a:cubicBezTo>
                  <a:cubicBezTo>
                    <a:pt x="768" y="209"/>
                    <a:pt x="1171" y="280"/>
                    <a:pt x="1581" y="336"/>
                  </a:cubicBezTo>
                  <a:cubicBezTo>
                    <a:pt x="1585" y="337"/>
                    <a:pt x="1589" y="337"/>
                    <a:pt x="1593" y="337"/>
                  </a:cubicBezTo>
                  <a:cubicBezTo>
                    <a:pt x="1672" y="337"/>
                    <a:pt x="1737" y="226"/>
                    <a:pt x="1644" y="185"/>
                  </a:cubicBezTo>
                  <a:cubicBezTo>
                    <a:pt x="1339" y="50"/>
                    <a:pt x="1019" y="0"/>
                    <a:pt x="695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6"/>
            <p:cNvSpPr/>
            <p:nvPr/>
          </p:nvSpPr>
          <p:spPr>
            <a:xfrm>
              <a:off x="1048925" y="838800"/>
              <a:ext cx="26325" cy="8600"/>
            </a:xfrm>
            <a:custGeom>
              <a:avLst/>
              <a:gdLst/>
              <a:ahLst/>
              <a:cxnLst/>
              <a:rect l="l" t="t" r="r" b="b"/>
              <a:pathLst>
                <a:path w="1053" h="344" extrusionOk="0">
                  <a:moveTo>
                    <a:pt x="162" y="0"/>
                  </a:moveTo>
                  <a:cubicBezTo>
                    <a:pt x="30" y="0"/>
                    <a:pt x="1" y="237"/>
                    <a:pt x="142" y="255"/>
                  </a:cubicBezTo>
                  <a:cubicBezTo>
                    <a:pt x="349" y="285"/>
                    <a:pt x="577" y="344"/>
                    <a:pt x="792" y="344"/>
                  </a:cubicBezTo>
                  <a:cubicBezTo>
                    <a:pt x="836" y="344"/>
                    <a:pt x="880" y="341"/>
                    <a:pt x="923" y="336"/>
                  </a:cubicBezTo>
                  <a:cubicBezTo>
                    <a:pt x="1052" y="318"/>
                    <a:pt x="1014" y="150"/>
                    <a:pt x="923" y="113"/>
                  </a:cubicBezTo>
                  <a:cubicBezTo>
                    <a:pt x="704" y="20"/>
                    <a:pt x="411" y="29"/>
                    <a:pt x="176" y="1"/>
                  </a:cubicBezTo>
                  <a:cubicBezTo>
                    <a:pt x="171" y="1"/>
                    <a:pt x="166" y="0"/>
                    <a:pt x="162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6"/>
            <p:cNvSpPr/>
            <p:nvPr/>
          </p:nvSpPr>
          <p:spPr>
            <a:xfrm>
              <a:off x="1168850" y="979575"/>
              <a:ext cx="37100" cy="18875"/>
            </a:xfrm>
            <a:custGeom>
              <a:avLst/>
              <a:gdLst/>
              <a:ahLst/>
              <a:cxnLst/>
              <a:rect l="l" t="t" r="r" b="b"/>
              <a:pathLst>
                <a:path w="1484" h="755" extrusionOk="0">
                  <a:moveTo>
                    <a:pt x="112" y="0"/>
                  </a:moveTo>
                  <a:cubicBezTo>
                    <a:pt x="21" y="0"/>
                    <a:pt x="0" y="130"/>
                    <a:pt x="93" y="170"/>
                  </a:cubicBezTo>
                  <a:cubicBezTo>
                    <a:pt x="316" y="264"/>
                    <a:pt x="534" y="369"/>
                    <a:pt x="743" y="492"/>
                  </a:cubicBezTo>
                  <a:cubicBezTo>
                    <a:pt x="916" y="592"/>
                    <a:pt x="1096" y="710"/>
                    <a:pt x="1293" y="751"/>
                  </a:cubicBezTo>
                  <a:cubicBezTo>
                    <a:pt x="1304" y="753"/>
                    <a:pt x="1314" y="754"/>
                    <a:pt x="1324" y="754"/>
                  </a:cubicBezTo>
                  <a:cubicBezTo>
                    <a:pt x="1427" y="754"/>
                    <a:pt x="1484" y="637"/>
                    <a:pt x="1412" y="552"/>
                  </a:cubicBezTo>
                  <a:cubicBezTo>
                    <a:pt x="1125" y="214"/>
                    <a:pt x="547" y="101"/>
                    <a:pt x="138" y="3"/>
                  </a:cubicBezTo>
                  <a:cubicBezTo>
                    <a:pt x="128" y="1"/>
                    <a:pt x="120" y="0"/>
                    <a:pt x="112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6"/>
            <p:cNvSpPr/>
            <p:nvPr/>
          </p:nvSpPr>
          <p:spPr>
            <a:xfrm>
              <a:off x="1191825" y="967300"/>
              <a:ext cx="29500" cy="17075"/>
            </a:xfrm>
            <a:custGeom>
              <a:avLst/>
              <a:gdLst/>
              <a:ahLst/>
              <a:cxnLst/>
              <a:rect l="l" t="t" r="r" b="b"/>
              <a:pathLst>
                <a:path w="1180" h="683" extrusionOk="0">
                  <a:moveTo>
                    <a:pt x="108" y="0"/>
                  </a:moveTo>
                  <a:cubicBezTo>
                    <a:pt x="37" y="0"/>
                    <a:pt x="1" y="115"/>
                    <a:pt x="72" y="158"/>
                  </a:cubicBezTo>
                  <a:cubicBezTo>
                    <a:pt x="391" y="347"/>
                    <a:pt x="685" y="548"/>
                    <a:pt x="1033" y="678"/>
                  </a:cubicBezTo>
                  <a:cubicBezTo>
                    <a:pt x="1042" y="681"/>
                    <a:pt x="1050" y="683"/>
                    <a:pt x="1059" y="683"/>
                  </a:cubicBezTo>
                  <a:cubicBezTo>
                    <a:pt x="1129" y="683"/>
                    <a:pt x="1180" y="577"/>
                    <a:pt x="1120" y="525"/>
                  </a:cubicBezTo>
                  <a:cubicBezTo>
                    <a:pt x="829" y="275"/>
                    <a:pt x="493" y="143"/>
                    <a:pt x="136" y="6"/>
                  </a:cubicBezTo>
                  <a:cubicBezTo>
                    <a:pt x="126" y="2"/>
                    <a:pt x="117" y="0"/>
                    <a:pt x="108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6"/>
            <p:cNvSpPr/>
            <p:nvPr/>
          </p:nvSpPr>
          <p:spPr>
            <a:xfrm>
              <a:off x="1120125" y="1102950"/>
              <a:ext cx="21225" cy="16850"/>
            </a:xfrm>
            <a:custGeom>
              <a:avLst/>
              <a:gdLst/>
              <a:ahLst/>
              <a:cxnLst/>
              <a:rect l="l" t="t" r="r" b="b"/>
              <a:pathLst>
                <a:path w="849" h="674" extrusionOk="0">
                  <a:moveTo>
                    <a:pt x="111" y="1"/>
                  </a:moveTo>
                  <a:cubicBezTo>
                    <a:pt x="58" y="1"/>
                    <a:pt x="0" y="65"/>
                    <a:pt x="39" y="117"/>
                  </a:cubicBezTo>
                  <a:cubicBezTo>
                    <a:pt x="216" y="354"/>
                    <a:pt x="454" y="602"/>
                    <a:pt x="751" y="671"/>
                  </a:cubicBezTo>
                  <a:cubicBezTo>
                    <a:pt x="758" y="673"/>
                    <a:pt x="765" y="674"/>
                    <a:pt x="772" y="674"/>
                  </a:cubicBezTo>
                  <a:cubicBezTo>
                    <a:pt x="831" y="674"/>
                    <a:pt x="848" y="596"/>
                    <a:pt x="800" y="559"/>
                  </a:cubicBezTo>
                  <a:cubicBezTo>
                    <a:pt x="571" y="386"/>
                    <a:pt x="343" y="256"/>
                    <a:pt x="159" y="24"/>
                  </a:cubicBezTo>
                  <a:cubicBezTo>
                    <a:pt x="146" y="8"/>
                    <a:pt x="129" y="1"/>
                    <a:pt x="11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6"/>
            <p:cNvSpPr/>
            <p:nvPr/>
          </p:nvSpPr>
          <p:spPr>
            <a:xfrm>
              <a:off x="1131275" y="1092150"/>
              <a:ext cx="28175" cy="19425"/>
            </a:xfrm>
            <a:custGeom>
              <a:avLst/>
              <a:gdLst/>
              <a:ahLst/>
              <a:cxnLst/>
              <a:rect l="l" t="t" r="r" b="b"/>
              <a:pathLst>
                <a:path w="1127" h="777" extrusionOk="0">
                  <a:moveTo>
                    <a:pt x="125" y="0"/>
                  </a:moveTo>
                  <a:cubicBezTo>
                    <a:pt x="44" y="0"/>
                    <a:pt x="1" y="118"/>
                    <a:pt x="80" y="177"/>
                  </a:cubicBezTo>
                  <a:cubicBezTo>
                    <a:pt x="224" y="287"/>
                    <a:pt x="368" y="395"/>
                    <a:pt x="509" y="503"/>
                  </a:cubicBezTo>
                  <a:cubicBezTo>
                    <a:pt x="639" y="602"/>
                    <a:pt x="764" y="726"/>
                    <a:pt x="922" y="772"/>
                  </a:cubicBezTo>
                  <a:cubicBezTo>
                    <a:pt x="935" y="775"/>
                    <a:pt x="948" y="777"/>
                    <a:pt x="960" y="777"/>
                  </a:cubicBezTo>
                  <a:cubicBezTo>
                    <a:pt x="1075" y="777"/>
                    <a:pt x="1127" y="634"/>
                    <a:pt x="1054" y="545"/>
                  </a:cubicBezTo>
                  <a:cubicBezTo>
                    <a:pt x="951" y="420"/>
                    <a:pt x="781" y="355"/>
                    <a:pt x="642" y="276"/>
                  </a:cubicBezTo>
                  <a:cubicBezTo>
                    <a:pt x="485" y="189"/>
                    <a:pt x="330" y="103"/>
                    <a:pt x="174" y="14"/>
                  </a:cubicBezTo>
                  <a:cubicBezTo>
                    <a:pt x="157" y="4"/>
                    <a:pt x="140" y="0"/>
                    <a:pt x="125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6"/>
            <p:cNvSpPr/>
            <p:nvPr/>
          </p:nvSpPr>
          <p:spPr>
            <a:xfrm>
              <a:off x="789925" y="951725"/>
              <a:ext cx="30975" cy="20525"/>
            </a:xfrm>
            <a:custGeom>
              <a:avLst/>
              <a:gdLst/>
              <a:ahLst/>
              <a:cxnLst/>
              <a:rect l="l" t="t" r="r" b="b"/>
              <a:pathLst>
                <a:path w="1239" h="821" extrusionOk="0">
                  <a:moveTo>
                    <a:pt x="1116" y="0"/>
                  </a:moveTo>
                  <a:cubicBezTo>
                    <a:pt x="1106" y="0"/>
                    <a:pt x="1096" y="2"/>
                    <a:pt x="1085" y="6"/>
                  </a:cubicBezTo>
                  <a:cubicBezTo>
                    <a:pt x="735" y="142"/>
                    <a:pt x="408" y="419"/>
                    <a:pt x="94" y="624"/>
                  </a:cubicBezTo>
                  <a:cubicBezTo>
                    <a:pt x="1" y="685"/>
                    <a:pt x="57" y="821"/>
                    <a:pt x="146" y="821"/>
                  </a:cubicBezTo>
                  <a:cubicBezTo>
                    <a:pt x="163" y="821"/>
                    <a:pt x="182" y="816"/>
                    <a:pt x="200" y="804"/>
                  </a:cubicBezTo>
                  <a:cubicBezTo>
                    <a:pt x="514" y="606"/>
                    <a:pt x="909" y="428"/>
                    <a:pt x="1176" y="169"/>
                  </a:cubicBezTo>
                  <a:cubicBezTo>
                    <a:pt x="1238" y="113"/>
                    <a:pt x="1193" y="0"/>
                    <a:pt x="1116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6"/>
            <p:cNvSpPr/>
            <p:nvPr/>
          </p:nvSpPr>
          <p:spPr>
            <a:xfrm>
              <a:off x="804075" y="976250"/>
              <a:ext cx="30600" cy="15975"/>
            </a:xfrm>
            <a:custGeom>
              <a:avLst/>
              <a:gdLst/>
              <a:ahLst/>
              <a:cxnLst/>
              <a:rect l="l" t="t" r="r" b="b"/>
              <a:pathLst>
                <a:path w="1224" h="639" extrusionOk="0">
                  <a:moveTo>
                    <a:pt x="1014" y="1"/>
                  </a:moveTo>
                  <a:cubicBezTo>
                    <a:pt x="1006" y="1"/>
                    <a:pt x="999" y="1"/>
                    <a:pt x="991" y="3"/>
                  </a:cubicBezTo>
                  <a:cubicBezTo>
                    <a:pt x="900" y="18"/>
                    <a:pt x="814" y="15"/>
                    <a:pt x="727" y="42"/>
                  </a:cubicBezTo>
                  <a:cubicBezTo>
                    <a:pt x="658" y="66"/>
                    <a:pt x="595" y="100"/>
                    <a:pt x="530" y="130"/>
                  </a:cubicBezTo>
                  <a:cubicBezTo>
                    <a:pt x="375" y="203"/>
                    <a:pt x="236" y="292"/>
                    <a:pt x="96" y="392"/>
                  </a:cubicBezTo>
                  <a:cubicBezTo>
                    <a:pt x="0" y="462"/>
                    <a:pt x="37" y="638"/>
                    <a:pt x="149" y="638"/>
                  </a:cubicBezTo>
                  <a:cubicBezTo>
                    <a:pt x="164" y="638"/>
                    <a:pt x="180" y="635"/>
                    <a:pt x="197" y="629"/>
                  </a:cubicBezTo>
                  <a:cubicBezTo>
                    <a:pt x="353" y="569"/>
                    <a:pt x="511" y="512"/>
                    <a:pt x="667" y="452"/>
                  </a:cubicBezTo>
                  <a:cubicBezTo>
                    <a:pt x="734" y="426"/>
                    <a:pt x="809" y="406"/>
                    <a:pt x="871" y="376"/>
                  </a:cubicBezTo>
                  <a:cubicBezTo>
                    <a:pt x="950" y="340"/>
                    <a:pt x="1015" y="280"/>
                    <a:pt x="1094" y="239"/>
                  </a:cubicBezTo>
                  <a:cubicBezTo>
                    <a:pt x="1223" y="170"/>
                    <a:pt x="1139" y="1"/>
                    <a:pt x="1014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6"/>
            <p:cNvSpPr/>
            <p:nvPr/>
          </p:nvSpPr>
          <p:spPr>
            <a:xfrm>
              <a:off x="789925" y="1119100"/>
              <a:ext cx="24525" cy="21675"/>
            </a:xfrm>
            <a:custGeom>
              <a:avLst/>
              <a:gdLst/>
              <a:ahLst/>
              <a:cxnLst/>
              <a:rect l="l" t="t" r="r" b="b"/>
              <a:pathLst>
                <a:path w="981" h="867" extrusionOk="0">
                  <a:moveTo>
                    <a:pt x="770" y="0"/>
                  </a:moveTo>
                  <a:cubicBezTo>
                    <a:pt x="737" y="0"/>
                    <a:pt x="702" y="13"/>
                    <a:pt x="667" y="42"/>
                  </a:cubicBezTo>
                  <a:cubicBezTo>
                    <a:pt x="425" y="248"/>
                    <a:pt x="194" y="457"/>
                    <a:pt x="34" y="733"/>
                  </a:cubicBezTo>
                  <a:cubicBezTo>
                    <a:pt x="1" y="790"/>
                    <a:pt x="50" y="866"/>
                    <a:pt x="109" y="866"/>
                  </a:cubicBezTo>
                  <a:cubicBezTo>
                    <a:pt x="123" y="866"/>
                    <a:pt x="138" y="862"/>
                    <a:pt x="152" y="851"/>
                  </a:cubicBezTo>
                  <a:cubicBezTo>
                    <a:pt x="398" y="673"/>
                    <a:pt x="607" y="459"/>
                    <a:pt x="847" y="273"/>
                  </a:cubicBezTo>
                  <a:cubicBezTo>
                    <a:pt x="981" y="172"/>
                    <a:pt x="894" y="0"/>
                    <a:pt x="77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6"/>
            <p:cNvSpPr/>
            <p:nvPr/>
          </p:nvSpPr>
          <p:spPr>
            <a:xfrm>
              <a:off x="801150" y="1121450"/>
              <a:ext cx="29650" cy="26825"/>
            </a:xfrm>
            <a:custGeom>
              <a:avLst/>
              <a:gdLst/>
              <a:ahLst/>
              <a:cxnLst/>
              <a:rect l="l" t="t" r="r" b="b"/>
              <a:pathLst>
                <a:path w="1186" h="1073" extrusionOk="0">
                  <a:moveTo>
                    <a:pt x="947" y="0"/>
                  </a:moveTo>
                  <a:cubicBezTo>
                    <a:pt x="922" y="0"/>
                    <a:pt x="896" y="7"/>
                    <a:pt x="871" y="22"/>
                  </a:cubicBezTo>
                  <a:cubicBezTo>
                    <a:pt x="561" y="209"/>
                    <a:pt x="64" y="528"/>
                    <a:pt x="14" y="915"/>
                  </a:cubicBezTo>
                  <a:cubicBezTo>
                    <a:pt x="1" y="1019"/>
                    <a:pt x="95" y="1072"/>
                    <a:pt x="183" y="1072"/>
                  </a:cubicBezTo>
                  <a:cubicBezTo>
                    <a:pt x="210" y="1072"/>
                    <a:pt x="237" y="1067"/>
                    <a:pt x="259" y="1057"/>
                  </a:cubicBezTo>
                  <a:cubicBezTo>
                    <a:pt x="420" y="984"/>
                    <a:pt x="527" y="793"/>
                    <a:pt x="643" y="665"/>
                  </a:cubicBezTo>
                  <a:cubicBezTo>
                    <a:pt x="772" y="522"/>
                    <a:pt x="914" y="392"/>
                    <a:pt x="1065" y="272"/>
                  </a:cubicBezTo>
                  <a:cubicBezTo>
                    <a:pt x="1186" y="176"/>
                    <a:pt x="1075" y="0"/>
                    <a:pt x="947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6"/>
            <p:cNvSpPr/>
            <p:nvPr/>
          </p:nvSpPr>
          <p:spPr>
            <a:xfrm>
              <a:off x="827825" y="1137625"/>
              <a:ext cx="20575" cy="17850"/>
            </a:xfrm>
            <a:custGeom>
              <a:avLst/>
              <a:gdLst/>
              <a:ahLst/>
              <a:cxnLst/>
              <a:rect l="l" t="t" r="r" b="b"/>
              <a:pathLst>
                <a:path w="823" h="714" extrusionOk="0">
                  <a:moveTo>
                    <a:pt x="602" y="0"/>
                  </a:moveTo>
                  <a:cubicBezTo>
                    <a:pt x="574" y="0"/>
                    <a:pt x="544" y="9"/>
                    <a:pt x="514" y="30"/>
                  </a:cubicBezTo>
                  <a:cubicBezTo>
                    <a:pt x="341" y="150"/>
                    <a:pt x="130" y="290"/>
                    <a:pt x="44" y="488"/>
                  </a:cubicBezTo>
                  <a:cubicBezTo>
                    <a:pt x="0" y="587"/>
                    <a:pt x="70" y="714"/>
                    <a:pt x="171" y="714"/>
                  </a:cubicBezTo>
                  <a:cubicBezTo>
                    <a:pt x="195" y="714"/>
                    <a:pt x="222" y="706"/>
                    <a:pt x="248" y="690"/>
                  </a:cubicBezTo>
                  <a:cubicBezTo>
                    <a:pt x="410" y="587"/>
                    <a:pt x="530" y="431"/>
                    <a:pt x="684" y="318"/>
                  </a:cubicBezTo>
                  <a:cubicBezTo>
                    <a:pt x="822" y="214"/>
                    <a:pt x="737" y="0"/>
                    <a:pt x="602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6"/>
            <p:cNvSpPr/>
            <p:nvPr/>
          </p:nvSpPr>
          <p:spPr>
            <a:xfrm>
              <a:off x="1439200" y="928225"/>
              <a:ext cx="35325" cy="13375"/>
            </a:xfrm>
            <a:custGeom>
              <a:avLst/>
              <a:gdLst/>
              <a:ahLst/>
              <a:cxnLst/>
              <a:rect l="l" t="t" r="r" b="b"/>
              <a:pathLst>
                <a:path w="1413" h="535" extrusionOk="0">
                  <a:moveTo>
                    <a:pt x="203" y="1"/>
                  </a:moveTo>
                  <a:cubicBezTo>
                    <a:pt x="53" y="1"/>
                    <a:pt x="1" y="238"/>
                    <a:pt x="166" y="284"/>
                  </a:cubicBezTo>
                  <a:cubicBezTo>
                    <a:pt x="520" y="380"/>
                    <a:pt x="866" y="473"/>
                    <a:pt x="1230" y="533"/>
                  </a:cubicBezTo>
                  <a:cubicBezTo>
                    <a:pt x="1238" y="534"/>
                    <a:pt x="1245" y="535"/>
                    <a:pt x="1253" y="535"/>
                  </a:cubicBezTo>
                  <a:cubicBezTo>
                    <a:pt x="1374" y="535"/>
                    <a:pt x="1412" y="369"/>
                    <a:pt x="1286" y="324"/>
                  </a:cubicBezTo>
                  <a:cubicBezTo>
                    <a:pt x="943" y="195"/>
                    <a:pt x="599" y="97"/>
                    <a:pt x="244" y="6"/>
                  </a:cubicBezTo>
                  <a:cubicBezTo>
                    <a:pt x="229" y="3"/>
                    <a:pt x="216" y="1"/>
                    <a:pt x="203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6"/>
            <p:cNvSpPr/>
            <p:nvPr/>
          </p:nvSpPr>
          <p:spPr>
            <a:xfrm>
              <a:off x="1428250" y="946000"/>
              <a:ext cx="30675" cy="14075"/>
            </a:xfrm>
            <a:custGeom>
              <a:avLst/>
              <a:gdLst/>
              <a:ahLst/>
              <a:cxnLst/>
              <a:rect l="l" t="t" r="r" b="b"/>
              <a:pathLst>
                <a:path w="1227" h="563" extrusionOk="0">
                  <a:moveTo>
                    <a:pt x="122" y="1"/>
                  </a:moveTo>
                  <a:cubicBezTo>
                    <a:pt x="30" y="1"/>
                    <a:pt x="0" y="140"/>
                    <a:pt x="99" y="172"/>
                  </a:cubicBezTo>
                  <a:cubicBezTo>
                    <a:pt x="279" y="228"/>
                    <a:pt x="454" y="293"/>
                    <a:pt x="625" y="371"/>
                  </a:cubicBezTo>
                  <a:cubicBezTo>
                    <a:pt x="767" y="434"/>
                    <a:pt x="901" y="534"/>
                    <a:pt x="1055" y="561"/>
                  </a:cubicBezTo>
                  <a:cubicBezTo>
                    <a:pt x="1062" y="562"/>
                    <a:pt x="1069" y="563"/>
                    <a:pt x="1075" y="563"/>
                  </a:cubicBezTo>
                  <a:cubicBezTo>
                    <a:pt x="1161" y="563"/>
                    <a:pt x="1227" y="461"/>
                    <a:pt x="1155" y="391"/>
                  </a:cubicBezTo>
                  <a:cubicBezTo>
                    <a:pt x="1037" y="276"/>
                    <a:pt x="863" y="227"/>
                    <a:pt x="711" y="172"/>
                  </a:cubicBezTo>
                  <a:cubicBezTo>
                    <a:pt x="527" y="103"/>
                    <a:pt x="339" y="48"/>
                    <a:pt x="145" y="4"/>
                  </a:cubicBezTo>
                  <a:cubicBezTo>
                    <a:pt x="137" y="2"/>
                    <a:pt x="129" y="1"/>
                    <a:pt x="12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6"/>
            <p:cNvSpPr/>
            <p:nvPr/>
          </p:nvSpPr>
          <p:spPr>
            <a:xfrm>
              <a:off x="771650" y="956800"/>
              <a:ext cx="939500" cy="576800"/>
            </a:xfrm>
            <a:custGeom>
              <a:avLst/>
              <a:gdLst/>
              <a:ahLst/>
              <a:cxnLst/>
              <a:rect l="l" t="t" r="r" b="b"/>
              <a:pathLst>
                <a:path w="37580" h="23072" extrusionOk="0">
                  <a:moveTo>
                    <a:pt x="35336" y="0"/>
                  </a:moveTo>
                  <a:cubicBezTo>
                    <a:pt x="35288" y="0"/>
                    <a:pt x="35240" y="18"/>
                    <a:pt x="35199" y="59"/>
                  </a:cubicBezTo>
                  <a:cubicBezTo>
                    <a:pt x="35026" y="234"/>
                    <a:pt x="34949" y="537"/>
                    <a:pt x="34810" y="746"/>
                  </a:cubicBezTo>
                  <a:cubicBezTo>
                    <a:pt x="34767" y="813"/>
                    <a:pt x="34716" y="873"/>
                    <a:pt x="34664" y="932"/>
                  </a:cubicBezTo>
                  <a:cubicBezTo>
                    <a:pt x="34633" y="925"/>
                    <a:pt x="34604" y="918"/>
                    <a:pt x="34572" y="918"/>
                  </a:cubicBezTo>
                  <a:cubicBezTo>
                    <a:pt x="34543" y="918"/>
                    <a:pt x="34514" y="918"/>
                    <a:pt x="34486" y="918"/>
                  </a:cubicBezTo>
                  <a:cubicBezTo>
                    <a:pt x="31316" y="918"/>
                    <a:pt x="28254" y="1951"/>
                    <a:pt x="25414" y="3415"/>
                  </a:cubicBezTo>
                  <a:cubicBezTo>
                    <a:pt x="25389" y="3205"/>
                    <a:pt x="25330" y="3017"/>
                    <a:pt x="25233" y="2874"/>
                  </a:cubicBezTo>
                  <a:cubicBezTo>
                    <a:pt x="25205" y="2836"/>
                    <a:pt x="25154" y="2813"/>
                    <a:pt x="25105" y="2813"/>
                  </a:cubicBezTo>
                  <a:cubicBezTo>
                    <a:pt x="25051" y="2813"/>
                    <a:pt x="24999" y="2842"/>
                    <a:pt x="24987" y="2907"/>
                  </a:cubicBezTo>
                  <a:cubicBezTo>
                    <a:pt x="24941" y="3173"/>
                    <a:pt x="24936" y="3430"/>
                    <a:pt x="24898" y="3687"/>
                  </a:cubicBezTo>
                  <a:cubicBezTo>
                    <a:pt x="24780" y="3752"/>
                    <a:pt x="24660" y="3814"/>
                    <a:pt x="24541" y="3881"/>
                  </a:cubicBezTo>
                  <a:cubicBezTo>
                    <a:pt x="24524" y="3668"/>
                    <a:pt x="24492" y="3464"/>
                    <a:pt x="24445" y="3291"/>
                  </a:cubicBezTo>
                  <a:cubicBezTo>
                    <a:pt x="24429" y="3231"/>
                    <a:pt x="24381" y="3204"/>
                    <a:pt x="24331" y="3204"/>
                  </a:cubicBezTo>
                  <a:cubicBezTo>
                    <a:pt x="24268" y="3204"/>
                    <a:pt x="24205" y="3247"/>
                    <a:pt x="24204" y="3324"/>
                  </a:cubicBezTo>
                  <a:cubicBezTo>
                    <a:pt x="24198" y="3547"/>
                    <a:pt x="24162" y="3773"/>
                    <a:pt x="24113" y="3996"/>
                  </a:cubicBezTo>
                  <a:cubicBezTo>
                    <a:pt x="24096" y="3981"/>
                    <a:pt x="24078" y="3970"/>
                    <a:pt x="24063" y="3953"/>
                  </a:cubicBezTo>
                  <a:cubicBezTo>
                    <a:pt x="23924" y="3816"/>
                    <a:pt x="23802" y="3658"/>
                    <a:pt x="23706" y="3487"/>
                  </a:cubicBezTo>
                  <a:cubicBezTo>
                    <a:pt x="23666" y="3416"/>
                    <a:pt x="23599" y="3386"/>
                    <a:pt x="23531" y="3386"/>
                  </a:cubicBezTo>
                  <a:cubicBezTo>
                    <a:pt x="23399" y="3386"/>
                    <a:pt x="23265" y="3498"/>
                    <a:pt x="23315" y="3651"/>
                  </a:cubicBezTo>
                  <a:cubicBezTo>
                    <a:pt x="23384" y="3859"/>
                    <a:pt x="23523" y="4143"/>
                    <a:pt x="23710" y="4356"/>
                  </a:cubicBezTo>
                  <a:cubicBezTo>
                    <a:pt x="23454" y="4504"/>
                    <a:pt x="23200" y="4653"/>
                    <a:pt x="22952" y="4807"/>
                  </a:cubicBezTo>
                  <a:cubicBezTo>
                    <a:pt x="19431" y="6980"/>
                    <a:pt x="16206" y="9614"/>
                    <a:pt x="12616" y="11678"/>
                  </a:cubicBezTo>
                  <a:cubicBezTo>
                    <a:pt x="11522" y="12310"/>
                    <a:pt x="10392" y="12875"/>
                    <a:pt x="9242" y="13392"/>
                  </a:cubicBezTo>
                  <a:cubicBezTo>
                    <a:pt x="9233" y="13234"/>
                    <a:pt x="9224" y="13071"/>
                    <a:pt x="9144" y="12942"/>
                  </a:cubicBezTo>
                  <a:cubicBezTo>
                    <a:pt x="9100" y="12870"/>
                    <a:pt x="9024" y="12832"/>
                    <a:pt x="8948" y="12832"/>
                  </a:cubicBezTo>
                  <a:cubicBezTo>
                    <a:pt x="8874" y="12832"/>
                    <a:pt x="8800" y="12868"/>
                    <a:pt x="8758" y="12942"/>
                  </a:cubicBezTo>
                  <a:cubicBezTo>
                    <a:pt x="8729" y="12990"/>
                    <a:pt x="8712" y="13047"/>
                    <a:pt x="8701" y="13107"/>
                  </a:cubicBezTo>
                  <a:cubicBezTo>
                    <a:pt x="8530" y="13002"/>
                    <a:pt x="8350" y="12893"/>
                    <a:pt x="8153" y="12887"/>
                  </a:cubicBezTo>
                  <a:cubicBezTo>
                    <a:pt x="8151" y="12887"/>
                    <a:pt x="8150" y="12887"/>
                    <a:pt x="8148" y="12887"/>
                  </a:cubicBezTo>
                  <a:cubicBezTo>
                    <a:pt x="7978" y="12887"/>
                    <a:pt x="7896" y="13074"/>
                    <a:pt x="7966" y="13213"/>
                  </a:cubicBezTo>
                  <a:cubicBezTo>
                    <a:pt x="8072" y="13431"/>
                    <a:pt x="8334" y="13551"/>
                    <a:pt x="8554" y="13647"/>
                  </a:cubicBezTo>
                  <a:cubicBezTo>
                    <a:pt x="8480" y="13628"/>
                    <a:pt x="8408" y="13606"/>
                    <a:pt x="8333" y="13589"/>
                  </a:cubicBezTo>
                  <a:cubicBezTo>
                    <a:pt x="8113" y="13541"/>
                    <a:pt x="7922" y="13486"/>
                    <a:pt x="7724" y="13486"/>
                  </a:cubicBezTo>
                  <a:cubicBezTo>
                    <a:pt x="7610" y="13486"/>
                    <a:pt x="7493" y="13505"/>
                    <a:pt x="7367" y="13555"/>
                  </a:cubicBezTo>
                  <a:cubicBezTo>
                    <a:pt x="7273" y="13591"/>
                    <a:pt x="7209" y="13723"/>
                    <a:pt x="7304" y="13803"/>
                  </a:cubicBezTo>
                  <a:cubicBezTo>
                    <a:pt x="7451" y="13930"/>
                    <a:pt x="7594" y="13988"/>
                    <a:pt x="7748" y="14024"/>
                  </a:cubicBezTo>
                  <a:cubicBezTo>
                    <a:pt x="5287" y="15005"/>
                    <a:pt x="2727" y="15738"/>
                    <a:pt x="113" y="16185"/>
                  </a:cubicBezTo>
                  <a:cubicBezTo>
                    <a:pt x="307" y="18433"/>
                    <a:pt x="0" y="20824"/>
                    <a:pt x="194" y="23072"/>
                  </a:cubicBezTo>
                  <a:cubicBezTo>
                    <a:pt x="3680" y="22851"/>
                    <a:pt x="7139" y="21859"/>
                    <a:pt x="10149" y="20102"/>
                  </a:cubicBezTo>
                  <a:cubicBezTo>
                    <a:pt x="10161" y="20362"/>
                    <a:pt x="10171" y="20621"/>
                    <a:pt x="10176" y="20884"/>
                  </a:cubicBezTo>
                  <a:cubicBezTo>
                    <a:pt x="10178" y="21008"/>
                    <a:pt x="10266" y="21068"/>
                    <a:pt x="10358" y="21068"/>
                  </a:cubicBezTo>
                  <a:cubicBezTo>
                    <a:pt x="10451" y="21068"/>
                    <a:pt x="10548" y="21006"/>
                    <a:pt x="10560" y="20884"/>
                  </a:cubicBezTo>
                  <a:cubicBezTo>
                    <a:pt x="10595" y="20532"/>
                    <a:pt x="10588" y="20193"/>
                    <a:pt x="10553" y="19857"/>
                  </a:cubicBezTo>
                  <a:cubicBezTo>
                    <a:pt x="10591" y="19833"/>
                    <a:pt x="10631" y="19805"/>
                    <a:pt x="10672" y="19781"/>
                  </a:cubicBezTo>
                  <a:cubicBezTo>
                    <a:pt x="10800" y="19898"/>
                    <a:pt x="10924" y="20018"/>
                    <a:pt x="11035" y="20150"/>
                  </a:cubicBezTo>
                  <a:cubicBezTo>
                    <a:pt x="11203" y="20347"/>
                    <a:pt x="11353" y="20565"/>
                    <a:pt x="11591" y="20680"/>
                  </a:cubicBezTo>
                  <a:cubicBezTo>
                    <a:pt x="11613" y="20690"/>
                    <a:pt x="11639" y="20696"/>
                    <a:pt x="11664" y="20696"/>
                  </a:cubicBezTo>
                  <a:cubicBezTo>
                    <a:pt x="11745" y="20696"/>
                    <a:pt x="11827" y="20643"/>
                    <a:pt x="11821" y="20549"/>
                  </a:cubicBezTo>
                  <a:cubicBezTo>
                    <a:pt x="11790" y="20122"/>
                    <a:pt x="11421" y="19790"/>
                    <a:pt x="11040" y="19544"/>
                  </a:cubicBezTo>
                  <a:cubicBezTo>
                    <a:pt x="11106" y="19502"/>
                    <a:pt x="11171" y="19455"/>
                    <a:pt x="11234" y="19412"/>
                  </a:cubicBezTo>
                  <a:cubicBezTo>
                    <a:pt x="11370" y="19455"/>
                    <a:pt x="11498" y="19514"/>
                    <a:pt x="11618" y="19584"/>
                  </a:cubicBezTo>
                  <a:cubicBezTo>
                    <a:pt x="11858" y="19728"/>
                    <a:pt x="12021" y="19983"/>
                    <a:pt x="12277" y="20097"/>
                  </a:cubicBezTo>
                  <a:cubicBezTo>
                    <a:pt x="12305" y="20109"/>
                    <a:pt x="12336" y="20115"/>
                    <a:pt x="12367" y="20115"/>
                  </a:cubicBezTo>
                  <a:cubicBezTo>
                    <a:pt x="12465" y="20115"/>
                    <a:pt x="12559" y="20054"/>
                    <a:pt x="12553" y="19939"/>
                  </a:cubicBezTo>
                  <a:cubicBezTo>
                    <a:pt x="12534" y="19541"/>
                    <a:pt x="12160" y="19280"/>
                    <a:pt x="11833" y="19121"/>
                  </a:cubicBezTo>
                  <a:cubicBezTo>
                    <a:pt x="11797" y="19104"/>
                    <a:pt x="11761" y="19093"/>
                    <a:pt x="11723" y="19078"/>
                  </a:cubicBezTo>
                  <a:cubicBezTo>
                    <a:pt x="11898" y="18956"/>
                    <a:pt x="12069" y="18835"/>
                    <a:pt x="12236" y="18706"/>
                  </a:cubicBezTo>
                  <a:cubicBezTo>
                    <a:pt x="14115" y="17265"/>
                    <a:pt x="15722" y="15501"/>
                    <a:pt x="17505" y="13942"/>
                  </a:cubicBezTo>
                  <a:cubicBezTo>
                    <a:pt x="20542" y="11287"/>
                    <a:pt x="24108" y="9242"/>
                    <a:pt x="27923" y="7935"/>
                  </a:cubicBezTo>
                  <a:cubicBezTo>
                    <a:pt x="27932" y="8031"/>
                    <a:pt x="27940" y="8125"/>
                    <a:pt x="27942" y="8221"/>
                  </a:cubicBezTo>
                  <a:cubicBezTo>
                    <a:pt x="27949" y="8449"/>
                    <a:pt x="27906" y="8626"/>
                    <a:pt x="28048" y="8810"/>
                  </a:cubicBezTo>
                  <a:cubicBezTo>
                    <a:pt x="28068" y="8834"/>
                    <a:pt x="28103" y="8846"/>
                    <a:pt x="28138" y="8846"/>
                  </a:cubicBezTo>
                  <a:cubicBezTo>
                    <a:pt x="28173" y="8846"/>
                    <a:pt x="28208" y="8834"/>
                    <a:pt x="28227" y="8810"/>
                  </a:cubicBezTo>
                  <a:cubicBezTo>
                    <a:pt x="28395" y="8605"/>
                    <a:pt x="28328" y="8360"/>
                    <a:pt x="28297" y="8110"/>
                  </a:cubicBezTo>
                  <a:cubicBezTo>
                    <a:pt x="28287" y="8014"/>
                    <a:pt x="28270" y="7920"/>
                    <a:pt x="28254" y="7825"/>
                  </a:cubicBezTo>
                  <a:cubicBezTo>
                    <a:pt x="28326" y="7801"/>
                    <a:pt x="28398" y="7782"/>
                    <a:pt x="28472" y="7758"/>
                  </a:cubicBezTo>
                  <a:cubicBezTo>
                    <a:pt x="28535" y="7844"/>
                    <a:pt x="28600" y="7930"/>
                    <a:pt x="28671" y="8007"/>
                  </a:cubicBezTo>
                  <a:cubicBezTo>
                    <a:pt x="28844" y="8196"/>
                    <a:pt x="29065" y="8408"/>
                    <a:pt x="29329" y="8434"/>
                  </a:cubicBezTo>
                  <a:cubicBezTo>
                    <a:pt x="29334" y="8434"/>
                    <a:pt x="29338" y="8435"/>
                    <a:pt x="29343" y="8435"/>
                  </a:cubicBezTo>
                  <a:cubicBezTo>
                    <a:pt x="29472" y="8435"/>
                    <a:pt x="29543" y="8271"/>
                    <a:pt x="29480" y="8168"/>
                  </a:cubicBezTo>
                  <a:cubicBezTo>
                    <a:pt x="29364" y="7969"/>
                    <a:pt x="29111" y="7841"/>
                    <a:pt x="28935" y="7697"/>
                  </a:cubicBezTo>
                  <a:cubicBezTo>
                    <a:pt x="28911" y="7678"/>
                    <a:pt x="28892" y="7655"/>
                    <a:pt x="28870" y="7637"/>
                  </a:cubicBezTo>
                  <a:cubicBezTo>
                    <a:pt x="28931" y="7618"/>
                    <a:pt x="28995" y="7601"/>
                    <a:pt x="29057" y="7583"/>
                  </a:cubicBezTo>
                  <a:cubicBezTo>
                    <a:pt x="29408" y="7885"/>
                    <a:pt x="29736" y="8232"/>
                    <a:pt x="30170" y="8391"/>
                  </a:cubicBezTo>
                  <a:cubicBezTo>
                    <a:pt x="30197" y="8401"/>
                    <a:pt x="30223" y="8406"/>
                    <a:pt x="30247" y="8406"/>
                  </a:cubicBezTo>
                  <a:cubicBezTo>
                    <a:pt x="30425" y="8406"/>
                    <a:pt x="30498" y="8153"/>
                    <a:pt x="30387" y="8016"/>
                  </a:cubicBezTo>
                  <a:cubicBezTo>
                    <a:pt x="30192" y="7774"/>
                    <a:pt x="29892" y="7589"/>
                    <a:pt x="29604" y="7424"/>
                  </a:cubicBezTo>
                  <a:cubicBezTo>
                    <a:pt x="30766" y="7095"/>
                    <a:pt x="31950" y="6824"/>
                    <a:pt x="33147" y="6637"/>
                  </a:cubicBezTo>
                  <a:cubicBezTo>
                    <a:pt x="34141" y="6481"/>
                    <a:pt x="35144" y="6374"/>
                    <a:pt x="36146" y="6266"/>
                  </a:cubicBezTo>
                  <a:lnTo>
                    <a:pt x="37579" y="6112"/>
                  </a:lnTo>
                  <a:cubicBezTo>
                    <a:pt x="37204" y="4905"/>
                    <a:pt x="36669" y="3682"/>
                    <a:pt x="35991" y="2586"/>
                  </a:cubicBezTo>
                  <a:lnTo>
                    <a:pt x="35991" y="2586"/>
                  </a:lnTo>
                  <a:cubicBezTo>
                    <a:pt x="36060" y="2593"/>
                    <a:pt x="36127" y="2596"/>
                    <a:pt x="36194" y="2596"/>
                  </a:cubicBezTo>
                  <a:cubicBezTo>
                    <a:pt x="36397" y="2596"/>
                    <a:pt x="36592" y="2566"/>
                    <a:pt x="36765" y="2497"/>
                  </a:cubicBezTo>
                  <a:cubicBezTo>
                    <a:pt x="36917" y="2441"/>
                    <a:pt x="36962" y="2182"/>
                    <a:pt x="36765" y="2142"/>
                  </a:cubicBezTo>
                  <a:cubicBezTo>
                    <a:pt x="36463" y="2084"/>
                    <a:pt x="36148" y="2094"/>
                    <a:pt x="35841" y="2050"/>
                  </a:cubicBezTo>
                  <a:cubicBezTo>
                    <a:pt x="35762" y="2039"/>
                    <a:pt x="35685" y="2020"/>
                    <a:pt x="35606" y="2005"/>
                  </a:cubicBezTo>
                  <a:cubicBezTo>
                    <a:pt x="35542" y="1914"/>
                    <a:pt x="35480" y="1823"/>
                    <a:pt x="35417" y="1734"/>
                  </a:cubicBezTo>
                  <a:cubicBezTo>
                    <a:pt x="35611" y="1705"/>
                    <a:pt x="35789" y="1640"/>
                    <a:pt x="35913" y="1515"/>
                  </a:cubicBezTo>
                  <a:cubicBezTo>
                    <a:pt x="36017" y="1410"/>
                    <a:pt x="35986" y="1175"/>
                    <a:pt x="35817" y="1153"/>
                  </a:cubicBezTo>
                  <a:cubicBezTo>
                    <a:pt x="35783" y="1148"/>
                    <a:pt x="35750" y="1146"/>
                    <a:pt x="35717" y="1146"/>
                  </a:cubicBezTo>
                  <a:cubicBezTo>
                    <a:pt x="35549" y="1146"/>
                    <a:pt x="35396" y="1205"/>
                    <a:pt x="35225" y="1244"/>
                  </a:cubicBezTo>
                  <a:cubicBezTo>
                    <a:pt x="35180" y="1254"/>
                    <a:pt x="35132" y="1261"/>
                    <a:pt x="35088" y="1269"/>
                  </a:cubicBezTo>
                  <a:lnTo>
                    <a:pt x="35055" y="1225"/>
                  </a:lnTo>
                  <a:cubicBezTo>
                    <a:pt x="35095" y="1190"/>
                    <a:pt x="35136" y="1156"/>
                    <a:pt x="35172" y="1117"/>
                  </a:cubicBezTo>
                  <a:cubicBezTo>
                    <a:pt x="35386" y="890"/>
                    <a:pt x="35650" y="472"/>
                    <a:pt x="35539" y="148"/>
                  </a:cubicBezTo>
                  <a:cubicBezTo>
                    <a:pt x="35507" y="59"/>
                    <a:pt x="35422" y="0"/>
                    <a:pt x="3533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6"/>
            <p:cNvSpPr/>
            <p:nvPr/>
          </p:nvSpPr>
          <p:spPr>
            <a:xfrm>
              <a:off x="919250" y="1360675"/>
              <a:ext cx="18675" cy="31550"/>
            </a:xfrm>
            <a:custGeom>
              <a:avLst/>
              <a:gdLst/>
              <a:ahLst/>
              <a:cxnLst/>
              <a:rect l="l" t="t" r="r" b="b"/>
              <a:pathLst>
                <a:path w="747" h="1262" extrusionOk="0">
                  <a:moveTo>
                    <a:pt x="286" y="1"/>
                  </a:moveTo>
                  <a:cubicBezTo>
                    <a:pt x="145" y="1"/>
                    <a:pt x="0" y="115"/>
                    <a:pt x="52" y="291"/>
                  </a:cubicBezTo>
                  <a:cubicBezTo>
                    <a:pt x="100" y="457"/>
                    <a:pt x="148" y="623"/>
                    <a:pt x="198" y="788"/>
                  </a:cubicBezTo>
                  <a:cubicBezTo>
                    <a:pt x="242" y="946"/>
                    <a:pt x="266" y="1092"/>
                    <a:pt x="386" y="1206"/>
                  </a:cubicBezTo>
                  <a:cubicBezTo>
                    <a:pt x="423" y="1244"/>
                    <a:pt x="472" y="1261"/>
                    <a:pt x="521" y="1261"/>
                  </a:cubicBezTo>
                  <a:cubicBezTo>
                    <a:pt x="603" y="1261"/>
                    <a:pt x="684" y="1212"/>
                    <a:pt x="705" y="1122"/>
                  </a:cubicBezTo>
                  <a:cubicBezTo>
                    <a:pt x="746" y="958"/>
                    <a:pt x="692" y="829"/>
                    <a:pt x="645" y="666"/>
                  </a:cubicBezTo>
                  <a:cubicBezTo>
                    <a:pt x="597" y="500"/>
                    <a:pt x="551" y="334"/>
                    <a:pt x="503" y="167"/>
                  </a:cubicBezTo>
                  <a:cubicBezTo>
                    <a:pt x="471" y="51"/>
                    <a:pt x="379" y="1"/>
                    <a:pt x="286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6"/>
            <p:cNvSpPr/>
            <p:nvPr/>
          </p:nvSpPr>
          <p:spPr>
            <a:xfrm>
              <a:off x="938725" y="1365175"/>
              <a:ext cx="15625" cy="22500"/>
            </a:xfrm>
            <a:custGeom>
              <a:avLst/>
              <a:gdLst/>
              <a:ahLst/>
              <a:cxnLst/>
              <a:rect l="l" t="t" r="r" b="b"/>
              <a:pathLst>
                <a:path w="625" h="900" extrusionOk="0">
                  <a:moveTo>
                    <a:pt x="131" y="0"/>
                  </a:moveTo>
                  <a:cubicBezTo>
                    <a:pt x="62" y="0"/>
                    <a:pt x="0" y="70"/>
                    <a:pt x="21" y="143"/>
                  </a:cubicBezTo>
                  <a:cubicBezTo>
                    <a:pt x="57" y="277"/>
                    <a:pt x="134" y="392"/>
                    <a:pt x="184" y="522"/>
                  </a:cubicBezTo>
                  <a:cubicBezTo>
                    <a:pt x="230" y="646"/>
                    <a:pt x="252" y="750"/>
                    <a:pt x="338" y="852"/>
                  </a:cubicBezTo>
                  <a:cubicBezTo>
                    <a:pt x="367" y="886"/>
                    <a:pt x="401" y="900"/>
                    <a:pt x="435" y="900"/>
                  </a:cubicBezTo>
                  <a:cubicBezTo>
                    <a:pt x="512" y="900"/>
                    <a:pt x="588" y="826"/>
                    <a:pt x="597" y="744"/>
                  </a:cubicBezTo>
                  <a:cubicBezTo>
                    <a:pt x="624" y="497"/>
                    <a:pt x="388" y="145"/>
                    <a:pt x="185" y="16"/>
                  </a:cubicBezTo>
                  <a:cubicBezTo>
                    <a:pt x="168" y="5"/>
                    <a:pt x="149" y="0"/>
                    <a:pt x="131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6"/>
            <p:cNvSpPr/>
            <p:nvPr/>
          </p:nvSpPr>
          <p:spPr>
            <a:xfrm>
              <a:off x="951400" y="1342125"/>
              <a:ext cx="18975" cy="22075"/>
            </a:xfrm>
            <a:custGeom>
              <a:avLst/>
              <a:gdLst/>
              <a:ahLst/>
              <a:cxnLst/>
              <a:rect l="l" t="t" r="r" b="b"/>
              <a:pathLst>
                <a:path w="759" h="883" extrusionOk="0">
                  <a:moveTo>
                    <a:pt x="249" y="0"/>
                  </a:moveTo>
                  <a:cubicBezTo>
                    <a:pt x="123" y="0"/>
                    <a:pt x="0" y="128"/>
                    <a:pt x="86" y="266"/>
                  </a:cubicBezTo>
                  <a:cubicBezTo>
                    <a:pt x="208" y="467"/>
                    <a:pt x="313" y="721"/>
                    <a:pt x="508" y="854"/>
                  </a:cubicBezTo>
                  <a:cubicBezTo>
                    <a:pt x="536" y="874"/>
                    <a:pt x="563" y="882"/>
                    <a:pt x="589" y="882"/>
                  </a:cubicBezTo>
                  <a:cubicBezTo>
                    <a:pt x="684" y="882"/>
                    <a:pt x="759" y="772"/>
                    <a:pt x="741" y="674"/>
                  </a:cubicBezTo>
                  <a:cubicBezTo>
                    <a:pt x="705" y="462"/>
                    <a:pt x="518" y="264"/>
                    <a:pt x="398" y="83"/>
                  </a:cubicBezTo>
                  <a:cubicBezTo>
                    <a:pt x="359" y="24"/>
                    <a:pt x="304" y="0"/>
                    <a:pt x="249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6"/>
            <p:cNvSpPr/>
            <p:nvPr/>
          </p:nvSpPr>
          <p:spPr>
            <a:xfrm>
              <a:off x="1233950" y="1199525"/>
              <a:ext cx="21675" cy="29075"/>
            </a:xfrm>
            <a:custGeom>
              <a:avLst/>
              <a:gdLst/>
              <a:ahLst/>
              <a:cxnLst/>
              <a:rect l="l" t="t" r="r" b="b"/>
              <a:pathLst>
                <a:path w="867" h="1163" extrusionOk="0">
                  <a:moveTo>
                    <a:pt x="110" y="0"/>
                  </a:moveTo>
                  <a:cubicBezTo>
                    <a:pt x="53" y="0"/>
                    <a:pt x="1" y="56"/>
                    <a:pt x="13" y="123"/>
                  </a:cubicBezTo>
                  <a:cubicBezTo>
                    <a:pt x="54" y="335"/>
                    <a:pt x="183" y="536"/>
                    <a:pt x="293" y="721"/>
                  </a:cubicBezTo>
                  <a:cubicBezTo>
                    <a:pt x="399" y="896"/>
                    <a:pt x="492" y="1074"/>
                    <a:pt x="689" y="1153"/>
                  </a:cubicBezTo>
                  <a:cubicBezTo>
                    <a:pt x="704" y="1159"/>
                    <a:pt x="718" y="1162"/>
                    <a:pt x="732" y="1162"/>
                  </a:cubicBezTo>
                  <a:cubicBezTo>
                    <a:pt x="813" y="1162"/>
                    <a:pt x="867" y="1063"/>
                    <a:pt x="853" y="989"/>
                  </a:cubicBezTo>
                  <a:cubicBezTo>
                    <a:pt x="823" y="798"/>
                    <a:pt x="656" y="656"/>
                    <a:pt x="543" y="508"/>
                  </a:cubicBezTo>
                  <a:cubicBezTo>
                    <a:pt x="423" y="349"/>
                    <a:pt x="322" y="167"/>
                    <a:pt x="176" y="28"/>
                  </a:cubicBezTo>
                  <a:cubicBezTo>
                    <a:pt x="156" y="9"/>
                    <a:pt x="133" y="0"/>
                    <a:pt x="110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6"/>
            <p:cNvSpPr/>
            <p:nvPr/>
          </p:nvSpPr>
          <p:spPr>
            <a:xfrm>
              <a:off x="1240500" y="1178175"/>
              <a:ext cx="22575" cy="24950"/>
            </a:xfrm>
            <a:custGeom>
              <a:avLst/>
              <a:gdLst/>
              <a:ahLst/>
              <a:cxnLst/>
              <a:rect l="l" t="t" r="r" b="b"/>
              <a:pathLst>
                <a:path w="903" h="998" extrusionOk="0">
                  <a:moveTo>
                    <a:pt x="138" y="0"/>
                  </a:moveTo>
                  <a:cubicBezTo>
                    <a:pt x="69" y="0"/>
                    <a:pt x="1" y="56"/>
                    <a:pt x="26" y="143"/>
                  </a:cubicBezTo>
                  <a:cubicBezTo>
                    <a:pt x="111" y="431"/>
                    <a:pt x="348" y="911"/>
                    <a:pt x="669" y="992"/>
                  </a:cubicBezTo>
                  <a:cubicBezTo>
                    <a:pt x="683" y="995"/>
                    <a:pt x="697" y="997"/>
                    <a:pt x="710" y="997"/>
                  </a:cubicBezTo>
                  <a:cubicBezTo>
                    <a:pt x="829" y="997"/>
                    <a:pt x="903" y="868"/>
                    <a:pt x="849" y="757"/>
                  </a:cubicBezTo>
                  <a:cubicBezTo>
                    <a:pt x="785" y="625"/>
                    <a:pt x="643" y="548"/>
                    <a:pt x="543" y="443"/>
                  </a:cubicBezTo>
                  <a:cubicBezTo>
                    <a:pt x="429" y="325"/>
                    <a:pt x="333" y="188"/>
                    <a:pt x="238" y="52"/>
                  </a:cubicBezTo>
                  <a:cubicBezTo>
                    <a:pt x="214" y="16"/>
                    <a:pt x="176" y="0"/>
                    <a:pt x="138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6"/>
            <p:cNvSpPr/>
            <p:nvPr/>
          </p:nvSpPr>
          <p:spPr>
            <a:xfrm>
              <a:off x="1606550" y="1038425"/>
              <a:ext cx="18000" cy="37950"/>
            </a:xfrm>
            <a:custGeom>
              <a:avLst/>
              <a:gdLst/>
              <a:ahLst/>
              <a:cxnLst/>
              <a:rect l="l" t="t" r="r" b="b"/>
              <a:pathLst>
                <a:path w="720" h="1518" extrusionOk="0">
                  <a:moveTo>
                    <a:pt x="121" y="0"/>
                  </a:moveTo>
                  <a:cubicBezTo>
                    <a:pt x="60" y="0"/>
                    <a:pt x="1" y="53"/>
                    <a:pt x="20" y="126"/>
                  </a:cubicBezTo>
                  <a:cubicBezTo>
                    <a:pt x="135" y="580"/>
                    <a:pt x="268" y="1022"/>
                    <a:pt x="462" y="1448"/>
                  </a:cubicBezTo>
                  <a:cubicBezTo>
                    <a:pt x="485" y="1497"/>
                    <a:pt x="522" y="1518"/>
                    <a:pt x="560" y="1518"/>
                  </a:cubicBezTo>
                  <a:cubicBezTo>
                    <a:pt x="637" y="1518"/>
                    <a:pt x="719" y="1435"/>
                    <a:pt x="706" y="1345"/>
                  </a:cubicBezTo>
                  <a:cubicBezTo>
                    <a:pt x="641" y="882"/>
                    <a:pt x="455" y="445"/>
                    <a:pt x="205" y="48"/>
                  </a:cubicBezTo>
                  <a:cubicBezTo>
                    <a:pt x="184" y="15"/>
                    <a:pt x="152" y="0"/>
                    <a:pt x="121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6"/>
            <p:cNvSpPr/>
            <p:nvPr/>
          </p:nvSpPr>
          <p:spPr>
            <a:xfrm>
              <a:off x="1630550" y="1058625"/>
              <a:ext cx="19125" cy="28175"/>
            </a:xfrm>
            <a:custGeom>
              <a:avLst/>
              <a:gdLst/>
              <a:ahLst/>
              <a:cxnLst/>
              <a:rect l="l" t="t" r="r" b="b"/>
              <a:pathLst>
                <a:path w="765" h="1127" extrusionOk="0">
                  <a:moveTo>
                    <a:pt x="164" y="1"/>
                  </a:moveTo>
                  <a:cubicBezTo>
                    <a:pt x="80" y="1"/>
                    <a:pt x="0" y="93"/>
                    <a:pt x="44" y="196"/>
                  </a:cubicBezTo>
                  <a:cubicBezTo>
                    <a:pt x="121" y="376"/>
                    <a:pt x="188" y="561"/>
                    <a:pt x="241" y="750"/>
                  </a:cubicBezTo>
                  <a:cubicBezTo>
                    <a:pt x="284" y="900"/>
                    <a:pt x="327" y="1026"/>
                    <a:pt x="468" y="1111"/>
                  </a:cubicBezTo>
                  <a:cubicBezTo>
                    <a:pt x="484" y="1121"/>
                    <a:pt x="504" y="1126"/>
                    <a:pt x="525" y="1126"/>
                  </a:cubicBezTo>
                  <a:cubicBezTo>
                    <a:pt x="565" y="1126"/>
                    <a:pt x="606" y="1108"/>
                    <a:pt x="622" y="1070"/>
                  </a:cubicBezTo>
                  <a:cubicBezTo>
                    <a:pt x="764" y="743"/>
                    <a:pt x="440" y="333"/>
                    <a:pt x="269" y="65"/>
                  </a:cubicBezTo>
                  <a:cubicBezTo>
                    <a:pt x="240" y="20"/>
                    <a:pt x="202" y="1"/>
                    <a:pt x="164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6"/>
            <p:cNvSpPr/>
            <p:nvPr/>
          </p:nvSpPr>
          <p:spPr>
            <a:xfrm>
              <a:off x="1623300" y="1023675"/>
              <a:ext cx="15375" cy="22850"/>
            </a:xfrm>
            <a:custGeom>
              <a:avLst/>
              <a:gdLst/>
              <a:ahLst/>
              <a:cxnLst/>
              <a:rect l="l" t="t" r="r" b="b"/>
              <a:pathLst>
                <a:path w="615" h="914" extrusionOk="0">
                  <a:moveTo>
                    <a:pt x="171" y="0"/>
                  </a:moveTo>
                  <a:cubicBezTo>
                    <a:pt x="87" y="0"/>
                    <a:pt x="1" y="70"/>
                    <a:pt x="36" y="169"/>
                  </a:cubicBezTo>
                  <a:cubicBezTo>
                    <a:pt x="121" y="416"/>
                    <a:pt x="197" y="695"/>
                    <a:pt x="392" y="880"/>
                  </a:cubicBezTo>
                  <a:cubicBezTo>
                    <a:pt x="417" y="903"/>
                    <a:pt x="449" y="914"/>
                    <a:pt x="482" y="914"/>
                  </a:cubicBezTo>
                  <a:cubicBezTo>
                    <a:pt x="548" y="914"/>
                    <a:pt x="614" y="868"/>
                    <a:pt x="608" y="789"/>
                  </a:cubicBezTo>
                  <a:cubicBezTo>
                    <a:pt x="586" y="520"/>
                    <a:pt x="425" y="289"/>
                    <a:pt x="286" y="64"/>
                  </a:cubicBezTo>
                  <a:cubicBezTo>
                    <a:pt x="260" y="20"/>
                    <a:pt x="216" y="0"/>
                    <a:pt x="171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6"/>
            <p:cNvSpPr/>
            <p:nvPr/>
          </p:nvSpPr>
          <p:spPr>
            <a:xfrm>
              <a:off x="1285200" y="4062975"/>
              <a:ext cx="440050" cy="287650"/>
            </a:xfrm>
            <a:custGeom>
              <a:avLst/>
              <a:gdLst/>
              <a:ahLst/>
              <a:cxnLst/>
              <a:rect l="l" t="t" r="r" b="b"/>
              <a:pathLst>
                <a:path w="17602" h="11506" extrusionOk="0">
                  <a:moveTo>
                    <a:pt x="11009" y="1"/>
                  </a:moveTo>
                  <a:cubicBezTo>
                    <a:pt x="9764" y="1"/>
                    <a:pt x="5460" y="3840"/>
                    <a:pt x="5315" y="4058"/>
                  </a:cubicBezTo>
                  <a:lnTo>
                    <a:pt x="2219" y="5248"/>
                  </a:lnTo>
                  <a:cubicBezTo>
                    <a:pt x="2219" y="5248"/>
                    <a:pt x="0" y="10322"/>
                    <a:pt x="5311" y="11274"/>
                  </a:cubicBezTo>
                  <a:cubicBezTo>
                    <a:pt x="6211" y="11435"/>
                    <a:pt x="7136" y="11505"/>
                    <a:pt x="8052" y="11505"/>
                  </a:cubicBezTo>
                  <a:cubicBezTo>
                    <a:pt x="12549" y="11505"/>
                    <a:pt x="16854" y="9817"/>
                    <a:pt x="17079" y="8894"/>
                  </a:cubicBezTo>
                  <a:cubicBezTo>
                    <a:pt x="17213" y="8340"/>
                    <a:pt x="16433" y="8201"/>
                    <a:pt x="15619" y="8201"/>
                  </a:cubicBezTo>
                  <a:cubicBezTo>
                    <a:pt x="14804" y="8201"/>
                    <a:pt x="13954" y="8340"/>
                    <a:pt x="13954" y="8340"/>
                  </a:cubicBezTo>
                  <a:cubicBezTo>
                    <a:pt x="13954" y="8340"/>
                    <a:pt x="17602" y="7388"/>
                    <a:pt x="17013" y="6356"/>
                  </a:cubicBezTo>
                  <a:cubicBezTo>
                    <a:pt x="16818" y="6012"/>
                    <a:pt x="16431" y="5898"/>
                    <a:pt x="16001" y="5898"/>
                  </a:cubicBezTo>
                  <a:cubicBezTo>
                    <a:pt x="15142" y="5898"/>
                    <a:pt x="14114" y="6356"/>
                    <a:pt x="14114" y="6356"/>
                  </a:cubicBezTo>
                  <a:cubicBezTo>
                    <a:pt x="14114" y="6356"/>
                    <a:pt x="17444" y="4850"/>
                    <a:pt x="16969" y="4135"/>
                  </a:cubicBezTo>
                  <a:cubicBezTo>
                    <a:pt x="16869" y="3986"/>
                    <a:pt x="16592" y="3927"/>
                    <a:pt x="16217" y="3927"/>
                  </a:cubicBezTo>
                  <a:cubicBezTo>
                    <a:pt x="14799" y="3927"/>
                    <a:pt x="11973" y="4770"/>
                    <a:pt x="11973" y="4770"/>
                  </a:cubicBezTo>
                  <a:cubicBezTo>
                    <a:pt x="11973" y="4770"/>
                    <a:pt x="16019" y="3106"/>
                    <a:pt x="15305" y="2029"/>
                  </a:cubicBezTo>
                  <a:cubicBezTo>
                    <a:pt x="15200" y="1870"/>
                    <a:pt x="14972" y="1802"/>
                    <a:pt x="14661" y="1802"/>
                  </a:cubicBezTo>
                  <a:cubicBezTo>
                    <a:pt x="12866" y="1802"/>
                    <a:pt x="8287" y="4058"/>
                    <a:pt x="8287" y="4058"/>
                  </a:cubicBezTo>
                  <a:cubicBezTo>
                    <a:pt x="8287" y="4058"/>
                    <a:pt x="11973" y="886"/>
                    <a:pt x="11260" y="93"/>
                  </a:cubicBezTo>
                  <a:cubicBezTo>
                    <a:pt x="11203" y="30"/>
                    <a:pt x="11117" y="1"/>
                    <a:pt x="11009" y="1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6"/>
            <p:cNvSpPr/>
            <p:nvPr/>
          </p:nvSpPr>
          <p:spPr>
            <a:xfrm>
              <a:off x="361975" y="2457250"/>
              <a:ext cx="1138725" cy="1994925"/>
            </a:xfrm>
            <a:custGeom>
              <a:avLst/>
              <a:gdLst/>
              <a:ahLst/>
              <a:cxnLst/>
              <a:rect l="l" t="t" r="r" b="b"/>
              <a:pathLst>
                <a:path w="45549" h="79797" extrusionOk="0">
                  <a:moveTo>
                    <a:pt x="30825" y="0"/>
                  </a:moveTo>
                  <a:cubicBezTo>
                    <a:pt x="30824" y="0"/>
                    <a:pt x="2909" y="6284"/>
                    <a:pt x="1391" y="36286"/>
                  </a:cubicBezTo>
                  <a:cubicBezTo>
                    <a:pt x="0" y="63782"/>
                    <a:pt x="10441" y="79797"/>
                    <a:pt x="36297" y="79797"/>
                  </a:cubicBezTo>
                  <a:cubicBezTo>
                    <a:pt x="38655" y="79797"/>
                    <a:pt x="41140" y="79664"/>
                    <a:pt x="43756" y="79394"/>
                  </a:cubicBezTo>
                  <a:cubicBezTo>
                    <a:pt x="43756" y="79394"/>
                    <a:pt x="45548" y="70468"/>
                    <a:pt x="42554" y="65339"/>
                  </a:cubicBezTo>
                  <a:cubicBezTo>
                    <a:pt x="42554" y="65339"/>
                    <a:pt x="26471" y="63557"/>
                    <a:pt x="20491" y="42143"/>
                  </a:cubicBezTo>
                  <a:cubicBezTo>
                    <a:pt x="18913" y="36490"/>
                    <a:pt x="18785" y="30739"/>
                    <a:pt x="19309" y="25589"/>
                  </a:cubicBezTo>
                  <a:cubicBezTo>
                    <a:pt x="20285" y="16051"/>
                    <a:pt x="24378" y="7100"/>
                    <a:pt x="30825" y="0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6"/>
            <p:cNvSpPr/>
            <p:nvPr/>
          </p:nvSpPr>
          <p:spPr>
            <a:xfrm>
              <a:off x="852800" y="3144950"/>
              <a:ext cx="1178200" cy="838650"/>
            </a:xfrm>
            <a:custGeom>
              <a:avLst/>
              <a:gdLst/>
              <a:ahLst/>
              <a:cxnLst/>
              <a:rect l="l" t="t" r="r" b="b"/>
              <a:pathLst>
                <a:path w="47128" h="33546" extrusionOk="0">
                  <a:moveTo>
                    <a:pt x="33570" y="0"/>
                  </a:moveTo>
                  <a:lnTo>
                    <a:pt x="12255" y="4507"/>
                  </a:lnTo>
                  <a:cubicBezTo>
                    <a:pt x="12255" y="4507"/>
                    <a:pt x="0" y="31816"/>
                    <a:pt x="26601" y="33546"/>
                  </a:cubicBezTo>
                  <a:lnTo>
                    <a:pt x="38785" y="28333"/>
                  </a:lnTo>
                  <a:lnTo>
                    <a:pt x="47128" y="11574"/>
                  </a:lnTo>
                  <a:lnTo>
                    <a:pt x="33570" y="0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6"/>
            <p:cNvSpPr/>
            <p:nvPr/>
          </p:nvSpPr>
          <p:spPr>
            <a:xfrm>
              <a:off x="1272325" y="3303700"/>
              <a:ext cx="340400" cy="152750"/>
            </a:xfrm>
            <a:custGeom>
              <a:avLst/>
              <a:gdLst/>
              <a:ahLst/>
              <a:cxnLst/>
              <a:rect l="l" t="t" r="r" b="b"/>
              <a:pathLst>
                <a:path w="13616" h="6110" extrusionOk="0">
                  <a:moveTo>
                    <a:pt x="13615" y="0"/>
                  </a:moveTo>
                  <a:lnTo>
                    <a:pt x="1" y="1123"/>
                  </a:lnTo>
                  <a:cubicBezTo>
                    <a:pt x="1" y="1123"/>
                    <a:pt x="3355" y="6004"/>
                    <a:pt x="7831" y="6108"/>
                  </a:cubicBezTo>
                  <a:cubicBezTo>
                    <a:pt x="7869" y="6109"/>
                    <a:pt x="7907" y="6110"/>
                    <a:pt x="7944" y="6110"/>
                  </a:cubicBezTo>
                  <a:cubicBezTo>
                    <a:pt x="12329" y="6110"/>
                    <a:pt x="13615" y="0"/>
                    <a:pt x="13615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6"/>
            <p:cNvSpPr/>
            <p:nvPr/>
          </p:nvSpPr>
          <p:spPr>
            <a:xfrm>
              <a:off x="1272325" y="3443825"/>
              <a:ext cx="195775" cy="235400"/>
            </a:xfrm>
            <a:custGeom>
              <a:avLst/>
              <a:gdLst/>
              <a:ahLst/>
              <a:cxnLst/>
              <a:rect l="l" t="t" r="r" b="b"/>
              <a:pathLst>
                <a:path w="7831" h="9416" extrusionOk="0">
                  <a:moveTo>
                    <a:pt x="1" y="1"/>
                  </a:moveTo>
                  <a:lnTo>
                    <a:pt x="1" y="1"/>
                  </a:lnTo>
                  <a:cubicBezTo>
                    <a:pt x="22" y="270"/>
                    <a:pt x="47" y="543"/>
                    <a:pt x="78" y="812"/>
                  </a:cubicBezTo>
                  <a:cubicBezTo>
                    <a:pt x="112" y="1081"/>
                    <a:pt x="116" y="1359"/>
                    <a:pt x="190" y="1623"/>
                  </a:cubicBezTo>
                  <a:cubicBezTo>
                    <a:pt x="322" y="2153"/>
                    <a:pt x="428" y="2695"/>
                    <a:pt x="644" y="3203"/>
                  </a:cubicBezTo>
                  <a:cubicBezTo>
                    <a:pt x="809" y="3732"/>
                    <a:pt x="1083" y="4213"/>
                    <a:pt x="1340" y="4701"/>
                  </a:cubicBezTo>
                  <a:cubicBezTo>
                    <a:pt x="1471" y="4945"/>
                    <a:pt x="1647" y="5163"/>
                    <a:pt x="1796" y="5394"/>
                  </a:cubicBezTo>
                  <a:lnTo>
                    <a:pt x="2033" y="5734"/>
                  </a:lnTo>
                  <a:lnTo>
                    <a:pt x="2301" y="6049"/>
                  </a:lnTo>
                  <a:cubicBezTo>
                    <a:pt x="3012" y="6891"/>
                    <a:pt x="3858" y="7627"/>
                    <a:pt x="4804" y="8189"/>
                  </a:cubicBezTo>
                  <a:cubicBezTo>
                    <a:pt x="5746" y="8752"/>
                    <a:pt x="6763" y="9194"/>
                    <a:pt x="7831" y="9415"/>
                  </a:cubicBezTo>
                  <a:cubicBezTo>
                    <a:pt x="7323" y="9223"/>
                    <a:pt x="6828" y="9009"/>
                    <a:pt x="6354" y="8752"/>
                  </a:cubicBezTo>
                  <a:cubicBezTo>
                    <a:pt x="6114" y="8632"/>
                    <a:pt x="5885" y="8491"/>
                    <a:pt x="5650" y="8363"/>
                  </a:cubicBezTo>
                  <a:lnTo>
                    <a:pt x="4974" y="7925"/>
                  </a:lnTo>
                  <a:cubicBezTo>
                    <a:pt x="4094" y="7316"/>
                    <a:pt x="3292" y="6600"/>
                    <a:pt x="2614" y="5783"/>
                  </a:cubicBezTo>
                  <a:cubicBezTo>
                    <a:pt x="1928" y="4976"/>
                    <a:pt x="1349" y="4069"/>
                    <a:pt x="936" y="3084"/>
                  </a:cubicBezTo>
                  <a:cubicBezTo>
                    <a:pt x="476" y="2114"/>
                    <a:pt x="241" y="1061"/>
                    <a:pt x="1" y="1"/>
                  </a:cubicBezTo>
                  <a:close/>
                </a:path>
              </a:pathLst>
            </a:custGeom>
            <a:solidFill>
              <a:srgbClr val="984A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6"/>
            <p:cNvSpPr/>
            <p:nvPr/>
          </p:nvSpPr>
          <p:spPr>
            <a:xfrm>
              <a:off x="1692050" y="2716450"/>
              <a:ext cx="139225" cy="211750"/>
            </a:xfrm>
            <a:custGeom>
              <a:avLst/>
              <a:gdLst/>
              <a:ahLst/>
              <a:cxnLst/>
              <a:rect l="l" t="t" r="r" b="b"/>
              <a:pathLst>
                <a:path w="5569" h="8470" extrusionOk="0">
                  <a:moveTo>
                    <a:pt x="1770" y="0"/>
                  </a:moveTo>
                  <a:cubicBezTo>
                    <a:pt x="370" y="0"/>
                    <a:pt x="0" y="1993"/>
                    <a:pt x="0" y="1993"/>
                  </a:cubicBezTo>
                  <a:lnTo>
                    <a:pt x="2350" y="8470"/>
                  </a:lnTo>
                  <a:cubicBezTo>
                    <a:pt x="2350" y="8470"/>
                    <a:pt x="5568" y="2113"/>
                    <a:pt x="3078" y="472"/>
                  </a:cubicBezTo>
                  <a:cubicBezTo>
                    <a:pt x="2565" y="134"/>
                    <a:pt x="2133" y="0"/>
                    <a:pt x="1770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6"/>
            <p:cNvSpPr/>
            <p:nvPr/>
          </p:nvSpPr>
          <p:spPr>
            <a:xfrm>
              <a:off x="975625" y="2538175"/>
              <a:ext cx="846825" cy="831575"/>
            </a:xfrm>
            <a:custGeom>
              <a:avLst/>
              <a:gdLst/>
              <a:ahLst/>
              <a:cxnLst/>
              <a:rect l="l" t="t" r="r" b="b"/>
              <a:pathLst>
                <a:path w="33873" h="33263" extrusionOk="0">
                  <a:moveTo>
                    <a:pt x="20091" y="1"/>
                  </a:moveTo>
                  <a:cubicBezTo>
                    <a:pt x="14077" y="1"/>
                    <a:pt x="3469" y="4662"/>
                    <a:pt x="1844" y="15062"/>
                  </a:cubicBezTo>
                  <a:cubicBezTo>
                    <a:pt x="1" y="26860"/>
                    <a:pt x="9588" y="32645"/>
                    <a:pt x="15678" y="33204"/>
                  </a:cubicBezTo>
                  <a:cubicBezTo>
                    <a:pt x="16099" y="33242"/>
                    <a:pt x="16550" y="33262"/>
                    <a:pt x="17023" y="33262"/>
                  </a:cubicBezTo>
                  <a:cubicBezTo>
                    <a:pt x="23385" y="33262"/>
                    <a:pt x="33873" y="29645"/>
                    <a:pt x="33860" y="19190"/>
                  </a:cubicBezTo>
                  <a:cubicBezTo>
                    <a:pt x="33843" y="7054"/>
                    <a:pt x="22726" y="383"/>
                    <a:pt x="22230" y="249"/>
                  </a:cubicBezTo>
                  <a:cubicBezTo>
                    <a:pt x="21622" y="84"/>
                    <a:pt x="20898" y="1"/>
                    <a:pt x="20091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6"/>
            <p:cNvSpPr/>
            <p:nvPr/>
          </p:nvSpPr>
          <p:spPr>
            <a:xfrm>
              <a:off x="1413350" y="2851300"/>
              <a:ext cx="39550" cy="52550"/>
            </a:xfrm>
            <a:custGeom>
              <a:avLst/>
              <a:gdLst/>
              <a:ahLst/>
              <a:cxnLst/>
              <a:rect l="l" t="t" r="r" b="b"/>
              <a:pathLst>
                <a:path w="1582" h="2102" extrusionOk="0">
                  <a:moveTo>
                    <a:pt x="605" y="1"/>
                  </a:moveTo>
                  <a:cubicBezTo>
                    <a:pt x="567" y="1"/>
                    <a:pt x="529" y="6"/>
                    <a:pt x="492" y="16"/>
                  </a:cubicBezTo>
                  <a:cubicBezTo>
                    <a:pt x="148" y="118"/>
                    <a:pt x="0" y="660"/>
                    <a:pt x="165" y="1232"/>
                  </a:cubicBezTo>
                  <a:cubicBezTo>
                    <a:pt x="312" y="1743"/>
                    <a:pt x="658" y="2102"/>
                    <a:pt x="976" y="2102"/>
                  </a:cubicBezTo>
                  <a:cubicBezTo>
                    <a:pt x="1014" y="2102"/>
                    <a:pt x="1051" y="2097"/>
                    <a:pt x="1087" y="2086"/>
                  </a:cubicBezTo>
                  <a:cubicBezTo>
                    <a:pt x="1434" y="1985"/>
                    <a:pt x="1581" y="1443"/>
                    <a:pt x="1417" y="870"/>
                  </a:cubicBezTo>
                  <a:cubicBezTo>
                    <a:pt x="1271" y="359"/>
                    <a:pt x="925" y="1"/>
                    <a:pt x="605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6"/>
            <p:cNvSpPr/>
            <p:nvPr/>
          </p:nvSpPr>
          <p:spPr>
            <a:xfrm>
              <a:off x="1570800" y="2807650"/>
              <a:ext cx="39600" cy="52525"/>
            </a:xfrm>
            <a:custGeom>
              <a:avLst/>
              <a:gdLst/>
              <a:ahLst/>
              <a:cxnLst/>
              <a:rect l="l" t="t" r="r" b="b"/>
              <a:pathLst>
                <a:path w="1584" h="2101" extrusionOk="0">
                  <a:moveTo>
                    <a:pt x="609" y="1"/>
                  </a:moveTo>
                  <a:cubicBezTo>
                    <a:pt x="570" y="1"/>
                    <a:pt x="532" y="6"/>
                    <a:pt x="495" y="17"/>
                  </a:cubicBezTo>
                  <a:cubicBezTo>
                    <a:pt x="148" y="116"/>
                    <a:pt x="1" y="660"/>
                    <a:pt x="167" y="1231"/>
                  </a:cubicBezTo>
                  <a:cubicBezTo>
                    <a:pt x="314" y="1742"/>
                    <a:pt x="661" y="2100"/>
                    <a:pt x="979" y="2100"/>
                  </a:cubicBezTo>
                  <a:cubicBezTo>
                    <a:pt x="1016" y="2100"/>
                    <a:pt x="1053" y="2095"/>
                    <a:pt x="1090" y="2085"/>
                  </a:cubicBezTo>
                  <a:cubicBezTo>
                    <a:pt x="1436" y="1984"/>
                    <a:pt x="1584" y="1442"/>
                    <a:pt x="1419" y="869"/>
                  </a:cubicBezTo>
                  <a:cubicBezTo>
                    <a:pt x="1274" y="361"/>
                    <a:pt x="928" y="1"/>
                    <a:pt x="609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6"/>
            <p:cNvSpPr/>
            <p:nvPr/>
          </p:nvSpPr>
          <p:spPr>
            <a:xfrm>
              <a:off x="1312625" y="2914800"/>
              <a:ext cx="76850" cy="76850"/>
            </a:xfrm>
            <a:custGeom>
              <a:avLst/>
              <a:gdLst/>
              <a:ahLst/>
              <a:cxnLst/>
              <a:rect l="l" t="t" r="r" b="b"/>
              <a:pathLst>
                <a:path w="3074" h="3074" extrusionOk="0">
                  <a:moveTo>
                    <a:pt x="1537" y="1"/>
                  </a:moveTo>
                  <a:cubicBezTo>
                    <a:pt x="689" y="1"/>
                    <a:pt x="1" y="688"/>
                    <a:pt x="1" y="1537"/>
                  </a:cubicBezTo>
                  <a:cubicBezTo>
                    <a:pt x="1" y="2386"/>
                    <a:pt x="689" y="3074"/>
                    <a:pt x="1537" y="3074"/>
                  </a:cubicBezTo>
                  <a:cubicBezTo>
                    <a:pt x="2386" y="3074"/>
                    <a:pt x="3074" y="2386"/>
                    <a:pt x="3074" y="1537"/>
                  </a:cubicBezTo>
                  <a:cubicBezTo>
                    <a:pt x="3074" y="688"/>
                    <a:pt x="2386" y="1"/>
                    <a:pt x="1537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6"/>
            <p:cNvSpPr/>
            <p:nvPr/>
          </p:nvSpPr>
          <p:spPr>
            <a:xfrm>
              <a:off x="1611575" y="2851350"/>
              <a:ext cx="76900" cy="76850"/>
            </a:xfrm>
            <a:custGeom>
              <a:avLst/>
              <a:gdLst/>
              <a:ahLst/>
              <a:cxnLst/>
              <a:rect l="l" t="t" r="r" b="b"/>
              <a:pathLst>
                <a:path w="3076" h="3074" extrusionOk="0">
                  <a:moveTo>
                    <a:pt x="1539" y="1"/>
                  </a:moveTo>
                  <a:cubicBezTo>
                    <a:pt x="690" y="1"/>
                    <a:pt x="1" y="688"/>
                    <a:pt x="1" y="1537"/>
                  </a:cubicBezTo>
                  <a:cubicBezTo>
                    <a:pt x="1" y="2386"/>
                    <a:pt x="690" y="3074"/>
                    <a:pt x="1539" y="3074"/>
                  </a:cubicBezTo>
                  <a:cubicBezTo>
                    <a:pt x="2388" y="3074"/>
                    <a:pt x="3075" y="2386"/>
                    <a:pt x="3075" y="1537"/>
                  </a:cubicBezTo>
                  <a:cubicBezTo>
                    <a:pt x="3075" y="688"/>
                    <a:pt x="2388" y="1"/>
                    <a:pt x="1539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6"/>
            <p:cNvSpPr/>
            <p:nvPr/>
          </p:nvSpPr>
          <p:spPr>
            <a:xfrm>
              <a:off x="1498575" y="2860100"/>
              <a:ext cx="118725" cy="109425"/>
            </a:xfrm>
            <a:custGeom>
              <a:avLst/>
              <a:gdLst/>
              <a:ahLst/>
              <a:cxnLst/>
              <a:rect l="l" t="t" r="r" b="b"/>
              <a:pathLst>
                <a:path w="4749" h="4377" extrusionOk="0">
                  <a:moveTo>
                    <a:pt x="373" y="0"/>
                  </a:moveTo>
                  <a:cubicBezTo>
                    <a:pt x="364" y="0"/>
                    <a:pt x="355" y="1"/>
                    <a:pt x="347" y="2"/>
                  </a:cubicBezTo>
                  <a:cubicBezTo>
                    <a:pt x="0" y="55"/>
                    <a:pt x="566" y="2165"/>
                    <a:pt x="1489" y="3435"/>
                  </a:cubicBezTo>
                  <a:cubicBezTo>
                    <a:pt x="1796" y="3862"/>
                    <a:pt x="2149" y="4192"/>
                    <a:pt x="2519" y="4319"/>
                  </a:cubicBezTo>
                  <a:cubicBezTo>
                    <a:pt x="2627" y="4355"/>
                    <a:pt x="2734" y="4377"/>
                    <a:pt x="2845" y="4377"/>
                  </a:cubicBezTo>
                  <a:cubicBezTo>
                    <a:pt x="4471" y="4377"/>
                    <a:pt x="4749" y="2835"/>
                    <a:pt x="4471" y="2269"/>
                  </a:cubicBezTo>
                  <a:cubicBezTo>
                    <a:pt x="4320" y="1966"/>
                    <a:pt x="3544" y="1895"/>
                    <a:pt x="2854" y="1895"/>
                  </a:cubicBezTo>
                  <a:cubicBezTo>
                    <a:pt x="2254" y="1895"/>
                    <a:pt x="1720" y="1949"/>
                    <a:pt x="1720" y="1949"/>
                  </a:cubicBezTo>
                  <a:cubicBezTo>
                    <a:pt x="1720" y="1949"/>
                    <a:pt x="1550" y="1559"/>
                    <a:pt x="1321" y="1129"/>
                  </a:cubicBezTo>
                  <a:cubicBezTo>
                    <a:pt x="1035" y="598"/>
                    <a:pt x="648" y="0"/>
                    <a:pt x="373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6"/>
            <p:cNvSpPr/>
            <p:nvPr/>
          </p:nvSpPr>
          <p:spPr>
            <a:xfrm>
              <a:off x="1535825" y="2945975"/>
              <a:ext cx="25800" cy="22100"/>
            </a:xfrm>
            <a:custGeom>
              <a:avLst/>
              <a:gdLst/>
              <a:ahLst/>
              <a:cxnLst/>
              <a:rect l="l" t="t" r="r" b="b"/>
              <a:pathLst>
                <a:path w="1032" h="884" extrusionOk="0">
                  <a:moveTo>
                    <a:pt x="0" y="0"/>
                  </a:moveTo>
                  <a:cubicBezTo>
                    <a:pt x="307" y="427"/>
                    <a:pt x="661" y="757"/>
                    <a:pt x="1031" y="884"/>
                  </a:cubicBezTo>
                  <a:cubicBezTo>
                    <a:pt x="825" y="155"/>
                    <a:pt x="307" y="11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6"/>
            <p:cNvSpPr/>
            <p:nvPr/>
          </p:nvSpPr>
          <p:spPr>
            <a:xfrm>
              <a:off x="1375750" y="2964750"/>
              <a:ext cx="156450" cy="129900"/>
            </a:xfrm>
            <a:custGeom>
              <a:avLst/>
              <a:gdLst/>
              <a:ahLst/>
              <a:cxnLst/>
              <a:rect l="l" t="t" r="r" b="b"/>
              <a:pathLst>
                <a:path w="6258" h="5196" extrusionOk="0">
                  <a:moveTo>
                    <a:pt x="1691" y="0"/>
                  </a:moveTo>
                  <a:cubicBezTo>
                    <a:pt x="1613" y="0"/>
                    <a:pt x="1533" y="7"/>
                    <a:pt x="1449" y="21"/>
                  </a:cubicBezTo>
                  <a:cubicBezTo>
                    <a:pt x="753" y="127"/>
                    <a:pt x="184" y="692"/>
                    <a:pt x="117" y="1400"/>
                  </a:cubicBezTo>
                  <a:cubicBezTo>
                    <a:pt x="0" y="2523"/>
                    <a:pt x="786" y="3727"/>
                    <a:pt x="1706" y="4439"/>
                  </a:cubicBezTo>
                  <a:cubicBezTo>
                    <a:pt x="1893" y="4579"/>
                    <a:pt x="2079" y="4703"/>
                    <a:pt x="2271" y="4797"/>
                  </a:cubicBezTo>
                  <a:cubicBezTo>
                    <a:pt x="2748" y="5041"/>
                    <a:pt x="3392" y="5195"/>
                    <a:pt x="4021" y="5195"/>
                  </a:cubicBezTo>
                  <a:cubicBezTo>
                    <a:pt x="4649" y="5195"/>
                    <a:pt x="5263" y="5042"/>
                    <a:pt x="5683" y="4670"/>
                  </a:cubicBezTo>
                  <a:cubicBezTo>
                    <a:pt x="5983" y="4411"/>
                    <a:pt x="6180" y="4034"/>
                    <a:pt x="6222" y="3531"/>
                  </a:cubicBezTo>
                  <a:cubicBezTo>
                    <a:pt x="6258" y="3044"/>
                    <a:pt x="6060" y="2551"/>
                    <a:pt x="5741" y="2184"/>
                  </a:cubicBezTo>
                  <a:cubicBezTo>
                    <a:pt x="5697" y="2130"/>
                    <a:pt x="5651" y="2081"/>
                    <a:pt x="5603" y="2036"/>
                  </a:cubicBezTo>
                  <a:cubicBezTo>
                    <a:pt x="5169" y="1626"/>
                    <a:pt x="4639" y="1479"/>
                    <a:pt x="4085" y="1256"/>
                  </a:cubicBezTo>
                  <a:cubicBezTo>
                    <a:pt x="3804" y="1144"/>
                    <a:pt x="3553" y="966"/>
                    <a:pt x="3306" y="783"/>
                  </a:cubicBezTo>
                  <a:cubicBezTo>
                    <a:pt x="2939" y="510"/>
                    <a:pt x="2586" y="218"/>
                    <a:pt x="2175" y="83"/>
                  </a:cubicBezTo>
                  <a:cubicBezTo>
                    <a:pt x="2019" y="31"/>
                    <a:pt x="1860" y="0"/>
                    <a:pt x="1691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6"/>
            <p:cNvSpPr/>
            <p:nvPr/>
          </p:nvSpPr>
          <p:spPr>
            <a:xfrm>
              <a:off x="1418350" y="3067275"/>
              <a:ext cx="99500" cy="27375"/>
            </a:xfrm>
            <a:custGeom>
              <a:avLst/>
              <a:gdLst/>
              <a:ahLst/>
              <a:cxnLst/>
              <a:rect l="l" t="t" r="r" b="b"/>
              <a:pathLst>
                <a:path w="3980" h="1095" extrusionOk="0">
                  <a:moveTo>
                    <a:pt x="1911" y="1"/>
                  </a:moveTo>
                  <a:cubicBezTo>
                    <a:pt x="1259" y="1"/>
                    <a:pt x="602" y="112"/>
                    <a:pt x="1" y="341"/>
                  </a:cubicBezTo>
                  <a:cubicBezTo>
                    <a:pt x="188" y="480"/>
                    <a:pt x="371" y="607"/>
                    <a:pt x="565" y="698"/>
                  </a:cubicBezTo>
                  <a:cubicBezTo>
                    <a:pt x="1043" y="941"/>
                    <a:pt x="1688" y="1095"/>
                    <a:pt x="2318" y="1095"/>
                  </a:cubicBezTo>
                  <a:cubicBezTo>
                    <a:pt x="2946" y="1095"/>
                    <a:pt x="3559" y="942"/>
                    <a:pt x="3979" y="572"/>
                  </a:cubicBezTo>
                  <a:cubicBezTo>
                    <a:pt x="3780" y="320"/>
                    <a:pt x="3436" y="200"/>
                    <a:pt x="3108" y="128"/>
                  </a:cubicBezTo>
                  <a:cubicBezTo>
                    <a:pt x="2721" y="44"/>
                    <a:pt x="2317" y="1"/>
                    <a:pt x="1911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6"/>
            <p:cNvSpPr/>
            <p:nvPr/>
          </p:nvSpPr>
          <p:spPr>
            <a:xfrm>
              <a:off x="1458275" y="2984375"/>
              <a:ext cx="57375" cy="36550"/>
            </a:xfrm>
            <a:custGeom>
              <a:avLst/>
              <a:gdLst/>
              <a:ahLst/>
              <a:cxnLst/>
              <a:rect l="l" t="t" r="r" b="b"/>
              <a:pathLst>
                <a:path w="2295" h="1462" extrusionOk="0">
                  <a:moveTo>
                    <a:pt x="0" y="1"/>
                  </a:moveTo>
                  <a:lnTo>
                    <a:pt x="0" y="1"/>
                  </a:lnTo>
                  <a:cubicBezTo>
                    <a:pt x="95" y="503"/>
                    <a:pt x="367" y="1104"/>
                    <a:pt x="1003" y="1342"/>
                  </a:cubicBezTo>
                  <a:cubicBezTo>
                    <a:pt x="1235" y="1427"/>
                    <a:pt x="1439" y="1462"/>
                    <a:pt x="1617" y="1462"/>
                  </a:cubicBezTo>
                  <a:cubicBezTo>
                    <a:pt x="1911" y="1462"/>
                    <a:pt x="2134" y="1368"/>
                    <a:pt x="2295" y="1256"/>
                  </a:cubicBezTo>
                  <a:cubicBezTo>
                    <a:pt x="1864" y="845"/>
                    <a:pt x="1333" y="695"/>
                    <a:pt x="779" y="476"/>
                  </a:cubicBezTo>
                  <a:cubicBezTo>
                    <a:pt x="498" y="364"/>
                    <a:pt x="247" y="186"/>
                    <a:pt x="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6"/>
            <p:cNvSpPr/>
            <p:nvPr/>
          </p:nvSpPr>
          <p:spPr>
            <a:xfrm>
              <a:off x="881100" y="2365925"/>
              <a:ext cx="839050" cy="686100"/>
            </a:xfrm>
            <a:custGeom>
              <a:avLst/>
              <a:gdLst/>
              <a:ahLst/>
              <a:cxnLst/>
              <a:rect l="l" t="t" r="r" b="b"/>
              <a:pathLst>
                <a:path w="33562" h="27444" extrusionOk="0">
                  <a:moveTo>
                    <a:pt x="27659" y="1"/>
                  </a:moveTo>
                  <a:cubicBezTo>
                    <a:pt x="27612" y="1"/>
                    <a:pt x="27563" y="6"/>
                    <a:pt x="27512" y="18"/>
                  </a:cubicBezTo>
                  <a:cubicBezTo>
                    <a:pt x="26258" y="300"/>
                    <a:pt x="25726" y="2740"/>
                    <a:pt x="25546" y="3862"/>
                  </a:cubicBezTo>
                  <a:lnTo>
                    <a:pt x="25546" y="3862"/>
                  </a:lnTo>
                  <a:cubicBezTo>
                    <a:pt x="25677" y="2762"/>
                    <a:pt x="25848" y="429"/>
                    <a:pt x="24943" y="429"/>
                  </a:cubicBezTo>
                  <a:cubicBezTo>
                    <a:pt x="23775" y="429"/>
                    <a:pt x="21593" y="5319"/>
                    <a:pt x="19086" y="5319"/>
                  </a:cubicBezTo>
                  <a:cubicBezTo>
                    <a:pt x="19045" y="5319"/>
                    <a:pt x="19004" y="5318"/>
                    <a:pt x="18963" y="5315"/>
                  </a:cubicBezTo>
                  <a:cubicBezTo>
                    <a:pt x="18611" y="5292"/>
                    <a:pt x="18192" y="5274"/>
                    <a:pt x="17729" y="5274"/>
                  </a:cubicBezTo>
                  <a:cubicBezTo>
                    <a:pt x="14824" y="5274"/>
                    <a:pt x="10196" y="5976"/>
                    <a:pt x="9751" y="10597"/>
                  </a:cubicBezTo>
                  <a:cubicBezTo>
                    <a:pt x="9751" y="10597"/>
                    <a:pt x="0" y="12432"/>
                    <a:pt x="4527" y="27443"/>
                  </a:cubicBezTo>
                  <a:lnTo>
                    <a:pt x="5489" y="26943"/>
                  </a:lnTo>
                  <a:cubicBezTo>
                    <a:pt x="5489" y="26943"/>
                    <a:pt x="16314" y="23834"/>
                    <a:pt x="16768" y="11132"/>
                  </a:cubicBezTo>
                  <a:cubicBezTo>
                    <a:pt x="16768" y="11132"/>
                    <a:pt x="18523" y="11572"/>
                    <a:pt x="20872" y="11572"/>
                  </a:cubicBezTo>
                  <a:cubicBezTo>
                    <a:pt x="23317" y="11572"/>
                    <a:pt x="26404" y="11095"/>
                    <a:pt x="28822" y="9148"/>
                  </a:cubicBezTo>
                  <a:cubicBezTo>
                    <a:pt x="33562" y="5330"/>
                    <a:pt x="32745" y="1336"/>
                    <a:pt x="31384" y="1064"/>
                  </a:cubicBezTo>
                  <a:cubicBezTo>
                    <a:pt x="31344" y="1056"/>
                    <a:pt x="31304" y="1052"/>
                    <a:pt x="31264" y="1052"/>
                  </a:cubicBezTo>
                  <a:cubicBezTo>
                    <a:pt x="29928" y="1052"/>
                    <a:pt x="28383" y="5315"/>
                    <a:pt x="28383" y="5315"/>
                  </a:cubicBezTo>
                  <a:cubicBezTo>
                    <a:pt x="28383" y="5315"/>
                    <a:pt x="29100" y="1"/>
                    <a:pt x="27659" y="1"/>
                  </a:cubicBezTo>
                  <a:close/>
                </a:path>
              </a:pathLst>
            </a:custGeom>
            <a:solidFill>
              <a:srgbClr val="63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6"/>
            <p:cNvSpPr/>
            <p:nvPr/>
          </p:nvSpPr>
          <p:spPr>
            <a:xfrm>
              <a:off x="1445575" y="2490300"/>
              <a:ext cx="51200" cy="20350"/>
            </a:xfrm>
            <a:custGeom>
              <a:avLst/>
              <a:gdLst/>
              <a:ahLst/>
              <a:cxnLst/>
              <a:rect l="l" t="t" r="r" b="b"/>
              <a:pathLst>
                <a:path w="2048" h="814" extrusionOk="0">
                  <a:moveTo>
                    <a:pt x="1848" y="0"/>
                  </a:moveTo>
                  <a:cubicBezTo>
                    <a:pt x="1838" y="0"/>
                    <a:pt x="1828" y="1"/>
                    <a:pt x="1818" y="4"/>
                  </a:cubicBezTo>
                  <a:cubicBezTo>
                    <a:pt x="1232" y="132"/>
                    <a:pt x="680" y="455"/>
                    <a:pt x="97" y="623"/>
                  </a:cubicBezTo>
                  <a:cubicBezTo>
                    <a:pt x="1" y="651"/>
                    <a:pt x="8" y="814"/>
                    <a:pt x="110" y="814"/>
                  </a:cubicBezTo>
                  <a:cubicBezTo>
                    <a:pt x="114" y="814"/>
                    <a:pt x="118" y="814"/>
                    <a:pt x="122" y="813"/>
                  </a:cubicBezTo>
                  <a:cubicBezTo>
                    <a:pt x="738" y="746"/>
                    <a:pt x="1460" y="638"/>
                    <a:pt x="1949" y="227"/>
                  </a:cubicBezTo>
                  <a:cubicBezTo>
                    <a:pt x="2048" y="142"/>
                    <a:pt x="1956" y="0"/>
                    <a:pt x="1848" y="0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6"/>
            <p:cNvSpPr/>
            <p:nvPr/>
          </p:nvSpPr>
          <p:spPr>
            <a:xfrm>
              <a:off x="1456975" y="2503675"/>
              <a:ext cx="41450" cy="17700"/>
            </a:xfrm>
            <a:custGeom>
              <a:avLst/>
              <a:gdLst/>
              <a:ahLst/>
              <a:cxnLst/>
              <a:rect l="l" t="t" r="r" b="b"/>
              <a:pathLst>
                <a:path w="1658" h="708" extrusionOk="0">
                  <a:moveTo>
                    <a:pt x="1459" y="1"/>
                  </a:moveTo>
                  <a:cubicBezTo>
                    <a:pt x="1453" y="1"/>
                    <a:pt x="1447" y="1"/>
                    <a:pt x="1441" y="2"/>
                  </a:cubicBezTo>
                  <a:cubicBezTo>
                    <a:pt x="1225" y="30"/>
                    <a:pt x="1047" y="165"/>
                    <a:pt x="848" y="254"/>
                  </a:cubicBezTo>
                  <a:cubicBezTo>
                    <a:pt x="618" y="357"/>
                    <a:pt x="378" y="433"/>
                    <a:pt x="133" y="481"/>
                  </a:cubicBezTo>
                  <a:cubicBezTo>
                    <a:pt x="1" y="506"/>
                    <a:pt x="42" y="691"/>
                    <a:pt x="162" y="700"/>
                  </a:cubicBezTo>
                  <a:cubicBezTo>
                    <a:pt x="228" y="705"/>
                    <a:pt x="302" y="708"/>
                    <a:pt x="379" y="708"/>
                  </a:cubicBezTo>
                  <a:cubicBezTo>
                    <a:pt x="811" y="708"/>
                    <a:pt x="1370" y="619"/>
                    <a:pt x="1596" y="270"/>
                  </a:cubicBezTo>
                  <a:cubicBezTo>
                    <a:pt x="1658" y="170"/>
                    <a:pt x="1582" y="1"/>
                    <a:pt x="1459" y="1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6"/>
            <p:cNvSpPr/>
            <p:nvPr/>
          </p:nvSpPr>
          <p:spPr>
            <a:xfrm>
              <a:off x="1257875" y="2575775"/>
              <a:ext cx="32450" cy="13500"/>
            </a:xfrm>
            <a:custGeom>
              <a:avLst/>
              <a:gdLst/>
              <a:ahLst/>
              <a:cxnLst/>
              <a:rect l="l" t="t" r="r" b="b"/>
              <a:pathLst>
                <a:path w="1298" h="540" extrusionOk="0">
                  <a:moveTo>
                    <a:pt x="906" y="1"/>
                  </a:moveTo>
                  <a:cubicBezTo>
                    <a:pt x="618" y="1"/>
                    <a:pt x="335" y="90"/>
                    <a:pt x="109" y="282"/>
                  </a:cubicBezTo>
                  <a:cubicBezTo>
                    <a:pt x="0" y="374"/>
                    <a:pt x="96" y="540"/>
                    <a:pt x="218" y="540"/>
                  </a:cubicBezTo>
                  <a:cubicBezTo>
                    <a:pt x="230" y="540"/>
                    <a:pt x="243" y="538"/>
                    <a:pt x="257" y="534"/>
                  </a:cubicBezTo>
                  <a:cubicBezTo>
                    <a:pt x="557" y="448"/>
                    <a:pt x="846" y="361"/>
                    <a:pt x="1155" y="308"/>
                  </a:cubicBezTo>
                  <a:cubicBezTo>
                    <a:pt x="1297" y="284"/>
                    <a:pt x="1297" y="45"/>
                    <a:pt x="1155" y="23"/>
                  </a:cubicBezTo>
                  <a:cubicBezTo>
                    <a:pt x="1073" y="8"/>
                    <a:pt x="989" y="1"/>
                    <a:pt x="906" y="1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6"/>
            <p:cNvSpPr/>
            <p:nvPr/>
          </p:nvSpPr>
          <p:spPr>
            <a:xfrm>
              <a:off x="1265375" y="2589675"/>
              <a:ext cx="37650" cy="14575"/>
            </a:xfrm>
            <a:custGeom>
              <a:avLst/>
              <a:gdLst/>
              <a:ahLst/>
              <a:cxnLst/>
              <a:rect l="l" t="t" r="r" b="b"/>
              <a:pathLst>
                <a:path w="1506" h="583" extrusionOk="0">
                  <a:moveTo>
                    <a:pt x="1146" y="1"/>
                  </a:moveTo>
                  <a:cubicBezTo>
                    <a:pt x="1002" y="1"/>
                    <a:pt x="847" y="50"/>
                    <a:pt x="716" y="79"/>
                  </a:cubicBezTo>
                  <a:cubicBezTo>
                    <a:pt x="517" y="124"/>
                    <a:pt x="315" y="180"/>
                    <a:pt x="135" y="278"/>
                  </a:cubicBezTo>
                  <a:cubicBezTo>
                    <a:pt x="1" y="352"/>
                    <a:pt x="54" y="582"/>
                    <a:pt x="207" y="582"/>
                  </a:cubicBezTo>
                  <a:cubicBezTo>
                    <a:pt x="210" y="582"/>
                    <a:pt x="214" y="582"/>
                    <a:pt x="217" y="582"/>
                  </a:cubicBezTo>
                  <a:cubicBezTo>
                    <a:pt x="409" y="568"/>
                    <a:pt x="600" y="527"/>
                    <a:pt x="792" y="498"/>
                  </a:cubicBezTo>
                  <a:cubicBezTo>
                    <a:pt x="977" y="467"/>
                    <a:pt x="1198" y="489"/>
                    <a:pt x="1359" y="381"/>
                  </a:cubicBezTo>
                  <a:cubicBezTo>
                    <a:pt x="1505" y="283"/>
                    <a:pt x="1466" y="93"/>
                    <a:pt x="1315" y="30"/>
                  </a:cubicBezTo>
                  <a:cubicBezTo>
                    <a:pt x="1262" y="9"/>
                    <a:pt x="1205" y="1"/>
                    <a:pt x="1146" y="1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6"/>
            <p:cNvSpPr/>
            <p:nvPr/>
          </p:nvSpPr>
          <p:spPr>
            <a:xfrm>
              <a:off x="1340200" y="2580850"/>
              <a:ext cx="54475" cy="27050"/>
            </a:xfrm>
            <a:custGeom>
              <a:avLst/>
              <a:gdLst/>
              <a:ahLst/>
              <a:cxnLst/>
              <a:rect l="l" t="t" r="r" b="b"/>
              <a:pathLst>
                <a:path w="2179" h="1082" extrusionOk="0">
                  <a:moveTo>
                    <a:pt x="1968" y="0"/>
                  </a:moveTo>
                  <a:cubicBezTo>
                    <a:pt x="1955" y="0"/>
                    <a:pt x="1942" y="2"/>
                    <a:pt x="1928" y="5"/>
                  </a:cubicBezTo>
                  <a:cubicBezTo>
                    <a:pt x="1311" y="168"/>
                    <a:pt x="743" y="561"/>
                    <a:pt x="153" y="806"/>
                  </a:cubicBezTo>
                  <a:cubicBezTo>
                    <a:pt x="1" y="870"/>
                    <a:pt x="39" y="1081"/>
                    <a:pt x="190" y="1081"/>
                  </a:cubicBezTo>
                  <a:cubicBezTo>
                    <a:pt x="202" y="1081"/>
                    <a:pt x="215" y="1080"/>
                    <a:pt x="229" y="1077"/>
                  </a:cubicBezTo>
                  <a:cubicBezTo>
                    <a:pt x="865" y="943"/>
                    <a:pt x="1613" y="755"/>
                    <a:pt x="2079" y="266"/>
                  </a:cubicBezTo>
                  <a:cubicBezTo>
                    <a:pt x="2179" y="164"/>
                    <a:pt x="2098" y="0"/>
                    <a:pt x="1968" y="0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6"/>
            <p:cNvSpPr/>
            <p:nvPr/>
          </p:nvSpPr>
          <p:spPr>
            <a:xfrm>
              <a:off x="1075975" y="2669800"/>
              <a:ext cx="62075" cy="61650"/>
            </a:xfrm>
            <a:custGeom>
              <a:avLst/>
              <a:gdLst/>
              <a:ahLst/>
              <a:cxnLst/>
              <a:rect l="l" t="t" r="r" b="b"/>
              <a:pathLst>
                <a:path w="2483" h="2466" extrusionOk="0">
                  <a:moveTo>
                    <a:pt x="2249" y="1"/>
                  </a:moveTo>
                  <a:cubicBezTo>
                    <a:pt x="2242" y="1"/>
                    <a:pt x="2233" y="1"/>
                    <a:pt x="2225" y="2"/>
                  </a:cubicBezTo>
                  <a:cubicBezTo>
                    <a:pt x="1623" y="64"/>
                    <a:pt x="1105" y="331"/>
                    <a:pt x="689" y="774"/>
                  </a:cubicBezTo>
                  <a:cubicBezTo>
                    <a:pt x="327" y="1160"/>
                    <a:pt x="1" y="1784"/>
                    <a:pt x="106" y="2326"/>
                  </a:cubicBezTo>
                  <a:cubicBezTo>
                    <a:pt x="124" y="2417"/>
                    <a:pt x="210" y="2466"/>
                    <a:pt x="295" y="2466"/>
                  </a:cubicBezTo>
                  <a:cubicBezTo>
                    <a:pt x="363" y="2466"/>
                    <a:pt x="429" y="2435"/>
                    <a:pt x="461" y="2372"/>
                  </a:cubicBezTo>
                  <a:cubicBezTo>
                    <a:pt x="673" y="1952"/>
                    <a:pt x="778" y="1552"/>
                    <a:pt x="1092" y="1179"/>
                  </a:cubicBezTo>
                  <a:cubicBezTo>
                    <a:pt x="1402" y="810"/>
                    <a:pt x="1822" y="554"/>
                    <a:pt x="2280" y="409"/>
                  </a:cubicBezTo>
                  <a:cubicBezTo>
                    <a:pt x="2482" y="341"/>
                    <a:pt x="2470" y="1"/>
                    <a:pt x="2249" y="1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6"/>
            <p:cNvSpPr/>
            <p:nvPr/>
          </p:nvSpPr>
          <p:spPr>
            <a:xfrm>
              <a:off x="1086875" y="2695450"/>
              <a:ext cx="58200" cy="60300"/>
            </a:xfrm>
            <a:custGeom>
              <a:avLst/>
              <a:gdLst/>
              <a:ahLst/>
              <a:cxnLst/>
              <a:rect l="l" t="t" r="r" b="b"/>
              <a:pathLst>
                <a:path w="2328" h="2412" extrusionOk="0">
                  <a:moveTo>
                    <a:pt x="2138" y="1"/>
                  </a:moveTo>
                  <a:cubicBezTo>
                    <a:pt x="2125" y="1"/>
                    <a:pt x="2111" y="3"/>
                    <a:pt x="2096" y="8"/>
                  </a:cubicBezTo>
                  <a:cubicBezTo>
                    <a:pt x="1201" y="324"/>
                    <a:pt x="1" y="1226"/>
                    <a:pt x="426" y="2324"/>
                  </a:cubicBezTo>
                  <a:cubicBezTo>
                    <a:pt x="447" y="2379"/>
                    <a:pt x="503" y="2412"/>
                    <a:pt x="555" y="2412"/>
                  </a:cubicBezTo>
                  <a:cubicBezTo>
                    <a:pt x="603" y="2412"/>
                    <a:pt x="649" y="2385"/>
                    <a:pt x="664" y="2324"/>
                  </a:cubicBezTo>
                  <a:cubicBezTo>
                    <a:pt x="774" y="1857"/>
                    <a:pt x="873" y="1377"/>
                    <a:pt x="1196" y="1001"/>
                  </a:cubicBezTo>
                  <a:cubicBezTo>
                    <a:pt x="1472" y="681"/>
                    <a:pt x="1823" y="444"/>
                    <a:pt x="2201" y="261"/>
                  </a:cubicBezTo>
                  <a:cubicBezTo>
                    <a:pt x="2327" y="199"/>
                    <a:pt x="2261" y="1"/>
                    <a:pt x="2138" y="1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6"/>
            <p:cNvSpPr/>
            <p:nvPr/>
          </p:nvSpPr>
          <p:spPr>
            <a:xfrm>
              <a:off x="1126225" y="2714375"/>
              <a:ext cx="32350" cy="46625"/>
            </a:xfrm>
            <a:custGeom>
              <a:avLst/>
              <a:gdLst/>
              <a:ahLst/>
              <a:cxnLst/>
              <a:rect l="l" t="t" r="r" b="b"/>
              <a:pathLst>
                <a:path w="1294" h="1865" extrusionOk="0">
                  <a:moveTo>
                    <a:pt x="1095" y="0"/>
                  </a:moveTo>
                  <a:cubicBezTo>
                    <a:pt x="1064" y="0"/>
                    <a:pt x="1031" y="12"/>
                    <a:pt x="1001" y="40"/>
                  </a:cubicBezTo>
                  <a:cubicBezTo>
                    <a:pt x="762" y="268"/>
                    <a:pt x="541" y="515"/>
                    <a:pt x="359" y="790"/>
                  </a:cubicBezTo>
                  <a:cubicBezTo>
                    <a:pt x="203" y="1026"/>
                    <a:pt x="1" y="1381"/>
                    <a:pt x="32" y="1675"/>
                  </a:cubicBezTo>
                  <a:cubicBezTo>
                    <a:pt x="43" y="1794"/>
                    <a:pt x="133" y="1865"/>
                    <a:pt x="228" y="1865"/>
                  </a:cubicBezTo>
                  <a:cubicBezTo>
                    <a:pt x="288" y="1865"/>
                    <a:pt x="350" y="1836"/>
                    <a:pt x="395" y="1772"/>
                  </a:cubicBezTo>
                  <a:cubicBezTo>
                    <a:pt x="546" y="1558"/>
                    <a:pt x="592" y="1254"/>
                    <a:pt x="699" y="1013"/>
                  </a:cubicBezTo>
                  <a:cubicBezTo>
                    <a:pt x="824" y="725"/>
                    <a:pt x="985" y="469"/>
                    <a:pt x="1199" y="238"/>
                  </a:cubicBezTo>
                  <a:cubicBezTo>
                    <a:pt x="1293" y="137"/>
                    <a:pt x="1202" y="0"/>
                    <a:pt x="1095" y="0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6"/>
            <p:cNvSpPr/>
            <p:nvPr/>
          </p:nvSpPr>
          <p:spPr>
            <a:xfrm>
              <a:off x="1026125" y="2865025"/>
              <a:ext cx="27250" cy="39200"/>
            </a:xfrm>
            <a:custGeom>
              <a:avLst/>
              <a:gdLst/>
              <a:ahLst/>
              <a:cxnLst/>
              <a:rect l="l" t="t" r="r" b="b"/>
              <a:pathLst>
                <a:path w="1090" h="1568" extrusionOk="0">
                  <a:moveTo>
                    <a:pt x="886" y="1"/>
                  </a:moveTo>
                  <a:cubicBezTo>
                    <a:pt x="833" y="1"/>
                    <a:pt x="780" y="26"/>
                    <a:pt x="745" y="85"/>
                  </a:cubicBezTo>
                  <a:cubicBezTo>
                    <a:pt x="512" y="479"/>
                    <a:pt x="335" y="905"/>
                    <a:pt x="91" y="1294"/>
                  </a:cubicBezTo>
                  <a:cubicBezTo>
                    <a:pt x="1" y="1438"/>
                    <a:pt x="127" y="1568"/>
                    <a:pt x="258" y="1568"/>
                  </a:cubicBezTo>
                  <a:cubicBezTo>
                    <a:pt x="316" y="1568"/>
                    <a:pt x="374" y="1543"/>
                    <a:pt x="416" y="1484"/>
                  </a:cubicBezTo>
                  <a:cubicBezTo>
                    <a:pt x="693" y="1095"/>
                    <a:pt x="952" y="690"/>
                    <a:pt x="1060" y="220"/>
                  </a:cubicBezTo>
                  <a:cubicBezTo>
                    <a:pt x="1090" y="95"/>
                    <a:pt x="988" y="1"/>
                    <a:pt x="886" y="1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6"/>
            <p:cNvSpPr/>
            <p:nvPr/>
          </p:nvSpPr>
          <p:spPr>
            <a:xfrm>
              <a:off x="1042250" y="2876475"/>
              <a:ext cx="29125" cy="45625"/>
            </a:xfrm>
            <a:custGeom>
              <a:avLst/>
              <a:gdLst/>
              <a:ahLst/>
              <a:cxnLst/>
              <a:rect l="l" t="t" r="r" b="b"/>
              <a:pathLst>
                <a:path w="1165" h="1825" extrusionOk="0">
                  <a:moveTo>
                    <a:pt x="996" y="1"/>
                  </a:moveTo>
                  <a:cubicBezTo>
                    <a:pt x="947" y="1"/>
                    <a:pt x="896" y="24"/>
                    <a:pt x="861" y="71"/>
                  </a:cubicBezTo>
                  <a:cubicBezTo>
                    <a:pt x="693" y="296"/>
                    <a:pt x="613" y="572"/>
                    <a:pt x="499" y="826"/>
                  </a:cubicBezTo>
                  <a:cubicBezTo>
                    <a:pt x="385" y="1084"/>
                    <a:pt x="246" y="1330"/>
                    <a:pt x="91" y="1565"/>
                  </a:cubicBezTo>
                  <a:cubicBezTo>
                    <a:pt x="1" y="1704"/>
                    <a:pt x="121" y="1824"/>
                    <a:pt x="249" y="1824"/>
                  </a:cubicBezTo>
                  <a:cubicBezTo>
                    <a:pt x="306" y="1824"/>
                    <a:pt x="363" y="1801"/>
                    <a:pt x="405" y="1746"/>
                  </a:cubicBezTo>
                  <a:cubicBezTo>
                    <a:pt x="736" y="1313"/>
                    <a:pt x="1165" y="723"/>
                    <a:pt x="1144" y="146"/>
                  </a:cubicBezTo>
                  <a:cubicBezTo>
                    <a:pt x="1140" y="52"/>
                    <a:pt x="1070" y="1"/>
                    <a:pt x="996" y="1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6"/>
            <p:cNvSpPr/>
            <p:nvPr/>
          </p:nvSpPr>
          <p:spPr>
            <a:xfrm>
              <a:off x="933450" y="3007000"/>
              <a:ext cx="323725" cy="174800"/>
            </a:xfrm>
            <a:custGeom>
              <a:avLst/>
              <a:gdLst/>
              <a:ahLst/>
              <a:cxnLst/>
              <a:rect l="l" t="t" r="r" b="b"/>
              <a:pathLst>
                <a:path w="12949" h="6992" extrusionOk="0">
                  <a:moveTo>
                    <a:pt x="3883" y="0"/>
                  </a:moveTo>
                  <a:cubicBezTo>
                    <a:pt x="2929" y="0"/>
                    <a:pt x="2053" y="350"/>
                    <a:pt x="1513" y="1358"/>
                  </a:cubicBezTo>
                  <a:cubicBezTo>
                    <a:pt x="0" y="4177"/>
                    <a:pt x="3106" y="6992"/>
                    <a:pt x="6753" y="6992"/>
                  </a:cubicBezTo>
                  <a:cubicBezTo>
                    <a:pt x="7365" y="6992"/>
                    <a:pt x="7992" y="6912"/>
                    <a:pt x="8615" y="6741"/>
                  </a:cubicBezTo>
                  <a:cubicBezTo>
                    <a:pt x="12949" y="5544"/>
                    <a:pt x="8615" y="1797"/>
                    <a:pt x="8615" y="1797"/>
                  </a:cubicBezTo>
                  <a:cubicBezTo>
                    <a:pt x="8615" y="1797"/>
                    <a:pt x="6046" y="0"/>
                    <a:pt x="3883" y="0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6"/>
            <p:cNvSpPr/>
            <p:nvPr/>
          </p:nvSpPr>
          <p:spPr>
            <a:xfrm>
              <a:off x="994275" y="3058850"/>
              <a:ext cx="148775" cy="71450"/>
            </a:xfrm>
            <a:custGeom>
              <a:avLst/>
              <a:gdLst/>
              <a:ahLst/>
              <a:cxnLst/>
              <a:rect l="l" t="t" r="r" b="b"/>
              <a:pathLst>
                <a:path w="5951" h="2858" extrusionOk="0">
                  <a:moveTo>
                    <a:pt x="1798" y="0"/>
                  </a:moveTo>
                  <a:cubicBezTo>
                    <a:pt x="1760" y="0"/>
                    <a:pt x="1722" y="1"/>
                    <a:pt x="1684" y="2"/>
                  </a:cubicBezTo>
                  <a:cubicBezTo>
                    <a:pt x="1077" y="18"/>
                    <a:pt x="458" y="186"/>
                    <a:pt x="0" y="563"/>
                  </a:cubicBezTo>
                  <a:cubicBezTo>
                    <a:pt x="325" y="495"/>
                    <a:pt x="644" y="464"/>
                    <a:pt x="956" y="464"/>
                  </a:cubicBezTo>
                  <a:cubicBezTo>
                    <a:pt x="1743" y="464"/>
                    <a:pt x="2488" y="664"/>
                    <a:pt x="3182" y="994"/>
                  </a:cubicBezTo>
                  <a:cubicBezTo>
                    <a:pt x="3675" y="1203"/>
                    <a:pt x="4121" y="1523"/>
                    <a:pt x="4588" y="1825"/>
                  </a:cubicBezTo>
                  <a:lnTo>
                    <a:pt x="5262" y="2329"/>
                  </a:lnTo>
                  <a:cubicBezTo>
                    <a:pt x="5483" y="2508"/>
                    <a:pt x="5704" y="2690"/>
                    <a:pt x="5951" y="2858"/>
                  </a:cubicBezTo>
                  <a:cubicBezTo>
                    <a:pt x="5817" y="2595"/>
                    <a:pt x="5656" y="2352"/>
                    <a:pt x="5497" y="2103"/>
                  </a:cubicBezTo>
                  <a:cubicBezTo>
                    <a:pt x="5313" y="1873"/>
                    <a:pt x="5124" y="1643"/>
                    <a:pt x="4922" y="1429"/>
                  </a:cubicBezTo>
                  <a:cubicBezTo>
                    <a:pt x="4493" y="1023"/>
                    <a:pt x="4017" y="644"/>
                    <a:pt x="3459" y="392"/>
                  </a:cubicBezTo>
                  <a:cubicBezTo>
                    <a:pt x="2943" y="157"/>
                    <a:pt x="2372" y="0"/>
                    <a:pt x="1798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6"/>
            <p:cNvSpPr/>
            <p:nvPr/>
          </p:nvSpPr>
          <p:spPr>
            <a:xfrm>
              <a:off x="1009825" y="3089600"/>
              <a:ext cx="97000" cy="37775"/>
            </a:xfrm>
            <a:custGeom>
              <a:avLst/>
              <a:gdLst/>
              <a:ahLst/>
              <a:cxnLst/>
              <a:rect l="l" t="t" r="r" b="b"/>
              <a:pathLst>
                <a:path w="3880" h="1511" extrusionOk="0">
                  <a:moveTo>
                    <a:pt x="2820" y="1"/>
                  </a:moveTo>
                  <a:cubicBezTo>
                    <a:pt x="2448" y="1"/>
                    <a:pt x="2075" y="67"/>
                    <a:pt x="1723" y="179"/>
                  </a:cubicBezTo>
                  <a:cubicBezTo>
                    <a:pt x="1376" y="299"/>
                    <a:pt x="1042" y="455"/>
                    <a:pt x="745" y="674"/>
                  </a:cubicBezTo>
                  <a:cubicBezTo>
                    <a:pt x="596" y="779"/>
                    <a:pt x="459" y="900"/>
                    <a:pt x="330" y="1031"/>
                  </a:cubicBezTo>
                  <a:cubicBezTo>
                    <a:pt x="265" y="1098"/>
                    <a:pt x="205" y="1168"/>
                    <a:pt x="150" y="1242"/>
                  </a:cubicBezTo>
                  <a:cubicBezTo>
                    <a:pt x="104" y="1303"/>
                    <a:pt x="1" y="1413"/>
                    <a:pt x="52" y="1511"/>
                  </a:cubicBezTo>
                  <a:cubicBezTo>
                    <a:pt x="85" y="1422"/>
                    <a:pt x="172" y="1425"/>
                    <a:pt x="258" y="1387"/>
                  </a:cubicBezTo>
                  <a:lnTo>
                    <a:pt x="507" y="1302"/>
                  </a:lnTo>
                  <a:lnTo>
                    <a:pt x="987" y="1127"/>
                  </a:lnTo>
                  <a:cubicBezTo>
                    <a:pt x="1304" y="1019"/>
                    <a:pt x="1611" y="902"/>
                    <a:pt x="1927" y="808"/>
                  </a:cubicBezTo>
                  <a:cubicBezTo>
                    <a:pt x="2553" y="599"/>
                    <a:pt x="3177" y="444"/>
                    <a:pt x="3880" y="209"/>
                  </a:cubicBezTo>
                  <a:cubicBezTo>
                    <a:pt x="3542" y="64"/>
                    <a:pt x="3181" y="1"/>
                    <a:pt x="2820" y="1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6"/>
            <p:cNvSpPr/>
            <p:nvPr/>
          </p:nvSpPr>
          <p:spPr>
            <a:xfrm>
              <a:off x="1518150" y="3106600"/>
              <a:ext cx="684375" cy="655400"/>
            </a:xfrm>
            <a:custGeom>
              <a:avLst/>
              <a:gdLst/>
              <a:ahLst/>
              <a:cxnLst/>
              <a:rect l="l" t="t" r="r" b="b"/>
              <a:pathLst>
                <a:path w="27375" h="26216" extrusionOk="0">
                  <a:moveTo>
                    <a:pt x="18543" y="0"/>
                  </a:moveTo>
                  <a:cubicBezTo>
                    <a:pt x="18128" y="0"/>
                    <a:pt x="17704" y="5"/>
                    <a:pt x="17273" y="16"/>
                  </a:cubicBezTo>
                  <a:cubicBezTo>
                    <a:pt x="16040" y="51"/>
                    <a:pt x="14750" y="133"/>
                    <a:pt x="13430" y="280"/>
                  </a:cubicBezTo>
                  <a:cubicBezTo>
                    <a:pt x="8824" y="809"/>
                    <a:pt x="3887" y="2174"/>
                    <a:pt x="1" y="5228"/>
                  </a:cubicBezTo>
                  <a:lnTo>
                    <a:pt x="5308" y="26216"/>
                  </a:lnTo>
                  <a:cubicBezTo>
                    <a:pt x="5773" y="26145"/>
                    <a:pt x="12437" y="25640"/>
                    <a:pt x="18317" y="25195"/>
                  </a:cubicBezTo>
                  <a:cubicBezTo>
                    <a:pt x="18778" y="25163"/>
                    <a:pt x="19235" y="25129"/>
                    <a:pt x="19682" y="25096"/>
                  </a:cubicBezTo>
                  <a:cubicBezTo>
                    <a:pt x="23889" y="24779"/>
                    <a:pt x="27375" y="24525"/>
                    <a:pt x="27375" y="24525"/>
                  </a:cubicBezTo>
                  <a:lnTo>
                    <a:pt x="27375" y="768"/>
                  </a:lnTo>
                  <a:cubicBezTo>
                    <a:pt x="27375" y="768"/>
                    <a:pt x="23601" y="0"/>
                    <a:pt x="18543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6"/>
            <p:cNvSpPr/>
            <p:nvPr/>
          </p:nvSpPr>
          <p:spPr>
            <a:xfrm>
              <a:off x="1867000" y="2757125"/>
              <a:ext cx="215675" cy="370600"/>
            </a:xfrm>
            <a:custGeom>
              <a:avLst/>
              <a:gdLst/>
              <a:ahLst/>
              <a:cxnLst/>
              <a:rect l="l" t="t" r="r" b="b"/>
              <a:pathLst>
                <a:path w="8627" h="14824" extrusionOk="0">
                  <a:moveTo>
                    <a:pt x="4332" y="1"/>
                  </a:moveTo>
                  <a:cubicBezTo>
                    <a:pt x="4328" y="1"/>
                    <a:pt x="4324" y="1"/>
                    <a:pt x="4320" y="1"/>
                  </a:cubicBezTo>
                  <a:cubicBezTo>
                    <a:pt x="1" y="28"/>
                    <a:pt x="1520" y="14824"/>
                    <a:pt x="1520" y="14824"/>
                  </a:cubicBezTo>
                  <a:cubicBezTo>
                    <a:pt x="1520" y="14824"/>
                    <a:pt x="8627" y="1"/>
                    <a:pt x="4332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6"/>
            <p:cNvSpPr/>
            <p:nvPr/>
          </p:nvSpPr>
          <p:spPr>
            <a:xfrm>
              <a:off x="1904975" y="2964650"/>
              <a:ext cx="295500" cy="163075"/>
            </a:xfrm>
            <a:custGeom>
              <a:avLst/>
              <a:gdLst/>
              <a:ahLst/>
              <a:cxnLst/>
              <a:rect l="l" t="t" r="r" b="b"/>
              <a:pathLst>
                <a:path w="11820" h="6523" extrusionOk="0">
                  <a:moveTo>
                    <a:pt x="8682" y="0"/>
                  </a:moveTo>
                  <a:cubicBezTo>
                    <a:pt x="5777" y="0"/>
                    <a:pt x="1" y="6523"/>
                    <a:pt x="1" y="6523"/>
                  </a:cubicBezTo>
                  <a:cubicBezTo>
                    <a:pt x="1" y="6523"/>
                    <a:pt x="11820" y="754"/>
                    <a:pt x="9088" y="49"/>
                  </a:cubicBezTo>
                  <a:cubicBezTo>
                    <a:pt x="8960" y="16"/>
                    <a:pt x="8824" y="0"/>
                    <a:pt x="8682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6"/>
            <p:cNvSpPr/>
            <p:nvPr/>
          </p:nvSpPr>
          <p:spPr>
            <a:xfrm>
              <a:off x="1853850" y="3107075"/>
              <a:ext cx="156375" cy="629425"/>
            </a:xfrm>
            <a:custGeom>
              <a:avLst/>
              <a:gdLst/>
              <a:ahLst/>
              <a:cxnLst/>
              <a:rect l="l" t="t" r="r" b="b"/>
              <a:pathLst>
                <a:path w="6255" h="25177" extrusionOk="0">
                  <a:moveTo>
                    <a:pt x="3843" y="1"/>
                  </a:moveTo>
                  <a:cubicBezTo>
                    <a:pt x="2610" y="35"/>
                    <a:pt x="1321" y="116"/>
                    <a:pt x="0" y="263"/>
                  </a:cubicBezTo>
                  <a:cubicBezTo>
                    <a:pt x="871" y="4036"/>
                    <a:pt x="4066" y="20846"/>
                    <a:pt x="4889" y="25176"/>
                  </a:cubicBezTo>
                  <a:cubicBezTo>
                    <a:pt x="5350" y="25144"/>
                    <a:pt x="5807" y="25110"/>
                    <a:pt x="6254" y="25077"/>
                  </a:cubicBezTo>
                  <a:lnTo>
                    <a:pt x="3843" y="1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6"/>
            <p:cNvSpPr/>
            <p:nvPr/>
          </p:nvSpPr>
          <p:spPr>
            <a:xfrm>
              <a:off x="1894600" y="2862975"/>
              <a:ext cx="69650" cy="244050"/>
            </a:xfrm>
            <a:custGeom>
              <a:avLst/>
              <a:gdLst/>
              <a:ahLst/>
              <a:cxnLst/>
              <a:rect l="l" t="t" r="r" b="b"/>
              <a:pathLst>
                <a:path w="2786" h="9762" extrusionOk="0">
                  <a:moveTo>
                    <a:pt x="1328" y="1"/>
                  </a:moveTo>
                  <a:cubicBezTo>
                    <a:pt x="1328" y="1"/>
                    <a:pt x="1" y="2678"/>
                    <a:pt x="416" y="9761"/>
                  </a:cubicBezTo>
                  <a:cubicBezTo>
                    <a:pt x="416" y="9761"/>
                    <a:pt x="2786" y="1076"/>
                    <a:pt x="1328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6"/>
            <p:cNvSpPr/>
            <p:nvPr/>
          </p:nvSpPr>
          <p:spPr>
            <a:xfrm>
              <a:off x="1932000" y="3011100"/>
              <a:ext cx="159725" cy="96575"/>
            </a:xfrm>
            <a:custGeom>
              <a:avLst/>
              <a:gdLst/>
              <a:ahLst/>
              <a:cxnLst/>
              <a:rect l="l" t="t" r="r" b="b"/>
              <a:pathLst>
                <a:path w="6389" h="3863" extrusionOk="0">
                  <a:moveTo>
                    <a:pt x="6388" y="0"/>
                  </a:moveTo>
                  <a:lnTo>
                    <a:pt x="6388" y="0"/>
                  </a:lnTo>
                  <a:cubicBezTo>
                    <a:pt x="3737" y="355"/>
                    <a:pt x="0" y="3862"/>
                    <a:pt x="0" y="3862"/>
                  </a:cubicBezTo>
                  <a:cubicBezTo>
                    <a:pt x="3607" y="2554"/>
                    <a:pt x="6388" y="0"/>
                    <a:pt x="6388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6"/>
            <p:cNvSpPr/>
            <p:nvPr/>
          </p:nvSpPr>
          <p:spPr>
            <a:xfrm>
              <a:off x="1822750" y="2867775"/>
              <a:ext cx="85850" cy="243025"/>
            </a:xfrm>
            <a:custGeom>
              <a:avLst/>
              <a:gdLst/>
              <a:ahLst/>
              <a:cxnLst/>
              <a:rect l="l" t="t" r="r" b="b"/>
              <a:pathLst>
                <a:path w="3434" h="9721" extrusionOk="0">
                  <a:moveTo>
                    <a:pt x="1809" y="5797"/>
                  </a:moveTo>
                  <a:cubicBezTo>
                    <a:pt x="1833" y="5797"/>
                    <a:pt x="1858" y="5799"/>
                    <a:pt x="1882" y="5804"/>
                  </a:cubicBezTo>
                  <a:cubicBezTo>
                    <a:pt x="1853" y="5857"/>
                    <a:pt x="1807" y="5896"/>
                    <a:pt x="1777" y="5917"/>
                  </a:cubicBezTo>
                  <a:cubicBezTo>
                    <a:pt x="1701" y="5972"/>
                    <a:pt x="1605" y="6001"/>
                    <a:pt x="1515" y="6001"/>
                  </a:cubicBezTo>
                  <a:cubicBezTo>
                    <a:pt x="1481" y="6001"/>
                    <a:pt x="1448" y="5997"/>
                    <a:pt x="1417" y="5989"/>
                  </a:cubicBezTo>
                  <a:cubicBezTo>
                    <a:pt x="1409" y="5985"/>
                    <a:pt x="1398" y="5982"/>
                    <a:pt x="1390" y="5980"/>
                  </a:cubicBezTo>
                  <a:cubicBezTo>
                    <a:pt x="1503" y="5870"/>
                    <a:pt x="1659" y="5797"/>
                    <a:pt x="1809" y="5797"/>
                  </a:cubicBezTo>
                  <a:close/>
                  <a:moveTo>
                    <a:pt x="100" y="1"/>
                  </a:moveTo>
                  <a:lnTo>
                    <a:pt x="1" y="292"/>
                  </a:lnTo>
                  <a:cubicBezTo>
                    <a:pt x="215" y="368"/>
                    <a:pt x="412" y="505"/>
                    <a:pt x="555" y="678"/>
                  </a:cubicBezTo>
                  <a:cubicBezTo>
                    <a:pt x="990" y="1206"/>
                    <a:pt x="941" y="1985"/>
                    <a:pt x="853" y="2739"/>
                  </a:cubicBezTo>
                  <a:lnTo>
                    <a:pt x="646" y="4519"/>
                  </a:lnTo>
                  <a:cubicBezTo>
                    <a:pt x="610" y="4824"/>
                    <a:pt x="568" y="5167"/>
                    <a:pt x="649" y="5500"/>
                  </a:cubicBezTo>
                  <a:cubicBezTo>
                    <a:pt x="695" y="5690"/>
                    <a:pt x="798" y="5905"/>
                    <a:pt x="961" y="6066"/>
                  </a:cubicBezTo>
                  <a:cubicBezTo>
                    <a:pt x="807" y="6402"/>
                    <a:pt x="819" y="6778"/>
                    <a:pt x="845" y="7045"/>
                  </a:cubicBezTo>
                  <a:cubicBezTo>
                    <a:pt x="896" y="7563"/>
                    <a:pt x="1066" y="8309"/>
                    <a:pt x="1584" y="8913"/>
                  </a:cubicBezTo>
                  <a:cubicBezTo>
                    <a:pt x="2021" y="9420"/>
                    <a:pt x="2650" y="9720"/>
                    <a:pt x="3256" y="9720"/>
                  </a:cubicBezTo>
                  <a:cubicBezTo>
                    <a:pt x="3314" y="9720"/>
                    <a:pt x="3374" y="9715"/>
                    <a:pt x="3434" y="9710"/>
                  </a:cubicBezTo>
                  <a:lnTo>
                    <a:pt x="3405" y="9403"/>
                  </a:lnTo>
                  <a:cubicBezTo>
                    <a:pt x="3356" y="9408"/>
                    <a:pt x="3307" y="9410"/>
                    <a:pt x="3258" y="9410"/>
                  </a:cubicBezTo>
                  <a:cubicBezTo>
                    <a:pt x="2738" y="9410"/>
                    <a:pt x="2198" y="9150"/>
                    <a:pt x="1819" y="8710"/>
                  </a:cubicBezTo>
                  <a:cubicBezTo>
                    <a:pt x="1350" y="8170"/>
                    <a:pt x="1198" y="7491"/>
                    <a:pt x="1152" y="7014"/>
                  </a:cubicBezTo>
                  <a:cubicBezTo>
                    <a:pt x="1119" y="6692"/>
                    <a:pt x="1141" y="6443"/>
                    <a:pt x="1220" y="6243"/>
                  </a:cubicBezTo>
                  <a:cubicBezTo>
                    <a:pt x="1256" y="6258"/>
                    <a:pt x="1294" y="6273"/>
                    <a:pt x="1335" y="6284"/>
                  </a:cubicBezTo>
                  <a:cubicBezTo>
                    <a:pt x="1393" y="6300"/>
                    <a:pt x="1454" y="6308"/>
                    <a:pt x="1515" y="6308"/>
                  </a:cubicBezTo>
                  <a:cubicBezTo>
                    <a:pt x="1670" y="6308"/>
                    <a:pt x="1829" y="6258"/>
                    <a:pt x="1958" y="6169"/>
                  </a:cubicBezTo>
                  <a:cubicBezTo>
                    <a:pt x="2115" y="6054"/>
                    <a:pt x="2210" y="5896"/>
                    <a:pt x="2223" y="5718"/>
                  </a:cubicBezTo>
                  <a:lnTo>
                    <a:pt x="2230" y="5620"/>
                  </a:lnTo>
                  <a:lnTo>
                    <a:pt x="2144" y="5572"/>
                  </a:lnTo>
                  <a:cubicBezTo>
                    <a:pt x="2038" y="5513"/>
                    <a:pt x="1924" y="5487"/>
                    <a:pt x="1809" y="5487"/>
                  </a:cubicBezTo>
                  <a:cubicBezTo>
                    <a:pt x="1559" y="5487"/>
                    <a:pt x="1307" y="5613"/>
                    <a:pt x="1136" y="5797"/>
                  </a:cubicBezTo>
                  <a:cubicBezTo>
                    <a:pt x="1050" y="5699"/>
                    <a:pt x="983" y="5570"/>
                    <a:pt x="949" y="5425"/>
                  </a:cubicBezTo>
                  <a:cubicBezTo>
                    <a:pt x="884" y="5149"/>
                    <a:pt x="918" y="4845"/>
                    <a:pt x="953" y="4553"/>
                  </a:cubicBezTo>
                  <a:lnTo>
                    <a:pt x="1160" y="2773"/>
                  </a:lnTo>
                  <a:cubicBezTo>
                    <a:pt x="1254" y="1954"/>
                    <a:pt x="1306" y="1101"/>
                    <a:pt x="793" y="481"/>
                  </a:cubicBezTo>
                  <a:cubicBezTo>
                    <a:pt x="611" y="261"/>
                    <a:pt x="371" y="95"/>
                    <a:pt x="100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6"/>
            <p:cNvSpPr/>
            <p:nvPr/>
          </p:nvSpPr>
          <p:spPr>
            <a:xfrm>
              <a:off x="1211675" y="3466975"/>
              <a:ext cx="816850" cy="516650"/>
            </a:xfrm>
            <a:custGeom>
              <a:avLst/>
              <a:gdLst/>
              <a:ahLst/>
              <a:cxnLst/>
              <a:rect l="l" t="t" r="r" b="b"/>
              <a:pathLst>
                <a:path w="32674" h="20666" extrusionOk="0">
                  <a:moveTo>
                    <a:pt x="26598" y="0"/>
                  </a:moveTo>
                  <a:cubicBezTo>
                    <a:pt x="26574" y="0"/>
                    <a:pt x="26548" y="4"/>
                    <a:pt x="26521" y="13"/>
                  </a:cubicBezTo>
                  <a:cubicBezTo>
                    <a:pt x="25601" y="296"/>
                    <a:pt x="25176" y="4504"/>
                    <a:pt x="25176" y="4504"/>
                  </a:cubicBezTo>
                  <a:cubicBezTo>
                    <a:pt x="20955" y="8056"/>
                    <a:pt x="15304" y="8584"/>
                    <a:pt x="12314" y="8584"/>
                  </a:cubicBezTo>
                  <a:cubicBezTo>
                    <a:pt x="11046" y="8584"/>
                    <a:pt x="10257" y="8489"/>
                    <a:pt x="10257" y="8489"/>
                  </a:cubicBezTo>
                  <a:lnTo>
                    <a:pt x="10257" y="8489"/>
                  </a:lnTo>
                  <a:cubicBezTo>
                    <a:pt x="10257" y="8490"/>
                    <a:pt x="1" y="20452"/>
                    <a:pt x="12248" y="20663"/>
                  </a:cubicBezTo>
                  <a:cubicBezTo>
                    <a:pt x="12348" y="20665"/>
                    <a:pt x="12447" y="20666"/>
                    <a:pt x="12546" y="20666"/>
                  </a:cubicBezTo>
                  <a:cubicBezTo>
                    <a:pt x="24573" y="20666"/>
                    <a:pt x="29379" y="7954"/>
                    <a:pt x="29379" y="7954"/>
                  </a:cubicBezTo>
                  <a:cubicBezTo>
                    <a:pt x="29379" y="7954"/>
                    <a:pt x="32673" y="6377"/>
                    <a:pt x="31897" y="5600"/>
                  </a:cubicBezTo>
                  <a:cubicBezTo>
                    <a:pt x="31715" y="5418"/>
                    <a:pt x="31429" y="5348"/>
                    <a:pt x="31097" y="5348"/>
                  </a:cubicBezTo>
                  <a:cubicBezTo>
                    <a:pt x="30009" y="5348"/>
                    <a:pt x="28429" y="6099"/>
                    <a:pt x="28429" y="6099"/>
                  </a:cubicBezTo>
                  <a:cubicBezTo>
                    <a:pt x="28429" y="6099"/>
                    <a:pt x="32462" y="3439"/>
                    <a:pt x="30976" y="3012"/>
                  </a:cubicBezTo>
                  <a:cubicBezTo>
                    <a:pt x="30827" y="2969"/>
                    <a:pt x="30673" y="2950"/>
                    <a:pt x="30515" y="2950"/>
                  </a:cubicBezTo>
                  <a:cubicBezTo>
                    <a:pt x="29101" y="2950"/>
                    <a:pt x="27440" y="4504"/>
                    <a:pt x="27440" y="4504"/>
                  </a:cubicBezTo>
                  <a:cubicBezTo>
                    <a:pt x="27440" y="4504"/>
                    <a:pt x="30478" y="1570"/>
                    <a:pt x="29119" y="1287"/>
                  </a:cubicBezTo>
                  <a:cubicBezTo>
                    <a:pt x="29062" y="1275"/>
                    <a:pt x="29007" y="1270"/>
                    <a:pt x="28951" y="1270"/>
                  </a:cubicBezTo>
                  <a:cubicBezTo>
                    <a:pt x="27657" y="1270"/>
                    <a:pt x="26521" y="4298"/>
                    <a:pt x="26521" y="4298"/>
                  </a:cubicBezTo>
                  <a:cubicBezTo>
                    <a:pt x="26521" y="4298"/>
                    <a:pt x="27385" y="0"/>
                    <a:pt x="26598" y="0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6"/>
            <p:cNvSpPr/>
            <p:nvPr/>
          </p:nvSpPr>
          <p:spPr>
            <a:xfrm>
              <a:off x="1926725" y="3362800"/>
              <a:ext cx="1185700" cy="756125"/>
            </a:xfrm>
            <a:custGeom>
              <a:avLst/>
              <a:gdLst/>
              <a:ahLst/>
              <a:cxnLst/>
              <a:rect l="l" t="t" r="r" b="b"/>
              <a:pathLst>
                <a:path w="47428" h="30245" extrusionOk="0">
                  <a:moveTo>
                    <a:pt x="10244" y="0"/>
                  </a:moveTo>
                  <a:cubicBezTo>
                    <a:pt x="9425" y="0"/>
                    <a:pt x="9264" y="5922"/>
                    <a:pt x="9264" y="5922"/>
                  </a:cubicBezTo>
                  <a:cubicBezTo>
                    <a:pt x="9264" y="5922"/>
                    <a:pt x="8031" y="881"/>
                    <a:pt x="6486" y="881"/>
                  </a:cubicBezTo>
                  <a:cubicBezTo>
                    <a:pt x="6440" y="881"/>
                    <a:pt x="6395" y="885"/>
                    <a:pt x="6349" y="894"/>
                  </a:cubicBezTo>
                  <a:cubicBezTo>
                    <a:pt x="4745" y="1206"/>
                    <a:pt x="7469" y="6277"/>
                    <a:pt x="7469" y="6277"/>
                  </a:cubicBezTo>
                  <a:cubicBezTo>
                    <a:pt x="7469" y="6277"/>
                    <a:pt x="4342" y="3725"/>
                    <a:pt x="3108" y="3725"/>
                  </a:cubicBezTo>
                  <a:cubicBezTo>
                    <a:pt x="2954" y="3725"/>
                    <a:pt x="2829" y="3765"/>
                    <a:pt x="2744" y="3854"/>
                  </a:cubicBezTo>
                  <a:cubicBezTo>
                    <a:pt x="1995" y="4634"/>
                    <a:pt x="5327" y="7872"/>
                    <a:pt x="5515" y="8052"/>
                  </a:cubicBezTo>
                  <a:cubicBezTo>
                    <a:pt x="5338" y="7925"/>
                    <a:pt x="2514" y="5872"/>
                    <a:pt x="1168" y="5872"/>
                  </a:cubicBezTo>
                  <a:cubicBezTo>
                    <a:pt x="848" y="5872"/>
                    <a:pt x="612" y="5988"/>
                    <a:pt x="515" y="6274"/>
                  </a:cubicBezTo>
                  <a:cubicBezTo>
                    <a:pt x="0" y="7797"/>
                    <a:pt x="6229" y="11305"/>
                    <a:pt x="6229" y="11305"/>
                  </a:cubicBezTo>
                  <a:cubicBezTo>
                    <a:pt x="6229" y="11305"/>
                    <a:pt x="6296" y="11399"/>
                    <a:pt x="6422" y="11573"/>
                  </a:cubicBezTo>
                  <a:cubicBezTo>
                    <a:pt x="8104" y="13876"/>
                    <a:pt x="20535" y="30245"/>
                    <a:pt x="33311" y="30245"/>
                  </a:cubicBezTo>
                  <a:cubicBezTo>
                    <a:pt x="33405" y="30245"/>
                    <a:pt x="33500" y="30244"/>
                    <a:pt x="33594" y="30242"/>
                  </a:cubicBezTo>
                  <a:cubicBezTo>
                    <a:pt x="47428" y="29976"/>
                    <a:pt x="38797" y="22621"/>
                    <a:pt x="38795" y="22621"/>
                  </a:cubicBezTo>
                  <a:lnTo>
                    <a:pt x="38795" y="22621"/>
                  </a:lnTo>
                  <a:cubicBezTo>
                    <a:pt x="38795" y="22621"/>
                    <a:pt x="38795" y="22621"/>
                    <a:pt x="38795" y="22621"/>
                  </a:cubicBezTo>
                  <a:cubicBezTo>
                    <a:pt x="38787" y="22621"/>
                    <a:pt x="18291" y="13764"/>
                    <a:pt x="12488" y="6766"/>
                  </a:cubicBezTo>
                  <a:cubicBezTo>
                    <a:pt x="12352" y="6603"/>
                    <a:pt x="12227" y="6437"/>
                    <a:pt x="12107" y="6277"/>
                  </a:cubicBezTo>
                  <a:cubicBezTo>
                    <a:pt x="12107" y="6277"/>
                    <a:pt x="11118" y="133"/>
                    <a:pt x="10272" y="3"/>
                  </a:cubicBezTo>
                  <a:cubicBezTo>
                    <a:pt x="10263" y="1"/>
                    <a:pt x="10253" y="0"/>
                    <a:pt x="10244" y="0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6"/>
            <p:cNvSpPr/>
            <p:nvPr/>
          </p:nvSpPr>
          <p:spPr>
            <a:xfrm>
              <a:off x="2087325" y="3531850"/>
              <a:ext cx="1027425" cy="598475"/>
            </a:xfrm>
            <a:custGeom>
              <a:avLst/>
              <a:gdLst/>
              <a:ahLst/>
              <a:cxnLst/>
              <a:rect l="l" t="t" r="r" b="b"/>
              <a:pathLst>
                <a:path w="41097" h="23939" extrusionOk="0">
                  <a:moveTo>
                    <a:pt x="6064" y="1"/>
                  </a:moveTo>
                  <a:cubicBezTo>
                    <a:pt x="4330" y="2509"/>
                    <a:pt x="1682" y="4034"/>
                    <a:pt x="0" y="4811"/>
                  </a:cubicBezTo>
                  <a:cubicBezTo>
                    <a:pt x="1062" y="6263"/>
                    <a:pt x="6578" y="13431"/>
                    <a:pt x="13559" y="18433"/>
                  </a:cubicBezTo>
                  <a:cubicBezTo>
                    <a:pt x="17675" y="21383"/>
                    <a:pt x="22267" y="23939"/>
                    <a:pt x="27004" y="23939"/>
                  </a:cubicBezTo>
                  <a:cubicBezTo>
                    <a:pt x="27089" y="23939"/>
                    <a:pt x="27174" y="23938"/>
                    <a:pt x="27259" y="23936"/>
                  </a:cubicBezTo>
                  <a:cubicBezTo>
                    <a:pt x="41096" y="23671"/>
                    <a:pt x="32371" y="15858"/>
                    <a:pt x="32370" y="15858"/>
                  </a:cubicBezTo>
                  <a:cubicBezTo>
                    <a:pt x="32368" y="15858"/>
                    <a:pt x="26573" y="13356"/>
                    <a:pt x="20278" y="9960"/>
                  </a:cubicBezTo>
                  <a:cubicBezTo>
                    <a:pt x="19772" y="9686"/>
                    <a:pt x="19261" y="9410"/>
                    <a:pt x="18752" y="9127"/>
                  </a:cubicBezTo>
                  <a:cubicBezTo>
                    <a:pt x="15648" y="7398"/>
                    <a:pt x="12522" y="5491"/>
                    <a:pt x="9998" y="3583"/>
                  </a:cubicBezTo>
                  <a:cubicBezTo>
                    <a:pt x="9509" y="3216"/>
                    <a:pt x="9044" y="2847"/>
                    <a:pt x="8604" y="2482"/>
                  </a:cubicBezTo>
                  <a:cubicBezTo>
                    <a:pt x="7597" y="1642"/>
                    <a:pt x="6734" y="806"/>
                    <a:pt x="6064" y="1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6"/>
            <p:cNvSpPr/>
            <p:nvPr/>
          </p:nvSpPr>
          <p:spPr>
            <a:xfrm>
              <a:off x="2436775" y="3991950"/>
              <a:ext cx="273875" cy="83450"/>
            </a:xfrm>
            <a:custGeom>
              <a:avLst/>
              <a:gdLst/>
              <a:ahLst/>
              <a:cxnLst/>
              <a:rect l="l" t="t" r="r" b="b"/>
              <a:pathLst>
                <a:path w="10955" h="3338" extrusionOk="0">
                  <a:moveTo>
                    <a:pt x="84" y="0"/>
                  </a:moveTo>
                  <a:cubicBezTo>
                    <a:pt x="26" y="0"/>
                    <a:pt x="1" y="90"/>
                    <a:pt x="55" y="122"/>
                  </a:cubicBezTo>
                  <a:cubicBezTo>
                    <a:pt x="2714" y="1827"/>
                    <a:pt x="6394" y="3338"/>
                    <a:pt x="9686" y="3338"/>
                  </a:cubicBezTo>
                  <a:cubicBezTo>
                    <a:pt x="10009" y="3338"/>
                    <a:pt x="10328" y="3323"/>
                    <a:pt x="10642" y="3293"/>
                  </a:cubicBezTo>
                  <a:cubicBezTo>
                    <a:pt x="10944" y="3264"/>
                    <a:pt x="10954" y="2833"/>
                    <a:pt x="10642" y="2816"/>
                  </a:cubicBezTo>
                  <a:cubicBezTo>
                    <a:pt x="6851" y="2593"/>
                    <a:pt x="3653" y="1195"/>
                    <a:pt x="105" y="4"/>
                  </a:cubicBezTo>
                  <a:cubicBezTo>
                    <a:pt x="97" y="1"/>
                    <a:pt x="90" y="0"/>
                    <a:pt x="84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6"/>
            <p:cNvSpPr/>
            <p:nvPr/>
          </p:nvSpPr>
          <p:spPr>
            <a:xfrm>
              <a:off x="2435525" y="3997400"/>
              <a:ext cx="75700" cy="85275"/>
            </a:xfrm>
            <a:custGeom>
              <a:avLst/>
              <a:gdLst/>
              <a:ahLst/>
              <a:cxnLst/>
              <a:rect l="l" t="t" r="r" b="b"/>
              <a:pathLst>
                <a:path w="3028" h="3411" extrusionOk="0">
                  <a:moveTo>
                    <a:pt x="40" y="1"/>
                  </a:moveTo>
                  <a:cubicBezTo>
                    <a:pt x="19" y="1"/>
                    <a:pt x="0" y="13"/>
                    <a:pt x="4" y="41"/>
                  </a:cubicBezTo>
                  <a:cubicBezTo>
                    <a:pt x="91" y="765"/>
                    <a:pt x="606" y="1360"/>
                    <a:pt x="1072" y="1893"/>
                  </a:cubicBezTo>
                  <a:cubicBezTo>
                    <a:pt x="1574" y="2463"/>
                    <a:pt x="2140" y="3145"/>
                    <a:pt x="2871" y="3406"/>
                  </a:cubicBezTo>
                  <a:cubicBezTo>
                    <a:pt x="2880" y="3409"/>
                    <a:pt x="2890" y="3411"/>
                    <a:pt x="2899" y="3411"/>
                  </a:cubicBezTo>
                  <a:cubicBezTo>
                    <a:pt x="2970" y="3411"/>
                    <a:pt x="3028" y="3320"/>
                    <a:pt x="2984" y="3258"/>
                  </a:cubicBezTo>
                  <a:cubicBezTo>
                    <a:pt x="2624" y="2744"/>
                    <a:pt x="2077" y="2392"/>
                    <a:pt x="1629" y="1955"/>
                  </a:cubicBezTo>
                  <a:cubicBezTo>
                    <a:pt x="1058" y="1398"/>
                    <a:pt x="398" y="779"/>
                    <a:pt x="89" y="31"/>
                  </a:cubicBezTo>
                  <a:cubicBezTo>
                    <a:pt x="81" y="11"/>
                    <a:pt x="60" y="1"/>
                    <a:pt x="40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6"/>
            <p:cNvSpPr/>
            <p:nvPr/>
          </p:nvSpPr>
          <p:spPr>
            <a:xfrm>
              <a:off x="2297525" y="3593875"/>
              <a:ext cx="39800" cy="36300"/>
            </a:xfrm>
            <a:custGeom>
              <a:avLst/>
              <a:gdLst/>
              <a:ahLst/>
              <a:cxnLst/>
              <a:rect l="l" t="t" r="r" b="b"/>
              <a:pathLst>
                <a:path w="1592" h="1452" extrusionOk="0">
                  <a:moveTo>
                    <a:pt x="197" y="1"/>
                  </a:moveTo>
                  <a:cubicBezTo>
                    <a:pt x="76" y="152"/>
                    <a:pt x="0" y="349"/>
                    <a:pt x="0" y="563"/>
                  </a:cubicBezTo>
                  <a:cubicBezTo>
                    <a:pt x="0" y="1052"/>
                    <a:pt x="400" y="1452"/>
                    <a:pt x="888" y="1452"/>
                  </a:cubicBezTo>
                  <a:cubicBezTo>
                    <a:pt x="1176" y="1452"/>
                    <a:pt x="1430" y="1316"/>
                    <a:pt x="1591" y="1102"/>
                  </a:cubicBezTo>
                  <a:cubicBezTo>
                    <a:pt x="1101" y="735"/>
                    <a:pt x="638" y="366"/>
                    <a:pt x="19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6"/>
            <p:cNvSpPr/>
            <p:nvPr/>
          </p:nvSpPr>
          <p:spPr>
            <a:xfrm>
              <a:off x="2499600" y="3933300"/>
              <a:ext cx="44525" cy="44525"/>
            </a:xfrm>
            <a:custGeom>
              <a:avLst/>
              <a:gdLst/>
              <a:ahLst/>
              <a:cxnLst/>
              <a:rect l="l" t="t" r="r" b="b"/>
              <a:pathLst>
                <a:path w="1781" h="1781" extrusionOk="0">
                  <a:moveTo>
                    <a:pt x="891" y="0"/>
                  </a:moveTo>
                  <a:cubicBezTo>
                    <a:pt x="400" y="0"/>
                    <a:pt x="1" y="400"/>
                    <a:pt x="1" y="890"/>
                  </a:cubicBezTo>
                  <a:cubicBezTo>
                    <a:pt x="1" y="1381"/>
                    <a:pt x="400" y="1780"/>
                    <a:pt x="891" y="1780"/>
                  </a:cubicBezTo>
                  <a:cubicBezTo>
                    <a:pt x="1381" y="1780"/>
                    <a:pt x="1781" y="1381"/>
                    <a:pt x="1781" y="890"/>
                  </a:cubicBezTo>
                  <a:cubicBezTo>
                    <a:pt x="1781" y="400"/>
                    <a:pt x="1381" y="0"/>
                    <a:pt x="89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6"/>
            <p:cNvSpPr/>
            <p:nvPr/>
          </p:nvSpPr>
          <p:spPr>
            <a:xfrm>
              <a:off x="2591950" y="4371875"/>
              <a:ext cx="44475" cy="44525"/>
            </a:xfrm>
            <a:custGeom>
              <a:avLst/>
              <a:gdLst/>
              <a:ahLst/>
              <a:cxnLst/>
              <a:rect l="l" t="t" r="r" b="b"/>
              <a:pathLst>
                <a:path w="1779" h="1781" extrusionOk="0">
                  <a:moveTo>
                    <a:pt x="891" y="0"/>
                  </a:moveTo>
                  <a:cubicBezTo>
                    <a:pt x="400" y="0"/>
                    <a:pt x="1" y="400"/>
                    <a:pt x="1" y="890"/>
                  </a:cubicBezTo>
                  <a:cubicBezTo>
                    <a:pt x="1" y="1381"/>
                    <a:pt x="400" y="1780"/>
                    <a:pt x="891" y="1780"/>
                  </a:cubicBezTo>
                  <a:cubicBezTo>
                    <a:pt x="1381" y="1780"/>
                    <a:pt x="1779" y="1381"/>
                    <a:pt x="1779" y="890"/>
                  </a:cubicBezTo>
                  <a:cubicBezTo>
                    <a:pt x="1779" y="400"/>
                    <a:pt x="1381" y="0"/>
                    <a:pt x="89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6"/>
            <p:cNvSpPr/>
            <p:nvPr/>
          </p:nvSpPr>
          <p:spPr>
            <a:xfrm>
              <a:off x="2658150" y="4681300"/>
              <a:ext cx="44475" cy="44500"/>
            </a:xfrm>
            <a:custGeom>
              <a:avLst/>
              <a:gdLst/>
              <a:ahLst/>
              <a:cxnLst/>
              <a:rect l="l" t="t" r="r" b="b"/>
              <a:pathLst>
                <a:path w="1779" h="1780" extrusionOk="0">
                  <a:moveTo>
                    <a:pt x="889" y="1"/>
                  </a:moveTo>
                  <a:cubicBezTo>
                    <a:pt x="398" y="1"/>
                    <a:pt x="0" y="399"/>
                    <a:pt x="0" y="889"/>
                  </a:cubicBezTo>
                  <a:cubicBezTo>
                    <a:pt x="0" y="1381"/>
                    <a:pt x="398" y="1779"/>
                    <a:pt x="889" y="1779"/>
                  </a:cubicBezTo>
                  <a:cubicBezTo>
                    <a:pt x="1381" y="1779"/>
                    <a:pt x="1779" y="1381"/>
                    <a:pt x="1779" y="889"/>
                  </a:cubicBezTo>
                  <a:cubicBezTo>
                    <a:pt x="1779" y="399"/>
                    <a:pt x="1383" y="1"/>
                    <a:pt x="88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6"/>
            <p:cNvSpPr/>
            <p:nvPr/>
          </p:nvSpPr>
          <p:spPr>
            <a:xfrm>
              <a:off x="2715625" y="3940150"/>
              <a:ext cx="44525" cy="44525"/>
            </a:xfrm>
            <a:custGeom>
              <a:avLst/>
              <a:gdLst/>
              <a:ahLst/>
              <a:cxnLst/>
              <a:rect l="l" t="t" r="r" b="b"/>
              <a:pathLst>
                <a:path w="1781" h="1781" extrusionOk="0">
                  <a:moveTo>
                    <a:pt x="891" y="1"/>
                  </a:moveTo>
                  <a:cubicBezTo>
                    <a:pt x="401" y="1"/>
                    <a:pt x="1" y="400"/>
                    <a:pt x="1" y="891"/>
                  </a:cubicBezTo>
                  <a:cubicBezTo>
                    <a:pt x="1" y="1381"/>
                    <a:pt x="401" y="1781"/>
                    <a:pt x="891" y="1781"/>
                  </a:cubicBezTo>
                  <a:cubicBezTo>
                    <a:pt x="1381" y="1781"/>
                    <a:pt x="1781" y="1381"/>
                    <a:pt x="1781" y="891"/>
                  </a:cubicBezTo>
                  <a:cubicBezTo>
                    <a:pt x="1781" y="400"/>
                    <a:pt x="1381" y="2"/>
                    <a:pt x="89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6"/>
            <p:cNvSpPr/>
            <p:nvPr/>
          </p:nvSpPr>
          <p:spPr>
            <a:xfrm>
              <a:off x="2806775" y="4267050"/>
              <a:ext cx="44525" cy="44525"/>
            </a:xfrm>
            <a:custGeom>
              <a:avLst/>
              <a:gdLst/>
              <a:ahLst/>
              <a:cxnLst/>
              <a:rect l="l" t="t" r="r" b="b"/>
              <a:pathLst>
                <a:path w="1781" h="1781" extrusionOk="0">
                  <a:moveTo>
                    <a:pt x="891" y="0"/>
                  </a:moveTo>
                  <a:cubicBezTo>
                    <a:pt x="400" y="0"/>
                    <a:pt x="1" y="400"/>
                    <a:pt x="1" y="890"/>
                  </a:cubicBezTo>
                  <a:cubicBezTo>
                    <a:pt x="1" y="1381"/>
                    <a:pt x="400" y="1780"/>
                    <a:pt x="891" y="1780"/>
                  </a:cubicBezTo>
                  <a:cubicBezTo>
                    <a:pt x="1381" y="1780"/>
                    <a:pt x="1781" y="1381"/>
                    <a:pt x="1781" y="890"/>
                  </a:cubicBezTo>
                  <a:cubicBezTo>
                    <a:pt x="1781" y="400"/>
                    <a:pt x="1385" y="0"/>
                    <a:pt x="89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6"/>
            <p:cNvSpPr/>
            <p:nvPr/>
          </p:nvSpPr>
          <p:spPr>
            <a:xfrm>
              <a:off x="3063325" y="4445125"/>
              <a:ext cx="44525" cy="44500"/>
            </a:xfrm>
            <a:custGeom>
              <a:avLst/>
              <a:gdLst/>
              <a:ahLst/>
              <a:cxnLst/>
              <a:rect l="l" t="t" r="r" b="b"/>
              <a:pathLst>
                <a:path w="1781" h="1780" extrusionOk="0">
                  <a:moveTo>
                    <a:pt x="890" y="1"/>
                  </a:moveTo>
                  <a:cubicBezTo>
                    <a:pt x="400" y="1"/>
                    <a:pt x="0" y="399"/>
                    <a:pt x="0" y="891"/>
                  </a:cubicBezTo>
                  <a:cubicBezTo>
                    <a:pt x="0" y="1381"/>
                    <a:pt x="400" y="1779"/>
                    <a:pt x="890" y="1779"/>
                  </a:cubicBezTo>
                  <a:cubicBezTo>
                    <a:pt x="1381" y="1779"/>
                    <a:pt x="1780" y="1381"/>
                    <a:pt x="1780" y="891"/>
                  </a:cubicBezTo>
                  <a:cubicBezTo>
                    <a:pt x="1780" y="399"/>
                    <a:pt x="1381" y="1"/>
                    <a:pt x="89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6"/>
            <p:cNvSpPr/>
            <p:nvPr/>
          </p:nvSpPr>
          <p:spPr>
            <a:xfrm>
              <a:off x="2275275" y="3774500"/>
              <a:ext cx="44475" cy="44525"/>
            </a:xfrm>
            <a:custGeom>
              <a:avLst/>
              <a:gdLst/>
              <a:ahLst/>
              <a:cxnLst/>
              <a:rect l="l" t="t" r="r" b="b"/>
              <a:pathLst>
                <a:path w="1779" h="1781" extrusionOk="0">
                  <a:moveTo>
                    <a:pt x="888" y="1"/>
                  </a:moveTo>
                  <a:cubicBezTo>
                    <a:pt x="398" y="1"/>
                    <a:pt x="0" y="400"/>
                    <a:pt x="0" y="891"/>
                  </a:cubicBezTo>
                  <a:cubicBezTo>
                    <a:pt x="0" y="1381"/>
                    <a:pt x="398" y="1781"/>
                    <a:pt x="888" y="1781"/>
                  </a:cubicBezTo>
                  <a:cubicBezTo>
                    <a:pt x="1381" y="1781"/>
                    <a:pt x="1778" y="1381"/>
                    <a:pt x="1778" y="891"/>
                  </a:cubicBezTo>
                  <a:cubicBezTo>
                    <a:pt x="1778" y="400"/>
                    <a:pt x="1381" y="1"/>
                    <a:pt x="88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6"/>
            <p:cNvSpPr/>
            <p:nvPr/>
          </p:nvSpPr>
          <p:spPr>
            <a:xfrm>
              <a:off x="2550800" y="3760000"/>
              <a:ext cx="43500" cy="36700"/>
            </a:xfrm>
            <a:custGeom>
              <a:avLst/>
              <a:gdLst/>
              <a:ahLst/>
              <a:cxnLst/>
              <a:rect l="l" t="t" r="r" b="b"/>
              <a:pathLst>
                <a:path w="1740" h="1468" extrusionOk="0">
                  <a:moveTo>
                    <a:pt x="215" y="1"/>
                  </a:moveTo>
                  <a:cubicBezTo>
                    <a:pt x="83" y="155"/>
                    <a:pt x="0" y="361"/>
                    <a:pt x="0" y="579"/>
                  </a:cubicBezTo>
                  <a:cubicBezTo>
                    <a:pt x="0" y="1073"/>
                    <a:pt x="400" y="1467"/>
                    <a:pt x="889" y="1467"/>
                  </a:cubicBezTo>
                  <a:cubicBezTo>
                    <a:pt x="1287" y="1467"/>
                    <a:pt x="1628" y="1205"/>
                    <a:pt x="1739" y="834"/>
                  </a:cubicBezTo>
                  <a:cubicBezTo>
                    <a:pt x="1233" y="560"/>
                    <a:pt x="722" y="284"/>
                    <a:pt x="215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6"/>
            <p:cNvSpPr/>
            <p:nvPr/>
          </p:nvSpPr>
          <p:spPr>
            <a:xfrm>
              <a:off x="2693375" y="4120850"/>
              <a:ext cx="44525" cy="44525"/>
            </a:xfrm>
            <a:custGeom>
              <a:avLst/>
              <a:gdLst/>
              <a:ahLst/>
              <a:cxnLst/>
              <a:rect l="l" t="t" r="r" b="b"/>
              <a:pathLst>
                <a:path w="1781" h="1781" extrusionOk="0">
                  <a:moveTo>
                    <a:pt x="891" y="1"/>
                  </a:moveTo>
                  <a:cubicBezTo>
                    <a:pt x="401" y="1"/>
                    <a:pt x="1" y="400"/>
                    <a:pt x="1" y="891"/>
                  </a:cubicBezTo>
                  <a:cubicBezTo>
                    <a:pt x="1" y="1381"/>
                    <a:pt x="401" y="1781"/>
                    <a:pt x="891" y="1781"/>
                  </a:cubicBezTo>
                  <a:cubicBezTo>
                    <a:pt x="1381" y="1781"/>
                    <a:pt x="1781" y="1381"/>
                    <a:pt x="1781" y="891"/>
                  </a:cubicBezTo>
                  <a:cubicBezTo>
                    <a:pt x="1781" y="400"/>
                    <a:pt x="1385" y="2"/>
                    <a:pt x="89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6"/>
            <p:cNvSpPr/>
            <p:nvPr/>
          </p:nvSpPr>
          <p:spPr>
            <a:xfrm>
              <a:off x="2858600" y="4490750"/>
              <a:ext cx="44525" cy="44475"/>
            </a:xfrm>
            <a:custGeom>
              <a:avLst/>
              <a:gdLst/>
              <a:ahLst/>
              <a:cxnLst/>
              <a:rect l="l" t="t" r="r" b="b"/>
              <a:pathLst>
                <a:path w="1781" h="1779" extrusionOk="0">
                  <a:moveTo>
                    <a:pt x="891" y="0"/>
                  </a:moveTo>
                  <a:cubicBezTo>
                    <a:pt x="401" y="0"/>
                    <a:pt x="1" y="398"/>
                    <a:pt x="1" y="889"/>
                  </a:cubicBezTo>
                  <a:cubicBezTo>
                    <a:pt x="1" y="1381"/>
                    <a:pt x="401" y="1779"/>
                    <a:pt x="891" y="1779"/>
                  </a:cubicBezTo>
                  <a:cubicBezTo>
                    <a:pt x="1381" y="1779"/>
                    <a:pt x="1781" y="1381"/>
                    <a:pt x="1781" y="889"/>
                  </a:cubicBezTo>
                  <a:cubicBezTo>
                    <a:pt x="1781" y="398"/>
                    <a:pt x="1383" y="0"/>
                    <a:pt x="89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6"/>
            <p:cNvSpPr/>
            <p:nvPr/>
          </p:nvSpPr>
          <p:spPr>
            <a:xfrm>
              <a:off x="2325500" y="4314550"/>
              <a:ext cx="44525" cy="44475"/>
            </a:xfrm>
            <a:custGeom>
              <a:avLst/>
              <a:gdLst/>
              <a:ahLst/>
              <a:cxnLst/>
              <a:rect l="l" t="t" r="r" b="b"/>
              <a:pathLst>
                <a:path w="1781" h="1779" extrusionOk="0">
                  <a:moveTo>
                    <a:pt x="891" y="0"/>
                  </a:moveTo>
                  <a:cubicBezTo>
                    <a:pt x="400" y="0"/>
                    <a:pt x="1" y="398"/>
                    <a:pt x="1" y="889"/>
                  </a:cubicBezTo>
                  <a:cubicBezTo>
                    <a:pt x="1" y="1379"/>
                    <a:pt x="400" y="1779"/>
                    <a:pt x="891" y="1779"/>
                  </a:cubicBezTo>
                  <a:cubicBezTo>
                    <a:pt x="1381" y="1779"/>
                    <a:pt x="1781" y="1379"/>
                    <a:pt x="1781" y="889"/>
                  </a:cubicBezTo>
                  <a:cubicBezTo>
                    <a:pt x="1781" y="398"/>
                    <a:pt x="1381" y="0"/>
                    <a:pt x="89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6"/>
            <p:cNvSpPr/>
            <p:nvPr/>
          </p:nvSpPr>
          <p:spPr>
            <a:xfrm>
              <a:off x="2165350" y="4422875"/>
              <a:ext cx="44475" cy="44525"/>
            </a:xfrm>
            <a:custGeom>
              <a:avLst/>
              <a:gdLst/>
              <a:ahLst/>
              <a:cxnLst/>
              <a:rect l="l" t="t" r="r" b="b"/>
              <a:pathLst>
                <a:path w="1779" h="1781" extrusionOk="0">
                  <a:moveTo>
                    <a:pt x="890" y="1"/>
                  </a:moveTo>
                  <a:cubicBezTo>
                    <a:pt x="398" y="1"/>
                    <a:pt x="0" y="400"/>
                    <a:pt x="0" y="891"/>
                  </a:cubicBezTo>
                  <a:cubicBezTo>
                    <a:pt x="0" y="1381"/>
                    <a:pt x="398" y="1781"/>
                    <a:pt x="890" y="1781"/>
                  </a:cubicBezTo>
                  <a:cubicBezTo>
                    <a:pt x="1381" y="1781"/>
                    <a:pt x="1779" y="1381"/>
                    <a:pt x="1779" y="891"/>
                  </a:cubicBezTo>
                  <a:cubicBezTo>
                    <a:pt x="1779" y="400"/>
                    <a:pt x="1381" y="1"/>
                    <a:pt x="89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6"/>
            <p:cNvSpPr/>
            <p:nvPr/>
          </p:nvSpPr>
          <p:spPr>
            <a:xfrm>
              <a:off x="2413300" y="4569300"/>
              <a:ext cx="44500" cy="44525"/>
            </a:xfrm>
            <a:custGeom>
              <a:avLst/>
              <a:gdLst/>
              <a:ahLst/>
              <a:cxnLst/>
              <a:rect l="l" t="t" r="r" b="b"/>
              <a:pathLst>
                <a:path w="1780" h="1781" extrusionOk="0">
                  <a:moveTo>
                    <a:pt x="889" y="0"/>
                  </a:moveTo>
                  <a:cubicBezTo>
                    <a:pt x="399" y="0"/>
                    <a:pt x="1" y="400"/>
                    <a:pt x="1" y="890"/>
                  </a:cubicBezTo>
                  <a:cubicBezTo>
                    <a:pt x="1" y="1380"/>
                    <a:pt x="399" y="1780"/>
                    <a:pt x="889" y="1780"/>
                  </a:cubicBezTo>
                  <a:cubicBezTo>
                    <a:pt x="1380" y="1780"/>
                    <a:pt x="1779" y="1380"/>
                    <a:pt x="1779" y="890"/>
                  </a:cubicBezTo>
                  <a:cubicBezTo>
                    <a:pt x="1779" y="400"/>
                    <a:pt x="1383" y="0"/>
                    <a:pt x="88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6"/>
            <p:cNvSpPr/>
            <p:nvPr/>
          </p:nvSpPr>
          <p:spPr>
            <a:xfrm>
              <a:off x="2353750" y="4082475"/>
              <a:ext cx="44500" cy="44525"/>
            </a:xfrm>
            <a:custGeom>
              <a:avLst/>
              <a:gdLst/>
              <a:ahLst/>
              <a:cxnLst/>
              <a:rect l="l" t="t" r="r" b="b"/>
              <a:pathLst>
                <a:path w="1780" h="1781" extrusionOk="0">
                  <a:moveTo>
                    <a:pt x="891" y="1"/>
                  </a:moveTo>
                  <a:cubicBezTo>
                    <a:pt x="399" y="1"/>
                    <a:pt x="1" y="401"/>
                    <a:pt x="1" y="891"/>
                  </a:cubicBezTo>
                  <a:cubicBezTo>
                    <a:pt x="1" y="1381"/>
                    <a:pt x="399" y="1781"/>
                    <a:pt x="891" y="1781"/>
                  </a:cubicBezTo>
                  <a:cubicBezTo>
                    <a:pt x="1381" y="1781"/>
                    <a:pt x="1779" y="1381"/>
                    <a:pt x="1779" y="891"/>
                  </a:cubicBezTo>
                  <a:cubicBezTo>
                    <a:pt x="1779" y="401"/>
                    <a:pt x="1383" y="1"/>
                    <a:pt x="89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6"/>
            <p:cNvSpPr/>
            <p:nvPr/>
          </p:nvSpPr>
          <p:spPr>
            <a:xfrm>
              <a:off x="3279825" y="2159675"/>
              <a:ext cx="193350" cy="297625"/>
            </a:xfrm>
            <a:custGeom>
              <a:avLst/>
              <a:gdLst/>
              <a:ahLst/>
              <a:cxnLst/>
              <a:rect l="l" t="t" r="r" b="b"/>
              <a:pathLst>
                <a:path w="7734" h="11905" extrusionOk="0">
                  <a:moveTo>
                    <a:pt x="2699" y="0"/>
                  </a:moveTo>
                  <a:cubicBezTo>
                    <a:pt x="2489" y="0"/>
                    <a:pt x="2259" y="59"/>
                    <a:pt x="2008" y="194"/>
                  </a:cubicBezTo>
                  <a:cubicBezTo>
                    <a:pt x="0" y="1280"/>
                    <a:pt x="1660" y="11780"/>
                    <a:pt x="4718" y="11903"/>
                  </a:cubicBezTo>
                  <a:cubicBezTo>
                    <a:pt x="4739" y="11904"/>
                    <a:pt x="4759" y="11904"/>
                    <a:pt x="4780" y="11904"/>
                  </a:cubicBezTo>
                  <a:cubicBezTo>
                    <a:pt x="7734" y="11904"/>
                    <a:pt x="4718" y="2924"/>
                    <a:pt x="4718" y="2924"/>
                  </a:cubicBezTo>
                  <a:cubicBezTo>
                    <a:pt x="4718" y="2924"/>
                    <a:pt x="4183" y="0"/>
                    <a:pt x="2699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6"/>
            <p:cNvSpPr/>
            <p:nvPr/>
          </p:nvSpPr>
          <p:spPr>
            <a:xfrm>
              <a:off x="3215725" y="1842675"/>
              <a:ext cx="1282050" cy="1131450"/>
            </a:xfrm>
            <a:custGeom>
              <a:avLst/>
              <a:gdLst/>
              <a:ahLst/>
              <a:cxnLst/>
              <a:rect l="l" t="t" r="r" b="b"/>
              <a:pathLst>
                <a:path w="51282" h="45258" extrusionOk="0">
                  <a:moveTo>
                    <a:pt x="21132" y="1"/>
                  </a:moveTo>
                  <a:cubicBezTo>
                    <a:pt x="18784" y="1"/>
                    <a:pt x="16392" y="611"/>
                    <a:pt x="13927" y="1973"/>
                  </a:cubicBezTo>
                  <a:cubicBezTo>
                    <a:pt x="13927" y="1973"/>
                    <a:pt x="1" y="16812"/>
                    <a:pt x="5468" y="32039"/>
                  </a:cubicBezTo>
                  <a:cubicBezTo>
                    <a:pt x="9246" y="42566"/>
                    <a:pt x="19348" y="45258"/>
                    <a:pt x="27287" y="45258"/>
                  </a:cubicBezTo>
                  <a:cubicBezTo>
                    <a:pt x="30833" y="45258"/>
                    <a:pt x="33947" y="44721"/>
                    <a:pt x="35874" y="44105"/>
                  </a:cubicBezTo>
                  <a:cubicBezTo>
                    <a:pt x="44957" y="41198"/>
                    <a:pt x="51281" y="22407"/>
                    <a:pt x="41912" y="12775"/>
                  </a:cubicBezTo>
                  <a:cubicBezTo>
                    <a:pt x="34875" y="5544"/>
                    <a:pt x="28206" y="1"/>
                    <a:pt x="21132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6"/>
            <p:cNvSpPr/>
            <p:nvPr/>
          </p:nvSpPr>
          <p:spPr>
            <a:xfrm>
              <a:off x="3507800" y="2307725"/>
              <a:ext cx="184300" cy="163575"/>
            </a:xfrm>
            <a:custGeom>
              <a:avLst/>
              <a:gdLst/>
              <a:ahLst/>
              <a:cxnLst/>
              <a:rect l="l" t="t" r="r" b="b"/>
              <a:pathLst>
                <a:path w="7372" h="6543" extrusionOk="0">
                  <a:moveTo>
                    <a:pt x="6433" y="1"/>
                  </a:moveTo>
                  <a:cubicBezTo>
                    <a:pt x="5952" y="1"/>
                    <a:pt x="5580" y="454"/>
                    <a:pt x="5217" y="790"/>
                  </a:cubicBezTo>
                  <a:cubicBezTo>
                    <a:pt x="4778" y="1188"/>
                    <a:pt x="4228" y="1463"/>
                    <a:pt x="3645" y="1571"/>
                  </a:cubicBezTo>
                  <a:cubicBezTo>
                    <a:pt x="2849" y="1711"/>
                    <a:pt x="1982" y="1559"/>
                    <a:pt x="1261" y="1932"/>
                  </a:cubicBezTo>
                  <a:cubicBezTo>
                    <a:pt x="323" y="2419"/>
                    <a:pt x="1" y="3724"/>
                    <a:pt x="442" y="4685"/>
                  </a:cubicBezTo>
                  <a:cubicBezTo>
                    <a:pt x="918" y="5731"/>
                    <a:pt x="1939" y="6406"/>
                    <a:pt x="3016" y="6520"/>
                  </a:cubicBezTo>
                  <a:cubicBezTo>
                    <a:pt x="3138" y="6535"/>
                    <a:pt x="3260" y="6543"/>
                    <a:pt x="3383" y="6543"/>
                  </a:cubicBezTo>
                  <a:cubicBezTo>
                    <a:pt x="3897" y="6543"/>
                    <a:pt x="4411" y="6408"/>
                    <a:pt x="4875" y="6127"/>
                  </a:cubicBezTo>
                  <a:cubicBezTo>
                    <a:pt x="5415" y="5799"/>
                    <a:pt x="5871" y="5354"/>
                    <a:pt x="6234" y="4832"/>
                  </a:cubicBezTo>
                  <a:cubicBezTo>
                    <a:pt x="6270" y="4783"/>
                    <a:pt x="6298" y="4740"/>
                    <a:pt x="6329" y="4692"/>
                  </a:cubicBezTo>
                  <a:cubicBezTo>
                    <a:pt x="6937" y="3778"/>
                    <a:pt x="7280" y="2680"/>
                    <a:pt x="7349" y="1626"/>
                  </a:cubicBezTo>
                  <a:cubicBezTo>
                    <a:pt x="7371" y="1293"/>
                    <a:pt x="7371" y="945"/>
                    <a:pt x="7248" y="629"/>
                  </a:cubicBezTo>
                  <a:cubicBezTo>
                    <a:pt x="7121" y="314"/>
                    <a:pt x="6847" y="39"/>
                    <a:pt x="6512" y="5"/>
                  </a:cubicBezTo>
                  <a:cubicBezTo>
                    <a:pt x="6486" y="2"/>
                    <a:pt x="6459" y="1"/>
                    <a:pt x="6433" y="1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6"/>
            <p:cNvSpPr/>
            <p:nvPr/>
          </p:nvSpPr>
          <p:spPr>
            <a:xfrm>
              <a:off x="3583175" y="2423825"/>
              <a:ext cx="82850" cy="47475"/>
            </a:xfrm>
            <a:custGeom>
              <a:avLst/>
              <a:gdLst/>
              <a:ahLst/>
              <a:cxnLst/>
              <a:rect l="l" t="t" r="r" b="b"/>
              <a:pathLst>
                <a:path w="3314" h="1899" extrusionOk="0">
                  <a:moveTo>
                    <a:pt x="2925" y="0"/>
                  </a:moveTo>
                  <a:cubicBezTo>
                    <a:pt x="2670" y="0"/>
                    <a:pt x="2410" y="52"/>
                    <a:pt x="2165" y="116"/>
                  </a:cubicBezTo>
                  <a:cubicBezTo>
                    <a:pt x="1638" y="248"/>
                    <a:pt x="1105" y="428"/>
                    <a:pt x="699" y="782"/>
                  </a:cubicBezTo>
                  <a:cubicBezTo>
                    <a:pt x="467" y="993"/>
                    <a:pt x="109" y="1449"/>
                    <a:pt x="1" y="1876"/>
                  </a:cubicBezTo>
                  <a:cubicBezTo>
                    <a:pt x="123" y="1891"/>
                    <a:pt x="245" y="1899"/>
                    <a:pt x="368" y="1899"/>
                  </a:cubicBezTo>
                  <a:cubicBezTo>
                    <a:pt x="882" y="1899"/>
                    <a:pt x="1396" y="1764"/>
                    <a:pt x="1860" y="1483"/>
                  </a:cubicBezTo>
                  <a:cubicBezTo>
                    <a:pt x="2400" y="1155"/>
                    <a:pt x="2856" y="710"/>
                    <a:pt x="3219" y="188"/>
                  </a:cubicBezTo>
                  <a:cubicBezTo>
                    <a:pt x="3255" y="139"/>
                    <a:pt x="3283" y="96"/>
                    <a:pt x="3314" y="48"/>
                  </a:cubicBezTo>
                  <a:cubicBezTo>
                    <a:pt x="3188" y="14"/>
                    <a:pt x="3057" y="0"/>
                    <a:pt x="2925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6"/>
            <p:cNvSpPr/>
            <p:nvPr/>
          </p:nvSpPr>
          <p:spPr>
            <a:xfrm>
              <a:off x="3625400" y="2444650"/>
              <a:ext cx="171850" cy="136050"/>
            </a:xfrm>
            <a:custGeom>
              <a:avLst/>
              <a:gdLst/>
              <a:ahLst/>
              <a:cxnLst/>
              <a:rect l="l" t="t" r="r" b="b"/>
              <a:pathLst>
                <a:path w="6874" h="5442" extrusionOk="0">
                  <a:moveTo>
                    <a:pt x="6858" y="0"/>
                  </a:moveTo>
                  <a:lnTo>
                    <a:pt x="6858" y="0"/>
                  </a:lnTo>
                  <a:cubicBezTo>
                    <a:pt x="6690" y="391"/>
                    <a:pt x="6584" y="780"/>
                    <a:pt x="6440" y="1154"/>
                  </a:cubicBezTo>
                  <a:lnTo>
                    <a:pt x="6193" y="1696"/>
                  </a:lnTo>
                  <a:cubicBezTo>
                    <a:pt x="6150" y="1787"/>
                    <a:pt x="6114" y="1876"/>
                    <a:pt x="6078" y="1967"/>
                  </a:cubicBezTo>
                  <a:lnTo>
                    <a:pt x="5929" y="2216"/>
                  </a:lnTo>
                  <a:cubicBezTo>
                    <a:pt x="5826" y="2379"/>
                    <a:pt x="5728" y="2543"/>
                    <a:pt x="5634" y="2708"/>
                  </a:cubicBezTo>
                  <a:lnTo>
                    <a:pt x="5277" y="3147"/>
                  </a:lnTo>
                  <a:cubicBezTo>
                    <a:pt x="5171" y="3306"/>
                    <a:pt x="5015" y="3413"/>
                    <a:pt x="4885" y="3545"/>
                  </a:cubicBezTo>
                  <a:lnTo>
                    <a:pt x="4686" y="3737"/>
                  </a:lnTo>
                  <a:lnTo>
                    <a:pt x="4456" y="3893"/>
                  </a:lnTo>
                  <a:cubicBezTo>
                    <a:pt x="3857" y="4328"/>
                    <a:pt x="3149" y="4622"/>
                    <a:pt x="2391" y="4793"/>
                  </a:cubicBezTo>
                  <a:cubicBezTo>
                    <a:pt x="1630" y="4959"/>
                    <a:pt x="831" y="5038"/>
                    <a:pt x="1" y="5042"/>
                  </a:cubicBezTo>
                  <a:cubicBezTo>
                    <a:pt x="643" y="5318"/>
                    <a:pt x="1348" y="5442"/>
                    <a:pt x="2064" y="5442"/>
                  </a:cubicBezTo>
                  <a:cubicBezTo>
                    <a:pt x="2205" y="5442"/>
                    <a:pt x="2346" y="5437"/>
                    <a:pt x="2487" y="5428"/>
                  </a:cubicBezTo>
                  <a:cubicBezTo>
                    <a:pt x="3343" y="5366"/>
                    <a:pt x="4216" y="5090"/>
                    <a:pt x="4938" y="4563"/>
                  </a:cubicBezTo>
                  <a:lnTo>
                    <a:pt x="5210" y="4369"/>
                  </a:lnTo>
                  <a:lnTo>
                    <a:pt x="5447" y="4135"/>
                  </a:lnTo>
                  <a:cubicBezTo>
                    <a:pt x="5598" y="3970"/>
                    <a:pt x="5776" y="3831"/>
                    <a:pt x="5888" y="3639"/>
                  </a:cubicBezTo>
                  <a:lnTo>
                    <a:pt x="6251" y="3087"/>
                  </a:lnTo>
                  <a:cubicBezTo>
                    <a:pt x="6347" y="2893"/>
                    <a:pt x="6430" y="2689"/>
                    <a:pt x="6512" y="2490"/>
                  </a:cubicBezTo>
                  <a:lnTo>
                    <a:pt x="6632" y="2190"/>
                  </a:lnTo>
                  <a:cubicBezTo>
                    <a:pt x="6658" y="2084"/>
                    <a:pt x="6683" y="1981"/>
                    <a:pt x="6704" y="1876"/>
                  </a:cubicBezTo>
                  <a:lnTo>
                    <a:pt x="6833" y="1255"/>
                  </a:lnTo>
                  <a:cubicBezTo>
                    <a:pt x="6872" y="835"/>
                    <a:pt x="6874" y="412"/>
                    <a:pt x="6858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6"/>
            <p:cNvSpPr/>
            <p:nvPr/>
          </p:nvSpPr>
          <p:spPr>
            <a:xfrm>
              <a:off x="3777675" y="2326450"/>
              <a:ext cx="38650" cy="52900"/>
            </a:xfrm>
            <a:custGeom>
              <a:avLst/>
              <a:gdLst/>
              <a:ahLst/>
              <a:cxnLst/>
              <a:rect l="l" t="t" r="r" b="b"/>
              <a:pathLst>
                <a:path w="1546" h="2116" extrusionOk="0">
                  <a:moveTo>
                    <a:pt x="930" y="1"/>
                  </a:moveTo>
                  <a:cubicBezTo>
                    <a:pt x="608" y="1"/>
                    <a:pt x="266" y="379"/>
                    <a:pt x="140" y="904"/>
                  </a:cubicBezTo>
                  <a:cubicBezTo>
                    <a:pt x="1" y="1484"/>
                    <a:pt x="169" y="2019"/>
                    <a:pt x="519" y="2104"/>
                  </a:cubicBezTo>
                  <a:cubicBezTo>
                    <a:pt x="551" y="2112"/>
                    <a:pt x="583" y="2116"/>
                    <a:pt x="615" y="2116"/>
                  </a:cubicBezTo>
                  <a:cubicBezTo>
                    <a:pt x="939" y="2116"/>
                    <a:pt x="1279" y="1739"/>
                    <a:pt x="1407" y="1213"/>
                  </a:cubicBezTo>
                  <a:cubicBezTo>
                    <a:pt x="1546" y="636"/>
                    <a:pt x="1376" y="98"/>
                    <a:pt x="1026" y="12"/>
                  </a:cubicBezTo>
                  <a:cubicBezTo>
                    <a:pt x="995" y="4"/>
                    <a:pt x="963" y="1"/>
                    <a:pt x="930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6"/>
            <p:cNvSpPr/>
            <p:nvPr/>
          </p:nvSpPr>
          <p:spPr>
            <a:xfrm>
              <a:off x="3550975" y="2263850"/>
              <a:ext cx="38650" cy="52925"/>
            </a:xfrm>
            <a:custGeom>
              <a:avLst/>
              <a:gdLst/>
              <a:ahLst/>
              <a:cxnLst/>
              <a:rect l="l" t="t" r="r" b="b"/>
              <a:pathLst>
                <a:path w="1546" h="2117" extrusionOk="0">
                  <a:moveTo>
                    <a:pt x="932" y="1"/>
                  </a:moveTo>
                  <a:cubicBezTo>
                    <a:pt x="608" y="1"/>
                    <a:pt x="267" y="379"/>
                    <a:pt x="140" y="904"/>
                  </a:cubicBezTo>
                  <a:cubicBezTo>
                    <a:pt x="1" y="1484"/>
                    <a:pt x="171" y="2019"/>
                    <a:pt x="520" y="2105"/>
                  </a:cubicBezTo>
                  <a:cubicBezTo>
                    <a:pt x="552" y="2112"/>
                    <a:pt x="584" y="2116"/>
                    <a:pt x="617" y="2116"/>
                  </a:cubicBezTo>
                  <a:cubicBezTo>
                    <a:pt x="939" y="2116"/>
                    <a:pt x="1281" y="1740"/>
                    <a:pt x="1407" y="1213"/>
                  </a:cubicBezTo>
                  <a:cubicBezTo>
                    <a:pt x="1546" y="635"/>
                    <a:pt x="1378" y="98"/>
                    <a:pt x="1028" y="13"/>
                  </a:cubicBezTo>
                  <a:cubicBezTo>
                    <a:pt x="996" y="5"/>
                    <a:pt x="964" y="1"/>
                    <a:pt x="932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6"/>
            <p:cNvSpPr/>
            <p:nvPr/>
          </p:nvSpPr>
          <p:spPr>
            <a:xfrm>
              <a:off x="3777350" y="2211000"/>
              <a:ext cx="119325" cy="72075"/>
            </a:xfrm>
            <a:custGeom>
              <a:avLst/>
              <a:gdLst/>
              <a:ahLst/>
              <a:cxnLst/>
              <a:rect l="l" t="t" r="r" b="b"/>
              <a:pathLst>
                <a:path w="4773" h="2883" extrusionOk="0">
                  <a:moveTo>
                    <a:pt x="1575" y="1"/>
                  </a:moveTo>
                  <a:cubicBezTo>
                    <a:pt x="1307" y="1"/>
                    <a:pt x="1043" y="47"/>
                    <a:pt x="803" y="166"/>
                  </a:cubicBezTo>
                  <a:cubicBezTo>
                    <a:pt x="328" y="400"/>
                    <a:pt x="0" y="991"/>
                    <a:pt x="211" y="1477"/>
                  </a:cubicBezTo>
                  <a:cubicBezTo>
                    <a:pt x="326" y="1748"/>
                    <a:pt x="576" y="1936"/>
                    <a:pt x="828" y="2089"/>
                  </a:cubicBezTo>
                  <a:cubicBezTo>
                    <a:pt x="1499" y="2497"/>
                    <a:pt x="2257" y="2761"/>
                    <a:pt x="3037" y="2855"/>
                  </a:cubicBezTo>
                  <a:cubicBezTo>
                    <a:pt x="3171" y="2871"/>
                    <a:pt x="3306" y="2882"/>
                    <a:pt x="3441" y="2882"/>
                  </a:cubicBezTo>
                  <a:cubicBezTo>
                    <a:pt x="3667" y="2882"/>
                    <a:pt x="3890" y="2852"/>
                    <a:pt x="4099" y="2766"/>
                  </a:cubicBezTo>
                  <a:cubicBezTo>
                    <a:pt x="4431" y="2629"/>
                    <a:pt x="4713" y="2322"/>
                    <a:pt x="4730" y="1964"/>
                  </a:cubicBezTo>
                  <a:cubicBezTo>
                    <a:pt x="4773" y="943"/>
                    <a:pt x="3121" y="300"/>
                    <a:pt x="2355" y="108"/>
                  </a:cubicBezTo>
                  <a:cubicBezTo>
                    <a:pt x="2102" y="45"/>
                    <a:pt x="1836" y="1"/>
                    <a:pt x="1575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6"/>
            <p:cNvSpPr/>
            <p:nvPr/>
          </p:nvSpPr>
          <p:spPr>
            <a:xfrm>
              <a:off x="3516000" y="2180225"/>
              <a:ext cx="113875" cy="38325"/>
            </a:xfrm>
            <a:custGeom>
              <a:avLst/>
              <a:gdLst/>
              <a:ahLst/>
              <a:cxnLst/>
              <a:rect l="l" t="t" r="r" b="b"/>
              <a:pathLst>
                <a:path w="4555" h="1533" extrusionOk="0">
                  <a:moveTo>
                    <a:pt x="2588" y="1"/>
                  </a:moveTo>
                  <a:cubicBezTo>
                    <a:pt x="2277" y="1"/>
                    <a:pt x="1962" y="51"/>
                    <a:pt x="1717" y="122"/>
                  </a:cubicBezTo>
                  <a:cubicBezTo>
                    <a:pt x="1192" y="274"/>
                    <a:pt x="0" y="1025"/>
                    <a:pt x="980" y="1459"/>
                  </a:cubicBezTo>
                  <a:cubicBezTo>
                    <a:pt x="1094" y="1510"/>
                    <a:pt x="1255" y="1533"/>
                    <a:pt x="1441" y="1533"/>
                  </a:cubicBezTo>
                  <a:cubicBezTo>
                    <a:pt x="2544" y="1533"/>
                    <a:pt x="4555" y="731"/>
                    <a:pt x="3387" y="154"/>
                  </a:cubicBezTo>
                  <a:cubicBezTo>
                    <a:pt x="3165" y="44"/>
                    <a:pt x="2878" y="1"/>
                    <a:pt x="2588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6"/>
            <p:cNvSpPr/>
            <p:nvPr/>
          </p:nvSpPr>
          <p:spPr>
            <a:xfrm>
              <a:off x="3729025" y="2389500"/>
              <a:ext cx="109225" cy="109275"/>
            </a:xfrm>
            <a:custGeom>
              <a:avLst/>
              <a:gdLst/>
              <a:ahLst/>
              <a:cxnLst/>
              <a:rect l="l" t="t" r="r" b="b"/>
              <a:pathLst>
                <a:path w="4369" h="4371" extrusionOk="0">
                  <a:moveTo>
                    <a:pt x="2184" y="1"/>
                  </a:moveTo>
                  <a:cubicBezTo>
                    <a:pt x="978" y="1"/>
                    <a:pt x="1" y="978"/>
                    <a:pt x="1" y="2185"/>
                  </a:cubicBezTo>
                  <a:cubicBezTo>
                    <a:pt x="1" y="3393"/>
                    <a:pt x="978" y="4370"/>
                    <a:pt x="2184" y="4370"/>
                  </a:cubicBezTo>
                  <a:cubicBezTo>
                    <a:pt x="3391" y="4370"/>
                    <a:pt x="4368" y="3393"/>
                    <a:pt x="4368" y="2185"/>
                  </a:cubicBezTo>
                  <a:cubicBezTo>
                    <a:pt x="4368" y="980"/>
                    <a:pt x="3391" y="2"/>
                    <a:pt x="2184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6"/>
            <p:cNvSpPr/>
            <p:nvPr/>
          </p:nvSpPr>
          <p:spPr>
            <a:xfrm>
              <a:off x="3400425" y="2294450"/>
              <a:ext cx="109200" cy="109225"/>
            </a:xfrm>
            <a:custGeom>
              <a:avLst/>
              <a:gdLst/>
              <a:ahLst/>
              <a:cxnLst/>
              <a:rect l="l" t="t" r="r" b="b"/>
              <a:pathLst>
                <a:path w="4368" h="4369" extrusionOk="0">
                  <a:moveTo>
                    <a:pt x="2183" y="1"/>
                  </a:moveTo>
                  <a:cubicBezTo>
                    <a:pt x="978" y="1"/>
                    <a:pt x="0" y="977"/>
                    <a:pt x="0" y="2184"/>
                  </a:cubicBezTo>
                  <a:cubicBezTo>
                    <a:pt x="0" y="3391"/>
                    <a:pt x="978" y="4369"/>
                    <a:pt x="2183" y="4369"/>
                  </a:cubicBezTo>
                  <a:cubicBezTo>
                    <a:pt x="3390" y="4369"/>
                    <a:pt x="4368" y="3391"/>
                    <a:pt x="4368" y="2184"/>
                  </a:cubicBezTo>
                  <a:cubicBezTo>
                    <a:pt x="4368" y="980"/>
                    <a:pt x="3390" y="3"/>
                    <a:pt x="2183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6"/>
            <p:cNvSpPr/>
            <p:nvPr/>
          </p:nvSpPr>
          <p:spPr>
            <a:xfrm>
              <a:off x="3380100" y="1816350"/>
              <a:ext cx="1016800" cy="627800"/>
            </a:xfrm>
            <a:custGeom>
              <a:avLst/>
              <a:gdLst/>
              <a:ahLst/>
              <a:cxnLst/>
              <a:rect l="l" t="t" r="r" b="b"/>
              <a:pathLst>
                <a:path w="40672" h="25112" extrusionOk="0">
                  <a:moveTo>
                    <a:pt x="18590" y="0"/>
                  </a:moveTo>
                  <a:cubicBezTo>
                    <a:pt x="2573" y="0"/>
                    <a:pt x="1947" y="9805"/>
                    <a:pt x="0" y="14694"/>
                  </a:cubicBezTo>
                  <a:cubicBezTo>
                    <a:pt x="0" y="14694"/>
                    <a:pt x="10919" y="13351"/>
                    <a:pt x="16036" y="5401"/>
                  </a:cubicBezTo>
                  <a:cubicBezTo>
                    <a:pt x="16036" y="5401"/>
                    <a:pt x="18092" y="19415"/>
                    <a:pt x="40671" y="25111"/>
                  </a:cubicBezTo>
                  <a:cubicBezTo>
                    <a:pt x="40671" y="25111"/>
                    <a:pt x="39502" y="1121"/>
                    <a:pt x="21067" y="73"/>
                  </a:cubicBezTo>
                  <a:cubicBezTo>
                    <a:pt x="20203" y="24"/>
                    <a:pt x="19378" y="0"/>
                    <a:pt x="18590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6"/>
            <p:cNvSpPr/>
            <p:nvPr/>
          </p:nvSpPr>
          <p:spPr>
            <a:xfrm>
              <a:off x="3787325" y="2872675"/>
              <a:ext cx="392725" cy="589350"/>
            </a:xfrm>
            <a:custGeom>
              <a:avLst/>
              <a:gdLst/>
              <a:ahLst/>
              <a:cxnLst/>
              <a:rect l="l" t="t" r="r" b="b"/>
              <a:pathLst>
                <a:path w="15709" h="23574" extrusionOk="0">
                  <a:moveTo>
                    <a:pt x="12660" y="0"/>
                  </a:moveTo>
                  <a:lnTo>
                    <a:pt x="1175" y="3130"/>
                  </a:lnTo>
                  <a:lnTo>
                    <a:pt x="1126" y="3949"/>
                  </a:lnTo>
                  <a:lnTo>
                    <a:pt x="390" y="16070"/>
                  </a:lnTo>
                  <a:lnTo>
                    <a:pt x="1" y="22465"/>
                  </a:lnTo>
                  <a:cubicBezTo>
                    <a:pt x="1" y="22465"/>
                    <a:pt x="3060" y="23573"/>
                    <a:pt x="6701" y="23573"/>
                  </a:cubicBezTo>
                  <a:cubicBezTo>
                    <a:pt x="9789" y="23573"/>
                    <a:pt x="13295" y="22776"/>
                    <a:pt x="15709" y="19829"/>
                  </a:cubicBezTo>
                  <a:lnTo>
                    <a:pt x="12660" y="0"/>
                  </a:ln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6"/>
            <p:cNvSpPr/>
            <p:nvPr/>
          </p:nvSpPr>
          <p:spPr>
            <a:xfrm>
              <a:off x="4040950" y="2399150"/>
              <a:ext cx="541275" cy="290550"/>
            </a:xfrm>
            <a:custGeom>
              <a:avLst/>
              <a:gdLst/>
              <a:ahLst/>
              <a:cxnLst/>
              <a:rect l="l" t="t" r="r" b="b"/>
              <a:pathLst>
                <a:path w="21651" h="11622" extrusionOk="0">
                  <a:moveTo>
                    <a:pt x="13922" y="0"/>
                  </a:moveTo>
                  <a:cubicBezTo>
                    <a:pt x="10509" y="0"/>
                    <a:pt x="7176" y="2887"/>
                    <a:pt x="7176" y="2887"/>
                  </a:cubicBezTo>
                  <a:cubicBezTo>
                    <a:pt x="7176" y="2887"/>
                    <a:pt x="1" y="5468"/>
                    <a:pt x="6524" y="9923"/>
                  </a:cubicBezTo>
                  <a:cubicBezTo>
                    <a:pt x="8253" y="11105"/>
                    <a:pt x="10205" y="11622"/>
                    <a:pt x="12064" y="11622"/>
                  </a:cubicBezTo>
                  <a:cubicBezTo>
                    <a:pt x="17212" y="11622"/>
                    <a:pt x="21651" y="7657"/>
                    <a:pt x="18696" y="2887"/>
                  </a:cubicBezTo>
                  <a:cubicBezTo>
                    <a:pt x="17356" y="722"/>
                    <a:pt x="15629" y="0"/>
                    <a:pt x="13922" y="0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6"/>
            <p:cNvSpPr/>
            <p:nvPr/>
          </p:nvSpPr>
          <p:spPr>
            <a:xfrm>
              <a:off x="4228825" y="2478625"/>
              <a:ext cx="260800" cy="104050"/>
            </a:xfrm>
            <a:custGeom>
              <a:avLst/>
              <a:gdLst/>
              <a:ahLst/>
              <a:cxnLst/>
              <a:rect l="l" t="t" r="r" b="b"/>
              <a:pathLst>
                <a:path w="10432" h="4162" extrusionOk="0">
                  <a:moveTo>
                    <a:pt x="7527" y="1"/>
                  </a:moveTo>
                  <a:cubicBezTo>
                    <a:pt x="6537" y="1"/>
                    <a:pt x="5556" y="215"/>
                    <a:pt x="4637" y="567"/>
                  </a:cubicBezTo>
                  <a:cubicBezTo>
                    <a:pt x="3709" y="946"/>
                    <a:pt x="2847" y="1459"/>
                    <a:pt x="2067" y="2066"/>
                  </a:cubicBezTo>
                  <a:cubicBezTo>
                    <a:pt x="1286" y="2669"/>
                    <a:pt x="576" y="3369"/>
                    <a:pt x="0" y="4161"/>
                  </a:cubicBezTo>
                  <a:cubicBezTo>
                    <a:pt x="762" y="3546"/>
                    <a:pt x="1559" y="3002"/>
                    <a:pt x="2363" y="2489"/>
                  </a:cubicBezTo>
                  <a:cubicBezTo>
                    <a:pt x="3174" y="1990"/>
                    <a:pt x="4006" y="1529"/>
                    <a:pt x="4884" y="1184"/>
                  </a:cubicBezTo>
                  <a:cubicBezTo>
                    <a:pt x="5759" y="838"/>
                    <a:pt x="6668" y="613"/>
                    <a:pt x="7599" y="519"/>
                  </a:cubicBezTo>
                  <a:cubicBezTo>
                    <a:pt x="7779" y="505"/>
                    <a:pt x="7959" y="498"/>
                    <a:pt x="8139" y="498"/>
                  </a:cubicBezTo>
                  <a:cubicBezTo>
                    <a:pt x="8898" y="498"/>
                    <a:pt x="9658" y="616"/>
                    <a:pt x="10432" y="807"/>
                  </a:cubicBezTo>
                  <a:cubicBezTo>
                    <a:pt x="9579" y="332"/>
                    <a:pt x="8598" y="11"/>
                    <a:pt x="7585" y="1"/>
                  </a:cubicBezTo>
                  <a:cubicBezTo>
                    <a:pt x="7566" y="1"/>
                    <a:pt x="7546" y="1"/>
                    <a:pt x="7527" y="1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6"/>
            <p:cNvSpPr/>
            <p:nvPr/>
          </p:nvSpPr>
          <p:spPr>
            <a:xfrm>
              <a:off x="4286475" y="2528750"/>
              <a:ext cx="164775" cy="66175"/>
            </a:xfrm>
            <a:custGeom>
              <a:avLst/>
              <a:gdLst/>
              <a:ahLst/>
              <a:cxnLst/>
              <a:rect l="l" t="t" r="r" b="b"/>
              <a:pathLst>
                <a:path w="6591" h="2647" extrusionOk="0">
                  <a:moveTo>
                    <a:pt x="1670" y="0"/>
                  </a:moveTo>
                  <a:cubicBezTo>
                    <a:pt x="1109" y="0"/>
                    <a:pt x="548" y="54"/>
                    <a:pt x="1" y="199"/>
                  </a:cubicBezTo>
                  <a:cubicBezTo>
                    <a:pt x="1234" y="424"/>
                    <a:pt x="2427" y="580"/>
                    <a:pt x="3568" y="909"/>
                  </a:cubicBezTo>
                  <a:cubicBezTo>
                    <a:pt x="4713" y="1222"/>
                    <a:pt x="5780" y="1678"/>
                    <a:pt x="6591" y="2647"/>
                  </a:cubicBezTo>
                  <a:cubicBezTo>
                    <a:pt x="6431" y="2033"/>
                    <a:pt x="6006" y="1489"/>
                    <a:pt x="5486" y="1098"/>
                  </a:cubicBezTo>
                  <a:cubicBezTo>
                    <a:pt x="4970" y="688"/>
                    <a:pt x="4356" y="450"/>
                    <a:pt x="3746" y="270"/>
                  </a:cubicBezTo>
                  <a:cubicBezTo>
                    <a:pt x="3130" y="103"/>
                    <a:pt x="2501" y="11"/>
                    <a:pt x="1870" y="2"/>
                  </a:cubicBezTo>
                  <a:cubicBezTo>
                    <a:pt x="1803" y="1"/>
                    <a:pt x="1736" y="0"/>
                    <a:pt x="1670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6"/>
            <p:cNvSpPr/>
            <p:nvPr/>
          </p:nvSpPr>
          <p:spPr>
            <a:xfrm>
              <a:off x="3797100" y="2968175"/>
              <a:ext cx="185450" cy="306225"/>
            </a:xfrm>
            <a:custGeom>
              <a:avLst/>
              <a:gdLst/>
              <a:ahLst/>
              <a:cxnLst/>
              <a:rect l="l" t="t" r="r" b="b"/>
              <a:pathLst>
                <a:path w="7418" h="12249" extrusionOk="0">
                  <a:moveTo>
                    <a:pt x="7417" y="1"/>
                  </a:moveTo>
                  <a:lnTo>
                    <a:pt x="7417" y="1"/>
                  </a:lnTo>
                  <a:cubicBezTo>
                    <a:pt x="6143" y="257"/>
                    <a:pt x="4895" y="342"/>
                    <a:pt x="3797" y="342"/>
                  </a:cubicBezTo>
                  <a:cubicBezTo>
                    <a:pt x="2498" y="342"/>
                    <a:pt x="1409" y="223"/>
                    <a:pt x="736" y="126"/>
                  </a:cubicBezTo>
                  <a:lnTo>
                    <a:pt x="1" y="12248"/>
                  </a:lnTo>
                  <a:cubicBezTo>
                    <a:pt x="6911" y="11312"/>
                    <a:pt x="7417" y="1"/>
                    <a:pt x="741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6"/>
            <p:cNvSpPr/>
            <p:nvPr/>
          </p:nvSpPr>
          <p:spPr>
            <a:xfrm>
              <a:off x="3160600" y="3320625"/>
              <a:ext cx="1186650" cy="1131600"/>
            </a:xfrm>
            <a:custGeom>
              <a:avLst/>
              <a:gdLst/>
              <a:ahLst/>
              <a:cxnLst/>
              <a:rect l="l" t="t" r="r" b="b"/>
              <a:pathLst>
                <a:path w="47466" h="45264" extrusionOk="0">
                  <a:moveTo>
                    <a:pt x="32217" y="0"/>
                  </a:moveTo>
                  <a:lnTo>
                    <a:pt x="25447" y="1684"/>
                  </a:lnTo>
                  <a:cubicBezTo>
                    <a:pt x="25447" y="1684"/>
                    <a:pt x="18059" y="7841"/>
                    <a:pt x="11807" y="12133"/>
                  </a:cubicBezTo>
                  <a:cubicBezTo>
                    <a:pt x="11737" y="12082"/>
                    <a:pt x="11672" y="12037"/>
                    <a:pt x="11622" y="11996"/>
                  </a:cubicBezTo>
                  <a:cubicBezTo>
                    <a:pt x="11334" y="11757"/>
                    <a:pt x="11080" y="11476"/>
                    <a:pt x="10821" y="11207"/>
                  </a:cubicBezTo>
                  <a:cubicBezTo>
                    <a:pt x="10762" y="11145"/>
                    <a:pt x="10675" y="11112"/>
                    <a:pt x="10589" y="11112"/>
                  </a:cubicBezTo>
                  <a:cubicBezTo>
                    <a:pt x="10561" y="11112"/>
                    <a:pt x="10533" y="11116"/>
                    <a:pt x="10506" y="11123"/>
                  </a:cubicBezTo>
                  <a:cubicBezTo>
                    <a:pt x="10413" y="11149"/>
                    <a:pt x="10365" y="11193"/>
                    <a:pt x="10313" y="11270"/>
                  </a:cubicBezTo>
                  <a:cubicBezTo>
                    <a:pt x="10250" y="11365"/>
                    <a:pt x="10255" y="11502"/>
                    <a:pt x="10313" y="11596"/>
                  </a:cubicBezTo>
                  <a:cubicBezTo>
                    <a:pt x="10542" y="11972"/>
                    <a:pt x="10862" y="12280"/>
                    <a:pt x="11227" y="12522"/>
                  </a:cubicBezTo>
                  <a:cubicBezTo>
                    <a:pt x="11215" y="12531"/>
                    <a:pt x="11205" y="12539"/>
                    <a:pt x="11191" y="12546"/>
                  </a:cubicBezTo>
                  <a:cubicBezTo>
                    <a:pt x="10859" y="12383"/>
                    <a:pt x="10530" y="12212"/>
                    <a:pt x="10214" y="12023"/>
                  </a:cubicBezTo>
                  <a:cubicBezTo>
                    <a:pt x="9808" y="11780"/>
                    <a:pt x="9408" y="11406"/>
                    <a:pt x="8930" y="11336"/>
                  </a:cubicBezTo>
                  <a:cubicBezTo>
                    <a:pt x="8921" y="11334"/>
                    <a:pt x="8911" y="11334"/>
                    <a:pt x="8902" y="11334"/>
                  </a:cubicBezTo>
                  <a:cubicBezTo>
                    <a:pt x="8793" y="11334"/>
                    <a:pt x="8665" y="11422"/>
                    <a:pt x="8715" y="11550"/>
                  </a:cubicBezTo>
                  <a:cubicBezTo>
                    <a:pt x="8912" y="12028"/>
                    <a:pt x="9381" y="12280"/>
                    <a:pt x="9821" y="12517"/>
                  </a:cubicBezTo>
                  <a:cubicBezTo>
                    <a:pt x="10043" y="12634"/>
                    <a:pt x="10265" y="12733"/>
                    <a:pt x="10494" y="12822"/>
                  </a:cubicBezTo>
                  <a:cubicBezTo>
                    <a:pt x="10290" y="12754"/>
                    <a:pt x="10081" y="12709"/>
                    <a:pt x="9882" y="12709"/>
                  </a:cubicBezTo>
                  <a:cubicBezTo>
                    <a:pt x="9649" y="12709"/>
                    <a:pt x="9431" y="12771"/>
                    <a:pt x="9255" y="12934"/>
                  </a:cubicBezTo>
                  <a:cubicBezTo>
                    <a:pt x="9156" y="13028"/>
                    <a:pt x="9178" y="13215"/>
                    <a:pt x="9302" y="13282"/>
                  </a:cubicBezTo>
                  <a:cubicBezTo>
                    <a:pt x="9454" y="13363"/>
                    <a:pt x="9610" y="13381"/>
                    <a:pt x="9770" y="13381"/>
                  </a:cubicBezTo>
                  <a:cubicBezTo>
                    <a:pt x="9826" y="13381"/>
                    <a:pt x="9882" y="13378"/>
                    <a:pt x="9940" y="13376"/>
                  </a:cubicBezTo>
                  <a:lnTo>
                    <a:pt x="9940" y="13376"/>
                  </a:lnTo>
                  <a:cubicBezTo>
                    <a:pt x="8412" y="14362"/>
                    <a:pt x="7014" y="15172"/>
                    <a:pt x="5898" y="15666"/>
                  </a:cubicBezTo>
                  <a:cubicBezTo>
                    <a:pt x="0" y="18265"/>
                    <a:pt x="2962" y="37497"/>
                    <a:pt x="7921" y="40646"/>
                  </a:cubicBezTo>
                  <a:cubicBezTo>
                    <a:pt x="12879" y="43792"/>
                    <a:pt x="33896" y="45264"/>
                    <a:pt x="33896" y="45264"/>
                  </a:cubicBezTo>
                  <a:lnTo>
                    <a:pt x="47466" y="7961"/>
                  </a:lnTo>
                  <a:lnTo>
                    <a:pt x="32217" y="0"/>
                  </a:ln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6"/>
            <p:cNvSpPr/>
            <p:nvPr/>
          </p:nvSpPr>
          <p:spPr>
            <a:xfrm>
              <a:off x="2767725" y="3832675"/>
              <a:ext cx="295450" cy="318050"/>
            </a:xfrm>
            <a:custGeom>
              <a:avLst/>
              <a:gdLst/>
              <a:ahLst/>
              <a:cxnLst/>
              <a:rect l="l" t="t" r="r" b="b"/>
              <a:pathLst>
                <a:path w="11818" h="12722" extrusionOk="0">
                  <a:moveTo>
                    <a:pt x="10314" y="1"/>
                  </a:moveTo>
                  <a:cubicBezTo>
                    <a:pt x="9184" y="1"/>
                    <a:pt x="10314" y="7301"/>
                    <a:pt x="10314" y="7301"/>
                  </a:cubicBezTo>
                  <a:cubicBezTo>
                    <a:pt x="10314" y="7301"/>
                    <a:pt x="8786" y="672"/>
                    <a:pt x="7157" y="672"/>
                  </a:cubicBezTo>
                  <a:cubicBezTo>
                    <a:pt x="7130" y="672"/>
                    <a:pt x="7103" y="674"/>
                    <a:pt x="7076" y="678"/>
                  </a:cubicBezTo>
                  <a:cubicBezTo>
                    <a:pt x="5419" y="903"/>
                    <a:pt x="8883" y="8131"/>
                    <a:pt x="8883" y="8131"/>
                  </a:cubicBezTo>
                  <a:cubicBezTo>
                    <a:pt x="8883" y="8131"/>
                    <a:pt x="4408" y="2433"/>
                    <a:pt x="3309" y="2433"/>
                  </a:cubicBezTo>
                  <a:cubicBezTo>
                    <a:pt x="3250" y="2433"/>
                    <a:pt x="3201" y="2449"/>
                    <a:pt x="3163" y="2484"/>
                  </a:cubicBezTo>
                  <a:cubicBezTo>
                    <a:pt x="2410" y="3161"/>
                    <a:pt x="6625" y="8431"/>
                    <a:pt x="6625" y="8431"/>
                  </a:cubicBezTo>
                  <a:cubicBezTo>
                    <a:pt x="6625" y="8431"/>
                    <a:pt x="2565" y="5541"/>
                    <a:pt x="1174" y="5541"/>
                  </a:cubicBezTo>
                  <a:cubicBezTo>
                    <a:pt x="1026" y="5541"/>
                    <a:pt x="908" y="5573"/>
                    <a:pt x="829" y="5646"/>
                  </a:cubicBezTo>
                  <a:cubicBezTo>
                    <a:pt x="1" y="6399"/>
                    <a:pt x="9561" y="12721"/>
                    <a:pt x="9561" y="12721"/>
                  </a:cubicBezTo>
                  <a:lnTo>
                    <a:pt x="11818" y="8131"/>
                  </a:lnTo>
                  <a:cubicBezTo>
                    <a:pt x="11593" y="8055"/>
                    <a:pt x="11440" y="1"/>
                    <a:pt x="10314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6"/>
            <p:cNvSpPr/>
            <p:nvPr/>
          </p:nvSpPr>
          <p:spPr>
            <a:xfrm>
              <a:off x="2905900" y="3227025"/>
              <a:ext cx="1560025" cy="1412400"/>
            </a:xfrm>
            <a:custGeom>
              <a:avLst/>
              <a:gdLst/>
              <a:ahLst/>
              <a:cxnLst/>
              <a:rect l="l" t="t" r="r" b="b"/>
              <a:pathLst>
                <a:path w="62401" h="56496" extrusionOk="0">
                  <a:moveTo>
                    <a:pt x="49186" y="1"/>
                  </a:moveTo>
                  <a:lnTo>
                    <a:pt x="49186" y="1"/>
                  </a:lnTo>
                  <a:cubicBezTo>
                    <a:pt x="49186" y="2"/>
                    <a:pt x="52879" y="20140"/>
                    <a:pt x="39584" y="31823"/>
                  </a:cubicBezTo>
                  <a:cubicBezTo>
                    <a:pt x="35514" y="35401"/>
                    <a:pt x="31113" y="36642"/>
                    <a:pt x="26964" y="36642"/>
                  </a:cubicBezTo>
                  <a:cubicBezTo>
                    <a:pt x="17559" y="36642"/>
                    <a:pt x="9453" y="30265"/>
                    <a:pt x="9453" y="30265"/>
                  </a:cubicBezTo>
                  <a:cubicBezTo>
                    <a:pt x="9248" y="30248"/>
                    <a:pt x="9046" y="30240"/>
                    <a:pt x="8847" y="30240"/>
                  </a:cubicBezTo>
                  <a:cubicBezTo>
                    <a:pt x="8615" y="30240"/>
                    <a:pt x="8387" y="30251"/>
                    <a:pt x="8167" y="30273"/>
                  </a:cubicBezTo>
                  <a:cubicBezTo>
                    <a:pt x="8064" y="30282"/>
                    <a:pt x="7966" y="30294"/>
                    <a:pt x="7866" y="30306"/>
                  </a:cubicBezTo>
                  <a:cubicBezTo>
                    <a:pt x="7402" y="30371"/>
                    <a:pt x="6966" y="30479"/>
                    <a:pt x="6546" y="30626"/>
                  </a:cubicBezTo>
                  <a:cubicBezTo>
                    <a:pt x="6440" y="30659"/>
                    <a:pt x="6337" y="30702"/>
                    <a:pt x="6234" y="30743"/>
                  </a:cubicBezTo>
                  <a:cubicBezTo>
                    <a:pt x="5901" y="30873"/>
                    <a:pt x="5584" y="31029"/>
                    <a:pt x="5279" y="31208"/>
                  </a:cubicBezTo>
                  <a:cubicBezTo>
                    <a:pt x="5208" y="31247"/>
                    <a:pt x="5136" y="31288"/>
                    <a:pt x="5064" y="31333"/>
                  </a:cubicBezTo>
                  <a:cubicBezTo>
                    <a:pt x="4634" y="31602"/>
                    <a:pt x="4231" y="31906"/>
                    <a:pt x="3855" y="32230"/>
                  </a:cubicBezTo>
                  <a:cubicBezTo>
                    <a:pt x="3807" y="32271"/>
                    <a:pt x="3761" y="32312"/>
                    <a:pt x="3717" y="32355"/>
                  </a:cubicBezTo>
                  <a:cubicBezTo>
                    <a:pt x="3499" y="32556"/>
                    <a:pt x="3293" y="32758"/>
                    <a:pt x="3096" y="32972"/>
                  </a:cubicBezTo>
                  <a:cubicBezTo>
                    <a:pt x="3037" y="33034"/>
                    <a:pt x="2976" y="33096"/>
                    <a:pt x="2921" y="33161"/>
                  </a:cubicBezTo>
                  <a:cubicBezTo>
                    <a:pt x="2568" y="33547"/>
                    <a:pt x="2250" y="33953"/>
                    <a:pt x="1967" y="34353"/>
                  </a:cubicBezTo>
                  <a:cubicBezTo>
                    <a:pt x="1923" y="34414"/>
                    <a:pt x="1878" y="34478"/>
                    <a:pt x="1837" y="34541"/>
                  </a:cubicBezTo>
                  <a:cubicBezTo>
                    <a:pt x="1540" y="34972"/>
                    <a:pt x="1281" y="35395"/>
                    <a:pt x="1059" y="35790"/>
                  </a:cubicBezTo>
                  <a:cubicBezTo>
                    <a:pt x="1017" y="35862"/>
                    <a:pt x="978" y="35934"/>
                    <a:pt x="938" y="36004"/>
                  </a:cubicBezTo>
                  <a:cubicBezTo>
                    <a:pt x="815" y="36232"/>
                    <a:pt x="707" y="36445"/>
                    <a:pt x="609" y="36642"/>
                  </a:cubicBezTo>
                  <a:cubicBezTo>
                    <a:pt x="551" y="36762"/>
                    <a:pt x="498" y="36870"/>
                    <a:pt x="448" y="36978"/>
                  </a:cubicBezTo>
                  <a:cubicBezTo>
                    <a:pt x="143" y="37623"/>
                    <a:pt x="0" y="38048"/>
                    <a:pt x="0" y="38048"/>
                  </a:cubicBezTo>
                  <a:cubicBezTo>
                    <a:pt x="1777" y="39892"/>
                    <a:pt x="3679" y="41610"/>
                    <a:pt x="5668" y="43198"/>
                  </a:cubicBezTo>
                  <a:cubicBezTo>
                    <a:pt x="4975" y="43436"/>
                    <a:pt x="4289" y="43704"/>
                    <a:pt x="3667" y="44071"/>
                  </a:cubicBezTo>
                  <a:cubicBezTo>
                    <a:pt x="3490" y="44175"/>
                    <a:pt x="3590" y="44418"/>
                    <a:pt x="3771" y="44418"/>
                  </a:cubicBezTo>
                  <a:cubicBezTo>
                    <a:pt x="3784" y="44418"/>
                    <a:pt x="3798" y="44417"/>
                    <a:pt x="3813" y="44414"/>
                  </a:cubicBezTo>
                  <a:cubicBezTo>
                    <a:pt x="4624" y="44256"/>
                    <a:pt x="5414" y="43942"/>
                    <a:pt x="6186" y="43609"/>
                  </a:cubicBezTo>
                  <a:cubicBezTo>
                    <a:pt x="6231" y="43644"/>
                    <a:pt x="6279" y="43678"/>
                    <a:pt x="6323" y="43716"/>
                  </a:cubicBezTo>
                  <a:cubicBezTo>
                    <a:pt x="6200" y="43769"/>
                    <a:pt x="6074" y="43820"/>
                    <a:pt x="5953" y="43880"/>
                  </a:cubicBezTo>
                  <a:cubicBezTo>
                    <a:pt x="5620" y="44045"/>
                    <a:pt x="5232" y="44189"/>
                    <a:pt x="4977" y="44467"/>
                  </a:cubicBezTo>
                  <a:cubicBezTo>
                    <a:pt x="4883" y="44572"/>
                    <a:pt x="4931" y="44796"/>
                    <a:pt x="5090" y="44796"/>
                  </a:cubicBezTo>
                  <a:cubicBezTo>
                    <a:pt x="5097" y="44796"/>
                    <a:pt x="5105" y="44795"/>
                    <a:pt x="5112" y="44794"/>
                  </a:cubicBezTo>
                  <a:cubicBezTo>
                    <a:pt x="5673" y="44724"/>
                    <a:pt x="6227" y="44364"/>
                    <a:pt x="6726" y="44026"/>
                  </a:cubicBezTo>
                  <a:cubicBezTo>
                    <a:pt x="6868" y="44132"/>
                    <a:pt x="7009" y="44237"/>
                    <a:pt x="7151" y="44343"/>
                  </a:cubicBezTo>
                  <a:cubicBezTo>
                    <a:pt x="7114" y="44371"/>
                    <a:pt x="7076" y="44395"/>
                    <a:pt x="7040" y="44422"/>
                  </a:cubicBezTo>
                  <a:cubicBezTo>
                    <a:pt x="6826" y="44590"/>
                    <a:pt x="6520" y="44752"/>
                    <a:pt x="6399" y="44997"/>
                  </a:cubicBezTo>
                  <a:cubicBezTo>
                    <a:pt x="6312" y="45171"/>
                    <a:pt x="6432" y="45364"/>
                    <a:pt x="6614" y="45364"/>
                  </a:cubicBezTo>
                  <a:cubicBezTo>
                    <a:pt x="6634" y="45364"/>
                    <a:pt x="6655" y="45362"/>
                    <a:pt x="6676" y="45357"/>
                  </a:cubicBezTo>
                  <a:cubicBezTo>
                    <a:pt x="6939" y="45299"/>
                    <a:pt x="7160" y="45053"/>
                    <a:pt x="7367" y="44887"/>
                  </a:cubicBezTo>
                  <a:cubicBezTo>
                    <a:pt x="7451" y="44822"/>
                    <a:pt x="7529" y="44750"/>
                    <a:pt x="7608" y="44680"/>
                  </a:cubicBezTo>
                  <a:cubicBezTo>
                    <a:pt x="14938" y="50057"/>
                    <a:pt x="23285" y="53636"/>
                    <a:pt x="31125" y="54730"/>
                  </a:cubicBezTo>
                  <a:cubicBezTo>
                    <a:pt x="31077" y="54811"/>
                    <a:pt x="31031" y="54890"/>
                    <a:pt x="30993" y="54974"/>
                  </a:cubicBezTo>
                  <a:cubicBezTo>
                    <a:pt x="30902" y="55176"/>
                    <a:pt x="30794" y="55406"/>
                    <a:pt x="30825" y="55634"/>
                  </a:cubicBezTo>
                  <a:cubicBezTo>
                    <a:pt x="30841" y="55759"/>
                    <a:pt x="30944" y="55845"/>
                    <a:pt x="31048" y="55845"/>
                  </a:cubicBezTo>
                  <a:cubicBezTo>
                    <a:pt x="31111" y="55845"/>
                    <a:pt x="31175" y="55814"/>
                    <a:pt x="31221" y="55740"/>
                  </a:cubicBezTo>
                  <a:cubicBezTo>
                    <a:pt x="31332" y="55565"/>
                    <a:pt x="31358" y="55353"/>
                    <a:pt x="31435" y="55157"/>
                  </a:cubicBezTo>
                  <a:cubicBezTo>
                    <a:pt x="31485" y="55034"/>
                    <a:pt x="31540" y="54910"/>
                    <a:pt x="31593" y="54789"/>
                  </a:cubicBezTo>
                  <a:cubicBezTo>
                    <a:pt x="31705" y="54804"/>
                    <a:pt x="31816" y="54813"/>
                    <a:pt x="31931" y="54825"/>
                  </a:cubicBezTo>
                  <a:cubicBezTo>
                    <a:pt x="31742" y="55200"/>
                    <a:pt x="31542" y="55629"/>
                    <a:pt x="31633" y="56040"/>
                  </a:cubicBezTo>
                  <a:cubicBezTo>
                    <a:pt x="31647" y="56107"/>
                    <a:pt x="31706" y="56141"/>
                    <a:pt x="31766" y="56141"/>
                  </a:cubicBezTo>
                  <a:cubicBezTo>
                    <a:pt x="31803" y="56141"/>
                    <a:pt x="31840" y="56128"/>
                    <a:pt x="31867" y="56102"/>
                  </a:cubicBezTo>
                  <a:cubicBezTo>
                    <a:pt x="32190" y="55802"/>
                    <a:pt x="32258" y="55291"/>
                    <a:pt x="32318" y="54866"/>
                  </a:cubicBezTo>
                  <a:cubicBezTo>
                    <a:pt x="33618" y="55007"/>
                    <a:pt x="34904" y="55082"/>
                    <a:pt x="36165" y="55082"/>
                  </a:cubicBezTo>
                  <a:cubicBezTo>
                    <a:pt x="36654" y="55082"/>
                    <a:pt x="37140" y="55071"/>
                    <a:pt x="37621" y="55047"/>
                  </a:cubicBezTo>
                  <a:lnTo>
                    <a:pt x="37621" y="55047"/>
                  </a:lnTo>
                  <a:cubicBezTo>
                    <a:pt x="37334" y="55351"/>
                    <a:pt x="36991" y="55627"/>
                    <a:pt x="36767" y="55979"/>
                  </a:cubicBezTo>
                  <a:cubicBezTo>
                    <a:pt x="36669" y="56127"/>
                    <a:pt x="36805" y="56277"/>
                    <a:pt x="36950" y="56277"/>
                  </a:cubicBezTo>
                  <a:cubicBezTo>
                    <a:pt x="36981" y="56277"/>
                    <a:pt x="37013" y="56270"/>
                    <a:pt x="37043" y="56255"/>
                  </a:cubicBezTo>
                  <a:cubicBezTo>
                    <a:pt x="37446" y="56054"/>
                    <a:pt x="37765" y="55663"/>
                    <a:pt x="38058" y="55330"/>
                  </a:cubicBezTo>
                  <a:cubicBezTo>
                    <a:pt x="38147" y="55231"/>
                    <a:pt x="38243" y="55121"/>
                    <a:pt x="38338" y="55006"/>
                  </a:cubicBezTo>
                  <a:cubicBezTo>
                    <a:pt x="38434" y="55001"/>
                    <a:pt x="38528" y="54989"/>
                    <a:pt x="38624" y="54981"/>
                  </a:cubicBezTo>
                  <a:lnTo>
                    <a:pt x="38624" y="54981"/>
                  </a:lnTo>
                  <a:cubicBezTo>
                    <a:pt x="38524" y="55166"/>
                    <a:pt x="38422" y="55349"/>
                    <a:pt x="38320" y="55534"/>
                  </a:cubicBezTo>
                  <a:cubicBezTo>
                    <a:pt x="38185" y="55781"/>
                    <a:pt x="38031" y="56015"/>
                    <a:pt x="37996" y="56296"/>
                  </a:cubicBezTo>
                  <a:cubicBezTo>
                    <a:pt x="37980" y="56420"/>
                    <a:pt x="38094" y="56496"/>
                    <a:pt x="38205" y="56496"/>
                  </a:cubicBezTo>
                  <a:cubicBezTo>
                    <a:pt x="38258" y="56496"/>
                    <a:pt x="38310" y="56479"/>
                    <a:pt x="38348" y="56442"/>
                  </a:cubicBezTo>
                  <a:cubicBezTo>
                    <a:pt x="38543" y="56246"/>
                    <a:pt x="38629" y="55960"/>
                    <a:pt x="38735" y="55708"/>
                  </a:cubicBezTo>
                  <a:cubicBezTo>
                    <a:pt x="38843" y="55454"/>
                    <a:pt x="38953" y="55198"/>
                    <a:pt x="39060" y="54943"/>
                  </a:cubicBezTo>
                  <a:cubicBezTo>
                    <a:pt x="43055" y="54554"/>
                    <a:pt x="46740" y="53348"/>
                    <a:pt x="49863" y="51222"/>
                  </a:cubicBezTo>
                  <a:cubicBezTo>
                    <a:pt x="49954" y="51729"/>
                    <a:pt x="50096" y="52230"/>
                    <a:pt x="50352" y="52650"/>
                  </a:cubicBezTo>
                  <a:cubicBezTo>
                    <a:pt x="50392" y="52716"/>
                    <a:pt x="50450" y="52744"/>
                    <a:pt x="50508" y="52744"/>
                  </a:cubicBezTo>
                  <a:cubicBezTo>
                    <a:pt x="50619" y="52744"/>
                    <a:pt x="50729" y="52640"/>
                    <a:pt x="50702" y="52501"/>
                  </a:cubicBezTo>
                  <a:cubicBezTo>
                    <a:pt x="50600" y="51986"/>
                    <a:pt x="50412" y="51475"/>
                    <a:pt x="50223" y="50966"/>
                  </a:cubicBezTo>
                  <a:cubicBezTo>
                    <a:pt x="50352" y="50875"/>
                    <a:pt x="50477" y="50778"/>
                    <a:pt x="50600" y="50683"/>
                  </a:cubicBezTo>
                  <a:cubicBezTo>
                    <a:pt x="50611" y="50714"/>
                    <a:pt x="50618" y="50747"/>
                    <a:pt x="50628" y="50776"/>
                  </a:cubicBezTo>
                  <a:cubicBezTo>
                    <a:pt x="50720" y="51042"/>
                    <a:pt x="50772" y="51355"/>
                    <a:pt x="50983" y="51553"/>
                  </a:cubicBezTo>
                  <a:cubicBezTo>
                    <a:pt x="51017" y="51584"/>
                    <a:pt x="51059" y="51599"/>
                    <a:pt x="51099" y="51599"/>
                  </a:cubicBezTo>
                  <a:cubicBezTo>
                    <a:pt x="51186" y="51599"/>
                    <a:pt x="51269" y="51533"/>
                    <a:pt x="51271" y="51433"/>
                  </a:cubicBezTo>
                  <a:cubicBezTo>
                    <a:pt x="51280" y="51143"/>
                    <a:pt x="51094" y="50886"/>
                    <a:pt x="50969" y="50632"/>
                  </a:cubicBezTo>
                  <a:cubicBezTo>
                    <a:pt x="50942" y="50577"/>
                    <a:pt x="50911" y="50525"/>
                    <a:pt x="50883" y="50469"/>
                  </a:cubicBezTo>
                  <a:cubicBezTo>
                    <a:pt x="51043" y="50345"/>
                    <a:pt x="51197" y="50217"/>
                    <a:pt x="51353" y="50088"/>
                  </a:cubicBezTo>
                  <a:cubicBezTo>
                    <a:pt x="51430" y="50208"/>
                    <a:pt x="51501" y="50330"/>
                    <a:pt x="51592" y="50441"/>
                  </a:cubicBezTo>
                  <a:cubicBezTo>
                    <a:pt x="51748" y="50640"/>
                    <a:pt x="51897" y="50745"/>
                    <a:pt x="52132" y="50838"/>
                  </a:cubicBezTo>
                  <a:cubicBezTo>
                    <a:pt x="52150" y="50844"/>
                    <a:pt x="52167" y="50848"/>
                    <a:pt x="52184" y="50848"/>
                  </a:cubicBezTo>
                  <a:cubicBezTo>
                    <a:pt x="52307" y="50848"/>
                    <a:pt x="52400" y="50685"/>
                    <a:pt x="52331" y="50579"/>
                  </a:cubicBezTo>
                  <a:cubicBezTo>
                    <a:pt x="52146" y="50290"/>
                    <a:pt x="51887" y="50076"/>
                    <a:pt x="51652" y="49834"/>
                  </a:cubicBezTo>
                  <a:cubicBezTo>
                    <a:pt x="54819" y="47092"/>
                    <a:pt x="57254" y="43217"/>
                    <a:pt x="58617" y="38047"/>
                  </a:cubicBezTo>
                  <a:cubicBezTo>
                    <a:pt x="59799" y="33571"/>
                    <a:pt x="60286" y="29520"/>
                    <a:pt x="60300" y="25868"/>
                  </a:cubicBezTo>
                  <a:cubicBezTo>
                    <a:pt x="60531" y="25883"/>
                    <a:pt x="60763" y="25900"/>
                    <a:pt x="60991" y="25928"/>
                  </a:cubicBezTo>
                  <a:cubicBezTo>
                    <a:pt x="61201" y="25953"/>
                    <a:pt x="61404" y="26003"/>
                    <a:pt x="61610" y="26003"/>
                  </a:cubicBezTo>
                  <a:cubicBezTo>
                    <a:pt x="61701" y="26003"/>
                    <a:pt x="61792" y="25993"/>
                    <a:pt x="61884" y="25967"/>
                  </a:cubicBezTo>
                  <a:cubicBezTo>
                    <a:pt x="61997" y="25935"/>
                    <a:pt x="61997" y="25797"/>
                    <a:pt x="61915" y="25736"/>
                  </a:cubicBezTo>
                  <a:cubicBezTo>
                    <a:pt x="61625" y="25518"/>
                    <a:pt x="61176" y="25469"/>
                    <a:pt x="60744" y="25469"/>
                  </a:cubicBezTo>
                  <a:cubicBezTo>
                    <a:pt x="60592" y="25469"/>
                    <a:pt x="60443" y="25475"/>
                    <a:pt x="60303" y="25482"/>
                  </a:cubicBezTo>
                  <a:cubicBezTo>
                    <a:pt x="60303" y="25436"/>
                    <a:pt x="60305" y="25386"/>
                    <a:pt x="60305" y="25338"/>
                  </a:cubicBezTo>
                  <a:cubicBezTo>
                    <a:pt x="60926" y="25122"/>
                    <a:pt x="61577" y="24897"/>
                    <a:pt x="62074" y="24523"/>
                  </a:cubicBezTo>
                  <a:cubicBezTo>
                    <a:pt x="62190" y="24437"/>
                    <a:pt x="62135" y="24277"/>
                    <a:pt x="62001" y="24277"/>
                  </a:cubicBezTo>
                  <a:cubicBezTo>
                    <a:pt x="61992" y="24277"/>
                    <a:pt x="61982" y="24278"/>
                    <a:pt x="61972" y="24280"/>
                  </a:cubicBezTo>
                  <a:cubicBezTo>
                    <a:pt x="61409" y="24372"/>
                    <a:pt x="60845" y="24647"/>
                    <a:pt x="60300" y="24923"/>
                  </a:cubicBezTo>
                  <a:cubicBezTo>
                    <a:pt x="60274" y="23575"/>
                    <a:pt x="60186" y="22284"/>
                    <a:pt x="60041" y="21049"/>
                  </a:cubicBezTo>
                  <a:lnTo>
                    <a:pt x="60041" y="21049"/>
                  </a:lnTo>
                  <a:cubicBezTo>
                    <a:pt x="60476" y="21409"/>
                    <a:pt x="60895" y="21788"/>
                    <a:pt x="61341" y="22126"/>
                  </a:cubicBezTo>
                  <a:cubicBezTo>
                    <a:pt x="61366" y="22145"/>
                    <a:pt x="61393" y="22153"/>
                    <a:pt x="61420" y="22153"/>
                  </a:cubicBezTo>
                  <a:cubicBezTo>
                    <a:pt x="61534" y="22153"/>
                    <a:pt x="61642" y="22006"/>
                    <a:pt x="61567" y="21898"/>
                  </a:cubicBezTo>
                  <a:cubicBezTo>
                    <a:pt x="61171" y="21325"/>
                    <a:pt x="60603" y="20925"/>
                    <a:pt x="59982" y="20612"/>
                  </a:cubicBezTo>
                  <a:cubicBezTo>
                    <a:pt x="59965" y="20483"/>
                    <a:pt x="59951" y="20354"/>
                    <a:pt x="59934" y="20228"/>
                  </a:cubicBezTo>
                  <a:lnTo>
                    <a:pt x="59934" y="20228"/>
                  </a:lnTo>
                  <a:cubicBezTo>
                    <a:pt x="60648" y="20644"/>
                    <a:pt x="61380" y="21051"/>
                    <a:pt x="62131" y="21291"/>
                  </a:cubicBezTo>
                  <a:cubicBezTo>
                    <a:pt x="62147" y="21296"/>
                    <a:pt x="62162" y="21298"/>
                    <a:pt x="62177" y="21298"/>
                  </a:cubicBezTo>
                  <a:cubicBezTo>
                    <a:pt x="62307" y="21298"/>
                    <a:pt x="62400" y="21123"/>
                    <a:pt x="62292" y="21032"/>
                  </a:cubicBezTo>
                  <a:cubicBezTo>
                    <a:pt x="61608" y="20464"/>
                    <a:pt x="60728" y="20063"/>
                    <a:pt x="59866" y="19710"/>
                  </a:cubicBezTo>
                  <a:cubicBezTo>
                    <a:pt x="59569" y="17796"/>
                    <a:pt x="59146" y="16021"/>
                    <a:pt x="58628" y="14394"/>
                  </a:cubicBezTo>
                  <a:lnTo>
                    <a:pt x="58628" y="14394"/>
                  </a:lnTo>
                  <a:cubicBezTo>
                    <a:pt x="58898" y="14414"/>
                    <a:pt x="59174" y="14464"/>
                    <a:pt x="59445" y="14464"/>
                  </a:cubicBezTo>
                  <a:cubicBezTo>
                    <a:pt x="59500" y="14464"/>
                    <a:pt x="59555" y="14462"/>
                    <a:pt x="59610" y="14457"/>
                  </a:cubicBezTo>
                  <a:cubicBezTo>
                    <a:pt x="59826" y="14438"/>
                    <a:pt x="59859" y="14169"/>
                    <a:pt x="59660" y="14088"/>
                  </a:cubicBezTo>
                  <a:cubicBezTo>
                    <a:pt x="59423" y="13994"/>
                    <a:pt x="59144" y="13973"/>
                    <a:pt x="58876" y="13973"/>
                  </a:cubicBezTo>
                  <a:cubicBezTo>
                    <a:pt x="58767" y="13973"/>
                    <a:pt x="58659" y="13977"/>
                    <a:pt x="58557" y="13980"/>
                  </a:cubicBezTo>
                  <a:cubicBezTo>
                    <a:pt x="58537" y="13980"/>
                    <a:pt x="58516" y="13982"/>
                    <a:pt x="58496" y="13982"/>
                  </a:cubicBezTo>
                  <a:cubicBezTo>
                    <a:pt x="58460" y="13874"/>
                    <a:pt x="58427" y="13763"/>
                    <a:pt x="58391" y="13656"/>
                  </a:cubicBezTo>
                  <a:cubicBezTo>
                    <a:pt x="58513" y="13629"/>
                    <a:pt x="58633" y="13596"/>
                    <a:pt x="58751" y="13572"/>
                  </a:cubicBezTo>
                  <a:cubicBezTo>
                    <a:pt x="59046" y="13511"/>
                    <a:pt x="59377" y="13497"/>
                    <a:pt x="59643" y="13349"/>
                  </a:cubicBezTo>
                  <a:cubicBezTo>
                    <a:pt x="59835" y="13243"/>
                    <a:pt x="59723" y="12996"/>
                    <a:pt x="59540" y="12972"/>
                  </a:cubicBezTo>
                  <a:cubicBezTo>
                    <a:pt x="59504" y="12967"/>
                    <a:pt x="59467" y="12965"/>
                    <a:pt x="59430" y="12965"/>
                  </a:cubicBezTo>
                  <a:cubicBezTo>
                    <a:pt x="59145" y="12965"/>
                    <a:pt x="58839" y="13095"/>
                    <a:pt x="58580" y="13186"/>
                  </a:cubicBezTo>
                  <a:cubicBezTo>
                    <a:pt x="58477" y="13222"/>
                    <a:pt x="58370" y="13262"/>
                    <a:pt x="58268" y="13305"/>
                  </a:cubicBezTo>
                  <a:cubicBezTo>
                    <a:pt x="55162" y="4544"/>
                    <a:pt x="49582" y="239"/>
                    <a:pt x="49186" y="1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6"/>
            <p:cNvSpPr/>
            <p:nvPr/>
          </p:nvSpPr>
          <p:spPr>
            <a:xfrm>
              <a:off x="2917175" y="4143100"/>
              <a:ext cx="101875" cy="87025"/>
            </a:xfrm>
            <a:custGeom>
              <a:avLst/>
              <a:gdLst/>
              <a:ahLst/>
              <a:cxnLst/>
              <a:rect l="l" t="t" r="r" b="b"/>
              <a:pathLst>
                <a:path w="4075" h="3481" extrusionOk="0">
                  <a:moveTo>
                    <a:pt x="162" y="1"/>
                  </a:moveTo>
                  <a:cubicBezTo>
                    <a:pt x="103" y="119"/>
                    <a:pt x="50" y="231"/>
                    <a:pt x="0" y="337"/>
                  </a:cubicBezTo>
                  <a:cubicBezTo>
                    <a:pt x="340" y="616"/>
                    <a:pt x="676" y="875"/>
                    <a:pt x="926" y="1093"/>
                  </a:cubicBezTo>
                  <a:cubicBezTo>
                    <a:pt x="1866" y="1921"/>
                    <a:pt x="2799" y="2817"/>
                    <a:pt x="3867" y="3463"/>
                  </a:cubicBezTo>
                  <a:cubicBezTo>
                    <a:pt x="3887" y="3476"/>
                    <a:pt x="3907" y="3481"/>
                    <a:pt x="3926" y="3481"/>
                  </a:cubicBezTo>
                  <a:cubicBezTo>
                    <a:pt x="4012" y="3481"/>
                    <a:pt x="4075" y="3365"/>
                    <a:pt x="4001" y="3292"/>
                  </a:cubicBezTo>
                  <a:cubicBezTo>
                    <a:pt x="3238" y="2477"/>
                    <a:pt x="2307" y="1817"/>
                    <a:pt x="1456" y="1091"/>
                  </a:cubicBezTo>
                  <a:cubicBezTo>
                    <a:pt x="1079" y="766"/>
                    <a:pt x="700" y="441"/>
                    <a:pt x="314" y="124"/>
                  </a:cubicBezTo>
                  <a:cubicBezTo>
                    <a:pt x="270" y="81"/>
                    <a:pt x="215" y="45"/>
                    <a:pt x="16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6"/>
            <p:cNvSpPr/>
            <p:nvPr/>
          </p:nvSpPr>
          <p:spPr>
            <a:xfrm>
              <a:off x="2929475" y="4121750"/>
              <a:ext cx="107800" cy="86725"/>
            </a:xfrm>
            <a:custGeom>
              <a:avLst/>
              <a:gdLst/>
              <a:ahLst/>
              <a:cxnLst/>
              <a:rect l="l" t="t" r="r" b="b"/>
              <a:pathLst>
                <a:path w="4312" h="3469" extrusionOk="0">
                  <a:moveTo>
                    <a:pt x="121" y="1"/>
                  </a:moveTo>
                  <a:cubicBezTo>
                    <a:pt x="78" y="73"/>
                    <a:pt x="37" y="145"/>
                    <a:pt x="1" y="215"/>
                  </a:cubicBezTo>
                  <a:cubicBezTo>
                    <a:pt x="1213" y="1393"/>
                    <a:pt x="2533" y="2671"/>
                    <a:pt x="3993" y="3448"/>
                  </a:cubicBezTo>
                  <a:cubicBezTo>
                    <a:pt x="4020" y="3462"/>
                    <a:pt x="4048" y="3469"/>
                    <a:pt x="4075" y="3469"/>
                  </a:cubicBezTo>
                  <a:cubicBezTo>
                    <a:pt x="4208" y="3469"/>
                    <a:pt x="4311" y="3303"/>
                    <a:pt x="4195" y="3185"/>
                  </a:cubicBezTo>
                  <a:cubicBezTo>
                    <a:pt x="2995" y="1995"/>
                    <a:pt x="1489" y="1042"/>
                    <a:pt x="12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6"/>
            <p:cNvSpPr/>
            <p:nvPr/>
          </p:nvSpPr>
          <p:spPr>
            <a:xfrm>
              <a:off x="2951900" y="4085875"/>
              <a:ext cx="124050" cy="96100"/>
            </a:xfrm>
            <a:custGeom>
              <a:avLst/>
              <a:gdLst/>
              <a:ahLst/>
              <a:cxnLst/>
              <a:rect l="l" t="t" r="r" b="b"/>
              <a:pathLst>
                <a:path w="4962" h="3844" extrusionOk="0">
                  <a:moveTo>
                    <a:pt x="133" y="0"/>
                  </a:moveTo>
                  <a:cubicBezTo>
                    <a:pt x="86" y="62"/>
                    <a:pt x="42" y="127"/>
                    <a:pt x="0" y="189"/>
                  </a:cubicBezTo>
                  <a:cubicBezTo>
                    <a:pt x="772" y="784"/>
                    <a:pt x="1563" y="1362"/>
                    <a:pt x="2295" y="2002"/>
                  </a:cubicBezTo>
                  <a:cubicBezTo>
                    <a:pt x="3075" y="2679"/>
                    <a:pt x="3837" y="3540"/>
                    <a:pt x="4852" y="3840"/>
                  </a:cubicBezTo>
                  <a:cubicBezTo>
                    <a:pt x="4860" y="3843"/>
                    <a:pt x="4868" y="3844"/>
                    <a:pt x="4875" y="3844"/>
                  </a:cubicBezTo>
                  <a:cubicBezTo>
                    <a:pt x="4940" y="3844"/>
                    <a:pt x="4962" y="3749"/>
                    <a:pt x="4905" y="3705"/>
                  </a:cubicBezTo>
                  <a:cubicBezTo>
                    <a:pt x="3284" y="2504"/>
                    <a:pt x="1767" y="1184"/>
                    <a:pt x="133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6"/>
            <p:cNvSpPr/>
            <p:nvPr/>
          </p:nvSpPr>
          <p:spPr>
            <a:xfrm>
              <a:off x="2979025" y="4051325"/>
              <a:ext cx="120875" cy="97100"/>
            </a:xfrm>
            <a:custGeom>
              <a:avLst/>
              <a:gdLst/>
              <a:ahLst/>
              <a:cxnLst/>
              <a:rect l="l" t="t" r="r" b="b"/>
              <a:pathLst>
                <a:path w="4835" h="3884" extrusionOk="0">
                  <a:moveTo>
                    <a:pt x="174" y="0"/>
                  </a:moveTo>
                  <a:cubicBezTo>
                    <a:pt x="116" y="62"/>
                    <a:pt x="54" y="122"/>
                    <a:pt x="1" y="189"/>
                  </a:cubicBezTo>
                  <a:cubicBezTo>
                    <a:pt x="1246" y="1629"/>
                    <a:pt x="2841" y="3149"/>
                    <a:pt x="4520" y="3869"/>
                  </a:cubicBezTo>
                  <a:cubicBezTo>
                    <a:pt x="4542" y="3879"/>
                    <a:pt x="4566" y="3883"/>
                    <a:pt x="4589" y="3883"/>
                  </a:cubicBezTo>
                  <a:cubicBezTo>
                    <a:pt x="4721" y="3883"/>
                    <a:pt x="4835" y="3733"/>
                    <a:pt x="4712" y="3622"/>
                  </a:cubicBezTo>
                  <a:cubicBezTo>
                    <a:pt x="3919" y="2866"/>
                    <a:pt x="2928" y="2293"/>
                    <a:pt x="2069" y="1607"/>
                  </a:cubicBezTo>
                  <a:cubicBezTo>
                    <a:pt x="1419" y="1089"/>
                    <a:pt x="797" y="546"/>
                    <a:pt x="174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6"/>
            <p:cNvSpPr/>
            <p:nvPr/>
          </p:nvSpPr>
          <p:spPr>
            <a:xfrm>
              <a:off x="2998800" y="4032750"/>
              <a:ext cx="129975" cy="97550"/>
            </a:xfrm>
            <a:custGeom>
              <a:avLst/>
              <a:gdLst/>
              <a:ahLst/>
              <a:cxnLst/>
              <a:rect l="l" t="t" r="r" b="b"/>
              <a:pathLst>
                <a:path w="5199" h="3902" extrusionOk="0">
                  <a:moveTo>
                    <a:pt x="139" y="1"/>
                  </a:moveTo>
                  <a:cubicBezTo>
                    <a:pt x="90" y="44"/>
                    <a:pt x="45" y="85"/>
                    <a:pt x="1" y="126"/>
                  </a:cubicBezTo>
                  <a:cubicBezTo>
                    <a:pt x="856" y="824"/>
                    <a:pt x="1710" y="1510"/>
                    <a:pt x="2580" y="2189"/>
                  </a:cubicBezTo>
                  <a:cubicBezTo>
                    <a:pt x="3344" y="2786"/>
                    <a:pt x="4109" y="3542"/>
                    <a:pt x="5018" y="3895"/>
                  </a:cubicBezTo>
                  <a:cubicBezTo>
                    <a:pt x="5029" y="3899"/>
                    <a:pt x="5039" y="3901"/>
                    <a:pt x="5050" y="3901"/>
                  </a:cubicBezTo>
                  <a:cubicBezTo>
                    <a:pt x="5128" y="3901"/>
                    <a:pt x="5198" y="3797"/>
                    <a:pt x="5145" y="3731"/>
                  </a:cubicBezTo>
                  <a:cubicBezTo>
                    <a:pt x="4550" y="2957"/>
                    <a:pt x="3607" y="2441"/>
                    <a:pt x="2821" y="1872"/>
                  </a:cubicBezTo>
                  <a:cubicBezTo>
                    <a:pt x="1937" y="1234"/>
                    <a:pt x="1040" y="618"/>
                    <a:pt x="139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6"/>
            <p:cNvSpPr/>
            <p:nvPr/>
          </p:nvSpPr>
          <p:spPr>
            <a:xfrm>
              <a:off x="3032575" y="4007200"/>
              <a:ext cx="105825" cy="82250"/>
            </a:xfrm>
            <a:custGeom>
              <a:avLst/>
              <a:gdLst/>
              <a:ahLst/>
              <a:cxnLst/>
              <a:rect l="l" t="t" r="r" b="b"/>
              <a:pathLst>
                <a:path w="4233" h="3290" extrusionOk="0">
                  <a:moveTo>
                    <a:pt x="215" y="1"/>
                  </a:moveTo>
                  <a:cubicBezTo>
                    <a:pt x="143" y="40"/>
                    <a:pt x="71" y="81"/>
                    <a:pt x="1" y="126"/>
                  </a:cubicBezTo>
                  <a:cubicBezTo>
                    <a:pt x="1292" y="1213"/>
                    <a:pt x="2566" y="2431"/>
                    <a:pt x="3998" y="3269"/>
                  </a:cubicBezTo>
                  <a:cubicBezTo>
                    <a:pt x="4022" y="3283"/>
                    <a:pt x="4045" y="3289"/>
                    <a:pt x="4067" y="3289"/>
                  </a:cubicBezTo>
                  <a:cubicBezTo>
                    <a:pt x="4168" y="3289"/>
                    <a:pt x="4233" y="3155"/>
                    <a:pt x="4159" y="3063"/>
                  </a:cubicBezTo>
                  <a:cubicBezTo>
                    <a:pt x="3130" y="1827"/>
                    <a:pt x="1625" y="860"/>
                    <a:pt x="215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6"/>
            <p:cNvSpPr/>
            <p:nvPr/>
          </p:nvSpPr>
          <p:spPr>
            <a:xfrm>
              <a:off x="3061775" y="3992675"/>
              <a:ext cx="112925" cy="82850"/>
            </a:xfrm>
            <a:custGeom>
              <a:avLst/>
              <a:gdLst/>
              <a:ahLst/>
              <a:cxnLst/>
              <a:rect l="l" t="t" r="r" b="b"/>
              <a:pathLst>
                <a:path w="4517" h="3314" extrusionOk="0">
                  <a:moveTo>
                    <a:pt x="313" y="0"/>
                  </a:moveTo>
                  <a:cubicBezTo>
                    <a:pt x="206" y="35"/>
                    <a:pt x="104" y="76"/>
                    <a:pt x="1" y="117"/>
                  </a:cubicBezTo>
                  <a:cubicBezTo>
                    <a:pt x="1313" y="1268"/>
                    <a:pt x="2683" y="2513"/>
                    <a:pt x="4183" y="3291"/>
                  </a:cubicBezTo>
                  <a:cubicBezTo>
                    <a:pt x="4212" y="3307"/>
                    <a:pt x="4242" y="3314"/>
                    <a:pt x="4270" y="3314"/>
                  </a:cubicBezTo>
                  <a:cubicBezTo>
                    <a:pt x="4410" y="3314"/>
                    <a:pt x="4517" y="3139"/>
                    <a:pt x="4401" y="3015"/>
                  </a:cubicBezTo>
                  <a:cubicBezTo>
                    <a:pt x="3261" y="1832"/>
                    <a:pt x="1745" y="901"/>
                    <a:pt x="313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6"/>
            <p:cNvSpPr/>
            <p:nvPr/>
          </p:nvSpPr>
          <p:spPr>
            <a:xfrm>
              <a:off x="3102600" y="3983875"/>
              <a:ext cx="92800" cy="67000"/>
            </a:xfrm>
            <a:custGeom>
              <a:avLst/>
              <a:gdLst/>
              <a:ahLst/>
              <a:cxnLst/>
              <a:rect l="l" t="t" r="r" b="b"/>
              <a:pathLst>
                <a:path w="3712" h="2680" extrusionOk="0">
                  <a:moveTo>
                    <a:pt x="300" y="1"/>
                  </a:moveTo>
                  <a:cubicBezTo>
                    <a:pt x="197" y="8"/>
                    <a:pt x="100" y="20"/>
                    <a:pt x="0" y="33"/>
                  </a:cubicBezTo>
                  <a:cubicBezTo>
                    <a:pt x="544" y="502"/>
                    <a:pt x="1094" y="963"/>
                    <a:pt x="1662" y="1398"/>
                  </a:cubicBezTo>
                  <a:cubicBezTo>
                    <a:pt x="2241" y="1846"/>
                    <a:pt x="2826" y="2391"/>
                    <a:pt x="3504" y="2669"/>
                  </a:cubicBezTo>
                  <a:cubicBezTo>
                    <a:pt x="3522" y="2676"/>
                    <a:pt x="3538" y="2680"/>
                    <a:pt x="3554" y="2680"/>
                  </a:cubicBezTo>
                  <a:cubicBezTo>
                    <a:pt x="3664" y="2680"/>
                    <a:pt x="3711" y="2517"/>
                    <a:pt x="3641" y="2436"/>
                  </a:cubicBezTo>
                  <a:cubicBezTo>
                    <a:pt x="3143" y="1855"/>
                    <a:pt x="2396" y="1443"/>
                    <a:pt x="1773" y="1004"/>
                  </a:cubicBezTo>
                  <a:cubicBezTo>
                    <a:pt x="1286" y="659"/>
                    <a:pt x="794" y="328"/>
                    <a:pt x="300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6"/>
            <p:cNvSpPr/>
            <p:nvPr/>
          </p:nvSpPr>
          <p:spPr>
            <a:xfrm>
              <a:off x="3142250" y="3619475"/>
              <a:ext cx="980700" cy="539025"/>
            </a:xfrm>
            <a:custGeom>
              <a:avLst/>
              <a:gdLst/>
              <a:ahLst/>
              <a:cxnLst/>
              <a:rect l="l" t="t" r="r" b="b"/>
              <a:pathLst>
                <a:path w="39228" h="21561" extrusionOk="0">
                  <a:moveTo>
                    <a:pt x="39228" y="1"/>
                  </a:moveTo>
                  <a:lnTo>
                    <a:pt x="39228" y="1"/>
                  </a:lnTo>
                  <a:cubicBezTo>
                    <a:pt x="38999" y="2175"/>
                    <a:pt x="38470" y="4307"/>
                    <a:pt x="37688" y="6330"/>
                  </a:cubicBezTo>
                  <a:cubicBezTo>
                    <a:pt x="36919" y="8359"/>
                    <a:pt x="35892" y="10286"/>
                    <a:pt x="34613" y="12018"/>
                  </a:cubicBezTo>
                  <a:cubicBezTo>
                    <a:pt x="32068" y="15501"/>
                    <a:pt x="28439" y="18116"/>
                    <a:pt x="24386" y="19540"/>
                  </a:cubicBezTo>
                  <a:cubicBezTo>
                    <a:pt x="22374" y="20289"/>
                    <a:pt x="20241" y="20671"/>
                    <a:pt x="18097" y="20778"/>
                  </a:cubicBezTo>
                  <a:cubicBezTo>
                    <a:pt x="17791" y="20791"/>
                    <a:pt x="17485" y="20797"/>
                    <a:pt x="17178" y="20797"/>
                  </a:cubicBezTo>
                  <a:cubicBezTo>
                    <a:pt x="15335" y="20797"/>
                    <a:pt x="13491" y="20563"/>
                    <a:pt x="11687" y="20147"/>
                  </a:cubicBezTo>
                  <a:cubicBezTo>
                    <a:pt x="9586" y="19646"/>
                    <a:pt x="7535" y="18907"/>
                    <a:pt x="5581" y="17960"/>
                  </a:cubicBezTo>
                  <a:cubicBezTo>
                    <a:pt x="3615" y="17027"/>
                    <a:pt x="1739" y="15897"/>
                    <a:pt x="0" y="14568"/>
                  </a:cubicBezTo>
                  <a:lnTo>
                    <a:pt x="0" y="14568"/>
                  </a:lnTo>
                  <a:cubicBezTo>
                    <a:pt x="1624" y="16041"/>
                    <a:pt x="3473" y="17252"/>
                    <a:pt x="5397" y="18315"/>
                  </a:cubicBezTo>
                  <a:cubicBezTo>
                    <a:pt x="7331" y="19361"/>
                    <a:pt x="9389" y="20200"/>
                    <a:pt x="11531" y="20766"/>
                  </a:cubicBezTo>
                  <a:cubicBezTo>
                    <a:pt x="13502" y="21295"/>
                    <a:pt x="15545" y="21560"/>
                    <a:pt x="17594" y="21560"/>
                  </a:cubicBezTo>
                  <a:cubicBezTo>
                    <a:pt x="17770" y="21560"/>
                    <a:pt x="17946" y="21558"/>
                    <a:pt x="18123" y="21555"/>
                  </a:cubicBezTo>
                  <a:cubicBezTo>
                    <a:pt x="20345" y="21471"/>
                    <a:pt x="22566" y="21074"/>
                    <a:pt x="24660" y="20313"/>
                  </a:cubicBezTo>
                  <a:cubicBezTo>
                    <a:pt x="26750" y="19550"/>
                    <a:pt x="28750" y="18526"/>
                    <a:pt x="30528" y="17177"/>
                  </a:cubicBezTo>
                  <a:cubicBezTo>
                    <a:pt x="31422" y="16515"/>
                    <a:pt x="32253" y="15767"/>
                    <a:pt x="33025" y="14968"/>
                  </a:cubicBezTo>
                  <a:cubicBezTo>
                    <a:pt x="33805" y="14174"/>
                    <a:pt x="34503" y="13306"/>
                    <a:pt x="35134" y="12392"/>
                  </a:cubicBezTo>
                  <a:cubicBezTo>
                    <a:pt x="36407" y="10573"/>
                    <a:pt x="37377" y="8558"/>
                    <a:pt x="38067" y="6466"/>
                  </a:cubicBezTo>
                  <a:cubicBezTo>
                    <a:pt x="38404" y="5414"/>
                    <a:pt x="38679" y="4348"/>
                    <a:pt x="38876" y="3267"/>
                  </a:cubicBezTo>
                  <a:cubicBezTo>
                    <a:pt x="39080" y="2189"/>
                    <a:pt x="39216" y="1096"/>
                    <a:pt x="39228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6"/>
            <p:cNvSpPr/>
            <p:nvPr/>
          </p:nvSpPr>
          <p:spPr>
            <a:xfrm>
              <a:off x="3843975" y="3477075"/>
              <a:ext cx="11600" cy="32350"/>
            </a:xfrm>
            <a:custGeom>
              <a:avLst/>
              <a:gdLst/>
              <a:ahLst/>
              <a:cxnLst/>
              <a:rect l="l" t="t" r="r" b="b"/>
              <a:pathLst>
                <a:path w="464" h="1294" extrusionOk="0">
                  <a:moveTo>
                    <a:pt x="116" y="0"/>
                  </a:moveTo>
                  <a:cubicBezTo>
                    <a:pt x="72" y="0"/>
                    <a:pt x="26" y="39"/>
                    <a:pt x="21" y="87"/>
                  </a:cubicBezTo>
                  <a:cubicBezTo>
                    <a:pt x="0" y="293"/>
                    <a:pt x="41" y="497"/>
                    <a:pt x="67" y="703"/>
                  </a:cubicBezTo>
                  <a:cubicBezTo>
                    <a:pt x="87" y="880"/>
                    <a:pt x="94" y="1065"/>
                    <a:pt x="178" y="1223"/>
                  </a:cubicBezTo>
                  <a:cubicBezTo>
                    <a:pt x="204" y="1273"/>
                    <a:pt x="244" y="1294"/>
                    <a:pt x="285" y="1294"/>
                  </a:cubicBezTo>
                  <a:cubicBezTo>
                    <a:pt x="356" y="1294"/>
                    <a:pt x="430" y="1232"/>
                    <a:pt x="441" y="1152"/>
                  </a:cubicBezTo>
                  <a:cubicBezTo>
                    <a:pt x="463" y="964"/>
                    <a:pt x="388" y="765"/>
                    <a:pt x="345" y="580"/>
                  </a:cubicBezTo>
                  <a:cubicBezTo>
                    <a:pt x="302" y="396"/>
                    <a:pt x="268" y="213"/>
                    <a:pt x="182" y="45"/>
                  </a:cubicBezTo>
                  <a:cubicBezTo>
                    <a:pt x="166" y="13"/>
                    <a:pt x="142" y="0"/>
                    <a:pt x="116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6"/>
            <p:cNvSpPr/>
            <p:nvPr/>
          </p:nvSpPr>
          <p:spPr>
            <a:xfrm>
              <a:off x="3865925" y="3483650"/>
              <a:ext cx="11325" cy="30950"/>
            </a:xfrm>
            <a:custGeom>
              <a:avLst/>
              <a:gdLst/>
              <a:ahLst/>
              <a:cxnLst/>
              <a:rect l="l" t="t" r="r" b="b"/>
              <a:pathLst>
                <a:path w="453" h="1238" extrusionOk="0">
                  <a:moveTo>
                    <a:pt x="144" y="0"/>
                  </a:moveTo>
                  <a:cubicBezTo>
                    <a:pt x="126" y="0"/>
                    <a:pt x="109" y="9"/>
                    <a:pt x="99" y="25"/>
                  </a:cubicBezTo>
                  <a:cubicBezTo>
                    <a:pt x="0" y="191"/>
                    <a:pt x="50" y="402"/>
                    <a:pt x="60" y="586"/>
                  </a:cubicBezTo>
                  <a:cubicBezTo>
                    <a:pt x="72" y="795"/>
                    <a:pt x="82" y="992"/>
                    <a:pt x="185" y="1181"/>
                  </a:cubicBezTo>
                  <a:cubicBezTo>
                    <a:pt x="207" y="1219"/>
                    <a:pt x="248" y="1238"/>
                    <a:pt x="288" y="1238"/>
                  </a:cubicBezTo>
                  <a:cubicBezTo>
                    <a:pt x="339" y="1238"/>
                    <a:pt x="391" y="1208"/>
                    <a:pt x="403" y="1153"/>
                  </a:cubicBezTo>
                  <a:cubicBezTo>
                    <a:pt x="453" y="942"/>
                    <a:pt x="410" y="752"/>
                    <a:pt x="365" y="545"/>
                  </a:cubicBezTo>
                  <a:cubicBezTo>
                    <a:pt x="326" y="365"/>
                    <a:pt x="317" y="149"/>
                    <a:pt x="178" y="15"/>
                  </a:cubicBezTo>
                  <a:cubicBezTo>
                    <a:pt x="168" y="5"/>
                    <a:pt x="156" y="0"/>
                    <a:pt x="144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6"/>
            <p:cNvSpPr/>
            <p:nvPr/>
          </p:nvSpPr>
          <p:spPr>
            <a:xfrm>
              <a:off x="4241600" y="3532850"/>
              <a:ext cx="10275" cy="37825"/>
            </a:xfrm>
            <a:custGeom>
              <a:avLst/>
              <a:gdLst/>
              <a:ahLst/>
              <a:cxnLst/>
              <a:rect l="l" t="t" r="r" b="b"/>
              <a:pathLst>
                <a:path w="411" h="1513" extrusionOk="0">
                  <a:moveTo>
                    <a:pt x="204" y="0"/>
                  </a:moveTo>
                  <a:cubicBezTo>
                    <a:pt x="146" y="0"/>
                    <a:pt x="88" y="32"/>
                    <a:pt x="79" y="94"/>
                  </a:cubicBezTo>
                  <a:cubicBezTo>
                    <a:pt x="47" y="319"/>
                    <a:pt x="21" y="542"/>
                    <a:pt x="11" y="772"/>
                  </a:cubicBezTo>
                  <a:cubicBezTo>
                    <a:pt x="0" y="993"/>
                    <a:pt x="60" y="1224"/>
                    <a:pt x="107" y="1440"/>
                  </a:cubicBezTo>
                  <a:cubicBezTo>
                    <a:pt x="118" y="1488"/>
                    <a:pt x="161" y="1512"/>
                    <a:pt x="205" y="1512"/>
                  </a:cubicBezTo>
                  <a:cubicBezTo>
                    <a:pt x="248" y="1512"/>
                    <a:pt x="292" y="1488"/>
                    <a:pt x="302" y="1440"/>
                  </a:cubicBezTo>
                  <a:cubicBezTo>
                    <a:pt x="350" y="1221"/>
                    <a:pt x="410" y="993"/>
                    <a:pt x="398" y="772"/>
                  </a:cubicBezTo>
                  <a:cubicBezTo>
                    <a:pt x="386" y="542"/>
                    <a:pt x="362" y="319"/>
                    <a:pt x="329" y="94"/>
                  </a:cubicBezTo>
                  <a:cubicBezTo>
                    <a:pt x="321" y="32"/>
                    <a:pt x="263" y="0"/>
                    <a:pt x="204" y="0"/>
                  </a:cubicBezTo>
                  <a:close/>
                </a:path>
              </a:pathLst>
            </a:custGeom>
            <a:solidFill>
              <a:srgbClr val="984A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6"/>
            <p:cNvSpPr/>
            <p:nvPr/>
          </p:nvSpPr>
          <p:spPr>
            <a:xfrm>
              <a:off x="4262825" y="3541075"/>
              <a:ext cx="9625" cy="32450"/>
            </a:xfrm>
            <a:custGeom>
              <a:avLst/>
              <a:gdLst/>
              <a:ahLst/>
              <a:cxnLst/>
              <a:rect l="l" t="t" r="r" b="b"/>
              <a:pathLst>
                <a:path w="385" h="1298" extrusionOk="0">
                  <a:moveTo>
                    <a:pt x="143" y="1"/>
                  </a:moveTo>
                  <a:cubicBezTo>
                    <a:pt x="89" y="1"/>
                    <a:pt x="31" y="38"/>
                    <a:pt x="29" y="101"/>
                  </a:cubicBezTo>
                  <a:cubicBezTo>
                    <a:pt x="28" y="292"/>
                    <a:pt x="24" y="480"/>
                    <a:pt x="26" y="672"/>
                  </a:cubicBezTo>
                  <a:cubicBezTo>
                    <a:pt x="28" y="846"/>
                    <a:pt x="0" y="1036"/>
                    <a:pt x="64" y="1197"/>
                  </a:cubicBezTo>
                  <a:cubicBezTo>
                    <a:pt x="89" y="1260"/>
                    <a:pt x="152" y="1297"/>
                    <a:pt x="212" y="1297"/>
                  </a:cubicBezTo>
                  <a:cubicBezTo>
                    <a:pt x="266" y="1297"/>
                    <a:pt x="318" y="1267"/>
                    <a:pt x="336" y="1197"/>
                  </a:cubicBezTo>
                  <a:cubicBezTo>
                    <a:pt x="384" y="1012"/>
                    <a:pt x="328" y="815"/>
                    <a:pt x="307" y="630"/>
                  </a:cubicBezTo>
                  <a:cubicBezTo>
                    <a:pt x="283" y="443"/>
                    <a:pt x="256" y="257"/>
                    <a:pt x="230" y="74"/>
                  </a:cubicBezTo>
                  <a:cubicBezTo>
                    <a:pt x="222" y="23"/>
                    <a:pt x="184" y="1"/>
                    <a:pt x="143" y="1"/>
                  </a:cubicBezTo>
                  <a:close/>
                </a:path>
              </a:pathLst>
            </a:custGeom>
            <a:solidFill>
              <a:srgbClr val="984A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6"/>
            <p:cNvSpPr/>
            <p:nvPr/>
          </p:nvSpPr>
          <p:spPr>
            <a:xfrm>
              <a:off x="4275400" y="3526875"/>
              <a:ext cx="12075" cy="27950"/>
            </a:xfrm>
            <a:custGeom>
              <a:avLst/>
              <a:gdLst/>
              <a:ahLst/>
              <a:cxnLst/>
              <a:rect l="l" t="t" r="r" b="b"/>
              <a:pathLst>
                <a:path w="483" h="1118" extrusionOk="0">
                  <a:moveTo>
                    <a:pt x="73" y="0"/>
                  </a:moveTo>
                  <a:cubicBezTo>
                    <a:pt x="37" y="0"/>
                    <a:pt x="1" y="30"/>
                    <a:pt x="10" y="79"/>
                  </a:cubicBezTo>
                  <a:cubicBezTo>
                    <a:pt x="70" y="383"/>
                    <a:pt x="56" y="783"/>
                    <a:pt x="217" y="1052"/>
                  </a:cubicBezTo>
                  <a:cubicBezTo>
                    <a:pt x="245" y="1097"/>
                    <a:pt x="291" y="1118"/>
                    <a:pt x="337" y="1118"/>
                  </a:cubicBezTo>
                  <a:cubicBezTo>
                    <a:pt x="410" y="1118"/>
                    <a:pt x="482" y="1067"/>
                    <a:pt x="481" y="980"/>
                  </a:cubicBezTo>
                  <a:cubicBezTo>
                    <a:pt x="469" y="666"/>
                    <a:pt x="245" y="335"/>
                    <a:pt x="135" y="45"/>
                  </a:cubicBezTo>
                  <a:cubicBezTo>
                    <a:pt x="123" y="14"/>
                    <a:pt x="98" y="0"/>
                    <a:pt x="73" y="0"/>
                  </a:cubicBezTo>
                  <a:close/>
                </a:path>
              </a:pathLst>
            </a:custGeom>
            <a:solidFill>
              <a:srgbClr val="984A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6"/>
            <p:cNvSpPr/>
            <p:nvPr/>
          </p:nvSpPr>
          <p:spPr>
            <a:xfrm>
              <a:off x="3475575" y="3661650"/>
              <a:ext cx="20150" cy="43900"/>
            </a:xfrm>
            <a:custGeom>
              <a:avLst/>
              <a:gdLst/>
              <a:ahLst/>
              <a:cxnLst/>
              <a:rect l="l" t="t" r="r" b="b"/>
              <a:pathLst>
                <a:path w="806" h="1756" extrusionOk="0">
                  <a:moveTo>
                    <a:pt x="764" y="0"/>
                  </a:moveTo>
                  <a:cubicBezTo>
                    <a:pt x="757" y="0"/>
                    <a:pt x="750" y="3"/>
                    <a:pt x="743" y="8"/>
                  </a:cubicBezTo>
                  <a:cubicBezTo>
                    <a:pt x="304" y="330"/>
                    <a:pt x="0" y="1133"/>
                    <a:pt x="100" y="1663"/>
                  </a:cubicBezTo>
                  <a:cubicBezTo>
                    <a:pt x="112" y="1728"/>
                    <a:pt x="158" y="1755"/>
                    <a:pt x="209" y="1755"/>
                  </a:cubicBezTo>
                  <a:cubicBezTo>
                    <a:pt x="266" y="1755"/>
                    <a:pt x="328" y="1719"/>
                    <a:pt x="350" y="1663"/>
                  </a:cubicBezTo>
                  <a:cubicBezTo>
                    <a:pt x="451" y="1402"/>
                    <a:pt x="477" y="1112"/>
                    <a:pt x="549" y="843"/>
                  </a:cubicBezTo>
                  <a:cubicBezTo>
                    <a:pt x="621" y="577"/>
                    <a:pt x="751" y="320"/>
                    <a:pt x="801" y="51"/>
                  </a:cubicBezTo>
                  <a:cubicBezTo>
                    <a:pt x="805" y="28"/>
                    <a:pt x="787" y="0"/>
                    <a:pt x="764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6"/>
            <p:cNvSpPr/>
            <p:nvPr/>
          </p:nvSpPr>
          <p:spPr>
            <a:xfrm>
              <a:off x="3497450" y="3685500"/>
              <a:ext cx="12325" cy="32200"/>
            </a:xfrm>
            <a:custGeom>
              <a:avLst/>
              <a:gdLst/>
              <a:ahLst/>
              <a:cxnLst/>
              <a:rect l="l" t="t" r="r" b="b"/>
              <a:pathLst>
                <a:path w="493" h="1288" extrusionOk="0">
                  <a:moveTo>
                    <a:pt x="427" y="0"/>
                  </a:moveTo>
                  <a:cubicBezTo>
                    <a:pt x="391" y="0"/>
                    <a:pt x="353" y="24"/>
                    <a:pt x="348" y="69"/>
                  </a:cubicBezTo>
                  <a:cubicBezTo>
                    <a:pt x="305" y="455"/>
                    <a:pt x="170" y="820"/>
                    <a:pt x="26" y="1177"/>
                  </a:cubicBezTo>
                  <a:cubicBezTo>
                    <a:pt x="1" y="1242"/>
                    <a:pt x="58" y="1288"/>
                    <a:pt x="114" y="1288"/>
                  </a:cubicBezTo>
                  <a:cubicBezTo>
                    <a:pt x="144" y="1288"/>
                    <a:pt x="174" y="1275"/>
                    <a:pt x="192" y="1245"/>
                  </a:cubicBezTo>
                  <a:cubicBezTo>
                    <a:pt x="411" y="885"/>
                    <a:pt x="485" y="486"/>
                    <a:pt x="492" y="67"/>
                  </a:cubicBezTo>
                  <a:cubicBezTo>
                    <a:pt x="493" y="22"/>
                    <a:pt x="461" y="0"/>
                    <a:pt x="427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6"/>
            <p:cNvSpPr/>
            <p:nvPr/>
          </p:nvSpPr>
          <p:spPr>
            <a:xfrm>
              <a:off x="3531550" y="3661700"/>
              <a:ext cx="11525" cy="33825"/>
            </a:xfrm>
            <a:custGeom>
              <a:avLst/>
              <a:gdLst/>
              <a:ahLst/>
              <a:cxnLst/>
              <a:rect l="l" t="t" r="r" b="b"/>
              <a:pathLst>
                <a:path w="461" h="1353" extrusionOk="0">
                  <a:moveTo>
                    <a:pt x="263" y="1"/>
                  </a:moveTo>
                  <a:cubicBezTo>
                    <a:pt x="243" y="1"/>
                    <a:pt x="221" y="16"/>
                    <a:pt x="220" y="40"/>
                  </a:cubicBezTo>
                  <a:cubicBezTo>
                    <a:pt x="186" y="448"/>
                    <a:pt x="28" y="841"/>
                    <a:pt x="4" y="1249"/>
                  </a:cubicBezTo>
                  <a:cubicBezTo>
                    <a:pt x="0" y="1318"/>
                    <a:pt x="53" y="1353"/>
                    <a:pt x="108" y="1353"/>
                  </a:cubicBezTo>
                  <a:cubicBezTo>
                    <a:pt x="145" y="1353"/>
                    <a:pt x="183" y="1337"/>
                    <a:pt x="205" y="1304"/>
                  </a:cubicBezTo>
                  <a:cubicBezTo>
                    <a:pt x="461" y="934"/>
                    <a:pt x="407" y="438"/>
                    <a:pt x="298" y="28"/>
                  </a:cubicBezTo>
                  <a:cubicBezTo>
                    <a:pt x="292" y="9"/>
                    <a:pt x="278" y="1"/>
                    <a:pt x="263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6"/>
            <p:cNvSpPr/>
            <p:nvPr/>
          </p:nvSpPr>
          <p:spPr>
            <a:xfrm>
              <a:off x="3823975" y="3802575"/>
              <a:ext cx="13250" cy="46450"/>
            </a:xfrm>
            <a:custGeom>
              <a:avLst/>
              <a:gdLst/>
              <a:ahLst/>
              <a:cxnLst/>
              <a:rect l="l" t="t" r="r" b="b"/>
              <a:pathLst>
                <a:path w="530" h="1858" extrusionOk="0">
                  <a:moveTo>
                    <a:pt x="280" y="1"/>
                  </a:moveTo>
                  <a:cubicBezTo>
                    <a:pt x="251" y="1"/>
                    <a:pt x="225" y="17"/>
                    <a:pt x="219" y="52"/>
                  </a:cubicBezTo>
                  <a:cubicBezTo>
                    <a:pt x="131" y="610"/>
                    <a:pt x="1" y="1230"/>
                    <a:pt x="210" y="1770"/>
                  </a:cubicBezTo>
                  <a:cubicBezTo>
                    <a:pt x="231" y="1823"/>
                    <a:pt x="292" y="1857"/>
                    <a:pt x="347" y="1857"/>
                  </a:cubicBezTo>
                  <a:cubicBezTo>
                    <a:pt x="395" y="1857"/>
                    <a:pt x="438" y="1832"/>
                    <a:pt x="448" y="1770"/>
                  </a:cubicBezTo>
                  <a:cubicBezTo>
                    <a:pt x="529" y="1210"/>
                    <a:pt x="378" y="639"/>
                    <a:pt x="361" y="73"/>
                  </a:cubicBezTo>
                  <a:cubicBezTo>
                    <a:pt x="359" y="28"/>
                    <a:pt x="318" y="1"/>
                    <a:pt x="280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6"/>
            <p:cNvSpPr/>
            <p:nvPr/>
          </p:nvSpPr>
          <p:spPr>
            <a:xfrm>
              <a:off x="3850125" y="3812250"/>
              <a:ext cx="10850" cy="39225"/>
            </a:xfrm>
            <a:custGeom>
              <a:avLst/>
              <a:gdLst/>
              <a:ahLst/>
              <a:cxnLst/>
              <a:rect l="l" t="t" r="r" b="b"/>
              <a:pathLst>
                <a:path w="434" h="1569" extrusionOk="0">
                  <a:moveTo>
                    <a:pt x="217" y="0"/>
                  </a:moveTo>
                  <a:cubicBezTo>
                    <a:pt x="150" y="0"/>
                    <a:pt x="82" y="46"/>
                    <a:pt x="75" y="137"/>
                  </a:cubicBezTo>
                  <a:cubicBezTo>
                    <a:pt x="61" y="384"/>
                    <a:pt x="40" y="631"/>
                    <a:pt x="32" y="879"/>
                  </a:cubicBezTo>
                  <a:cubicBezTo>
                    <a:pt x="27" y="1095"/>
                    <a:pt x="1" y="1298"/>
                    <a:pt x="88" y="1497"/>
                  </a:cubicBezTo>
                  <a:cubicBezTo>
                    <a:pt x="110" y="1545"/>
                    <a:pt x="163" y="1569"/>
                    <a:pt x="216" y="1569"/>
                  </a:cubicBezTo>
                  <a:cubicBezTo>
                    <a:pt x="269" y="1569"/>
                    <a:pt x="322" y="1545"/>
                    <a:pt x="344" y="1497"/>
                  </a:cubicBezTo>
                  <a:cubicBezTo>
                    <a:pt x="433" y="1298"/>
                    <a:pt x="407" y="1095"/>
                    <a:pt x="401" y="879"/>
                  </a:cubicBezTo>
                  <a:cubicBezTo>
                    <a:pt x="392" y="632"/>
                    <a:pt x="373" y="384"/>
                    <a:pt x="358" y="137"/>
                  </a:cubicBezTo>
                  <a:cubicBezTo>
                    <a:pt x="353" y="46"/>
                    <a:pt x="285" y="0"/>
                    <a:pt x="217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6"/>
            <p:cNvSpPr/>
            <p:nvPr/>
          </p:nvSpPr>
          <p:spPr>
            <a:xfrm>
              <a:off x="3869225" y="3756675"/>
              <a:ext cx="13100" cy="40050"/>
            </a:xfrm>
            <a:custGeom>
              <a:avLst/>
              <a:gdLst/>
              <a:ahLst/>
              <a:cxnLst/>
              <a:rect l="l" t="t" r="r" b="b"/>
              <a:pathLst>
                <a:path w="524" h="1602" extrusionOk="0">
                  <a:moveTo>
                    <a:pt x="139" y="1"/>
                  </a:moveTo>
                  <a:cubicBezTo>
                    <a:pt x="91" y="1"/>
                    <a:pt x="41" y="43"/>
                    <a:pt x="34" y="94"/>
                  </a:cubicBezTo>
                  <a:cubicBezTo>
                    <a:pt x="3" y="333"/>
                    <a:pt x="22" y="583"/>
                    <a:pt x="12" y="823"/>
                  </a:cubicBezTo>
                  <a:cubicBezTo>
                    <a:pt x="2" y="1048"/>
                    <a:pt x="0" y="1274"/>
                    <a:pt x="62" y="1494"/>
                  </a:cubicBezTo>
                  <a:cubicBezTo>
                    <a:pt x="83" y="1568"/>
                    <a:pt x="140" y="1602"/>
                    <a:pt x="199" y="1602"/>
                  </a:cubicBezTo>
                  <a:cubicBezTo>
                    <a:pt x="262" y="1602"/>
                    <a:pt x="328" y="1563"/>
                    <a:pt x="355" y="1494"/>
                  </a:cubicBezTo>
                  <a:cubicBezTo>
                    <a:pt x="523" y="1070"/>
                    <a:pt x="408" y="446"/>
                    <a:pt x="209" y="48"/>
                  </a:cubicBezTo>
                  <a:cubicBezTo>
                    <a:pt x="192" y="15"/>
                    <a:pt x="166" y="1"/>
                    <a:pt x="139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6"/>
            <p:cNvSpPr/>
            <p:nvPr/>
          </p:nvSpPr>
          <p:spPr>
            <a:xfrm>
              <a:off x="3474625" y="4017975"/>
              <a:ext cx="20600" cy="47825"/>
            </a:xfrm>
            <a:custGeom>
              <a:avLst/>
              <a:gdLst/>
              <a:ahLst/>
              <a:cxnLst/>
              <a:rect l="l" t="t" r="r" b="b"/>
              <a:pathLst>
                <a:path w="824" h="1913" extrusionOk="0">
                  <a:moveTo>
                    <a:pt x="184" y="0"/>
                  </a:moveTo>
                  <a:cubicBezTo>
                    <a:pt x="91" y="0"/>
                    <a:pt x="0" y="74"/>
                    <a:pt x="33" y="194"/>
                  </a:cubicBezTo>
                  <a:cubicBezTo>
                    <a:pt x="191" y="777"/>
                    <a:pt x="325" y="1338"/>
                    <a:pt x="628" y="1866"/>
                  </a:cubicBezTo>
                  <a:cubicBezTo>
                    <a:pt x="647" y="1898"/>
                    <a:pt x="682" y="1912"/>
                    <a:pt x="716" y="1912"/>
                  </a:cubicBezTo>
                  <a:cubicBezTo>
                    <a:pt x="770" y="1912"/>
                    <a:pt x="823" y="1877"/>
                    <a:pt x="817" y="1814"/>
                  </a:cubicBezTo>
                  <a:cubicBezTo>
                    <a:pt x="759" y="1209"/>
                    <a:pt x="548" y="676"/>
                    <a:pt x="338" y="110"/>
                  </a:cubicBezTo>
                  <a:cubicBezTo>
                    <a:pt x="311" y="34"/>
                    <a:pt x="247" y="0"/>
                    <a:pt x="184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6"/>
            <p:cNvSpPr/>
            <p:nvPr/>
          </p:nvSpPr>
          <p:spPr>
            <a:xfrm>
              <a:off x="3511400" y="4033675"/>
              <a:ext cx="11150" cy="25525"/>
            </a:xfrm>
            <a:custGeom>
              <a:avLst/>
              <a:gdLst/>
              <a:ahLst/>
              <a:cxnLst/>
              <a:rect l="l" t="t" r="r" b="b"/>
              <a:pathLst>
                <a:path w="446" h="1021" extrusionOk="0">
                  <a:moveTo>
                    <a:pt x="156" y="0"/>
                  </a:moveTo>
                  <a:cubicBezTo>
                    <a:pt x="81" y="0"/>
                    <a:pt x="0" y="66"/>
                    <a:pt x="15" y="163"/>
                  </a:cubicBezTo>
                  <a:cubicBezTo>
                    <a:pt x="51" y="415"/>
                    <a:pt x="49" y="729"/>
                    <a:pt x="169" y="953"/>
                  </a:cubicBezTo>
                  <a:cubicBezTo>
                    <a:pt x="194" y="1001"/>
                    <a:pt x="234" y="1021"/>
                    <a:pt x="273" y="1021"/>
                  </a:cubicBezTo>
                  <a:cubicBezTo>
                    <a:pt x="341" y="1021"/>
                    <a:pt x="410" y="964"/>
                    <a:pt x="418" y="888"/>
                  </a:cubicBezTo>
                  <a:cubicBezTo>
                    <a:pt x="445" y="638"/>
                    <a:pt x="323" y="338"/>
                    <a:pt x="265" y="94"/>
                  </a:cubicBezTo>
                  <a:cubicBezTo>
                    <a:pt x="250" y="28"/>
                    <a:pt x="204" y="0"/>
                    <a:pt x="156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6"/>
            <p:cNvSpPr/>
            <p:nvPr/>
          </p:nvSpPr>
          <p:spPr>
            <a:xfrm>
              <a:off x="3539525" y="4015450"/>
              <a:ext cx="15100" cy="41700"/>
            </a:xfrm>
            <a:custGeom>
              <a:avLst/>
              <a:gdLst/>
              <a:ahLst/>
              <a:cxnLst/>
              <a:rect l="l" t="t" r="r" b="b"/>
              <a:pathLst>
                <a:path w="604" h="1668" extrusionOk="0">
                  <a:moveTo>
                    <a:pt x="229" y="1"/>
                  </a:moveTo>
                  <a:cubicBezTo>
                    <a:pt x="163" y="1"/>
                    <a:pt x="102" y="39"/>
                    <a:pt x="87" y="129"/>
                  </a:cubicBezTo>
                  <a:cubicBezTo>
                    <a:pt x="1" y="629"/>
                    <a:pt x="11" y="1235"/>
                    <a:pt x="378" y="1627"/>
                  </a:cubicBezTo>
                  <a:cubicBezTo>
                    <a:pt x="404" y="1655"/>
                    <a:pt x="434" y="1667"/>
                    <a:pt x="462" y="1667"/>
                  </a:cubicBezTo>
                  <a:cubicBezTo>
                    <a:pt x="537" y="1667"/>
                    <a:pt x="604" y="1587"/>
                    <a:pt x="589" y="1506"/>
                  </a:cubicBezTo>
                  <a:cubicBezTo>
                    <a:pt x="512" y="1068"/>
                    <a:pt x="364" y="676"/>
                    <a:pt x="426" y="223"/>
                  </a:cubicBezTo>
                  <a:cubicBezTo>
                    <a:pt x="445" y="90"/>
                    <a:pt x="331" y="1"/>
                    <a:pt x="229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6"/>
            <p:cNvSpPr/>
            <p:nvPr/>
          </p:nvSpPr>
          <p:spPr>
            <a:xfrm>
              <a:off x="3368325" y="4257000"/>
              <a:ext cx="14800" cy="32375"/>
            </a:xfrm>
            <a:custGeom>
              <a:avLst/>
              <a:gdLst/>
              <a:ahLst/>
              <a:cxnLst/>
              <a:rect l="l" t="t" r="r" b="b"/>
              <a:pathLst>
                <a:path w="592" h="1295" extrusionOk="0">
                  <a:moveTo>
                    <a:pt x="525" y="0"/>
                  </a:moveTo>
                  <a:cubicBezTo>
                    <a:pt x="511" y="0"/>
                    <a:pt x="498" y="8"/>
                    <a:pt x="495" y="27"/>
                  </a:cubicBezTo>
                  <a:cubicBezTo>
                    <a:pt x="454" y="262"/>
                    <a:pt x="394" y="490"/>
                    <a:pt x="284" y="702"/>
                  </a:cubicBezTo>
                  <a:cubicBezTo>
                    <a:pt x="195" y="876"/>
                    <a:pt x="79" y="1045"/>
                    <a:pt x="12" y="1231"/>
                  </a:cubicBezTo>
                  <a:cubicBezTo>
                    <a:pt x="1" y="1264"/>
                    <a:pt x="32" y="1294"/>
                    <a:pt x="63" y="1294"/>
                  </a:cubicBezTo>
                  <a:cubicBezTo>
                    <a:pt x="71" y="1294"/>
                    <a:pt x="80" y="1292"/>
                    <a:pt x="87" y="1287"/>
                  </a:cubicBezTo>
                  <a:cubicBezTo>
                    <a:pt x="478" y="1045"/>
                    <a:pt x="591" y="461"/>
                    <a:pt x="566" y="35"/>
                  </a:cubicBezTo>
                  <a:cubicBezTo>
                    <a:pt x="565" y="14"/>
                    <a:pt x="544" y="0"/>
                    <a:pt x="525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6"/>
            <p:cNvSpPr/>
            <p:nvPr/>
          </p:nvSpPr>
          <p:spPr>
            <a:xfrm>
              <a:off x="3389700" y="4271325"/>
              <a:ext cx="18325" cy="39950"/>
            </a:xfrm>
            <a:custGeom>
              <a:avLst/>
              <a:gdLst/>
              <a:ahLst/>
              <a:cxnLst/>
              <a:rect l="l" t="t" r="r" b="b"/>
              <a:pathLst>
                <a:path w="733" h="1598" extrusionOk="0">
                  <a:moveTo>
                    <a:pt x="557" y="0"/>
                  </a:moveTo>
                  <a:cubicBezTo>
                    <a:pt x="500" y="0"/>
                    <a:pt x="447" y="31"/>
                    <a:pt x="438" y="104"/>
                  </a:cubicBezTo>
                  <a:cubicBezTo>
                    <a:pt x="400" y="358"/>
                    <a:pt x="313" y="603"/>
                    <a:pt x="218" y="839"/>
                  </a:cubicBezTo>
                  <a:cubicBezTo>
                    <a:pt x="138" y="1045"/>
                    <a:pt x="1" y="1270"/>
                    <a:pt x="14" y="1500"/>
                  </a:cubicBezTo>
                  <a:cubicBezTo>
                    <a:pt x="19" y="1551"/>
                    <a:pt x="60" y="1598"/>
                    <a:pt x="113" y="1598"/>
                  </a:cubicBezTo>
                  <a:cubicBezTo>
                    <a:pt x="121" y="1598"/>
                    <a:pt x="130" y="1597"/>
                    <a:pt x="139" y="1594"/>
                  </a:cubicBezTo>
                  <a:cubicBezTo>
                    <a:pt x="683" y="1426"/>
                    <a:pt x="733" y="606"/>
                    <a:pt x="721" y="143"/>
                  </a:cubicBezTo>
                  <a:cubicBezTo>
                    <a:pt x="718" y="55"/>
                    <a:pt x="634" y="0"/>
                    <a:pt x="557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6"/>
            <p:cNvSpPr/>
            <p:nvPr/>
          </p:nvSpPr>
          <p:spPr>
            <a:xfrm>
              <a:off x="3423500" y="4266450"/>
              <a:ext cx="14250" cy="26500"/>
            </a:xfrm>
            <a:custGeom>
              <a:avLst/>
              <a:gdLst/>
              <a:ahLst/>
              <a:cxnLst/>
              <a:rect l="l" t="t" r="r" b="b"/>
              <a:pathLst>
                <a:path w="570" h="1060" extrusionOk="0">
                  <a:moveTo>
                    <a:pt x="419" y="1"/>
                  </a:moveTo>
                  <a:cubicBezTo>
                    <a:pt x="385" y="1"/>
                    <a:pt x="351" y="16"/>
                    <a:pt x="326" y="50"/>
                  </a:cubicBezTo>
                  <a:cubicBezTo>
                    <a:pt x="128" y="324"/>
                    <a:pt x="32" y="606"/>
                    <a:pt x="7" y="942"/>
                  </a:cubicBezTo>
                  <a:cubicBezTo>
                    <a:pt x="1" y="1021"/>
                    <a:pt x="56" y="1060"/>
                    <a:pt x="116" y="1060"/>
                  </a:cubicBezTo>
                  <a:cubicBezTo>
                    <a:pt x="178" y="1060"/>
                    <a:pt x="244" y="1019"/>
                    <a:pt x="254" y="942"/>
                  </a:cubicBezTo>
                  <a:cubicBezTo>
                    <a:pt x="288" y="669"/>
                    <a:pt x="384" y="400"/>
                    <a:pt x="521" y="163"/>
                  </a:cubicBezTo>
                  <a:cubicBezTo>
                    <a:pt x="570" y="76"/>
                    <a:pt x="496" y="1"/>
                    <a:pt x="419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6"/>
            <p:cNvSpPr/>
            <p:nvPr/>
          </p:nvSpPr>
          <p:spPr>
            <a:xfrm>
              <a:off x="4106100" y="4104725"/>
              <a:ext cx="29975" cy="34750"/>
            </a:xfrm>
            <a:custGeom>
              <a:avLst/>
              <a:gdLst/>
              <a:ahLst/>
              <a:cxnLst/>
              <a:rect l="l" t="t" r="r" b="b"/>
              <a:pathLst>
                <a:path w="1199" h="1390" extrusionOk="0">
                  <a:moveTo>
                    <a:pt x="1091" y="0"/>
                  </a:moveTo>
                  <a:cubicBezTo>
                    <a:pt x="1078" y="0"/>
                    <a:pt x="1064" y="4"/>
                    <a:pt x="1051" y="13"/>
                  </a:cubicBezTo>
                  <a:cubicBezTo>
                    <a:pt x="648" y="279"/>
                    <a:pt x="137" y="671"/>
                    <a:pt x="25" y="1171"/>
                  </a:cubicBezTo>
                  <a:cubicBezTo>
                    <a:pt x="0" y="1282"/>
                    <a:pt x="98" y="1389"/>
                    <a:pt x="198" y="1389"/>
                  </a:cubicBezTo>
                  <a:cubicBezTo>
                    <a:pt x="237" y="1389"/>
                    <a:pt x="276" y="1374"/>
                    <a:pt x="308" y="1337"/>
                  </a:cubicBezTo>
                  <a:cubicBezTo>
                    <a:pt x="463" y="1158"/>
                    <a:pt x="557" y="944"/>
                    <a:pt x="680" y="745"/>
                  </a:cubicBezTo>
                  <a:cubicBezTo>
                    <a:pt x="816" y="527"/>
                    <a:pt x="970" y="322"/>
                    <a:pt x="1149" y="138"/>
                  </a:cubicBezTo>
                  <a:cubicBezTo>
                    <a:pt x="1198" y="87"/>
                    <a:pt x="1152" y="0"/>
                    <a:pt x="109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6"/>
            <p:cNvSpPr/>
            <p:nvPr/>
          </p:nvSpPr>
          <p:spPr>
            <a:xfrm>
              <a:off x="4125400" y="4121675"/>
              <a:ext cx="21825" cy="36225"/>
            </a:xfrm>
            <a:custGeom>
              <a:avLst/>
              <a:gdLst/>
              <a:ahLst/>
              <a:cxnLst/>
              <a:rect l="l" t="t" r="r" b="b"/>
              <a:pathLst>
                <a:path w="873" h="1449" extrusionOk="0">
                  <a:moveTo>
                    <a:pt x="788" y="1"/>
                  </a:moveTo>
                  <a:cubicBezTo>
                    <a:pt x="751" y="1"/>
                    <a:pt x="713" y="20"/>
                    <a:pt x="699" y="60"/>
                  </a:cubicBezTo>
                  <a:cubicBezTo>
                    <a:pt x="625" y="285"/>
                    <a:pt x="491" y="510"/>
                    <a:pt x="363" y="710"/>
                  </a:cubicBezTo>
                  <a:cubicBezTo>
                    <a:pt x="251" y="883"/>
                    <a:pt x="90" y="1065"/>
                    <a:pt x="34" y="1262"/>
                  </a:cubicBezTo>
                  <a:cubicBezTo>
                    <a:pt x="1" y="1374"/>
                    <a:pt x="90" y="1449"/>
                    <a:pt x="185" y="1449"/>
                  </a:cubicBezTo>
                  <a:cubicBezTo>
                    <a:pt x="209" y="1449"/>
                    <a:pt x="234" y="1444"/>
                    <a:pt x="257" y="1434"/>
                  </a:cubicBezTo>
                  <a:cubicBezTo>
                    <a:pt x="474" y="1340"/>
                    <a:pt x="635" y="1055"/>
                    <a:pt x="723" y="844"/>
                  </a:cubicBezTo>
                  <a:cubicBezTo>
                    <a:pt x="828" y="592"/>
                    <a:pt x="852" y="352"/>
                    <a:pt x="869" y="81"/>
                  </a:cubicBezTo>
                  <a:cubicBezTo>
                    <a:pt x="872" y="28"/>
                    <a:pt x="831" y="1"/>
                    <a:pt x="788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6"/>
            <p:cNvSpPr/>
            <p:nvPr/>
          </p:nvSpPr>
          <p:spPr>
            <a:xfrm>
              <a:off x="4144275" y="4141775"/>
              <a:ext cx="27025" cy="37675"/>
            </a:xfrm>
            <a:custGeom>
              <a:avLst/>
              <a:gdLst/>
              <a:ahLst/>
              <a:cxnLst/>
              <a:rect l="l" t="t" r="r" b="b"/>
              <a:pathLst>
                <a:path w="1081" h="1507" extrusionOk="0">
                  <a:moveTo>
                    <a:pt x="938" y="0"/>
                  </a:moveTo>
                  <a:cubicBezTo>
                    <a:pt x="903" y="0"/>
                    <a:pt x="870" y="18"/>
                    <a:pt x="851" y="61"/>
                  </a:cubicBezTo>
                  <a:cubicBezTo>
                    <a:pt x="664" y="494"/>
                    <a:pt x="295" y="812"/>
                    <a:pt x="73" y="1218"/>
                  </a:cubicBezTo>
                  <a:cubicBezTo>
                    <a:pt x="0" y="1350"/>
                    <a:pt x="107" y="1507"/>
                    <a:pt x="240" y="1507"/>
                  </a:cubicBezTo>
                  <a:cubicBezTo>
                    <a:pt x="271" y="1507"/>
                    <a:pt x="303" y="1498"/>
                    <a:pt x="335" y="1479"/>
                  </a:cubicBezTo>
                  <a:cubicBezTo>
                    <a:pt x="789" y="1201"/>
                    <a:pt x="952" y="635"/>
                    <a:pt x="1064" y="148"/>
                  </a:cubicBezTo>
                  <a:cubicBezTo>
                    <a:pt x="1081" y="68"/>
                    <a:pt x="1007" y="0"/>
                    <a:pt x="938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6"/>
            <p:cNvSpPr/>
            <p:nvPr/>
          </p:nvSpPr>
          <p:spPr>
            <a:xfrm>
              <a:off x="4217925" y="3768600"/>
              <a:ext cx="20350" cy="48800"/>
            </a:xfrm>
            <a:custGeom>
              <a:avLst/>
              <a:gdLst/>
              <a:ahLst/>
              <a:cxnLst/>
              <a:rect l="l" t="t" r="r" b="b"/>
              <a:pathLst>
                <a:path w="814" h="1952" extrusionOk="0">
                  <a:moveTo>
                    <a:pt x="159" y="0"/>
                  </a:moveTo>
                  <a:cubicBezTo>
                    <a:pt x="80" y="0"/>
                    <a:pt x="0" y="53"/>
                    <a:pt x="6" y="149"/>
                  </a:cubicBezTo>
                  <a:cubicBezTo>
                    <a:pt x="28" y="492"/>
                    <a:pt x="62" y="832"/>
                    <a:pt x="128" y="1168"/>
                  </a:cubicBezTo>
                  <a:cubicBezTo>
                    <a:pt x="179" y="1432"/>
                    <a:pt x="194" y="1814"/>
                    <a:pt x="470" y="1934"/>
                  </a:cubicBezTo>
                  <a:cubicBezTo>
                    <a:pt x="496" y="1945"/>
                    <a:pt x="522" y="1951"/>
                    <a:pt x="547" y="1951"/>
                  </a:cubicBezTo>
                  <a:cubicBezTo>
                    <a:pt x="593" y="1951"/>
                    <a:pt x="635" y="1931"/>
                    <a:pt x="664" y="1883"/>
                  </a:cubicBezTo>
                  <a:cubicBezTo>
                    <a:pt x="813" y="1634"/>
                    <a:pt x="647" y="1360"/>
                    <a:pt x="570" y="1108"/>
                  </a:cubicBezTo>
                  <a:cubicBezTo>
                    <a:pt x="470" y="777"/>
                    <a:pt x="381" y="442"/>
                    <a:pt x="304" y="108"/>
                  </a:cubicBezTo>
                  <a:cubicBezTo>
                    <a:pt x="287" y="35"/>
                    <a:pt x="223" y="0"/>
                    <a:pt x="159" y="0"/>
                  </a:cubicBezTo>
                  <a:close/>
                </a:path>
              </a:pathLst>
            </a:custGeom>
            <a:solidFill>
              <a:srgbClr val="984A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6"/>
            <p:cNvSpPr/>
            <p:nvPr/>
          </p:nvSpPr>
          <p:spPr>
            <a:xfrm>
              <a:off x="4246525" y="3777125"/>
              <a:ext cx="12750" cy="31150"/>
            </a:xfrm>
            <a:custGeom>
              <a:avLst/>
              <a:gdLst/>
              <a:ahLst/>
              <a:cxnLst/>
              <a:rect l="l" t="t" r="r" b="b"/>
              <a:pathLst>
                <a:path w="510" h="1246" extrusionOk="0">
                  <a:moveTo>
                    <a:pt x="151" y="0"/>
                  </a:moveTo>
                  <a:cubicBezTo>
                    <a:pt x="93" y="0"/>
                    <a:pt x="32" y="41"/>
                    <a:pt x="30" y="110"/>
                  </a:cubicBezTo>
                  <a:cubicBezTo>
                    <a:pt x="30" y="302"/>
                    <a:pt x="16" y="492"/>
                    <a:pt x="16" y="683"/>
                  </a:cubicBezTo>
                  <a:cubicBezTo>
                    <a:pt x="12" y="856"/>
                    <a:pt x="0" y="1022"/>
                    <a:pt x="103" y="1170"/>
                  </a:cubicBezTo>
                  <a:cubicBezTo>
                    <a:pt x="135" y="1216"/>
                    <a:pt x="195" y="1245"/>
                    <a:pt x="252" y="1245"/>
                  </a:cubicBezTo>
                  <a:cubicBezTo>
                    <a:pt x="301" y="1245"/>
                    <a:pt x="348" y="1223"/>
                    <a:pt x="371" y="1170"/>
                  </a:cubicBezTo>
                  <a:cubicBezTo>
                    <a:pt x="510" y="839"/>
                    <a:pt x="316" y="410"/>
                    <a:pt x="251" y="81"/>
                  </a:cubicBezTo>
                  <a:cubicBezTo>
                    <a:pt x="239" y="25"/>
                    <a:pt x="196" y="0"/>
                    <a:pt x="151" y="0"/>
                  </a:cubicBezTo>
                  <a:close/>
                </a:path>
              </a:pathLst>
            </a:custGeom>
            <a:solidFill>
              <a:srgbClr val="984A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6"/>
            <p:cNvSpPr/>
            <p:nvPr/>
          </p:nvSpPr>
          <p:spPr>
            <a:xfrm>
              <a:off x="4275000" y="3747600"/>
              <a:ext cx="16400" cy="37775"/>
            </a:xfrm>
            <a:custGeom>
              <a:avLst/>
              <a:gdLst/>
              <a:ahLst/>
              <a:cxnLst/>
              <a:rect l="l" t="t" r="r" b="b"/>
              <a:pathLst>
                <a:path w="656" h="1511" extrusionOk="0">
                  <a:moveTo>
                    <a:pt x="54" y="1"/>
                  </a:moveTo>
                  <a:cubicBezTo>
                    <a:pt x="30" y="1"/>
                    <a:pt x="6" y="16"/>
                    <a:pt x="10" y="42"/>
                  </a:cubicBezTo>
                  <a:cubicBezTo>
                    <a:pt x="26" y="257"/>
                    <a:pt x="89" y="459"/>
                    <a:pt x="100" y="674"/>
                  </a:cubicBezTo>
                  <a:cubicBezTo>
                    <a:pt x="112" y="896"/>
                    <a:pt x="0" y="1133"/>
                    <a:pt x="69" y="1346"/>
                  </a:cubicBezTo>
                  <a:cubicBezTo>
                    <a:pt x="102" y="1449"/>
                    <a:pt x="195" y="1511"/>
                    <a:pt x="291" y="1511"/>
                  </a:cubicBezTo>
                  <a:cubicBezTo>
                    <a:pt x="346" y="1511"/>
                    <a:pt x="402" y="1490"/>
                    <a:pt x="449" y="1445"/>
                  </a:cubicBezTo>
                  <a:cubicBezTo>
                    <a:pt x="655" y="1243"/>
                    <a:pt x="602" y="874"/>
                    <a:pt x="528" y="617"/>
                  </a:cubicBezTo>
                  <a:cubicBezTo>
                    <a:pt x="458" y="361"/>
                    <a:pt x="322" y="115"/>
                    <a:pt x="74" y="5"/>
                  </a:cubicBezTo>
                  <a:cubicBezTo>
                    <a:pt x="68" y="2"/>
                    <a:pt x="61" y="1"/>
                    <a:pt x="54" y="1"/>
                  </a:cubicBezTo>
                  <a:close/>
                </a:path>
              </a:pathLst>
            </a:custGeom>
            <a:solidFill>
              <a:srgbClr val="984A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6"/>
            <p:cNvSpPr/>
            <p:nvPr/>
          </p:nvSpPr>
          <p:spPr>
            <a:xfrm>
              <a:off x="3835750" y="4375050"/>
              <a:ext cx="24200" cy="38150"/>
            </a:xfrm>
            <a:custGeom>
              <a:avLst/>
              <a:gdLst/>
              <a:ahLst/>
              <a:cxnLst/>
              <a:rect l="l" t="t" r="r" b="b"/>
              <a:pathLst>
                <a:path w="968" h="1526" extrusionOk="0">
                  <a:moveTo>
                    <a:pt x="791" y="0"/>
                  </a:moveTo>
                  <a:cubicBezTo>
                    <a:pt x="742" y="0"/>
                    <a:pt x="692" y="22"/>
                    <a:pt x="657" y="70"/>
                  </a:cubicBezTo>
                  <a:cubicBezTo>
                    <a:pt x="363" y="473"/>
                    <a:pt x="151" y="928"/>
                    <a:pt x="19" y="1408"/>
                  </a:cubicBezTo>
                  <a:cubicBezTo>
                    <a:pt x="0" y="1475"/>
                    <a:pt x="55" y="1525"/>
                    <a:pt x="112" y="1525"/>
                  </a:cubicBezTo>
                  <a:cubicBezTo>
                    <a:pt x="134" y="1525"/>
                    <a:pt x="156" y="1518"/>
                    <a:pt x="175" y="1501"/>
                  </a:cubicBezTo>
                  <a:cubicBezTo>
                    <a:pt x="552" y="1151"/>
                    <a:pt x="821" y="695"/>
                    <a:pt x="940" y="192"/>
                  </a:cubicBezTo>
                  <a:cubicBezTo>
                    <a:pt x="967" y="75"/>
                    <a:pt x="882" y="0"/>
                    <a:pt x="79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6"/>
            <p:cNvSpPr/>
            <p:nvPr/>
          </p:nvSpPr>
          <p:spPr>
            <a:xfrm>
              <a:off x="3848975" y="4395600"/>
              <a:ext cx="23925" cy="40700"/>
            </a:xfrm>
            <a:custGeom>
              <a:avLst/>
              <a:gdLst/>
              <a:ahLst/>
              <a:cxnLst/>
              <a:rect l="l" t="t" r="r" b="b"/>
              <a:pathLst>
                <a:path w="957" h="1628" extrusionOk="0">
                  <a:moveTo>
                    <a:pt x="869" y="0"/>
                  </a:moveTo>
                  <a:cubicBezTo>
                    <a:pt x="838" y="0"/>
                    <a:pt x="807" y="13"/>
                    <a:pt x="789" y="39"/>
                  </a:cubicBezTo>
                  <a:cubicBezTo>
                    <a:pt x="637" y="258"/>
                    <a:pt x="524" y="507"/>
                    <a:pt x="392" y="737"/>
                  </a:cubicBezTo>
                  <a:cubicBezTo>
                    <a:pt x="266" y="948"/>
                    <a:pt x="80" y="1160"/>
                    <a:pt x="25" y="1401"/>
                  </a:cubicBezTo>
                  <a:cubicBezTo>
                    <a:pt x="0" y="1503"/>
                    <a:pt x="92" y="1627"/>
                    <a:pt x="195" y="1627"/>
                  </a:cubicBezTo>
                  <a:cubicBezTo>
                    <a:pt x="223" y="1627"/>
                    <a:pt x="252" y="1618"/>
                    <a:pt x="280" y="1596"/>
                  </a:cubicBezTo>
                  <a:cubicBezTo>
                    <a:pt x="505" y="1423"/>
                    <a:pt x="616" y="1133"/>
                    <a:pt x="726" y="876"/>
                  </a:cubicBezTo>
                  <a:cubicBezTo>
                    <a:pt x="832" y="622"/>
                    <a:pt x="932" y="356"/>
                    <a:pt x="952" y="82"/>
                  </a:cubicBezTo>
                  <a:cubicBezTo>
                    <a:pt x="956" y="28"/>
                    <a:pt x="913" y="0"/>
                    <a:pt x="869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6"/>
            <p:cNvSpPr/>
            <p:nvPr/>
          </p:nvSpPr>
          <p:spPr>
            <a:xfrm>
              <a:off x="3865600" y="4408625"/>
              <a:ext cx="26350" cy="36525"/>
            </a:xfrm>
            <a:custGeom>
              <a:avLst/>
              <a:gdLst/>
              <a:ahLst/>
              <a:cxnLst/>
              <a:rect l="l" t="t" r="r" b="b"/>
              <a:pathLst>
                <a:path w="1054" h="1461" extrusionOk="0">
                  <a:moveTo>
                    <a:pt x="886" y="1"/>
                  </a:moveTo>
                  <a:cubicBezTo>
                    <a:pt x="851" y="1"/>
                    <a:pt x="818" y="21"/>
                    <a:pt x="805" y="67"/>
                  </a:cubicBezTo>
                  <a:cubicBezTo>
                    <a:pt x="677" y="543"/>
                    <a:pt x="383" y="946"/>
                    <a:pt x="56" y="1300"/>
                  </a:cubicBezTo>
                  <a:cubicBezTo>
                    <a:pt x="1" y="1359"/>
                    <a:pt x="43" y="1460"/>
                    <a:pt x="120" y="1460"/>
                  </a:cubicBezTo>
                  <a:cubicBezTo>
                    <a:pt x="129" y="1460"/>
                    <a:pt x="138" y="1459"/>
                    <a:pt x="148" y="1456"/>
                  </a:cubicBezTo>
                  <a:cubicBezTo>
                    <a:pt x="740" y="1281"/>
                    <a:pt x="1054" y="681"/>
                    <a:pt x="989" y="92"/>
                  </a:cubicBezTo>
                  <a:cubicBezTo>
                    <a:pt x="983" y="36"/>
                    <a:pt x="933" y="1"/>
                    <a:pt x="886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6"/>
            <p:cNvSpPr/>
            <p:nvPr/>
          </p:nvSpPr>
          <p:spPr>
            <a:xfrm>
              <a:off x="3793375" y="4161675"/>
              <a:ext cx="55800" cy="26325"/>
            </a:xfrm>
            <a:custGeom>
              <a:avLst/>
              <a:gdLst/>
              <a:ahLst/>
              <a:cxnLst/>
              <a:rect l="l" t="t" r="r" b="b"/>
              <a:pathLst>
                <a:path w="2232" h="1053" extrusionOk="0">
                  <a:moveTo>
                    <a:pt x="2116" y="1"/>
                  </a:moveTo>
                  <a:cubicBezTo>
                    <a:pt x="2108" y="1"/>
                    <a:pt x="2101" y="2"/>
                    <a:pt x="2093" y="4"/>
                  </a:cubicBezTo>
                  <a:cubicBezTo>
                    <a:pt x="1414" y="184"/>
                    <a:pt x="782" y="486"/>
                    <a:pt x="139" y="765"/>
                  </a:cubicBezTo>
                  <a:cubicBezTo>
                    <a:pt x="0" y="826"/>
                    <a:pt x="75" y="1052"/>
                    <a:pt x="207" y="1052"/>
                  </a:cubicBezTo>
                  <a:cubicBezTo>
                    <a:pt x="223" y="1052"/>
                    <a:pt x="240" y="1049"/>
                    <a:pt x="258" y="1041"/>
                  </a:cubicBezTo>
                  <a:cubicBezTo>
                    <a:pt x="903" y="769"/>
                    <a:pt x="1558" y="522"/>
                    <a:pt x="2156" y="153"/>
                  </a:cubicBezTo>
                  <a:cubicBezTo>
                    <a:pt x="2231" y="111"/>
                    <a:pt x="2195" y="1"/>
                    <a:pt x="2116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6"/>
            <p:cNvSpPr/>
            <p:nvPr/>
          </p:nvSpPr>
          <p:spPr>
            <a:xfrm>
              <a:off x="3813225" y="4184000"/>
              <a:ext cx="45050" cy="20575"/>
            </a:xfrm>
            <a:custGeom>
              <a:avLst/>
              <a:gdLst/>
              <a:ahLst/>
              <a:cxnLst/>
              <a:rect l="l" t="t" r="r" b="b"/>
              <a:pathLst>
                <a:path w="1802" h="823" extrusionOk="0">
                  <a:moveTo>
                    <a:pt x="1632" y="0"/>
                  </a:moveTo>
                  <a:cubicBezTo>
                    <a:pt x="1628" y="0"/>
                    <a:pt x="1623" y="0"/>
                    <a:pt x="1618" y="1"/>
                  </a:cubicBezTo>
                  <a:cubicBezTo>
                    <a:pt x="1084" y="45"/>
                    <a:pt x="597" y="356"/>
                    <a:pt x="122" y="587"/>
                  </a:cubicBezTo>
                  <a:cubicBezTo>
                    <a:pt x="1" y="647"/>
                    <a:pt x="69" y="823"/>
                    <a:pt x="186" y="823"/>
                  </a:cubicBezTo>
                  <a:cubicBezTo>
                    <a:pt x="197" y="823"/>
                    <a:pt x="207" y="822"/>
                    <a:pt x="218" y="819"/>
                  </a:cubicBezTo>
                  <a:cubicBezTo>
                    <a:pt x="709" y="683"/>
                    <a:pt x="1280" y="597"/>
                    <a:pt x="1695" y="289"/>
                  </a:cubicBezTo>
                  <a:cubicBezTo>
                    <a:pt x="1801" y="212"/>
                    <a:pt x="1788" y="0"/>
                    <a:pt x="1632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6"/>
            <p:cNvSpPr/>
            <p:nvPr/>
          </p:nvSpPr>
          <p:spPr>
            <a:xfrm>
              <a:off x="3710300" y="3081825"/>
              <a:ext cx="626775" cy="460300"/>
            </a:xfrm>
            <a:custGeom>
              <a:avLst/>
              <a:gdLst/>
              <a:ahLst/>
              <a:cxnLst/>
              <a:rect l="l" t="t" r="r" b="b"/>
              <a:pathLst>
                <a:path w="25071" h="18412" extrusionOk="0">
                  <a:moveTo>
                    <a:pt x="20739" y="1"/>
                  </a:moveTo>
                  <a:lnTo>
                    <a:pt x="18147" y="321"/>
                  </a:lnTo>
                  <a:lnTo>
                    <a:pt x="17859" y="354"/>
                  </a:lnTo>
                  <a:lnTo>
                    <a:pt x="16883" y="479"/>
                  </a:lnTo>
                  <a:lnTo>
                    <a:pt x="16703" y="500"/>
                  </a:lnTo>
                  <a:lnTo>
                    <a:pt x="15717" y="625"/>
                  </a:lnTo>
                  <a:lnTo>
                    <a:pt x="15314" y="673"/>
                  </a:lnTo>
                  <a:lnTo>
                    <a:pt x="13439" y="903"/>
                  </a:lnTo>
                  <a:lnTo>
                    <a:pt x="13201" y="930"/>
                  </a:lnTo>
                  <a:lnTo>
                    <a:pt x="12378" y="1033"/>
                  </a:lnTo>
                  <a:lnTo>
                    <a:pt x="12090" y="1066"/>
                  </a:lnTo>
                  <a:lnTo>
                    <a:pt x="10824" y="1222"/>
                  </a:lnTo>
                  <a:lnTo>
                    <a:pt x="10384" y="1280"/>
                  </a:lnTo>
                  <a:lnTo>
                    <a:pt x="8763" y="1477"/>
                  </a:lnTo>
                  <a:lnTo>
                    <a:pt x="8513" y="1510"/>
                  </a:lnTo>
                  <a:lnTo>
                    <a:pt x="7612" y="1621"/>
                  </a:lnTo>
                  <a:lnTo>
                    <a:pt x="7177" y="1674"/>
                  </a:lnTo>
                  <a:lnTo>
                    <a:pt x="5664" y="1860"/>
                  </a:lnTo>
                  <a:lnTo>
                    <a:pt x="5426" y="1887"/>
                  </a:lnTo>
                  <a:lnTo>
                    <a:pt x="4472" y="2007"/>
                  </a:lnTo>
                  <a:lnTo>
                    <a:pt x="4214" y="2040"/>
                  </a:lnTo>
                  <a:lnTo>
                    <a:pt x="3361" y="2143"/>
                  </a:lnTo>
                  <a:lnTo>
                    <a:pt x="3197" y="2163"/>
                  </a:lnTo>
                  <a:lnTo>
                    <a:pt x="2199" y="2288"/>
                  </a:lnTo>
                  <a:lnTo>
                    <a:pt x="2199" y="12982"/>
                  </a:lnTo>
                  <a:cubicBezTo>
                    <a:pt x="2104" y="12691"/>
                    <a:pt x="1981" y="12409"/>
                    <a:pt x="1881" y="12123"/>
                  </a:cubicBezTo>
                  <a:cubicBezTo>
                    <a:pt x="1756" y="11766"/>
                    <a:pt x="1679" y="11370"/>
                    <a:pt x="1492" y="11039"/>
                  </a:cubicBezTo>
                  <a:cubicBezTo>
                    <a:pt x="1450" y="10965"/>
                    <a:pt x="1384" y="10933"/>
                    <a:pt x="1318" y="10933"/>
                  </a:cubicBezTo>
                  <a:cubicBezTo>
                    <a:pt x="1208" y="10933"/>
                    <a:pt x="1096" y="11021"/>
                    <a:pt x="1087" y="11149"/>
                  </a:cubicBezTo>
                  <a:cubicBezTo>
                    <a:pt x="1053" y="11747"/>
                    <a:pt x="1353" y="12523"/>
                    <a:pt x="1739" y="13075"/>
                  </a:cubicBezTo>
                  <a:cubicBezTo>
                    <a:pt x="1504" y="12888"/>
                    <a:pt x="1281" y="12689"/>
                    <a:pt x="1046" y="12500"/>
                  </a:cubicBezTo>
                  <a:cubicBezTo>
                    <a:pt x="820" y="12315"/>
                    <a:pt x="607" y="12073"/>
                    <a:pt x="331" y="11970"/>
                  </a:cubicBezTo>
                  <a:cubicBezTo>
                    <a:pt x="306" y="11961"/>
                    <a:pt x="282" y="11956"/>
                    <a:pt x="259" y="11956"/>
                  </a:cubicBezTo>
                  <a:cubicBezTo>
                    <a:pt x="100" y="11956"/>
                    <a:pt x="0" y="12164"/>
                    <a:pt x="74" y="12305"/>
                  </a:cubicBezTo>
                  <a:cubicBezTo>
                    <a:pt x="213" y="12571"/>
                    <a:pt x="537" y="12768"/>
                    <a:pt x="779" y="12939"/>
                  </a:cubicBezTo>
                  <a:cubicBezTo>
                    <a:pt x="1063" y="13143"/>
                    <a:pt x="1377" y="13298"/>
                    <a:pt x="1682" y="13462"/>
                  </a:cubicBezTo>
                  <a:cubicBezTo>
                    <a:pt x="1713" y="13479"/>
                    <a:pt x="1743" y="13486"/>
                    <a:pt x="1770" y="13486"/>
                  </a:cubicBezTo>
                  <a:cubicBezTo>
                    <a:pt x="1861" y="13486"/>
                    <a:pt x="1926" y="13405"/>
                    <a:pt x="1928" y="13318"/>
                  </a:cubicBezTo>
                  <a:cubicBezTo>
                    <a:pt x="1962" y="13358"/>
                    <a:pt x="1994" y="13397"/>
                    <a:pt x="2029" y="13431"/>
                  </a:cubicBezTo>
                  <a:cubicBezTo>
                    <a:pt x="2059" y="13462"/>
                    <a:pt x="2093" y="13474"/>
                    <a:pt x="2127" y="13474"/>
                  </a:cubicBezTo>
                  <a:cubicBezTo>
                    <a:pt x="2151" y="13474"/>
                    <a:pt x="2175" y="13468"/>
                    <a:pt x="2197" y="13457"/>
                  </a:cubicBezTo>
                  <a:lnTo>
                    <a:pt x="2197" y="15091"/>
                  </a:lnTo>
                  <a:lnTo>
                    <a:pt x="11910" y="18060"/>
                  </a:lnTo>
                  <a:cubicBezTo>
                    <a:pt x="11910" y="18060"/>
                    <a:pt x="13679" y="18412"/>
                    <a:pt x="15651" y="18412"/>
                  </a:cubicBezTo>
                  <a:cubicBezTo>
                    <a:pt x="18497" y="18412"/>
                    <a:pt x="21764" y="17679"/>
                    <a:pt x="20741" y="14097"/>
                  </a:cubicBezTo>
                  <a:cubicBezTo>
                    <a:pt x="20503" y="13263"/>
                    <a:pt x="20331" y="12391"/>
                    <a:pt x="20211" y="11507"/>
                  </a:cubicBezTo>
                  <a:lnTo>
                    <a:pt x="20211" y="11507"/>
                  </a:lnTo>
                  <a:cubicBezTo>
                    <a:pt x="20983" y="12008"/>
                    <a:pt x="21792" y="12632"/>
                    <a:pt x="22643" y="13015"/>
                  </a:cubicBezTo>
                  <a:cubicBezTo>
                    <a:pt x="22799" y="13209"/>
                    <a:pt x="23041" y="13380"/>
                    <a:pt x="23181" y="13490"/>
                  </a:cubicBezTo>
                  <a:cubicBezTo>
                    <a:pt x="23559" y="13786"/>
                    <a:pt x="24150" y="14192"/>
                    <a:pt x="24659" y="14192"/>
                  </a:cubicBezTo>
                  <a:cubicBezTo>
                    <a:pt x="24681" y="14192"/>
                    <a:pt x="24703" y="14191"/>
                    <a:pt x="24725" y="14189"/>
                  </a:cubicBezTo>
                  <a:cubicBezTo>
                    <a:pt x="24973" y="14169"/>
                    <a:pt x="25033" y="13886"/>
                    <a:pt x="24845" y="13745"/>
                  </a:cubicBezTo>
                  <a:cubicBezTo>
                    <a:pt x="24541" y="13517"/>
                    <a:pt x="24116" y="13435"/>
                    <a:pt x="23780" y="13246"/>
                  </a:cubicBezTo>
                  <a:cubicBezTo>
                    <a:pt x="23627" y="13161"/>
                    <a:pt x="23480" y="13066"/>
                    <a:pt x="23337" y="12965"/>
                  </a:cubicBezTo>
                  <a:cubicBezTo>
                    <a:pt x="23320" y="12951"/>
                    <a:pt x="23296" y="12938"/>
                    <a:pt x="23269" y="12920"/>
                  </a:cubicBezTo>
                  <a:cubicBezTo>
                    <a:pt x="23262" y="12886"/>
                    <a:pt x="23245" y="12852"/>
                    <a:pt x="23212" y="12826"/>
                  </a:cubicBezTo>
                  <a:cubicBezTo>
                    <a:pt x="23113" y="12744"/>
                    <a:pt x="23007" y="12667"/>
                    <a:pt x="22898" y="12595"/>
                  </a:cubicBezTo>
                  <a:lnTo>
                    <a:pt x="22898" y="12595"/>
                  </a:lnTo>
                  <a:cubicBezTo>
                    <a:pt x="23530" y="12984"/>
                    <a:pt x="24210" y="13263"/>
                    <a:pt x="24953" y="13354"/>
                  </a:cubicBezTo>
                  <a:cubicBezTo>
                    <a:pt x="24957" y="13355"/>
                    <a:pt x="24962" y="13355"/>
                    <a:pt x="24966" y="13355"/>
                  </a:cubicBezTo>
                  <a:cubicBezTo>
                    <a:pt x="25067" y="13355"/>
                    <a:pt x="25071" y="13202"/>
                    <a:pt x="24980" y="13171"/>
                  </a:cubicBezTo>
                  <a:cubicBezTo>
                    <a:pt x="24226" y="12917"/>
                    <a:pt x="23471" y="12682"/>
                    <a:pt x="22739" y="12363"/>
                  </a:cubicBezTo>
                  <a:cubicBezTo>
                    <a:pt x="22730" y="12359"/>
                    <a:pt x="22721" y="12357"/>
                    <a:pt x="22712" y="12357"/>
                  </a:cubicBezTo>
                  <a:cubicBezTo>
                    <a:pt x="22670" y="12357"/>
                    <a:pt x="22644" y="12405"/>
                    <a:pt x="22669" y="12442"/>
                  </a:cubicBezTo>
                  <a:cubicBezTo>
                    <a:pt x="22667" y="12442"/>
                    <a:pt x="22665" y="12444"/>
                    <a:pt x="22662" y="12444"/>
                  </a:cubicBezTo>
                  <a:cubicBezTo>
                    <a:pt x="21899" y="11972"/>
                    <a:pt x="21004" y="11631"/>
                    <a:pt x="20222" y="11254"/>
                  </a:cubicBezTo>
                  <a:cubicBezTo>
                    <a:pt x="20215" y="11250"/>
                    <a:pt x="20208" y="11249"/>
                    <a:pt x="20202" y="11249"/>
                  </a:cubicBezTo>
                  <a:cubicBezTo>
                    <a:pt x="20195" y="11249"/>
                    <a:pt x="20188" y="11250"/>
                    <a:pt x="20181" y="11250"/>
                  </a:cubicBezTo>
                  <a:cubicBezTo>
                    <a:pt x="20179" y="11250"/>
                    <a:pt x="20177" y="11250"/>
                    <a:pt x="20175" y="11250"/>
                  </a:cubicBezTo>
                  <a:cubicBezTo>
                    <a:pt x="19832" y="8513"/>
                    <a:pt x="19976" y="5696"/>
                    <a:pt x="20204" y="3566"/>
                  </a:cubicBezTo>
                  <a:cubicBezTo>
                    <a:pt x="20695" y="3454"/>
                    <a:pt x="21201" y="3283"/>
                    <a:pt x="21588" y="3046"/>
                  </a:cubicBezTo>
                  <a:cubicBezTo>
                    <a:pt x="21710" y="2973"/>
                    <a:pt x="21673" y="2756"/>
                    <a:pt x="21522" y="2756"/>
                  </a:cubicBezTo>
                  <a:cubicBezTo>
                    <a:pt x="21518" y="2756"/>
                    <a:pt x="21514" y="2756"/>
                    <a:pt x="21509" y="2757"/>
                  </a:cubicBezTo>
                  <a:cubicBezTo>
                    <a:pt x="21113" y="2787"/>
                    <a:pt x="20673" y="2909"/>
                    <a:pt x="20258" y="3069"/>
                  </a:cubicBezTo>
                  <a:cubicBezTo>
                    <a:pt x="20278" y="2892"/>
                    <a:pt x="20300" y="2721"/>
                    <a:pt x="20321" y="2556"/>
                  </a:cubicBezTo>
                  <a:cubicBezTo>
                    <a:pt x="20541" y="2462"/>
                    <a:pt x="20775" y="2384"/>
                    <a:pt x="20968" y="2251"/>
                  </a:cubicBezTo>
                  <a:cubicBezTo>
                    <a:pt x="21085" y="2170"/>
                    <a:pt x="21021" y="2012"/>
                    <a:pt x="20892" y="2012"/>
                  </a:cubicBezTo>
                  <a:cubicBezTo>
                    <a:pt x="20884" y="2012"/>
                    <a:pt x="20875" y="2013"/>
                    <a:pt x="20866" y="2014"/>
                  </a:cubicBezTo>
                  <a:cubicBezTo>
                    <a:pt x="20695" y="2040"/>
                    <a:pt x="20525" y="2122"/>
                    <a:pt x="20367" y="2220"/>
                  </a:cubicBezTo>
                  <a:cubicBezTo>
                    <a:pt x="20556" y="858"/>
                    <a:pt x="20739" y="1"/>
                    <a:pt x="20739" y="1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6"/>
            <p:cNvSpPr/>
            <p:nvPr/>
          </p:nvSpPr>
          <p:spPr>
            <a:xfrm>
              <a:off x="3805200" y="3132025"/>
              <a:ext cx="28575" cy="238575"/>
            </a:xfrm>
            <a:custGeom>
              <a:avLst/>
              <a:gdLst/>
              <a:ahLst/>
              <a:cxnLst/>
              <a:rect l="l" t="t" r="r" b="b"/>
              <a:pathLst>
                <a:path w="1143" h="9543" extrusionOk="0">
                  <a:moveTo>
                    <a:pt x="676" y="1"/>
                  </a:moveTo>
                  <a:lnTo>
                    <a:pt x="418" y="33"/>
                  </a:lnTo>
                  <a:cubicBezTo>
                    <a:pt x="188" y="3086"/>
                    <a:pt x="1" y="6473"/>
                    <a:pt x="466" y="9455"/>
                  </a:cubicBezTo>
                  <a:cubicBezTo>
                    <a:pt x="473" y="9513"/>
                    <a:pt x="529" y="9543"/>
                    <a:pt x="584" y="9543"/>
                  </a:cubicBezTo>
                  <a:cubicBezTo>
                    <a:pt x="638" y="9543"/>
                    <a:pt x="692" y="9514"/>
                    <a:pt x="700" y="9455"/>
                  </a:cubicBezTo>
                  <a:cubicBezTo>
                    <a:pt x="1143" y="6450"/>
                    <a:pt x="925" y="3055"/>
                    <a:pt x="676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6"/>
            <p:cNvSpPr/>
            <p:nvPr/>
          </p:nvSpPr>
          <p:spPr>
            <a:xfrm>
              <a:off x="3884125" y="3122350"/>
              <a:ext cx="30475" cy="246425"/>
            </a:xfrm>
            <a:custGeom>
              <a:avLst/>
              <a:gdLst/>
              <a:ahLst/>
              <a:cxnLst/>
              <a:rect l="l" t="t" r="r" b="b"/>
              <a:pathLst>
                <a:path w="1219" h="9857" extrusionOk="0">
                  <a:moveTo>
                    <a:pt x="658" y="0"/>
                  </a:moveTo>
                  <a:lnTo>
                    <a:pt x="222" y="53"/>
                  </a:lnTo>
                  <a:cubicBezTo>
                    <a:pt x="13" y="3211"/>
                    <a:pt x="1" y="6740"/>
                    <a:pt x="531" y="9744"/>
                  </a:cubicBezTo>
                  <a:cubicBezTo>
                    <a:pt x="544" y="9823"/>
                    <a:pt x="597" y="9856"/>
                    <a:pt x="655" y="9856"/>
                  </a:cubicBezTo>
                  <a:cubicBezTo>
                    <a:pt x="734" y="9856"/>
                    <a:pt x="823" y="9794"/>
                    <a:pt x="836" y="9703"/>
                  </a:cubicBezTo>
                  <a:cubicBezTo>
                    <a:pt x="1218" y="6673"/>
                    <a:pt x="1026" y="3156"/>
                    <a:pt x="658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6"/>
            <p:cNvSpPr/>
            <p:nvPr/>
          </p:nvSpPr>
          <p:spPr>
            <a:xfrm>
              <a:off x="3969875" y="3112350"/>
              <a:ext cx="28825" cy="232050"/>
            </a:xfrm>
            <a:custGeom>
              <a:avLst/>
              <a:gdLst/>
              <a:ahLst/>
              <a:cxnLst/>
              <a:rect l="l" t="t" r="r" b="b"/>
              <a:pathLst>
                <a:path w="1153" h="9282" extrusionOk="0">
                  <a:moveTo>
                    <a:pt x="441" y="1"/>
                  </a:moveTo>
                  <a:lnTo>
                    <a:pt x="1" y="59"/>
                  </a:lnTo>
                  <a:cubicBezTo>
                    <a:pt x="117" y="3077"/>
                    <a:pt x="230" y="6157"/>
                    <a:pt x="597" y="9122"/>
                  </a:cubicBezTo>
                  <a:cubicBezTo>
                    <a:pt x="609" y="9227"/>
                    <a:pt x="691" y="9282"/>
                    <a:pt x="770" y="9282"/>
                  </a:cubicBezTo>
                  <a:cubicBezTo>
                    <a:pt x="847" y="9282"/>
                    <a:pt x="922" y="9230"/>
                    <a:pt x="930" y="9122"/>
                  </a:cubicBezTo>
                  <a:cubicBezTo>
                    <a:pt x="1153" y="6172"/>
                    <a:pt x="889" y="3000"/>
                    <a:pt x="44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6"/>
            <p:cNvSpPr/>
            <p:nvPr/>
          </p:nvSpPr>
          <p:spPr>
            <a:xfrm>
              <a:off x="4040275" y="3104375"/>
              <a:ext cx="29750" cy="229875"/>
            </a:xfrm>
            <a:custGeom>
              <a:avLst/>
              <a:gdLst/>
              <a:ahLst/>
              <a:cxnLst/>
              <a:rect l="l" t="t" r="r" b="b"/>
              <a:pathLst>
                <a:path w="1190" h="9195" extrusionOk="0">
                  <a:moveTo>
                    <a:pt x="237" y="1"/>
                  </a:moveTo>
                  <a:lnTo>
                    <a:pt x="0" y="28"/>
                  </a:lnTo>
                  <a:cubicBezTo>
                    <a:pt x="294" y="3010"/>
                    <a:pt x="618" y="5970"/>
                    <a:pt x="724" y="8971"/>
                  </a:cubicBezTo>
                  <a:cubicBezTo>
                    <a:pt x="728" y="9120"/>
                    <a:pt x="846" y="9195"/>
                    <a:pt x="962" y="9195"/>
                  </a:cubicBezTo>
                  <a:cubicBezTo>
                    <a:pt x="1077" y="9195"/>
                    <a:pt x="1190" y="9121"/>
                    <a:pt x="1185" y="8971"/>
                  </a:cubicBezTo>
                  <a:cubicBezTo>
                    <a:pt x="1108" y="5984"/>
                    <a:pt x="868" y="2931"/>
                    <a:pt x="23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6"/>
            <p:cNvSpPr/>
            <p:nvPr/>
          </p:nvSpPr>
          <p:spPr>
            <a:xfrm>
              <a:off x="4093075" y="3097350"/>
              <a:ext cx="37975" cy="247300"/>
            </a:xfrm>
            <a:custGeom>
              <a:avLst/>
              <a:gdLst/>
              <a:ahLst/>
              <a:cxnLst/>
              <a:rect l="l" t="t" r="r" b="b"/>
              <a:pathLst>
                <a:path w="1519" h="9892" extrusionOk="0">
                  <a:moveTo>
                    <a:pt x="404" y="1"/>
                  </a:moveTo>
                  <a:lnTo>
                    <a:pt x="1" y="50"/>
                  </a:lnTo>
                  <a:cubicBezTo>
                    <a:pt x="233" y="1441"/>
                    <a:pt x="466" y="2830"/>
                    <a:pt x="577" y="4241"/>
                  </a:cubicBezTo>
                  <a:cubicBezTo>
                    <a:pt x="726" y="6083"/>
                    <a:pt x="603" y="7930"/>
                    <a:pt x="738" y="9767"/>
                  </a:cubicBezTo>
                  <a:cubicBezTo>
                    <a:pt x="743" y="9842"/>
                    <a:pt x="815" y="9892"/>
                    <a:pt x="881" y="9892"/>
                  </a:cubicBezTo>
                  <a:cubicBezTo>
                    <a:pt x="929" y="9892"/>
                    <a:pt x="974" y="9864"/>
                    <a:pt x="985" y="9799"/>
                  </a:cubicBezTo>
                  <a:cubicBezTo>
                    <a:pt x="1519" y="6786"/>
                    <a:pt x="1236" y="3144"/>
                    <a:pt x="404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6"/>
            <p:cNvSpPr/>
            <p:nvPr/>
          </p:nvSpPr>
          <p:spPr>
            <a:xfrm>
              <a:off x="4156700" y="3089850"/>
              <a:ext cx="36125" cy="236800"/>
            </a:xfrm>
            <a:custGeom>
              <a:avLst/>
              <a:gdLst/>
              <a:ahLst/>
              <a:cxnLst/>
              <a:rect l="l" t="t" r="r" b="b"/>
              <a:pathLst>
                <a:path w="1445" h="9472" extrusionOk="0">
                  <a:moveTo>
                    <a:pt x="287" y="0"/>
                  </a:moveTo>
                  <a:lnTo>
                    <a:pt x="1" y="33"/>
                  </a:lnTo>
                  <a:cubicBezTo>
                    <a:pt x="347" y="3127"/>
                    <a:pt x="630" y="6186"/>
                    <a:pt x="877" y="9293"/>
                  </a:cubicBezTo>
                  <a:cubicBezTo>
                    <a:pt x="886" y="9412"/>
                    <a:pt x="973" y="9472"/>
                    <a:pt x="1061" y="9472"/>
                  </a:cubicBezTo>
                  <a:cubicBezTo>
                    <a:pt x="1148" y="9472"/>
                    <a:pt x="1236" y="9412"/>
                    <a:pt x="1244" y="9293"/>
                  </a:cubicBezTo>
                  <a:cubicBezTo>
                    <a:pt x="1445" y="6315"/>
                    <a:pt x="1100" y="2938"/>
                    <a:pt x="287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6"/>
            <p:cNvSpPr/>
            <p:nvPr/>
          </p:nvSpPr>
          <p:spPr>
            <a:xfrm>
              <a:off x="3923100" y="3118750"/>
              <a:ext cx="24200" cy="236125"/>
            </a:xfrm>
            <a:custGeom>
              <a:avLst/>
              <a:gdLst/>
              <a:ahLst/>
              <a:cxnLst/>
              <a:rect l="l" t="t" r="r" b="b"/>
              <a:pathLst>
                <a:path w="968" h="9445" extrusionOk="0">
                  <a:moveTo>
                    <a:pt x="251" y="0"/>
                  </a:moveTo>
                  <a:lnTo>
                    <a:pt x="1" y="33"/>
                  </a:lnTo>
                  <a:cubicBezTo>
                    <a:pt x="172" y="1672"/>
                    <a:pt x="378" y="3315"/>
                    <a:pt x="400" y="4963"/>
                  </a:cubicBezTo>
                  <a:cubicBezTo>
                    <a:pt x="421" y="6433"/>
                    <a:pt x="191" y="7950"/>
                    <a:pt x="676" y="9362"/>
                  </a:cubicBezTo>
                  <a:cubicBezTo>
                    <a:pt x="694" y="9418"/>
                    <a:pt x="742" y="9445"/>
                    <a:pt x="788" y="9445"/>
                  </a:cubicBezTo>
                  <a:cubicBezTo>
                    <a:pt x="844" y="9445"/>
                    <a:pt x="899" y="9406"/>
                    <a:pt x="901" y="9332"/>
                  </a:cubicBezTo>
                  <a:cubicBezTo>
                    <a:pt x="968" y="6181"/>
                    <a:pt x="831" y="3094"/>
                    <a:pt x="25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6"/>
            <p:cNvSpPr/>
            <p:nvPr/>
          </p:nvSpPr>
          <p:spPr>
            <a:xfrm>
              <a:off x="3845925" y="3128350"/>
              <a:ext cx="28425" cy="214175"/>
            </a:xfrm>
            <a:custGeom>
              <a:avLst/>
              <a:gdLst/>
              <a:ahLst/>
              <a:cxnLst/>
              <a:rect l="l" t="t" r="r" b="b"/>
              <a:pathLst>
                <a:path w="1137" h="8567" extrusionOk="0">
                  <a:moveTo>
                    <a:pt x="239" y="0"/>
                  </a:moveTo>
                  <a:lnTo>
                    <a:pt x="1" y="28"/>
                  </a:lnTo>
                  <a:cubicBezTo>
                    <a:pt x="280" y="2808"/>
                    <a:pt x="543" y="5591"/>
                    <a:pt x="740" y="8379"/>
                  </a:cubicBezTo>
                  <a:cubicBezTo>
                    <a:pt x="748" y="8504"/>
                    <a:pt x="850" y="8567"/>
                    <a:pt x="947" y="8567"/>
                  </a:cubicBezTo>
                  <a:cubicBezTo>
                    <a:pt x="1044" y="8567"/>
                    <a:pt x="1137" y="8504"/>
                    <a:pt x="1126" y="8379"/>
                  </a:cubicBezTo>
                  <a:cubicBezTo>
                    <a:pt x="934" y="5572"/>
                    <a:pt x="661" y="2778"/>
                    <a:pt x="239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6"/>
            <p:cNvSpPr/>
            <p:nvPr/>
          </p:nvSpPr>
          <p:spPr>
            <a:xfrm>
              <a:off x="3771900" y="3135425"/>
              <a:ext cx="22400" cy="256450"/>
            </a:xfrm>
            <a:custGeom>
              <a:avLst/>
              <a:gdLst/>
              <a:ahLst/>
              <a:cxnLst/>
              <a:rect l="l" t="t" r="r" b="b"/>
              <a:pathLst>
                <a:path w="896" h="10258" extrusionOk="0">
                  <a:moveTo>
                    <a:pt x="896" y="0"/>
                  </a:moveTo>
                  <a:lnTo>
                    <a:pt x="731" y="21"/>
                  </a:lnTo>
                  <a:cubicBezTo>
                    <a:pt x="134" y="3322"/>
                    <a:pt x="0" y="6784"/>
                    <a:pt x="443" y="10111"/>
                  </a:cubicBezTo>
                  <a:cubicBezTo>
                    <a:pt x="456" y="10207"/>
                    <a:pt x="535" y="10258"/>
                    <a:pt x="609" y="10258"/>
                  </a:cubicBezTo>
                  <a:cubicBezTo>
                    <a:pt x="681" y="10258"/>
                    <a:pt x="748" y="10210"/>
                    <a:pt x="748" y="10111"/>
                  </a:cubicBezTo>
                  <a:cubicBezTo>
                    <a:pt x="712" y="6723"/>
                    <a:pt x="721" y="3385"/>
                    <a:pt x="896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6"/>
            <p:cNvSpPr/>
            <p:nvPr/>
          </p:nvSpPr>
          <p:spPr>
            <a:xfrm>
              <a:off x="4012500" y="3107675"/>
              <a:ext cx="27175" cy="239725"/>
            </a:xfrm>
            <a:custGeom>
              <a:avLst/>
              <a:gdLst/>
              <a:ahLst/>
              <a:cxnLst/>
              <a:rect l="l" t="t" r="r" b="b"/>
              <a:pathLst>
                <a:path w="1087" h="9589" extrusionOk="0">
                  <a:moveTo>
                    <a:pt x="288" y="1"/>
                  </a:moveTo>
                  <a:lnTo>
                    <a:pt x="0" y="33"/>
                  </a:lnTo>
                  <a:cubicBezTo>
                    <a:pt x="70" y="3153"/>
                    <a:pt x="309" y="6341"/>
                    <a:pt x="712" y="9412"/>
                  </a:cubicBezTo>
                  <a:cubicBezTo>
                    <a:pt x="727" y="9528"/>
                    <a:pt x="825" y="9588"/>
                    <a:pt x="916" y="9588"/>
                  </a:cubicBezTo>
                  <a:cubicBezTo>
                    <a:pt x="1004" y="9588"/>
                    <a:pt x="1086" y="9531"/>
                    <a:pt x="1082" y="9412"/>
                  </a:cubicBezTo>
                  <a:cubicBezTo>
                    <a:pt x="966" y="6291"/>
                    <a:pt x="705" y="3112"/>
                    <a:pt x="288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6"/>
            <p:cNvSpPr/>
            <p:nvPr/>
          </p:nvSpPr>
          <p:spPr>
            <a:xfrm>
              <a:off x="4127950" y="3093700"/>
              <a:ext cx="33000" cy="216275"/>
            </a:xfrm>
            <a:custGeom>
              <a:avLst/>
              <a:gdLst/>
              <a:ahLst/>
              <a:cxnLst/>
              <a:rect l="l" t="t" r="r" b="b"/>
              <a:pathLst>
                <a:path w="1320" h="8651" extrusionOk="0">
                  <a:moveTo>
                    <a:pt x="180" y="1"/>
                  </a:moveTo>
                  <a:lnTo>
                    <a:pt x="0" y="23"/>
                  </a:lnTo>
                  <a:cubicBezTo>
                    <a:pt x="443" y="1285"/>
                    <a:pt x="431" y="2897"/>
                    <a:pt x="554" y="4151"/>
                  </a:cubicBezTo>
                  <a:cubicBezTo>
                    <a:pt x="695" y="5589"/>
                    <a:pt x="775" y="7033"/>
                    <a:pt x="945" y="8472"/>
                  </a:cubicBezTo>
                  <a:cubicBezTo>
                    <a:pt x="957" y="8589"/>
                    <a:pt x="1055" y="8651"/>
                    <a:pt x="1147" y="8651"/>
                  </a:cubicBezTo>
                  <a:cubicBezTo>
                    <a:pt x="1236" y="8651"/>
                    <a:pt x="1320" y="8593"/>
                    <a:pt x="1317" y="8472"/>
                  </a:cubicBezTo>
                  <a:cubicBezTo>
                    <a:pt x="1288" y="6677"/>
                    <a:pt x="1072" y="4885"/>
                    <a:pt x="837" y="3101"/>
                  </a:cubicBezTo>
                  <a:cubicBezTo>
                    <a:pt x="703" y="2069"/>
                    <a:pt x="664" y="927"/>
                    <a:pt x="180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6"/>
            <p:cNvSpPr/>
            <p:nvPr/>
          </p:nvSpPr>
          <p:spPr>
            <a:xfrm>
              <a:off x="3609450" y="1556725"/>
              <a:ext cx="1141100" cy="767650"/>
            </a:xfrm>
            <a:custGeom>
              <a:avLst/>
              <a:gdLst/>
              <a:ahLst/>
              <a:cxnLst/>
              <a:rect l="l" t="t" r="r" b="b"/>
              <a:pathLst>
                <a:path w="45644" h="30706" extrusionOk="0">
                  <a:moveTo>
                    <a:pt x="23787" y="0"/>
                  </a:moveTo>
                  <a:cubicBezTo>
                    <a:pt x="23727" y="0"/>
                    <a:pt x="23695" y="1"/>
                    <a:pt x="23693" y="1"/>
                  </a:cubicBezTo>
                  <a:cubicBezTo>
                    <a:pt x="23693" y="1"/>
                    <a:pt x="23693" y="1"/>
                    <a:pt x="23693" y="1"/>
                  </a:cubicBezTo>
                  <a:cubicBezTo>
                    <a:pt x="7174" y="1026"/>
                    <a:pt x="1" y="9923"/>
                    <a:pt x="1" y="9923"/>
                  </a:cubicBezTo>
                  <a:lnTo>
                    <a:pt x="12322" y="12837"/>
                  </a:lnTo>
                  <a:lnTo>
                    <a:pt x="31801" y="24940"/>
                  </a:lnTo>
                  <a:lnTo>
                    <a:pt x="37655" y="19212"/>
                  </a:lnTo>
                  <a:lnTo>
                    <a:pt x="37727" y="19140"/>
                  </a:lnTo>
                  <a:lnTo>
                    <a:pt x="38117" y="18760"/>
                  </a:lnTo>
                  <a:cubicBezTo>
                    <a:pt x="38180" y="19152"/>
                    <a:pt x="38250" y="19524"/>
                    <a:pt x="38322" y="19891"/>
                  </a:cubicBezTo>
                  <a:cubicBezTo>
                    <a:pt x="38403" y="20279"/>
                    <a:pt x="38489" y="20653"/>
                    <a:pt x="38583" y="21009"/>
                  </a:cubicBezTo>
                  <a:cubicBezTo>
                    <a:pt x="40610" y="28913"/>
                    <a:pt x="45643" y="30705"/>
                    <a:pt x="45643" y="30705"/>
                  </a:cubicBezTo>
                  <a:cubicBezTo>
                    <a:pt x="45643" y="557"/>
                    <a:pt x="25340" y="0"/>
                    <a:pt x="23787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6"/>
            <p:cNvSpPr/>
            <p:nvPr/>
          </p:nvSpPr>
          <p:spPr>
            <a:xfrm>
              <a:off x="3969175" y="1610675"/>
              <a:ext cx="35325" cy="16250"/>
            </a:xfrm>
            <a:custGeom>
              <a:avLst/>
              <a:gdLst/>
              <a:ahLst/>
              <a:cxnLst/>
              <a:rect l="l" t="t" r="r" b="b"/>
              <a:pathLst>
                <a:path w="1413" h="650" extrusionOk="0">
                  <a:moveTo>
                    <a:pt x="1280" y="0"/>
                  </a:moveTo>
                  <a:cubicBezTo>
                    <a:pt x="876" y="2"/>
                    <a:pt x="456" y="285"/>
                    <a:pt x="101" y="451"/>
                  </a:cubicBezTo>
                  <a:cubicBezTo>
                    <a:pt x="1" y="501"/>
                    <a:pt x="55" y="650"/>
                    <a:pt x="150" y="650"/>
                  </a:cubicBezTo>
                  <a:cubicBezTo>
                    <a:pt x="159" y="650"/>
                    <a:pt x="169" y="648"/>
                    <a:pt x="179" y="645"/>
                  </a:cubicBezTo>
                  <a:cubicBezTo>
                    <a:pt x="555" y="525"/>
                    <a:pt x="1052" y="443"/>
                    <a:pt x="1349" y="167"/>
                  </a:cubicBezTo>
                  <a:cubicBezTo>
                    <a:pt x="1412" y="108"/>
                    <a:pt x="1363" y="0"/>
                    <a:pt x="128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6"/>
            <p:cNvSpPr/>
            <p:nvPr/>
          </p:nvSpPr>
          <p:spPr>
            <a:xfrm>
              <a:off x="3973400" y="1626625"/>
              <a:ext cx="30700" cy="13750"/>
            </a:xfrm>
            <a:custGeom>
              <a:avLst/>
              <a:gdLst/>
              <a:ahLst/>
              <a:cxnLst/>
              <a:rect l="l" t="t" r="r" b="b"/>
              <a:pathLst>
                <a:path w="1228" h="550" extrusionOk="0">
                  <a:moveTo>
                    <a:pt x="899" y="1"/>
                  </a:moveTo>
                  <a:cubicBezTo>
                    <a:pt x="693" y="1"/>
                    <a:pt x="472" y="118"/>
                    <a:pt x="266" y="134"/>
                  </a:cubicBezTo>
                  <a:cubicBezTo>
                    <a:pt x="2" y="148"/>
                    <a:pt x="0" y="523"/>
                    <a:pt x="266" y="542"/>
                  </a:cubicBezTo>
                  <a:cubicBezTo>
                    <a:pt x="323" y="546"/>
                    <a:pt x="384" y="549"/>
                    <a:pt x="446" y="549"/>
                  </a:cubicBezTo>
                  <a:cubicBezTo>
                    <a:pt x="702" y="549"/>
                    <a:pt x="977" y="499"/>
                    <a:pt x="1132" y="292"/>
                  </a:cubicBezTo>
                  <a:cubicBezTo>
                    <a:pt x="1228" y="161"/>
                    <a:pt x="1091" y="19"/>
                    <a:pt x="966" y="5"/>
                  </a:cubicBezTo>
                  <a:cubicBezTo>
                    <a:pt x="944" y="2"/>
                    <a:pt x="922" y="1"/>
                    <a:pt x="899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6"/>
            <p:cNvSpPr/>
            <p:nvPr/>
          </p:nvSpPr>
          <p:spPr>
            <a:xfrm>
              <a:off x="4228300" y="1605975"/>
              <a:ext cx="61200" cy="8825"/>
            </a:xfrm>
            <a:custGeom>
              <a:avLst/>
              <a:gdLst/>
              <a:ahLst/>
              <a:cxnLst/>
              <a:rect l="l" t="t" r="r" b="b"/>
              <a:pathLst>
                <a:path w="2448" h="353" extrusionOk="0">
                  <a:moveTo>
                    <a:pt x="2025" y="1"/>
                  </a:moveTo>
                  <a:cubicBezTo>
                    <a:pt x="1368" y="1"/>
                    <a:pt x="689" y="171"/>
                    <a:pt x="47" y="267"/>
                  </a:cubicBezTo>
                  <a:cubicBezTo>
                    <a:pt x="1" y="274"/>
                    <a:pt x="11" y="353"/>
                    <a:pt x="61" y="353"/>
                  </a:cubicBezTo>
                  <a:cubicBezTo>
                    <a:pt x="154" y="351"/>
                    <a:pt x="249" y="350"/>
                    <a:pt x="344" y="350"/>
                  </a:cubicBezTo>
                  <a:cubicBezTo>
                    <a:pt x="523" y="350"/>
                    <a:pt x="704" y="352"/>
                    <a:pt x="886" y="352"/>
                  </a:cubicBezTo>
                  <a:cubicBezTo>
                    <a:pt x="1374" y="352"/>
                    <a:pt x="1867" y="336"/>
                    <a:pt x="2328" y="217"/>
                  </a:cubicBezTo>
                  <a:cubicBezTo>
                    <a:pt x="2448" y="188"/>
                    <a:pt x="2413" y="20"/>
                    <a:pt x="2300" y="12"/>
                  </a:cubicBezTo>
                  <a:cubicBezTo>
                    <a:pt x="2209" y="4"/>
                    <a:pt x="2117" y="1"/>
                    <a:pt x="2025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6"/>
            <p:cNvSpPr/>
            <p:nvPr/>
          </p:nvSpPr>
          <p:spPr>
            <a:xfrm>
              <a:off x="4253000" y="1629825"/>
              <a:ext cx="45075" cy="8225"/>
            </a:xfrm>
            <a:custGeom>
              <a:avLst/>
              <a:gdLst/>
              <a:ahLst/>
              <a:cxnLst/>
              <a:rect l="l" t="t" r="r" b="b"/>
              <a:pathLst>
                <a:path w="1803" h="329" extrusionOk="0">
                  <a:moveTo>
                    <a:pt x="858" y="1"/>
                  </a:moveTo>
                  <a:cubicBezTo>
                    <a:pt x="578" y="1"/>
                    <a:pt x="294" y="37"/>
                    <a:pt x="43" y="78"/>
                  </a:cubicBezTo>
                  <a:cubicBezTo>
                    <a:pt x="0" y="86"/>
                    <a:pt x="18" y="145"/>
                    <a:pt x="54" y="148"/>
                  </a:cubicBezTo>
                  <a:cubicBezTo>
                    <a:pt x="343" y="188"/>
                    <a:pt x="633" y="215"/>
                    <a:pt x="923" y="256"/>
                  </a:cubicBezTo>
                  <a:cubicBezTo>
                    <a:pt x="1136" y="286"/>
                    <a:pt x="1320" y="328"/>
                    <a:pt x="1521" y="328"/>
                  </a:cubicBezTo>
                  <a:cubicBezTo>
                    <a:pt x="1576" y="328"/>
                    <a:pt x="1631" y="325"/>
                    <a:pt x="1689" y="318"/>
                  </a:cubicBezTo>
                  <a:cubicBezTo>
                    <a:pt x="1756" y="309"/>
                    <a:pt x="1803" y="215"/>
                    <a:pt x="1729" y="177"/>
                  </a:cubicBezTo>
                  <a:cubicBezTo>
                    <a:pt x="1473" y="45"/>
                    <a:pt x="1167" y="1"/>
                    <a:pt x="858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6"/>
            <p:cNvSpPr/>
            <p:nvPr/>
          </p:nvSpPr>
          <p:spPr>
            <a:xfrm>
              <a:off x="4268475" y="1652000"/>
              <a:ext cx="32550" cy="10675"/>
            </a:xfrm>
            <a:custGeom>
              <a:avLst/>
              <a:gdLst/>
              <a:ahLst/>
              <a:cxnLst/>
              <a:rect l="l" t="t" r="r" b="b"/>
              <a:pathLst>
                <a:path w="1302" h="427" extrusionOk="0">
                  <a:moveTo>
                    <a:pt x="130" y="16"/>
                  </a:moveTo>
                  <a:cubicBezTo>
                    <a:pt x="25" y="16"/>
                    <a:pt x="0" y="188"/>
                    <a:pt x="108" y="208"/>
                  </a:cubicBezTo>
                  <a:cubicBezTo>
                    <a:pt x="287" y="239"/>
                    <a:pt x="455" y="283"/>
                    <a:pt x="630" y="326"/>
                  </a:cubicBezTo>
                  <a:cubicBezTo>
                    <a:pt x="777" y="363"/>
                    <a:pt x="930" y="427"/>
                    <a:pt x="1085" y="427"/>
                  </a:cubicBezTo>
                  <a:cubicBezTo>
                    <a:pt x="1096" y="427"/>
                    <a:pt x="1107" y="426"/>
                    <a:pt x="1119" y="426"/>
                  </a:cubicBezTo>
                  <a:cubicBezTo>
                    <a:pt x="1249" y="417"/>
                    <a:pt x="1302" y="249"/>
                    <a:pt x="1184" y="177"/>
                  </a:cubicBezTo>
                  <a:cubicBezTo>
                    <a:pt x="909" y="0"/>
                    <a:pt x="450" y="33"/>
                    <a:pt x="134" y="16"/>
                  </a:cubicBezTo>
                  <a:cubicBezTo>
                    <a:pt x="133" y="16"/>
                    <a:pt x="131" y="16"/>
                    <a:pt x="130" y="16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6"/>
            <p:cNvSpPr/>
            <p:nvPr/>
          </p:nvSpPr>
          <p:spPr>
            <a:xfrm>
              <a:off x="4246125" y="1823175"/>
              <a:ext cx="45225" cy="20775"/>
            </a:xfrm>
            <a:custGeom>
              <a:avLst/>
              <a:gdLst/>
              <a:ahLst/>
              <a:cxnLst/>
              <a:rect l="l" t="t" r="r" b="b"/>
              <a:pathLst>
                <a:path w="1809" h="831" extrusionOk="0">
                  <a:moveTo>
                    <a:pt x="1597" y="0"/>
                  </a:moveTo>
                  <a:cubicBezTo>
                    <a:pt x="1594" y="0"/>
                    <a:pt x="1590" y="0"/>
                    <a:pt x="1587" y="1"/>
                  </a:cubicBezTo>
                  <a:cubicBezTo>
                    <a:pt x="1323" y="13"/>
                    <a:pt x="1078" y="136"/>
                    <a:pt x="834" y="234"/>
                  </a:cubicBezTo>
                  <a:cubicBezTo>
                    <a:pt x="586" y="337"/>
                    <a:pt x="349" y="431"/>
                    <a:pt x="114" y="567"/>
                  </a:cubicBezTo>
                  <a:cubicBezTo>
                    <a:pt x="0" y="635"/>
                    <a:pt x="45" y="831"/>
                    <a:pt x="184" y="831"/>
                  </a:cubicBezTo>
                  <a:cubicBezTo>
                    <a:pt x="185" y="831"/>
                    <a:pt x="187" y="831"/>
                    <a:pt x="188" y="831"/>
                  </a:cubicBezTo>
                  <a:cubicBezTo>
                    <a:pt x="678" y="814"/>
                    <a:pt x="1356" y="663"/>
                    <a:pt x="1709" y="296"/>
                  </a:cubicBezTo>
                  <a:cubicBezTo>
                    <a:pt x="1808" y="195"/>
                    <a:pt x="1744" y="0"/>
                    <a:pt x="1597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6"/>
            <p:cNvSpPr/>
            <p:nvPr/>
          </p:nvSpPr>
          <p:spPr>
            <a:xfrm>
              <a:off x="4272425" y="1838500"/>
              <a:ext cx="28650" cy="15550"/>
            </a:xfrm>
            <a:custGeom>
              <a:avLst/>
              <a:gdLst/>
              <a:ahLst/>
              <a:cxnLst/>
              <a:rect l="l" t="t" r="r" b="b"/>
              <a:pathLst>
                <a:path w="1146" h="622" extrusionOk="0">
                  <a:moveTo>
                    <a:pt x="973" y="0"/>
                  </a:moveTo>
                  <a:cubicBezTo>
                    <a:pt x="967" y="0"/>
                    <a:pt x="960" y="1"/>
                    <a:pt x="954" y="2"/>
                  </a:cubicBezTo>
                  <a:cubicBezTo>
                    <a:pt x="777" y="22"/>
                    <a:pt x="640" y="111"/>
                    <a:pt x="491" y="204"/>
                  </a:cubicBezTo>
                  <a:cubicBezTo>
                    <a:pt x="343" y="295"/>
                    <a:pt x="185" y="365"/>
                    <a:pt x="55" y="478"/>
                  </a:cubicBezTo>
                  <a:cubicBezTo>
                    <a:pt x="0" y="528"/>
                    <a:pt x="46" y="619"/>
                    <a:pt x="115" y="621"/>
                  </a:cubicBezTo>
                  <a:cubicBezTo>
                    <a:pt x="124" y="621"/>
                    <a:pt x="133" y="621"/>
                    <a:pt x="142" y="621"/>
                  </a:cubicBezTo>
                  <a:cubicBezTo>
                    <a:pt x="427" y="621"/>
                    <a:pt x="891" y="494"/>
                    <a:pt x="1069" y="279"/>
                  </a:cubicBezTo>
                  <a:cubicBezTo>
                    <a:pt x="1146" y="189"/>
                    <a:pt x="1111" y="0"/>
                    <a:pt x="973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6"/>
            <p:cNvSpPr/>
            <p:nvPr/>
          </p:nvSpPr>
          <p:spPr>
            <a:xfrm>
              <a:off x="4301975" y="1842100"/>
              <a:ext cx="18125" cy="13825"/>
            </a:xfrm>
            <a:custGeom>
              <a:avLst/>
              <a:gdLst/>
              <a:ahLst/>
              <a:cxnLst/>
              <a:rect l="l" t="t" r="r" b="b"/>
              <a:pathLst>
                <a:path w="725" h="553" extrusionOk="0">
                  <a:moveTo>
                    <a:pt x="541" y="0"/>
                  </a:moveTo>
                  <a:cubicBezTo>
                    <a:pt x="523" y="0"/>
                    <a:pt x="504" y="4"/>
                    <a:pt x="483" y="12"/>
                  </a:cubicBezTo>
                  <a:cubicBezTo>
                    <a:pt x="302" y="84"/>
                    <a:pt x="204" y="230"/>
                    <a:pt x="73" y="369"/>
                  </a:cubicBezTo>
                  <a:cubicBezTo>
                    <a:pt x="0" y="448"/>
                    <a:pt x="65" y="553"/>
                    <a:pt x="152" y="553"/>
                  </a:cubicBezTo>
                  <a:cubicBezTo>
                    <a:pt x="169" y="553"/>
                    <a:pt x="186" y="549"/>
                    <a:pt x="204" y="540"/>
                  </a:cubicBezTo>
                  <a:cubicBezTo>
                    <a:pt x="358" y="468"/>
                    <a:pt x="533" y="425"/>
                    <a:pt x="645" y="290"/>
                  </a:cubicBezTo>
                  <a:cubicBezTo>
                    <a:pt x="724" y="192"/>
                    <a:pt x="669" y="0"/>
                    <a:pt x="54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6"/>
            <p:cNvSpPr/>
            <p:nvPr/>
          </p:nvSpPr>
          <p:spPr>
            <a:xfrm>
              <a:off x="4485475" y="1765825"/>
              <a:ext cx="25800" cy="16525"/>
            </a:xfrm>
            <a:custGeom>
              <a:avLst/>
              <a:gdLst/>
              <a:ahLst/>
              <a:cxnLst/>
              <a:rect l="l" t="t" r="r" b="b"/>
              <a:pathLst>
                <a:path w="1032" h="661" extrusionOk="0">
                  <a:moveTo>
                    <a:pt x="202" y="1"/>
                  </a:moveTo>
                  <a:cubicBezTo>
                    <a:pt x="108" y="1"/>
                    <a:pt x="0" y="98"/>
                    <a:pt x="71" y="199"/>
                  </a:cubicBezTo>
                  <a:cubicBezTo>
                    <a:pt x="260" y="460"/>
                    <a:pt x="569" y="554"/>
                    <a:pt x="858" y="655"/>
                  </a:cubicBezTo>
                  <a:cubicBezTo>
                    <a:pt x="869" y="659"/>
                    <a:pt x="880" y="661"/>
                    <a:pt x="890" y="661"/>
                  </a:cubicBezTo>
                  <a:cubicBezTo>
                    <a:pt x="976" y="661"/>
                    <a:pt x="1032" y="538"/>
                    <a:pt x="963" y="474"/>
                  </a:cubicBezTo>
                  <a:cubicBezTo>
                    <a:pt x="750" y="278"/>
                    <a:pt x="524" y="41"/>
                    <a:pt x="220" y="2"/>
                  </a:cubicBezTo>
                  <a:cubicBezTo>
                    <a:pt x="215" y="1"/>
                    <a:pt x="209" y="1"/>
                    <a:pt x="20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6"/>
            <p:cNvSpPr/>
            <p:nvPr/>
          </p:nvSpPr>
          <p:spPr>
            <a:xfrm>
              <a:off x="4499150" y="1762875"/>
              <a:ext cx="29975" cy="17125"/>
            </a:xfrm>
            <a:custGeom>
              <a:avLst/>
              <a:gdLst/>
              <a:ahLst/>
              <a:cxnLst/>
              <a:rect l="l" t="t" r="r" b="b"/>
              <a:pathLst>
                <a:path w="1199" h="685" extrusionOk="0">
                  <a:moveTo>
                    <a:pt x="69" y="1"/>
                  </a:moveTo>
                  <a:cubicBezTo>
                    <a:pt x="28" y="1"/>
                    <a:pt x="1" y="61"/>
                    <a:pt x="46" y="80"/>
                  </a:cubicBezTo>
                  <a:cubicBezTo>
                    <a:pt x="210" y="154"/>
                    <a:pt x="353" y="302"/>
                    <a:pt x="502" y="405"/>
                  </a:cubicBezTo>
                  <a:cubicBezTo>
                    <a:pt x="641" y="501"/>
                    <a:pt x="792" y="645"/>
                    <a:pt x="956" y="681"/>
                  </a:cubicBezTo>
                  <a:cubicBezTo>
                    <a:pt x="969" y="684"/>
                    <a:pt x="982" y="685"/>
                    <a:pt x="994" y="685"/>
                  </a:cubicBezTo>
                  <a:cubicBezTo>
                    <a:pt x="1112" y="685"/>
                    <a:pt x="1198" y="559"/>
                    <a:pt x="1136" y="447"/>
                  </a:cubicBezTo>
                  <a:cubicBezTo>
                    <a:pt x="1044" y="281"/>
                    <a:pt x="838" y="190"/>
                    <a:pt x="668" y="120"/>
                  </a:cubicBezTo>
                  <a:cubicBezTo>
                    <a:pt x="473" y="39"/>
                    <a:pt x="279" y="46"/>
                    <a:pt x="78" y="2"/>
                  </a:cubicBezTo>
                  <a:cubicBezTo>
                    <a:pt x="75" y="1"/>
                    <a:pt x="72" y="1"/>
                    <a:pt x="69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6"/>
            <p:cNvSpPr/>
            <p:nvPr/>
          </p:nvSpPr>
          <p:spPr>
            <a:xfrm>
              <a:off x="4519375" y="1756225"/>
              <a:ext cx="39600" cy="25625"/>
            </a:xfrm>
            <a:custGeom>
              <a:avLst/>
              <a:gdLst/>
              <a:ahLst/>
              <a:cxnLst/>
              <a:rect l="l" t="t" r="r" b="b"/>
              <a:pathLst>
                <a:path w="1584" h="1025" extrusionOk="0">
                  <a:moveTo>
                    <a:pt x="150" y="0"/>
                  </a:moveTo>
                  <a:cubicBezTo>
                    <a:pt x="71" y="0"/>
                    <a:pt x="0" y="92"/>
                    <a:pt x="77" y="158"/>
                  </a:cubicBezTo>
                  <a:cubicBezTo>
                    <a:pt x="449" y="489"/>
                    <a:pt x="859" y="912"/>
                    <a:pt x="1363" y="1022"/>
                  </a:cubicBezTo>
                  <a:cubicBezTo>
                    <a:pt x="1371" y="1024"/>
                    <a:pt x="1379" y="1025"/>
                    <a:pt x="1387" y="1025"/>
                  </a:cubicBezTo>
                  <a:cubicBezTo>
                    <a:pt x="1481" y="1025"/>
                    <a:pt x="1583" y="918"/>
                    <a:pt x="1512" y="825"/>
                  </a:cubicBezTo>
                  <a:cubicBezTo>
                    <a:pt x="1193" y="405"/>
                    <a:pt x="656" y="214"/>
                    <a:pt x="190" y="9"/>
                  </a:cubicBezTo>
                  <a:cubicBezTo>
                    <a:pt x="177" y="3"/>
                    <a:pt x="164" y="0"/>
                    <a:pt x="15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6"/>
            <p:cNvSpPr/>
            <p:nvPr/>
          </p:nvSpPr>
          <p:spPr>
            <a:xfrm>
              <a:off x="4552675" y="1905300"/>
              <a:ext cx="40250" cy="148775"/>
            </a:xfrm>
            <a:custGeom>
              <a:avLst/>
              <a:gdLst/>
              <a:ahLst/>
              <a:cxnLst/>
              <a:rect l="l" t="t" r="r" b="b"/>
              <a:pathLst>
                <a:path w="1610" h="5951" extrusionOk="0">
                  <a:moveTo>
                    <a:pt x="1458" y="0"/>
                  </a:moveTo>
                  <a:cubicBezTo>
                    <a:pt x="1408" y="0"/>
                    <a:pt x="1359" y="28"/>
                    <a:pt x="1339" y="90"/>
                  </a:cubicBezTo>
                  <a:cubicBezTo>
                    <a:pt x="978" y="1265"/>
                    <a:pt x="583" y="2495"/>
                    <a:pt x="292" y="3736"/>
                  </a:cubicBezTo>
                  <a:cubicBezTo>
                    <a:pt x="177" y="4220"/>
                    <a:pt x="77" y="4712"/>
                    <a:pt x="0" y="5201"/>
                  </a:cubicBezTo>
                  <a:lnTo>
                    <a:pt x="391" y="4818"/>
                  </a:lnTo>
                  <a:cubicBezTo>
                    <a:pt x="453" y="5211"/>
                    <a:pt x="523" y="5583"/>
                    <a:pt x="597" y="5950"/>
                  </a:cubicBezTo>
                  <a:cubicBezTo>
                    <a:pt x="609" y="5761"/>
                    <a:pt x="619" y="5575"/>
                    <a:pt x="633" y="5386"/>
                  </a:cubicBezTo>
                  <a:cubicBezTo>
                    <a:pt x="760" y="3659"/>
                    <a:pt x="1108" y="1939"/>
                    <a:pt x="1583" y="156"/>
                  </a:cubicBezTo>
                  <a:cubicBezTo>
                    <a:pt x="1610" y="62"/>
                    <a:pt x="1534" y="0"/>
                    <a:pt x="1458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6"/>
            <p:cNvSpPr/>
            <p:nvPr/>
          </p:nvSpPr>
          <p:spPr>
            <a:xfrm>
              <a:off x="4544050" y="1933700"/>
              <a:ext cx="30000" cy="148275"/>
            </a:xfrm>
            <a:custGeom>
              <a:avLst/>
              <a:gdLst/>
              <a:ahLst/>
              <a:cxnLst/>
              <a:rect l="l" t="t" r="r" b="b"/>
              <a:pathLst>
                <a:path w="1200" h="5931" extrusionOk="0">
                  <a:moveTo>
                    <a:pt x="351" y="0"/>
                  </a:moveTo>
                  <a:cubicBezTo>
                    <a:pt x="286" y="0"/>
                    <a:pt x="223" y="34"/>
                    <a:pt x="210" y="107"/>
                  </a:cubicBezTo>
                  <a:cubicBezTo>
                    <a:pt x="0" y="1348"/>
                    <a:pt x="35" y="2775"/>
                    <a:pt x="271" y="4133"/>
                  </a:cubicBezTo>
                  <a:lnTo>
                    <a:pt x="343" y="4061"/>
                  </a:lnTo>
                  <a:lnTo>
                    <a:pt x="733" y="3681"/>
                  </a:lnTo>
                  <a:cubicBezTo>
                    <a:pt x="796" y="4073"/>
                    <a:pt x="866" y="4445"/>
                    <a:pt x="938" y="4812"/>
                  </a:cubicBezTo>
                  <a:cubicBezTo>
                    <a:pt x="1019" y="5200"/>
                    <a:pt x="1105" y="5574"/>
                    <a:pt x="1199" y="5930"/>
                  </a:cubicBezTo>
                  <a:cubicBezTo>
                    <a:pt x="1182" y="5363"/>
                    <a:pt x="1091" y="4804"/>
                    <a:pt x="973" y="4246"/>
                  </a:cubicBezTo>
                  <a:cubicBezTo>
                    <a:pt x="866" y="3696"/>
                    <a:pt x="736" y="3149"/>
                    <a:pt x="633" y="2599"/>
                  </a:cubicBezTo>
                  <a:cubicBezTo>
                    <a:pt x="484" y="1801"/>
                    <a:pt x="390" y="990"/>
                    <a:pt x="501" y="143"/>
                  </a:cubicBezTo>
                  <a:cubicBezTo>
                    <a:pt x="514" y="52"/>
                    <a:pt x="431" y="0"/>
                    <a:pt x="35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6"/>
            <p:cNvSpPr/>
            <p:nvPr/>
          </p:nvSpPr>
          <p:spPr>
            <a:xfrm>
              <a:off x="4629975" y="2007625"/>
              <a:ext cx="14475" cy="25075"/>
            </a:xfrm>
            <a:custGeom>
              <a:avLst/>
              <a:gdLst/>
              <a:ahLst/>
              <a:cxnLst/>
              <a:rect l="l" t="t" r="r" b="b"/>
              <a:pathLst>
                <a:path w="579" h="1003" extrusionOk="0">
                  <a:moveTo>
                    <a:pt x="104" y="1"/>
                  </a:moveTo>
                  <a:cubicBezTo>
                    <a:pt x="54" y="1"/>
                    <a:pt x="1" y="45"/>
                    <a:pt x="19" y="105"/>
                  </a:cubicBezTo>
                  <a:cubicBezTo>
                    <a:pt x="105" y="391"/>
                    <a:pt x="185" y="670"/>
                    <a:pt x="316" y="940"/>
                  </a:cubicBezTo>
                  <a:cubicBezTo>
                    <a:pt x="337" y="984"/>
                    <a:pt x="377" y="1002"/>
                    <a:pt x="417" y="1002"/>
                  </a:cubicBezTo>
                  <a:cubicBezTo>
                    <a:pt x="496" y="1002"/>
                    <a:pt x="579" y="933"/>
                    <a:pt x="547" y="844"/>
                  </a:cubicBezTo>
                  <a:cubicBezTo>
                    <a:pt x="449" y="561"/>
                    <a:pt x="310" y="305"/>
                    <a:pt x="170" y="41"/>
                  </a:cubicBezTo>
                  <a:cubicBezTo>
                    <a:pt x="156" y="13"/>
                    <a:pt x="130" y="1"/>
                    <a:pt x="104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6"/>
            <p:cNvSpPr/>
            <p:nvPr/>
          </p:nvSpPr>
          <p:spPr>
            <a:xfrm>
              <a:off x="4641700" y="2004200"/>
              <a:ext cx="12025" cy="24025"/>
            </a:xfrm>
            <a:custGeom>
              <a:avLst/>
              <a:gdLst/>
              <a:ahLst/>
              <a:cxnLst/>
              <a:rect l="l" t="t" r="r" b="b"/>
              <a:pathLst>
                <a:path w="481" h="961" extrusionOk="0">
                  <a:moveTo>
                    <a:pt x="84" y="0"/>
                  </a:moveTo>
                  <a:cubicBezTo>
                    <a:pt x="42" y="0"/>
                    <a:pt x="1" y="28"/>
                    <a:pt x="4" y="80"/>
                  </a:cubicBezTo>
                  <a:cubicBezTo>
                    <a:pt x="23" y="353"/>
                    <a:pt x="47" y="710"/>
                    <a:pt x="243" y="919"/>
                  </a:cubicBezTo>
                  <a:cubicBezTo>
                    <a:pt x="270" y="948"/>
                    <a:pt x="300" y="960"/>
                    <a:pt x="330" y="960"/>
                  </a:cubicBezTo>
                  <a:cubicBezTo>
                    <a:pt x="408" y="960"/>
                    <a:pt x="480" y="876"/>
                    <a:pt x="466" y="787"/>
                  </a:cubicBezTo>
                  <a:cubicBezTo>
                    <a:pt x="445" y="667"/>
                    <a:pt x="380" y="567"/>
                    <a:pt x="325" y="459"/>
                  </a:cubicBezTo>
                  <a:cubicBezTo>
                    <a:pt x="262" y="331"/>
                    <a:pt x="210" y="195"/>
                    <a:pt x="167" y="58"/>
                  </a:cubicBezTo>
                  <a:cubicBezTo>
                    <a:pt x="156" y="19"/>
                    <a:pt x="120" y="0"/>
                    <a:pt x="84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6"/>
            <p:cNvSpPr/>
            <p:nvPr/>
          </p:nvSpPr>
          <p:spPr>
            <a:xfrm>
              <a:off x="4422175" y="1979350"/>
              <a:ext cx="41525" cy="9075"/>
            </a:xfrm>
            <a:custGeom>
              <a:avLst/>
              <a:gdLst/>
              <a:ahLst/>
              <a:cxnLst/>
              <a:rect l="l" t="t" r="r" b="b"/>
              <a:pathLst>
                <a:path w="1661" h="363" extrusionOk="0">
                  <a:moveTo>
                    <a:pt x="1356" y="0"/>
                  </a:moveTo>
                  <a:cubicBezTo>
                    <a:pt x="1197" y="0"/>
                    <a:pt x="1038" y="39"/>
                    <a:pt x="878" y="57"/>
                  </a:cubicBezTo>
                  <a:cubicBezTo>
                    <a:pt x="635" y="87"/>
                    <a:pt x="391" y="105"/>
                    <a:pt x="146" y="117"/>
                  </a:cubicBezTo>
                  <a:cubicBezTo>
                    <a:pt x="0" y="124"/>
                    <a:pt x="0" y="340"/>
                    <a:pt x="149" y="349"/>
                  </a:cubicBezTo>
                  <a:cubicBezTo>
                    <a:pt x="314" y="358"/>
                    <a:pt x="479" y="362"/>
                    <a:pt x="644" y="362"/>
                  </a:cubicBezTo>
                  <a:cubicBezTo>
                    <a:pt x="739" y="362"/>
                    <a:pt x="835" y="361"/>
                    <a:pt x="931" y="358"/>
                  </a:cubicBezTo>
                  <a:cubicBezTo>
                    <a:pt x="1149" y="349"/>
                    <a:pt x="1370" y="358"/>
                    <a:pt x="1566" y="251"/>
                  </a:cubicBezTo>
                  <a:cubicBezTo>
                    <a:pt x="1660" y="200"/>
                    <a:pt x="1641" y="45"/>
                    <a:pt x="1535" y="20"/>
                  </a:cubicBezTo>
                  <a:cubicBezTo>
                    <a:pt x="1475" y="6"/>
                    <a:pt x="1416" y="0"/>
                    <a:pt x="1356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6"/>
            <p:cNvSpPr/>
            <p:nvPr/>
          </p:nvSpPr>
          <p:spPr>
            <a:xfrm>
              <a:off x="4429550" y="1996175"/>
              <a:ext cx="36325" cy="8125"/>
            </a:xfrm>
            <a:custGeom>
              <a:avLst/>
              <a:gdLst/>
              <a:ahLst/>
              <a:cxnLst/>
              <a:rect l="l" t="t" r="r" b="b"/>
              <a:pathLst>
                <a:path w="1453" h="325" extrusionOk="0">
                  <a:moveTo>
                    <a:pt x="1214" y="0"/>
                  </a:moveTo>
                  <a:cubicBezTo>
                    <a:pt x="1051" y="0"/>
                    <a:pt x="885" y="52"/>
                    <a:pt x="725" y="74"/>
                  </a:cubicBezTo>
                  <a:cubicBezTo>
                    <a:pt x="515" y="101"/>
                    <a:pt x="302" y="129"/>
                    <a:pt x="88" y="146"/>
                  </a:cubicBezTo>
                  <a:cubicBezTo>
                    <a:pt x="0" y="153"/>
                    <a:pt x="0" y="274"/>
                    <a:pt x="88" y="283"/>
                  </a:cubicBezTo>
                  <a:cubicBezTo>
                    <a:pt x="267" y="300"/>
                    <a:pt x="485" y="324"/>
                    <a:pt x="701" y="324"/>
                  </a:cubicBezTo>
                  <a:cubicBezTo>
                    <a:pt x="937" y="324"/>
                    <a:pt x="1172" y="296"/>
                    <a:pt x="1351" y="199"/>
                  </a:cubicBezTo>
                  <a:cubicBezTo>
                    <a:pt x="1453" y="146"/>
                    <a:pt x="1393" y="15"/>
                    <a:pt x="1298" y="5"/>
                  </a:cubicBezTo>
                  <a:cubicBezTo>
                    <a:pt x="1270" y="2"/>
                    <a:pt x="1242" y="0"/>
                    <a:pt x="1214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6"/>
            <p:cNvSpPr/>
            <p:nvPr/>
          </p:nvSpPr>
          <p:spPr>
            <a:xfrm>
              <a:off x="3558625" y="1652675"/>
              <a:ext cx="934700" cy="585650"/>
            </a:xfrm>
            <a:custGeom>
              <a:avLst/>
              <a:gdLst/>
              <a:ahLst/>
              <a:cxnLst/>
              <a:rect l="l" t="t" r="r" b="b"/>
              <a:pathLst>
                <a:path w="37388" h="23426" extrusionOk="0">
                  <a:moveTo>
                    <a:pt x="4944" y="0"/>
                  </a:moveTo>
                  <a:cubicBezTo>
                    <a:pt x="4862" y="0"/>
                    <a:pt x="4776" y="51"/>
                    <a:pt x="4738" y="141"/>
                  </a:cubicBezTo>
                  <a:cubicBezTo>
                    <a:pt x="4639" y="383"/>
                    <a:pt x="4675" y="683"/>
                    <a:pt x="4718" y="937"/>
                  </a:cubicBezTo>
                  <a:cubicBezTo>
                    <a:pt x="4724" y="976"/>
                    <a:pt x="4733" y="1023"/>
                    <a:pt x="4738" y="1066"/>
                  </a:cubicBezTo>
                  <a:lnTo>
                    <a:pt x="4735" y="1066"/>
                  </a:lnTo>
                  <a:cubicBezTo>
                    <a:pt x="4721" y="1049"/>
                    <a:pt x="4711" y="1031"/>
                    <a:pt x="4699" y="1011"/>
                  </a:cubicBezTo>
                  <a:cubicBezTo>
                    <a:pt x="4589" y="826"/>
                    <a:pt x="4544" y="630"/>
                    <a:pt x="4556" y="416"/>
                  </a:cubicBezTo>
                  <a:cubicBezTo>
                    <a:pt x="4562" y="304"/>
                    <a:pt x="4459" y="239"/>
                    <a:pt x="4362" y="239"/>
                  </a:cubicBezTo>
                  <a:cubicBezTo>
                    <a:pt x="4286" y="239"/>
                    <a:pt x="4214" y="279"/>
                    <a:pt x="4201" y="368"/>
                  </a:cubicBezTo>
                  <a:cubicBezTo>
                    <a:pt x="4169" y="591"/>
                    <a:pt x="4193" y="915"/>
                    <a:pt x="4301" y="1179"/>
                  </a:cubicBezTo>
                  <a:cubicBezTo>
                    <a:pt x="4296" y="1181"/>
                    <a:pt x="4291" y="1182"/>
                    <a:pt x="4284" y="1182"/>
                  </a:cubicBezTo>
                  <a:cubicBezTo>
                    <a:pt x="4138" y="994"/>
                    <a:pt x="4042" y="783"/>
                    <a:pt x="3944" y="560"/>
                  </a:cubicBezTo>
                  <a:cubicBezTo>
                    <a:pt x="3918" y="502"/>
                    <a:pt x="3873" y="478"/>
                    <a:pt x="3826" y="478"/>
                  </a:cubicBezTo>
                  <a:cubicBezTo>
                    <a:pt x="3743" y="478"/>
                    <a:pt x="3654" y="550"/>
                    <a:pt x="3647" y="639"/>
                  </a:cubicBezTo>
                  <a:cubicBezTo>
                    <a:pt x="3629" y="877"/>
                    <a:pt x="3704" y="1110"/>
                    <a:pt x="3819" y="1319"/>
                  </a:cubicBezTo>
                  <a:cubicBezTo>
                    <a:pt x="3649" y="1376"/>
                    <a:pt x="3485" y="1439"/>
                    <a:pt x="3330" y="1513"/>
                  </a:cubicBezTo>
                  <a:cubicBezTo>
                    <a:pt x="2126" y="2074"/>
                    <a:pt x="1281" y="3063"/>
                    <a:pt x="1209" y="4730"/>
                  </a:cubicBezTo>
                  <a:cubicBezTo>
                    <a:pt x="1200" y="4945"/>
                    <a:pt x="1384" y="6323"/>
                    <a:pt x="1502" y="7279"/>
                  </a:cubicBezTo>
                  <a:cubicBezTo>
                    <a:pt x="1255" y="7241"/>
                    <a:pt x="1004" y="7214"/>
                    <a:pt x="755" y="7214"/>
                  </a:cubicBezTo>
                  <a:cubicBezTo>
                    <a:pt x="641" y="7214"/>
                    <a:pt x="528" y="7219"/>
                    <a:pt x="415" y="7232"/>
                  </a:cubicBezTo>
                  <a:cubicBezTo>
                    <a:pt x="63" y="7273"/>
                    <a:pt x="0" y="7707"/>
                    <a:pt x="334" y="7841"/>
                  </a:cubicBezTo>
                  <a:cubicBezTo>
                    <a:pt x="377" y="7858"/>
                    <a:pt x="415" y="7865"/>
                    <a:pt x="451" y="7865"/>
                  </a:cubicBezTo>
                  <a:cubicBezTo>
                    <a:pt x="489" y="7865"/>
                    <a:pt x="524" y="7857"/>
                    <a:pt x="561" y="7844"/>
                  </a:cubicBezTo>
                  <a:cubicBezTo>
                    <a:pt x="884" y="7833"/>
                    <a:pt x="1207" y="7810"/>
                    <a:pt x="1530" y="7810"/>
                  </a:cubicBezTo>
                  <a:cubicBezTo>
                    <a:pt x="1541" y="7810"/>
                    <a:pt x="1553" y="7810"/>
                    <a:pt x="1564" y="7810"/>
                  </a:cubicBezTo>
                  <a:cubicBezTo>
                    <a:pt x="1291" y="7937"/>
                    <a:pt x="1029" y="8081"/>
                    <a:pt x="782" y="8253"/>
                  </a:cubicBezTo>
                  <a:cubicBezTo>
                    <a:pt x="592" y="8385"/>
                    <a:pt x="668" y="8726"/>
                    <a:pt x="885" y="8726"/>
                  </a:cubicBezTo>
                  <a:cubicBezTo>
                    <a:pt x="912" y="8726"/>
                    <a:pt x="942" y="8721"/>
                    <a:pt x="974" y="8709"/>
                  </a:cubicBezTo>
                  <a:cubicBezTo>
                    <a:pt x="1346" y="8568"/>
                    <a:pt x="1693" y="8383"/>
                    <a:pt x="2025" y="8169"/>
                  </a:cubicBezTo>
                  <a:cubicBezTo>
                    <a:pt x="2106" y="8160"/>
                    <a:pt x="2188" y="8158"/>
                    <a:pt x="2272" y="8150"/>
                  </a:cubicBezTo>
                  <a:lnTo>
                    <a:pt x="2272" y="8150"/>
                  </a:lnTo>
                  <a:cubicBezTo>
                    <a:pt x="2188" y="8218"/>
                    <a:pt x="2106" y="8290"/>
                    <a:pt x="2020" y="8357"/>
                  </a:cubicBezTo>
                  <a:cubicBezTo>
                    <a:pt x="1801" y="8530"/>
                    <a:pt x="1554" y="8765"/>
                    <a:pt x="1391" y="8997"/>
                  </a:cubicBezTo>
                  <a:cubicBezTo>
                    <a:pt x="1321" y="9095"/>
                    <a:pt x="1423" y="9200"/>
                    <a:pt x="1522" y="9200"/>
                  </a:cubicBezTo>
                  <a:cubicBezTo>
                    <a:pt x="1529" y="9200"/>
                    <a:pt x="1537" y="9199"/>
                    <a:pt x="1545" y="9197"/>
                  </a:cubicBezTo>
                  <a:cubicBezTo>
                    <a:pt x="1843" y="9144"/>
                    <a:pt x="2183" y="8945"/>
                    <a:pt x="2404" y="8741"/>
                  </a:cubicBezTo>
                  <a:cubicBezTo>
                    <a:pt x="2612" y="8551"/>
                    <a:pt x="2788" y="8331"/>
                    <a:pt x="2944" y="8098"/>
                  </a:cubicBezTo>
                  <a:cubicBezTo>
                    <a:pt x="3359" y="8075"/>
                    <a:pt x="3774" y="8063"/>
                    <a:pt x="4190" y="8063"/>
                  </a:cubicBezTo>
                  <a:cubicBezTo>
                    <a:pt x="9028" y="8063"/>
                    <a:pt x="13865" y="9652"/>
                    <a:pt x="17723" y="12576"/>
                  </a:cubicBezTo>
                  <a:cubicBezTo>
                    <a:pt x="18712" y="13327"/>
                    <a:pt x="19638" y="14160"/>
                    <a:pt x="20552" y="15004"/>
                  </a:cubicBezTo>
                  <a:cubicBezTo>
                    <a:pt x="20479" y="15085"/>
                    <a:pt x="20410" y="15167"/>
                    <a:pt x="20338" y="15244"/>
                  </a:cubicBezTo>
                  <a:cubicBezTo>
                    <a:pt x="20245" y="15342"/>
                    <a:pt x="20149" y="15433"/>
                    <a:pt x="20057" y="15530"/>
                  </a:cubicBezTo>
                  <a:cubicBezTo>
                    <a:pt x="19956" y="15635"/>
                    <a:pt x="19913" y="15748"/>
                    <a:pt x="19846" y="15882"/>
                  </a:cubicBezTo>
                  <a:cubicBezTo>
                    <a:pt x="19788" y="16001"/>
                    <a:pt x="19874" y="16112"/>
                    <a:pt x="19984" y="16112"/>
                  </a:cubicBezTo>
                  <a:cubicBezTo>
                    <a:pt x="20008" y="16112"/>
                    <a:pt x="20033" y="16106"/>
                    <a:pt x="20059" y="16095"/>
                  </a:cubicBezTo>
                  <a:cubicBezTo>
                    <a:pt x="20194" y="16031"/>
                    <a:pt x="20306" y="15990"/>
                    <a:pt x="20408" y="15884"/>
                  </a:cubicBezTo>
                  <a:cubicBezTo>
                    <a:pt x="20511" y="15779"/>
                    <a:pt x="20606" y="15659"/>
                    <a:pt x="20698" y="15542"/>
                  </a:cubicBezTo>
                  <a:cubicBezTo>
                    <a:pt x="20760" y="15463"/>
                    <a:pt x="20811" y="15379"/>
                    <a:pt x="20870" y="15299"/>
                  </a:cubicBezTo>
                  <a:cubicBezTo>
                    <a:pt x="20933" y="15359"/>
                    <a:pt x="20998" y="15415"/>
                    <a:pt x="21062" y="15475"/>
                  </a:cubicBezTo>
                  <a:cubicBezTo>
                    <a:pt x="21053" y="15486"/>
                    <a:pt x="21046" y="15494"/>
                    <a:pt x="21038" y="15501"/>
                  </a:cubicBezTo>
                  <a:cubicBezTo>
                    <a:pt x="20854" y="15702"/>
                    <a:pt x="20561" y="15952"/>
                    <a:pt x="20556" y="16237"/>
                  </a:cubicBezTo>
                  <a:cubicBezTo>
                    <a:pt x="20554" y="16389"/>
                    <a:pt x="20681" y="16488"/>
                    <a:pt x="20817" y="16488"/>
                  </a:cubicBezTo>
                  <a:cubicBezTo>
                    <a:pt x="20836" y="16488"/>
                    <a:pt x="20856" y="16486"/>
                    <a:pt x="20875" y="16482"/>
                  </a:cubicBezTo>
                  <a:cubicBezTo>
                    <a:pt x="21135" y="16429"/>
                    <a:pt x="21336" y="16086"/>
                    <a:pt x="21489" y="15873"/>
                  </a:cubicBezTo>
                  <a:cubicBezTo>
                    <a:pt x="21533" y="15916"/>
                    <a:pt x="21581" y="15957"/>
                    <a:pt x="21626" y="16000"/>
                  </a:cubicBezTo>
                  <a:cubicBezTo>
                    <a:pt x="21307" y="16468"/>
                    <a:pt x="21036" y="17007"/>
                    <a:pt x="21130" y="17547"/>
                  </a:cubicBezTo>
                  <a:cubicBezTo>
                    <a:pt x="21142" y="17612"/>
                    <a:pt x="21201" y="17646"/>
                    <a:pt x="21261" y="17646"/>
                  </a:cubicBezTo>
                  <a:cubicBezTo>
                    <a:pt x="21297" y="17646"/>
                    <a:pt x="21334" y="17633"/>
                    <a:pt x="21360" y="17607"/>
                  </a:cubicBezTo>
                  <a:cubicBezTo>
                    <a:pt x="21623" y="17346"/>
                    <a:pt x="21708" y="17081"/>
                    <a:pt x="21825" y="16732"/>
                  </a:cubicBezTo>
                  <a:cubicBezTo>
                    <a:pt x="21871" y="16594"/>
                    <a:pt x="21921" y="16453"/>
                    <a:pt x="21972" y="16314"/>
                  </a:cubicBezTo>
                  <a:cubicBezTo>
                    <a:pt x="22789" y="17060"/>
                    <a:pt x="23619" y="17792"/>
                    <a:pt x="24502" y="18458"/>
                  </a:cubicBezTo>
                  <a:cubicBezTo>
                    <a:pt x="27084" y="20402"/>
                    <a:pt x="30101" y="21766"/>
                    <a:pt x="33266" y="22422"/>
                  </a:cubicBezTo>
                  <a:cubicBezTo>
                    <a:pt x="33263" y="22565"/>
                    <a:pt x="33278" y="22714"/>
                    <a:pt x="33287" y="22846"/>
                  </a:cubicBezTo>
                  <a:cubicBezTo>
                    <a:pt x="33299" y="23067"/>
                    <a:pt x="33343" y="23273"/>
                    <a:pt x="33541" y="23401"/>
                  </a:cubicBezTo>
                  <a:cubicBezTo>
                    <a:pt x="33568" y="23419"/>
                    <a:pt x="33597" y="23426"/>
                    <a:pt x="33626" y="23426"/>
                  </a:cubicBezTo>
                  <a:cubicBezTo>
                    <a:pt x="33676" y="23426"/>
                    <a:pt x="33726" y="23404"/>
                    <a:pt x="33764" y="23374"/>
                  </a:cubicBezTo>
                  <a:cubicBezTo>
                    <a:pt x="33975" y="23199"/>
                    <a:pt x="33940" y="22925"/>
                    <a:pt x="33891" y="22688"/>
                  </a:cubicBezTo>
                  <a:cubicBezTo>
                    <a:pt x="33882" y="22647"/>
                    <a:pt x="33873" y="22606"/>
                    <a:pt x="33863" y="22565"/>
                  </a:cubicBezTo>
                  <a:lnTo>
                    <a:pt x="33863" y="22565"/>
                  </a:lnTo>
                  <a:cubicBezTo>
                    <a:pt x="33956" y="22646"/>
                    <a:pt x="34064" y="22705"/>
                    <a:pt x="34184" y="22705"/>
                  </a:cubicBezTo>
                  <a:cubicBezTo>
                    <a:pt x="34216" y="22705"/>
                    <a:pt x="34249" y="22701"/>
                    <a:pt x="34283" y="22692"/>
                  </a:cubicBezTo>
                  <a:cubicBezTo>
                    <a:pt x="34419" y="22654"/>
                    <a:pt x="34470" y="22527"/>
                    <a:pt x="34450" y="22398"/>
                  </a:cubicBezTo>
                  <a:cubicBezTo>
                    <a:pt x="34444" y="22350"/>
                    <a:pt x="34420" y="22307"/>
                    <a:pt x="34395" y="22265"/>
                  </a:cubicBezTo>
                  <a:lnTo>
                    <a:pt x="34395" y="22265"/>
                  </a:lnTo>
                  <a:cubicBezTo>
                    <a:pt x="34464" y="22293"/>
                    <a:pt x="34536" y="22314"/>
                    <a:pt x="34614" y="22314"/>
                  </a:cubicBezTo>
                  <a:cubicBezTo>
                    <a:pt x="34625" y="22314"/>
                    <a:pt x="34636" y="22313"/>
                    <a:pt x="34647" y="22313"/>
                  </a:cubicBezTo>
                  <a:cubicBezTo>
                    <a:pt x="34822" y="22299"/>
                    <a:pt x="34895" y="22143"/>
                    <a:pt x="34832" y="21990"/>
                  </a:cubicBezTo>
                  <a:cubicBezTo>
                    <a:pt x="34745" y="21788"/>
                    <a:pt x="34547" y="21687"/>
                    <a:pt x="34354" y="21601"/>
                  </a:cubicBezTo>
                  <a:cubicBezTo>
                    <a:pt x="34345" y="21596"/>
                    <a:pt x="34338" y="21594"/>
                    <a:pt x="34330" y="21591"/>
                  </a:cubicBezTo>
                  <a:cubicBezTo>
                    <a:pt x="35405" y="20639"/>
                    <a:pt x="36501" y="19562"/>
                    <a:pt x="37387" y="18530"/>
                  </a:cubicBezTo>
                  <a:cubicBezTo>
                    <a:pt x="35115" y="17852"/>
                    <a:pt x="33115" y="16552"/>
                    <a:pt x="31317" y="14999"/>
                  </a:cubicBezTo>
                  <a:cubicBezTo>
                    <a:pt x="31377" y="14980"/>
                    <a:pt x="31437" y="14959"/>
                    <a:pt x="31490" y="14932"/>
                  </a:cubicBezTo>
                  <a:cubicBezTo>
                    <a:pt x="31623" y="14863"/>
                    <a:pt x="31610" y="14666"/>
                    <a:pt x="31490" y="14596"/>
                  </a:cubicBezTo>
                  <a:cubicBezTo>
                    <a:pt x="31227" y="14436"/>
                    <a:pt x="30950" y="14417"/>
                    <a:pt x="30656" y="14407"/>
                  </a:cubicBezTo>
                  <a:cubicBezTo>
                    <a:pt x="30603" y="14356"/>
                    <a:pt x="30545" y="14308"/>
                    <a:pt x="30492" y="14256"/>
                  </a:cubicBezTo>
                  <a:lnTo>
                    <a:pt x="30492" y="14256"/>
                  </a:lnTo>
                  <a:cubicBezTo>
                    <a:pt x="30538" y="14259"/>
                    <a:pt x="30585" y="14261"/>
                    <a:pt x="30632" y="14261"/>
                  </a:cubicBezTo>
                  <a:cubicBezTo>
                    <a:pt x="30757" y="14261"/>
                    <a:pt x="30881" y="14247"/>
                    <a:pt x="31006" y="14205"/>
                  </a:cubicBezTo>
                  <a:cubicBezTo>
                    <a:pt x="31155" y="14153"/>
                    <a:pt x="31207" y="13934"/>
                    <a:pt x="31052" y="13850"/>
                  </a:cubicBezTo>
                  <a:cubicBezTo>
                    <a:pt x="30845" y="13736"/>
                    <a:pt x="30629" y="13713"/>
                    <a:pt x="30404" y="13713"/>
                  </a:cubicBezTo>
                  <a:cubicBezTo>
                    <a:pt x="30366" y="13713"/>
                    <a:pt x="30327" y="13713"/>
                    <a:pt x="30288" y="13714"/>
                  </a:cubicBezTo>
                  <a:cubicBezTo>
                    <a:pt x="30306" y="13704"/>
                    <a:pt x="30329" y="13694"/>
                    <a:pt x="30348" y="13682"/>
                  </a:cubicBezTo>
                  <a:cubicBezTo>
                    <a:pt x="30649" y="13524"/>
                    <a:pt x="30989" y="13397"/>
                    <a:pt x="31222" y="13142"/>
                  </a:cubicBezTo>
                  <a:cubicBezTo>
                    <a:pt x="31306" y="13053"/>
                    <a:pt x="31257" y="12875"/>
                    <a:pt x="31122" y="12875"/>
                  </a:cubicBezTo>
                  <a:cubicBezTo>
                    <a:pt x="31119" y="12875"/>
                    <a:pt x="31116" y="12876"/>
                    <a:pt x="31112" y="12876"/>
                  </a:cubicBezTo>
                  <a:cubicBezTo>
                    <a:pt x="30747" y="12900"/>
                    <a:pt x="30427" y="13099"/>
                    <a:pt x="30113" y="13275"/>
                  </a:cubicBezTo>
                  <a:cubicBezTo>
                    <a:pt x="29979" y="13351"/>
                    <a:pt x="29847" y="13430"/>
                    <a:pt x="29715" y="13510"/>
                  </a:cubicBezTo>
                  <a:cubicBezTo>
                    <a:pt x="29585" y="13380"/>
                    <a:pt x="29454" y="13246"/>
                    <a:pt x="29326" y="13114"/>
                  </a:cubicBezTo>
                  <a:cubicBezTo>
                    <a:pt x="27038" y="10760"/>
                    <a:pt x="24972" y="8172"/>
                    <a:pt x="22430" y="6099"/>
                  </a:cubicBezTo>
                  <a:cubicBezTo>
                    <a:pt x="20510" y="4531"/>
                    <a:pt x="18323" y="3310"/>
                    <a:pt x="16003" y="2446"/>
                  </a:cubicBezTo>
                  <a:cubicBezTo>
                    <a:pt x="16296" y="2311"/>
                    <a:pt x="16550" y="2132"/>
                    <a:pt x="16721" y="1911"/>
                  </a:cubicBezTo>
                  <a:cubicBezTo>
                    <a:pt x="16829" y="1772"/>
                    <a:pt x="16743" y="1600"/>
                    <a:pt x="16578" y="1600"/>
                  </a:cubicBezTo>
                  <a:cubicBezTo>
                    <a:pt x="16566" y="1600"/>
                    <a:pt x="16554" y="1601"/>
                    <a:pt x="16541" y="1602"/>
                  </a:cubicBezTo>
                  <a:cubicBezTo>
                    <a:pt x="16018" y="1680"/>
                    <a:pt x="15554" y="1966"/>
                    <a:pt x="15036" y="2091"/>
                  </a:cubicBezTo>
                  <a:cubicBezTo>
                    <a:pt x="15025" y="2095"/>
                    <a:pt x="15013" y="2096"/>
                    <a:pt x="15001" y="2098"/>
                  </a:cubicBezTo>
                  <a:cubicBezTo>
                    <a:pt x="14768" y="2023"/>
                    <a:pt x="14535" y="1944"/>
                    <a:pt x="14298" y="1877"/>
                  </a:cubicBezTo>
                  <a:cubicBezTo>
                    <a:pt x="14562" y="1688"/>
                    <a:pt x="14775" y="1434"/>
                    <a:pt x="14887" y="1095"/>
                  </a:cubicBezTo>
                  <a:cubicBezTo>
                    <a:pt x="14907" y="1031"/>
                    <a:pt x="14846" y="960"/>
                    <a:pt x="14782" y="960"/>
                  </a:cubicBezTo>
                  <a:cubicBezTo>
                    <a:pt x="14765" y="960"/>
                    <a:pt x="14748" y="965"/>
                    <a:pt x="14732" y="976"/>
                  </a:cubicBezTo>
                  <a:cubicBezTo>
                    <a:pt x="14393" y="1232"/>
                    <a:pt x="14063" y="1503"/>
                    <a:pt x="13698" y="1712"/>
                  </a:cubicBezTo>
                  <a:cubicBezTo>
                    <a:pt x="13667" y="1704"/>
                    <a:pt x="13633" y="1697"/>
                    <a:pt x="13600" y="1692"/>
                  </a:cubicBezTo>
                  <a:cubicBezTo>
                    <a:pt x="13621" y="1482"/>
                    <a:pt x="13679" y="1271"/>
                    <a:pt x="13616" y="1086"/>
                  </a:cubicBezTo>
                  <a:cubicBezTo>
                    <a:pt x="13589" y="1013"/>
                    <a:pt x="13532" y="975"/>
                    <a:pt x="13468" y="975"/>
                  </a:cubicBezTo>
                  <a:cubicBezTo>
                    <a:pt x="13442" y="975"/>
                    <a:pt x="13415" y="981"/>
                    <a:pt x="13388" y="994"/>
                  </a:cubicBezTo>
                  <a:cubicBezTo>
                    <a:pt x="13192" y="1083"/>
                    <a:pt x="13098" y="1325"/>
                    <a:pt x="13059" y="1566"/>
                  </a:cubicBezTo>
                  <a:cubicBezTo>
                    <a:pt x="12347" y="1402"/>
                    <a:pt x="11628" y="1258"/>
                    <a:pt x="10903" y="1160"/>
                  </a:cubicBezTo>
                  <a:cubicBezTo>
                    <a:pt x="9852" y="1017"/>
                    <a:pt x="8492" y="854"/>
                    <a:pt x="7124" y="854"/>
                  </a:cubicBezTo>
                  <a:cubicBezTo>
                    <a:pt x="6491" y="854"/>
                    <a:pt x="5857" y="889"/>
                    <a:pt x="5251" y="976"/>
                  </a:cubicBezTo>
                  <a:cubicBezTo>
                    <a:pt x="5241" y="934"/>
                    <a:pt x="5227" y="891"/>
                    <a:pt x="5222" y="848"/>
                  </a:cubicBezTo>
                  <a:cubicBezTo>
                    <a:pt x="5181" y="616"/>
                    <a:pt x="5193" y="366"/>
                    <a:pt x="5122" y="141"/>
                  </a:cubicBezTo>
                  <a:cubicBezTo>
                    <a:pt x="5093" y="44"/>
                    <a:pt x="5020" y="0"/>
                    <a:pt x="494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6"/>
            <p:cNvSpPr/>
            <p:nvPr/>
          </p:nvSpPr>
          <p:spPr>
            <a:xfrm>
              <a:off x="4576625" y="2139275"/>
              <a:ext cx="325600" cy="337100"/>
            </a:xfrm>
            <a:custGeom>
              <a:avLst/>
              <a:gdLst/>
              <a:ahLst/>
              <a:cxnLst/>
              <a:rect l="l" t="t" r="r" b="b"/>
              <a:pathLst>
                <a:path w="13024" h="13484" extrusionOk="0">
                  <a:moveTo>
                    <a:pt x="4357" y="1"/>
                  </a:moveTo>
                  <a:cubicBezTo>
                    <a:pt x="2684" y="1"/>
                    <a:pt x="5471" y="6225"/>
                    <a:pt x="5471" y="6225"/>
                  </a:cubicBezTo>
                  <a:cubicBezTo>
                    <a:pt x="5471" y="6225"/>
                    <a:pt x="2714" y="2674"/>
                    <a:pt x="1410" y="2674"/>
                  </a:cubicBezTo>
                  <a:cubicBezTo>
                    <a:pt x="1283" y="2674"/>
                    <a:pt x="1170" y="2708"/>
                    <a:pt x="1074" y="2782"/>
                  </a:cubicBezTo>
                  <a:cubicBezTo>
                    <a:pt x="1" y="3615"/>
                    <a:pt x="4982" y="7095"/>
                    <a:pt x="4982" y="7095"/>
                  </a:cubicBezTo>
                  <a:cubicBezTo>
                    <a:pt x="4982" y="7095"/>
                    <a:pt x="1162" y="7482"/>
                    <a:pt x="922" y="8235"/>
                  </a:cubicBezTo>
                  <a:cubicBezTo>
                    <a:pt x="842" y="8486"/>
                    <a:pt x="1289" y="8569"/>
                    <a:pt x="1919" y="8569"/>
                  </a:cubicBezTo>
                  <a:cubicBezTo>
                    <a:pt x="3180" y="8569"/>
                    <a:pt x="5178" y="8235"/>
                    <a:pt x="5178" y="8235"/>
                  </a:cubicBezTo>
                  <a:lnTo>
                    <a:pt x="5178" y="8235"/>
                  </a:lnTo>
                  <a:cubicBezTo>
                    <a:pt x="5178" y="8235"/>
                    <a:pt x="2379" y="10843"/>
                    <a:pt x="3727" y="11527"/>
                  </a:cubicBezTo>
                  <a:cubicBezTo>
                    <a:pt x="3847" y="11588"/>
                    <a:pt x="3968" y="11616"/>
                    <a:pt x="4088" y="11616"/>
                  </a:cubicBezTo>
                  <a:cubicBezTo>
                    <a:pt x="5327" y="11616"/>
                    <a:pt x="6543" y="8697"/>
                    <a:pt x="6543" y="8696"/>
                  </a:cubicBezTo>
                  <a:lnTo>
                    <a:pt x="6543" y="8696"/>
                  </a:lnTo>
                  <a:cubicBezTo>
                    <a:pt x="6543" y="8697"/>
                    <a:pt x="6152" y="13385"/>
                    <a:pt x="7714" y="13482"/>
                  </a:cubicBezTo>
                  <a:cubicBezTo>
                    <a:pt x="7730" y="13483"/>
                    <a:pt x="7745" y="13484"/>
                    <a:pt x="7760" y="13484"/>
                  </a:cubicBezTo>
                  <a:cubicBezTo>
                    <a:pt x="9247" y="13484"/>
                    <a:pt x="7714" y="8697"/>
                    <a:pt x="7714" y="8696"/>
                  </a:cubicBezTo>
                  <a:lnTo>
                    <a:pt x="7714" y="8696"/>
                  </a:lnTo>
                  <a:cubicBezTo>
                    <a:pt x="7714" y="8697"/>
                    <a:pt x="9935" y="11903"/>
                    <a:pt x="11282" y="11903"/>
                  </a:cubicBezTo>
                  <a:cubicBezTo>
                    <a:pt x="11404" y="11903"/>
                    <a:pt x="11518" y="11877"/>
                    <a:pt x="11622" y="11821"/>
                  </a:cubicBezTo>
                  <a:cubicBezTo>
                    <a:pt x="12891" y="11138"/>
                    <a:pt x="8692" y="8237"/>
                    <a:pt x="8692" y="8237"/>
                  </a:cubicBezTo>
                  <a:lnTo>
                    <a:pt x="8692" y="8237"/>
                  </a:lnTo>
                  <a:cubicBezTo>
                    <a:pt x="8692" y="8237"/>
                    <a:pt x="10646" y="8770"/>
                    <a:pt x="11920" y="8770"/>
                  </a:cubicBezTo>
                  <a:cubicBezTo>
                    <a:pt x="12556" y="8770"/>
                    <a:pt x="13023" y="8637"/>
                    <a:pt x="12991" y="8237"/>
                  </a:cubicBezTo>
                  <a:cubicBezTo>
                    <a:pt x="12900" y="7145"/>
                    <a:pt x="9503" y="7096"/>
                    <a:pt x="8887" y="7096"/>
                  </a:cubicBezTo>
                  <a:cubicBezTo>
                    <a:pt x="8825" y="7096"/>
                    <a:pt x="8791" y="7096"/>
                    <a:pt x="8791" y="7096"/>
                  </a:cubicBezTo>
                  <a:cubicBezTo>
                    <a:pt x="8791" y="7096"/>
                    <a:pt x="12600" y="5181"/>
                    <a:pt x="11916" y="4104"/>
                  </a:cubicBezTo>
                  <a:cubicBezTo>
                    <a:pt x="11817" y="3949"/>
                    <a:pt x="11661" y="3883"/>
                    <a:pt x="11464" y="3883"/>
                  </a:cubicBezTo>
                  <a:cubicBezTo>
                    <a:pt x="10294" y="3883"/>
                    <a:pt x="7718" y="6225"/>
                    <a:pt x="7718" y="6225"/>
                  </a:cubicBezTo>
                  <a:cubicBezTo>
                    <a:pt x="7718" y="6225"/>
                    <a:pt x="10550" y="2248"/>
                    <a:pt x="9184" y="1857"/>
                  </a:cubicBezTo>
                  <a:cubicBezTo>
                    <a:pt x="9121" y="1840"/>
                    <a:pt x="9059" y="1831"/>
                    <a:pt x="8998" y="1831"/>
                  </a:cubicBezTo>
                  <a:cubicBezTo>
                    <a:pt x="7702" y="1831"/>
                    <a:pt x="6546" y="5565"/>
                    <a:pt x="6546" y="5565"/>
                  </a:cubicBezTo>
                  <a:cubicBezTo>
                    <a:pt x="6546" y="5565"/>
                    <a:pt x="6157" y="100"/>
                    <a:pt x="4398" y="2"/>
                  </a:cubicBezTo>
                  <a:cubicBezTo>
                    <a:pt x="4384" y="1"/>
                    <a:pt x="4370" y="1"/>
                    <a:pt x="435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6"/>
            <p:cNvSpPr/>
            <p:nvPr/>
          </p:nvSpPr>
          <p:spPr>
            <a:xfrm>
              <a:off x="3676550" y="1750200"/>
              <a:ext cx="13950" cy="37000"/>
            </a:xfrm>
            <a:custGeom>
              <a:avLst/>
              <a:gdLst/>
              <a:ahLst/>
              <a:cxnLst/>
              <a:rect l="l" t="t" r="r" b="b"/>
              <a:pathLst>
                <a:path w="558" h="1480" extrusionOk="0">
                  <a:moveTo>
                    <a:pt x="372" y="1"/>
                  </a:moveTo>
                  <a:cubicBezTo>
                    <a:pt x="311" y="1"/>
                    <a:pt x="250" y="35"/>
                    <a:pt x="225" y="114"/>
                  </a:cubicBezTo>
                  <a:cubicBezTo>
                    <a:pt x="153" y="344"/>
                    <a:pt x="102" y="575"/>
                    <a:pt x="73" y="812"/>
                  </a:cubicBezTo>
                  <a:cubicBezTo>
                    <a:pt x="45" y="1032"/>
                    <a:pt x="1" y="1253"/>
                    <a:pt x="148" y="1429"/>
                  </a:cubicBezTo>
                  <a:cubicBezTo>
                    <a:pt x="177" y="1465"/>
                    <a:pt x="216" y="1480"/>
                    <a:pt x="255" y="1480"/>
                  </a:cubicBezTo>
                  <a:cubicBezTo>
                    <a:pt x="315" y="1480"/>
                    <a:pt x="377" y="1445"/>
                    <a:pt x="410" y="1395"/>
                  </a:cubicBezTo>
                  <a:cubicBezTo>
                    <a:pt x="517" y="1232"/>
                    <a:pt x="458" y="1040"/>
                    <a:pt x="460" y="853"/>
                  </a:cubicBezTo>
                  <a:cubicBezTo>
                    <a:pt x="464" y="632"/>
                    <a:pt x="489" y="414"/>
                    <a:pt x="534" y="198"/>
                  </a:cubicBezTo>
                  <a:cubicBezTo>
                    <a:pt x="558" y="78"/>
                    <a:pt x="464" y="1"/>
                    <a:pt x="372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6"/>
            <p:cNvSpPr/>
            <p:nvPr/>
          </p:nvSpPr>
          <p:spPr>
            <a:xfrm>
              <a:off x="3699100" y="1756425"/>
              <a:ext cx="12250" cy="28425"/>
            </a:xfrm>
            <a:custGeom>
              <a:avLst/>
              <a:gdLst/>
              <a:ahLst/>
              <a:cxnLst/>
              <a:rect l="l" t="t" r="r" b="b"/>
              <a:pathLst>
                <a:path w="490" h="1137" extrusionOk="0">
                  <a:moveTo>
                    <a:pt x="244" y="1"/>
                  </a:moveTo>
                  <a:cubicBezTo>
                    <a:pt x="214" y="1"/>
                    <a:pt x="185" y="18"/>
                    <a:pt x="174" y="52"/>
                  </a:cubicBezTo>
                  <a:cubicBezTo>
                    <a:pt x="126" y="200"/>
                    <a:pt x="93" y="357"/>
                    <a:pt x="74" y="512"/>
                  </a:cubicBezTo>
                  <a:cubicBezTo>
                    <a:pt x="52" y="675"/>
                    <a:pt x="1" y="850"/>
                    <a:pt x="62" y="1004"/>
                  </a:cubicBezTo>
                  <a:cubicBezTo>
                    <a:pt x="99" y="1092"/>
                    <a:pt x="172" y="1136"/>
                    <a:pt x="245" y="1136"/>
                  </a:cubicBezTo>
                  <a:cubicBezTo>
                    <a:pt x="317" y="1136"/>
                    <a:pt x="390" y="1092"/>
                    <a:pt x="426" y="1004"/>
                  </a:cubicBezTo>
                  <a:cubicBezTo>
                    <a:pt x="489" y="844"/>
                    <a:pt x="436" y="675"/>
                    <a:pt x="414" y="512"/>
                  </a:cubicBezTo>
                  <a:cubicBezTo>
                    <a:pt x="395" y="357"/>
                    <a:pt x="361" y="201"/>
                    <a:pt x="314" y="52"/>
                  </a:cubicBezTo>
                  <a:cubicBezTo>
                    <a:pt x="303" y="18"/>
                    <a:pt x="274" y="1"/>
                    <a:pt x="244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6"/>
            <p:cNvSpPr/>
            <p:nvPr/>
          </p:nvSpPr>
          <p:spPr>
            <a:xfrm>
              <a:off x="3713900" y="1720850"/>
              <a:ext cx="18400" cy="41675"/>
            </a:xfrm>
            <a:custGeom>
              <a:avLst/>
              <a:gdLst/>
              <a:ahLst/>
              <a:cxnLst/>
              <a:rect l="l" t="t" r="r" b="b"/>
              <a:pathLst>
                <a:path w="736" h="1667" extrusionOk="0">
                  <a:moveTo>
                    <a:pt x="368" y="1"/>
                  </a:moveTo>
                  <a:cubicBezTo>
                    <a:pt x="281" y="1"/>
                    <a:pt x="193" y="58"/>
                    <a:pt x="191" y="172"/>
                  </a:cubicBezTo>
                  <a:cubicBezTo>
                    <a:pt x="180" y="613"/>
                    <a:pt x="0" y="1170"/>
                    <a:pt x="220" y="1581"/>
                  </a:cubicBezTo>
                  <a:cubicBezTo>
                    <a:pt x="250" y="1638"/>
                    <a:pt x="310" y="1666"/>
                    <a:pt x="370" y="1666"/>
                  </a:cubicBezTo>
                  <a:cubicBezTo>
                    <a:pt x="430" y="1666"/>
                    <a:pt x="490" y="1638"/>
                    <a:pt x="520" y="1581"/>
                  </a:cubicBezTo>
                  <a:cubicBezTo>
                    <a:pt x="736" y="1168"/>
                    <a:pt x="556" y="613"/>
                    <a:pt x="546" y="172"/>
                  </a:cubicBezTo>
                  <a:cubicBezTo>
                    <a:pt x="543" y="58"/>
                    <a:pt x="455" y="1"/>
                    <a:pt x="368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6"/>
            <p:cNvSpPr/>
            <p:nvPr/>
          </p:nvSpPr>
          <p:spPr>
            <a:xfrm>
              <a:off x="3968800" y="1807975"/>
              <a:ext cx="28475" cy="48925"/>
            </a:xfrm>
            <a:custGeom>
              <a:avLst/>
              <a:gdLst/>
              <a:ahLst/>
              <a:cxnLst/>
              <a:rect l="l" t="t" r="r" b="b"/>
              <a:pathLst>
                <a:path w="1139" h="1957" extrusionOk="0">
                  <a:moveTo>
                    <a:pt x="832" y="1"/>
                  </a:moveTo>
                  <a:cubicBezTo>
                    <a:pt x="762" y="1"/>
                    <a:pt x="693" y="35"/>
                    <a:pt x="647" y="117"/>
                  </a:cubicBezTo>
                  <a:cubicBezTo>
                    <a:pt x="503" y="374"/>
                    <a:pt x="373" y="636"/>
                    <a:pt x="258" y="909"/>
                  </a:cubicBezTo>
                  <a:cubicBezTo>
                    <a:pt x="152" y="1164"/>
                    <a:pt x="1" y="1473"/>
                    <a:pt x="33" y="1754"/>
                  </a:cubicBezTo>
                  <a:cubicBezTo>
                    <a:pt x="49" y="1882"/>
                    <a:pt x="143" y="1957"/>
                    <a:pt x="242" y="1957"/>
                  </a:cubicBezTo>
                  <a:cubicBezTo>
                    <a:pt x="307" y="1957"/>
                    <a:pt x="374" y="1926"/>
                    <a:pt x="424" y="1859"/>
                  </a:cubicBezTo>
                  <a:cubicBezTo>
                    <a:pt x="573" y="1660"/>
                    <a:pt x="618" y="1379"/>
                    <a:pt x="702" y="1142"/>
                  </a:cubicBezTo>
                  <a:cubicBezTo>
                    <a:pt x="798" y="871"/>
                    <a:pt x="915" y="607"/>
                    <a:pt x="1045" y="348"/>
                  </a:cubicBezTo>
                  <a:cubicBezTo>
                    <a:pt x="1138" y="166"/>
                    <a:pt x="985" y="1"/>
                    <a:pt x="832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6"/>
            <p:cNvSpPr/>
            <p:nvPr/>
          </p:nvSpPr>
          <p:spPr>
            <a:xfrm>
              <a:off x="3989075" y="1833275"/>
              <a:ext cx="19325" cy="33275"/>
            </a:xfrm>
            <a:custGeom>
              <a:avLst/>
              <a:gdLst/>
              <a:ahLst/>
              <a:cxnLst/>
              <a:rect l="l" t="t" r="r" b="b"/>
              <a:pathLst>
                <a:path w="773" h="1331" extrusionOk="0">
                  <a:moveTo>
                    <a:pt x="577" y="0"/>
                  </a:moveTo>
                  <a:cubicBezTo>
                    <a:pt x="475" y="0"/>
                    <a:pt x="368" y="66"/>
                    <a:pt x="356" y="195"/>
                  </a:cubicBezTo>
                  <a:cubicBezTo>
                    <a:pt x="325" y="542"/>
                    <a:pt x="1" y="922"/>
                    <a:pt x="167" y="1262"/>
                  </a:cubicBezTo>
                  <a:cubicBezTo>
                    <a:pt x="191" y="1309"/>
                    <a:pt x="243" y="1330"/>
                    <a:pt x="292" y="1330"/>
                  </a:cubicBezTo>
                  <a:cubicBezTo>
                    <a:pt x="304" y="1330"/>
                    <a:pt x="316" y="1329"/>
                    <a:pt x="327" y="1327"/>
                  </a:cubicBezTo>
                  <a:cubicBezTo>
                    <a:pt x="772" y="1224"/>
                    <a:pt x="736" y="540"/>
                    <a:pt x="762" y="193"/>
                  </a:cubicBezTo>
                  <a:cubicBezTo>
                    <a:pt x="772" y="64"/>
                    <a:pt x="677" y="0"/>
                    <a:pt x="577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6"/>
            <p:cNvSpPr/>
            <p:nvPr/>
          </p:nvSpPr>
          <p:spPr>
            <a:xfrm>
              <a:off x="4028575" y="1810375"/>
              <a:ext cx="16275" cy="27625"/>
            </a:xfrm>
            <a:custGeom>
              <a:avLst/>
              <a:gdLst/>
              <a:ahLst/>
              <a:cxnLst/>
              <a:rect l="l" t="t" r="r" b="b"/>
              <a:pathLst>
                <a:path w="651" h="1105" extrusionOk="0">
                  <a:moveTo>
                    <a:pt x="468" y="0"/>
                  </a:moveTo>
                  <a:cubicBezTo>
                    <a:pt x="396" y="0"/>
                    <a:pt x="325" y="40"/>
                    <a:pt x="302" y="127"/>
                  </a:cubicBezTo>
                  <a:cubicBezTo>
                    <a:pt x="266" y="264"/>
                    <a:pt x="213" y="391"/>
                    <a:pt x="146" y="518"/>
                  </a:cubicBezTo>
                  <a:cubicBezTo>
                    <a:pt x="77" y="648"/>
                    <a:pt x="0" y="729"/>
                    <a:pt x="7" y="883"/>
                  </a:cubicBezTo>
                  <a:cubicBezTo>
                    <a:pt x="12" y="1017"/>
                    <a:pt x="115" y="1105"/>
                    <a:pt x="231" y="1105"/>
                  </a:cubicBezTo>
                  <a:cubicBezTo>
                    <a:pt x="268" y="1105"/>
                    <a:pt x="306" y="1096"/>
                    <a:pt x="343" y="1077"/>
                  </a:cubicBezTo>
                  <a:cubicBezTo>
                    <a:pt x="628" y="928"/>
                    <a:pt x="650" y="456"/>
                    <a:pt x="650" y="175"/>
                  </a:cubicBezTo>
                  <a:cubicBezTo>
                    <a:pt x="650" y="63"/>
                    <a:pt x="558" y="0"/>
                    <a:pt x="468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6"/>
            <p:cNvSpPr/>
            <p:nvPr/>
          </p:nvSpPr>
          <p:spPr>
            <a:xfrm>
              <a:off x="4261575" y="2075400"/>
              <a:ext cx="30825" cy="33325"/>
            </a:xfrm>
            <a:custGeom>
              <a:avLst/>
              <a:gdLst/>
              <a:ahLst/>
              <a:cxnLst/>
              <a:rect l="l" t="t" r="r" b="b"/>
              <a:pathLst>
                <a:path w="1233" h="1333" extrusionOk="0">
                  <a:moveTo>
                    <a:pt x="939" y="1"/>
                  </a:moveTo>
                  <a:cubicBezTo>
                    <a:pt x="891" y="1"/>
                    <a:pt x="844" y="20"/>
                    <a:pt x="808" y="65"/>
                  </a:cubicBezTo>
                  <a:cubicBezTo>
                    <a:pt x="547" y="388"/>
                    <a:pt x="288" y="696"/>
                    <a:pt x="79" y="1056"/>
                  </a:cubicBezTo>
                  <a:cubicBezTo>
                    <a:pt x="1" y="1191"/>
                    <a:pt x="120" y="1333"/>
                    <a:pt x="246" y="1333"/>
                  </a:cubicBezTo>
                  <a:cubicBezTo>
                    <a:pt x="289" y="1333"/>
                    <a:pt x="332" y="1317"/>
                    <a:pt x="369" y="1279"/>
                  </a:cubicBezTo>
                  <a:cubicBezTo>
                    <a:pt x="662" y="983"/>
                    <a:pt x="890" y="653"/>
                    <a:pt x="1132" y="314"/>
                  </a:cubicBezTo>
                  <a:cubicBezTo>
                    <a:pt x="1233" y="172"/>
                    <a:pt x="1082" y="1"/>
                    <a:pt x="939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6"/>
            <p:cNvSpPr/>
            <p:nvPr/>
          </p:nvSpPr>
          <p:spPr>
            <a:xfrm>
              <a:off x="4278100" y="2098600"/>
              <a:ext cx="25400" cy="33900"/>
            </a:xfrm>
            <a:custGeom>
              <a:avLst/>
              <a:gdLst/>
              <a:ahLst/>
              <a:cxnLst/>
              <a:rect l="l" t="t" r="r" b="b"/>
              <a:pathLst>
                <a:path w="1016" h="1356" extrusionOk="0">
                  <a:moveTo>
                    <a:pt x="736" y="0"/>
                  </a:moveTo>
                  <a:cubicBezTo>
                    <a:pt x="669" y="0"/>
                    <a:pt x="599" y="33"/>
                    <a:pt x="545" y="110"/>
                  </a:cubicBezTo>
                  <a:cubicBezTo>
                    <a:pt x="348" y="387"/>
                    <a:pt x="13" y="754"/>
                    <a:pt x="5" y="1108"/>
                  </a:cubicBezTo>
                  <a:cubicBezTo>
                    <a:pt x="1" y="1245"/>
                    <a:pt x="127" y="1356"/>
                    <a:pt x="256" y="1356"/>
                  </a:cubicBezTo>
                  <a:cubicBezTo>
                    <a:pt x="297" y="1356"/>
                    <a:pt x="338" y="1345"/>
                    <a:pt x="375" y="1320"/>
                  </a:cubicBezTo>
                  <a:cubicBezTo>
                    <a:pt x="673" y="1123"/>
                    <a:pt x="806" y="655"/>
                    <a:pt x="939" y="338"/>
                  </a:cubicBezTo>
                  <a:cubicBezTo>
                    <a:pt x="1016" y="155"/>
                    <a:pt x="882" y="0"/>
                    <a:pt x="736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6"/>
            <p:cNvSpPr/>
            <p:nvPr/>
          </p:nvSpPr>
          <p:spPr>
            <a:xfrm>
              <a:off x="4297750" y="3421975"/>
              <a:ext cx="398675" cy="504025"/>
            </a:xfrm>
            <a:custGeom>
              <a:avLst/>
              <a:gdLst/>
              <a:ahLst/>
              <a:cxnLst/>
              <a:rect l="l" t="t" r="r" b="b"/>
              <a:pathLst>
                <a:path w="15947" h="20161" extrusionOk="0">
                  <a:moveTo>
                    <a:pt x="9345" y="0"/>
                  </a:moveTo>
                  <a:lnTo>
                    <a:pt x="4185" y="4516"/>
                  </a:lnTo>
                  <a:lnTo>
                    <a:pt x="1" y="15228"/>
                  </a:lnTo>
                  <a:lnTo>
                    <a:pt x="4506" y="20160"/>
                  </a:lnTo>
                  <a:cubicBezTo>
                    <a:pt x="15947" y="12385"/>
                    <a:pt x="9345" y="1"/>
                    <a:pt x="9345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6"/>
            <p:cNvSpPr/>
            <p:nvPr/>
          </p:nvSpPr>
          <p:spPr>
            <a:xfrm>
              <a:off x="3967825" y="3409800"/>
              <a:ext cx="565525" cy="463200"/>
            </a:xfrm>
            <a:custGeom>
              <a:avLst/>
              <a:gdLst/>
              <a:ahLst/>
              <a:cxnLst/>
              <a:rect l="l" t="t" r="r" b="b"/>
              <a:pathLst>
                <a:path w="22621" h="18528" extrusionOk="0">
                  <a:moveTo>
                    <a:pt x="11041" y="0"/>
                  </a:moveTo>
                  <a:cubicBezTo>
                    <a:pt x="10777" y="0"/>
                    <a:pt x="10556" y="53"/>
                    <a:pt x="10387" y="167"/>
                  </a:cubicBezTo>
                  <a:cubicBezTo>
                    <a:pt x="8412" y="1506"/>
                    <a:pt x="12616" y="3943"/>
                    <a:pt x="12616" y="3943"/>
                  </a:cubicBezTo>
                  <a:cubicBezTo>
                    <a:pt x="12616" y="3943"/>
                    <a:pt x="12217" y="3909"/>
                    <a:pt x="11562" y="3909"/>
                  </a:cubicBezTo>
                  <a:cubicBezTo>
                    <a:pt x="8602" y="3909"/>
                    <a:pt x="412" y="4591"/>
                    <a:pt x="160" y="12116"/>
                  </a:cubicBezTo>
                  <a:cubicBezTo>
                    <a:pt x="0" y="16856"/>
                    <a:pt x="3611" y="18528"/>
                    <a:pt x="7820" y="18528"/>
                  </a:cubicBezTo>
                  <a:cubicBezTo>
                    <a:pt x="11771" y="18528"/>
                    <a:pt x="16248" y="17055"/>
                    <a:pt x="18630" y="15266"/>
                  </a:cubicBezTo>
                  <a:cubicBezTo>
                    <a:pt x="18769" y="15161"/>
                    <a:pt x="18900" y="15058"/>
                    <a:pt x="19026" y="14954"/>
                  </a:cubicBezTo>
                  <a:cubicBezTo>
                    <a:pt x="22621" y="11955"/>
                    <a:pt x="22204" y="6287"/>
                    <a:pt x="18340" y="3646"/>
                  </a:cubicBezTo>
                  <a:cubicBezTo>
                    <a:pt x="15880" y="1965"/>
                    <a:pt x="12659" y="0"/>
                    <a:pt x="11041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6"/>
            <p:cNvSpPr/>
            <p:nvPr/>
          </p:nvSpPr>
          <p:spPr>
            <a:xfrm>
              <a:off x="412425" y="2529050"/>
              <a:ext cx="480825" cy="346075"/>
            </a:xfrm>
            <a:custGeom>
              <a:avLst/>
              <a:gdLst/>
              <a:ahLst/>
              <a:cxnLst/>
              <a:rect l="l" t="t" r="r" b="b"/>
              <a:pathLst>
                <a:path w="19233" h="13843" extrusionOk="0">
                  <a:moveTo>
                    <a:pt x="15223" y="1"/>
                  </a:moveTo>
                  <a:cubicBezTo>
                    <a:pt x="10613" y="1"/>
                    <a:pt x="3263" y="1530"/>
                    <a:pt x="1" y="10543"/>
                  </a:cubicBezTo>
                  <a:lnTo>
                    <a:pt x="6181" y="13843"/>
                  </a:lnTo>
                  <a:lnTo>
                    <a:pt x="15981" y="6815"/>
                  </a:lnTo>
                  <a:lnTo>
                    <a:pt x="19233" y="404"/>
                  </a:lnTo>
                  <a:cubicBezTo>
                    <a:pt x="19233" y="404"/>
                    <a:pt x="17588" y="1"/>
                    <a:pt x="15223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6"/>
            <p:cNvSpPr/>
            <p:nvPr/>
          </p:nvSpPr>
          <p:spPr>
            <a:xfrm>
              <a:off x="486200" y="2619000"/>
              <a:ext cx="506850" cy="572200"/>
            </a:xfrm>
            <a:custGeom>
              <a:avLst/>
              <a:gdLst/>
              <a:ahLst/>
              <a:cxnLst/>
              <a:rect l="l" t="t" r="r" b="b"/>
              <a:pathLst>
                <a:path w="20274" h="22888" extrusionOk="0">
                  <a:moveTo>
                    <a:pt x="9147" y="1"/>
                  </a:moveTo>
                  <a:cubicBezTo>
                    <a:pt x="6432" y="1"/>
                    <a:pt x="3776" y="1442"/>
                    <a:pt x="2494" y="4125"/>
                  </a:cubicBezTo>
                  <a:cubicBezTo>
                    <a:pt x="2419" y="4279"/>
                    <a:pt x="2348" y="4438"/>
                    <a:pt x="2276" y="4606"/>
                  </a:cubicBezTo>
                  <a:cubicBezTo>
                    <a:pt x="0" y="10073"/>
                    <a:pt x="829" y="22888"/>
                    <a:pt x="8129" y="22888"/>
                  </a:cubicBezTo>
                  <a:cubicBezTo>
                    <a:pt x="8787" y="22888"/>
                    <a:pt x="9497" y="22784"/>
                    <a:pt x="10262" y="22561"/>
                  </a:cubicBezTo>
                  <a:cubicBezTo>
                    <a:pt x="19523" y="19863"/>
                    <a:pt x="15344" y="7786"/>
                    <a:pt x="15344" y="7786"/>
                  </a:cubicBezTo>
                  <a:lnTo>
                    <a:pt x="15344" y="7786"/>
                  </a:lnTo>
                  <a:cubicBezTo>
                    <a:pt x="15344" y="7786"/>
                    <a:pt x="17380" y="9865"/>
                    <a:pt x="18741" y="9865"/>
                  </a:cubicBezTo>
                  <a:cubicBezTo>
                    <a:pt x="19181" y="9865"/>
                    <a:pt x="19550" y="9648"/>
                    <a:pt x="19758" y="9074"/>
                  </a:cubicBezTo>
                  <a:cubicBezTo>
                    <a:pt x="20274" y="7642"/>
                    <a:pt x="16890" y="4293"/>
                    <a:pt x="14162" y="1892"/>
                  </a:cubicBezTo>
                  <a:cubicBezTo>
                    <a:pt x="12708" y="613"/>
                    <a:pt x="10915" y="1"/>
                    <a:pt x="9147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" name="Google Shape;1639;p36"/>
          <p:cNvSpPr/>
          <p:nvPr/>
        </p:nvSpPr>
        <p:spPr>
          <a:xfrm>
            <a:off x="750225" y="2869300"/>
            <a:ext cx="1300500" cy="6837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0" name="Google Shape;1640;p36"/>
          <p:cNvSpPr/>
          <p:nvPr/>
        </p:nvSpPr>
        <p:spPr>
          <a:xfrm>
            <a:off x="2864575" y="2869300"/>
            <a:ext cx="1300500" cy="6837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1" name="Google Shape;1641;p36"/>
          <p:cNvSpPr/>
          <p:nvPr/>
        </p:nvSpPr>
        <p:spPr>
          <a:xfrm>
            <a:off x="2864575" y="1309900"/>
            <a:ext cx="1300500" cy="6837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2" name="Google Shape;1642;p36"/>
          <p:cNvSpPr/>
          <p:nvPr/>
        </p:nvSpPr>
        <p:spPr>
          <a:xfrm>
            <a:off x="4978925" y="1309900"/>
            <a:ext cx="1300500" cy="6837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43" name="Google Shape;1643;p36"/>
          <p:cNvGrpSpPr/>
          <p:nvPr/>
        </p:nvGrpSpPr>
        <p:grpSpPr>
          <a:xfrm>
            <a:off x="4966075" y="2099609"/>
            <a:ext cx="1326200" cy="266700"/>
            <a:chOff x="1361875" y="2516775"/>
            <a:chExt cx="1326200" cy="266700"/>
          </a:xfrm>
        </p:grpSpPr>
        <p:sp>
          <p:nvSpPr>
            <p:cNvPr id="1644" name="Google Shape;1644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Gery wants: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645" name="Google Shape;1645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solidFill>
              <a:srgbClr val="F2E394"/>
            </a:solidFill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6" name="Google Shape;1646;p36"/>
          <p:cNvGrpSpPr/>
          <p:nvPr/>
        </p:nvGrpSpPr>
        <p:grpSpPr>
          <a:xfrm>
            <a:off x="5027864" y="2530733"/>
            <a:ext cx="85095" cy="85121"/>
            <a:chOff x="307113" y="1398725"/>
            <a:chExt cx="129600" cy="129600"/>
          </a:xfrm>
        </p:grpSpPr>
        <p:cxnSp>
          <p:nvCxnSpPr>
            <p:cNvPr id="1647" name="Google Shape;1647;p36"/>
            <p:cNvCxnSpPr/>
            <p:nvPr/>
          </p:nvCxnSpPr>
          <p:spPr>
            <a:xfrm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48" name="Google Shape;1648;p36"/>
            <p:cNvCxnSpPr/>
            <p:nvPr/>
          </p:nvCxnSpPr>
          <p:spPr>
            <a:xfrm flipH="1"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649" name="Google Shape;1649;p36"/>
          <p:cNvSpPr/>
          <p:nvPr/>
        </p:nvSpPr>
        <p:spPr>
          <a:xfrm>
            <a:off x="750225" y="1309900"/>
            <a:ext cx="1300500" cy="6837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0" name="Google Shape;1650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pSp>
        <p:nvGrpSpPr>
          <p:cNvPr id="1651" name="Google Shape;1651;p36"/>
          <p:cNvGrpSpPr/>
          <p:nvPr/>
        </p:nvGrpSpPr>
        <p:grpSpPr>
          <a:xfrm>
            <a:off x="737375" y="2440034"/>
            <a:ext cx="1326200" cy="266700"/>
            <a:chOff x="1361875" y="2516775"/>
            <a:chExt cx="1326200" cy="266700"/>
          </a:xfrm>
        </p:grpSpPr>
        <p:sp>
          <p:nvSpPr>
            <p:cNvPr id="1652" name="Google Shape;1652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Video Games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653" name="Google Shape;1653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noFill/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4" name="Google Shape;1654;p36"/>
          <p:cNvGrpSpPr/>
          <p:nvPr/>
        </p:nvGrpSpPr>
        <p:grpSpPr>
          <a:xfrm>
            <a:off x="737375" y="2099609"/>
            <a:ext cx="1326200" cy="266700"/>
            <a:chOff x="1361875" y="2516775"/>
            <a:chExt cx="1326200" cy="266700"/>
          </a:xfrm>
        </p:grpSpPr>
        <p:sp>
          <p:nvSpPr>
            <p:cNvPr id="1655" name="Google Shape;1655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Sally wants: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656" name="Google Shape;1656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solidFill>
              <a:srgbClr val="F2E394"/>
            </a:solidFill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7" name="Google Shape;1657;p36"/>
          <p:cNvGrpSpPr/>
          <p:nvPr/>
        </p:nvGrpSpPr>
        <p:grpSpPr>
          <a:xfrm>
            <a:off x="1146788" y="1387048"/>
            <a:ext cx="506624" cy="529404"/>
            <a:chOff x="5008473" y="1920022"/>
            <a:chExt cx="339515" cy="354781"/>
          </a:xfrm>
        </p:grpSpPr>
        <p:sp>
          <p:nvSpPr>
            <p:cNvPr id="1658" name="Google Shape;1658;p36"/>
            <p:cNvSpPr/>
            <p:nvPr/>
          </p:nvSpPr>
          <p:spPr>
            <a:xfrm>
              <a:off x="5008473" y="1920022"/>
              <a:ext cx="339515" cy="343285"/>
            </a:xfrm>
            <a:custGeom>
              <a:avLst/>
              <a:gdLst/>
              <a:ahLst/>
              <a:cxnLst/>
              <a:rect l="l" t="t" r="r" b="b"/>
              <a:pathLst>
                <a:path w="12966" h="13110" extrusionOk="0">
                  <a:moveTo>
                    <a:pt x="5684" y="1"/>
                  </a:moveTo>
                  <a:cubicBezTo>
                    <a:pt x="5669" y="1"/>
                    <a:pt x="5654" y="1"/>
                    <a:pt x="5639" y="2"/>
                  </a:cubicBezTo>
                  <a:cubicBezTo>
                    <a:pt x="4656" y="2"/>
                    <a:pt x="2672" y="956"/>
                    <a:pt x="2453" y="2788"/>
                  </a:cubicBezTo>
                  <a:cubicBezTo>
                    <a:pt x="2329" y="3875"/>
                    <a:pt x="1909" y="4009"/>
                    <a:pt x="1670" y="4772"/>
                  </a:cubicBezTo>
                  <a:cubicBezTo>
                    <a:pt x="1422" y="5592"/>
                    <a:pt x="1642" y="6098"/>
                    <a:pt x="1432" y="6842"/>
                  </a:cubicBezTo>
                  <a:cubicBezTo>
                    <a:pt x="1222" y="7586"/>
                    <a:pt x="802" y="7796"/>
                    <a:pt x="821" y="9055"/>
                  </a:cubicBezTo>
                  <a:cubicBezTo>
                    <a:pt x="840" y="10505"/>
                    <a:pt x="1" y="10839"/>
                    <a:pt x="325" y="11793"/>
                  </a:cubicBezTo>
                  <a:cubicBezTo>
                    <a:pt x="573" y="12509"/>
                    <a:pt x="1890" y="13110"/>
                    <a:pt x="1890" y="13110"/>
                  </a:cubicBezTo>
                  <a:lnTo>
                    <a:pt x="11067" y="13110"/>
                  </a:lnTo>
                  <a:cubicBezTo>
                    <a:pt x="11067" y="13110"/>
                    <a:pt x="12393" y="12509"/>
                    <a:pt x="12632" y="11793"/>
                  </a:cubicBezTo>
                  <a:cubicBezTo>
                    <a:pt x="12966" y="10839"/>
                    <a:pt x="12117" y="10515"/>
                    <a:pt x="12145" y="9055"/>
                  </a:cubicBezTo>
                  <a:cubicBezTo>
                    <a:pt x="12164" y="7796"/>
                    <a:pt x="11745" y="7577"/>
                    <a:pt x="11535" y="6842"/>
                  </a:cubicBezTo>
                  <a:cubicBezTo>
                    <a:pt x="11325" y="6098"/>
                    <a:pt x="11535" y="5592"/>
                    <a:pt x="11287" y="4772"/>
                  </a:cubicBezTo>
                  <a:cubicBezTo>
                    <a:pt x="11058" y="4009"/>
                    <a:pt x="10638" y="3875"/>
                    <a:pt x="10504" y="2788"/>
                  </a:cubicBezTo>
                  <a:cubicBezTo>
                    <a:pt x="10285" y="956"/>
                    <a:pt x="8301" y="2"/>
                    <a:pt x="7318" y="2"/>
                  </a:cubicBezTo>
                  <a:cubicBezTo>
                    <a:pt x="7303" y="1"/>
                    <a:pt x="7288" y="1"/>
                    <a:pt x="7273" y="1"/>
                  </a:cubicBezTo>
                  <a:cubicBezTo>
                    <a:pt x="7078" y="1"/>
                    <a:pt x="6886" y="58"/>
                    <a:pt x="6727" y="164"/>
                  </a:cubicBezTo>
                  <a:cubicBezTo>
                    <a:pt x="6650" y="212"/>
                    <a:pt x="6564" y="236"/>
                    <a:pt x="6480" y="236"/>
                  </a:cubicBezTo>
                  <a:cubicBezTo>
                    <a:pt x="6395" y="236"/>
                    <a:pt x="6312" y="212"/>
                    <a:pt x="6240" y="164"/>
                  </a:cubicBezTo>
                  <a:cubicBezTo>
                    <a:pt x="6072" y="58"/>
                    <a:pt x="5879" y="1"/>
                    <a:pt x="5684" y="1"/>
                  </a:cubicBezTo>
                  <a:close/>
                </a:path>
              </a:pathLst>
            </a:custGeom>
            <a:solidFill>
              <a:srgbClr val="F9F2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36"/>
            <p:cNvSpPr/>
            <p:nvPr/>
          </p:nvSpPr>
          <p:spPr>
            <a:xfrm>
              <a:off x="5008473" y="1920022"/>
              <a:ext cx="169914" cy="343285"/>
            </a:xfrm>
            <a:custGeom>
              <a:avLst/>
              <a:gdLst/>
              <a:ahLst/>
              <a:cxnLst/>
              <a:rect l="l" t="t" r="r" b="b"/>
              <a:pathLst>
                <a:path w="6489" h="13110" extrusionOk="0">
                  <a:moveTo>
                    <a:pt x="5694" y="1"/>
                  </a:moveTo>
                  <a:cubicBezTo>
                    <a:pt x="5679" y="1"/>
                    <a:pt x="5664" y="1"/>
                    <a:pt x="5649" y="2"/>
                  </a:cubicBezTo>
                  <a:cubicBezTo>
                    <a:pt x="4666" y="2"/>
                    <a:pt x="2682" y="956"/>
                    <a:pt x="2462" y="2788"/>
                  </a:cubicBezTo>
                  <a:cubicBezTo>
                    <a:pt x="2329" y="3875"/>
                    <a:pt x="1909" y="4009"/>
                    <a:pt x="1680" y="4772"/>
                  </a:cubicBezTo>
                  <a:cubicBezTo>
                    <a:pt x="1432" y="5592"/>
                    <a:pt x="1642" y="6098"/>
                    <a:pt x="1432" y="6842"/>
                  </a:cubicBezTo>
                  <a:cubicBezTo>
                    <a:pt x="1222" y="7586"/>
                    <a:pt x="802" y="7796"/>
                    <a:pt x="821" y="9055"/>
                  </a:cubicBezTo>
                  <a:cubicBezTo>
                    <a:pt x="850" y="10505"/>
                    <a:pt x="1" y="10839"/>
                    <a:pt x="335" y="11793"/>
                  </a:cubicBezTo>
                  <a:cubicBezTo>
                    <a:pt x="573" y="12509"/>
                    <a:pt x="1899" y="13110"/>
                    <a:pt x="1899" y="13110"/>
                  </a:cubicBezTo>
                  <a:lnTo>
                    <a:pt x="6488" y="13110"/>
                  </a:lnTo>
                  <a:lnTo>
                    <a:pt x="6479" y="231"/>
                  </a:lnTo>
                  <a:cubicBezTo>
                    <a:pt x="6393" y="231"/>
                    <a:pt x="6316" y="212"/>
                    <a:pt x="6240" y="164"/>
                  </a:cubicBezTo>
                  <a:cubicBezTo>
                    <a:pt x="6072" y="58"/>
                    <a:pt x="5887" y="1"/>
                    <a:pt x="5694" y="1"/>
                  </a:cubicBezTo>
                  <a:close/>
                </a:path>
              </a:pathLst>
            </a:custGeom>
            <a:solidFill>
              <a:srgbClr val="F9F2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36"/>
            <p:cNvSpPr/>
            <p:nvPr/>
          </p:nvSpPr>
          <p:spPr>
            <a:xfrm>
              <a:off x="5046703" y="2126151"/>
              <a:ext cx="263081" cy="148652"/>
            </a:xfrm>
            <a:custGeom>
              <a:avLst/>
              <a:gdLst/>
              <a:ahLst/>
              <a:cxnLst/>
              <a:rect l="l" t="t" r="r" b="b"/>
              <a:pathLst>
                <a:path w="10047" h="5677" extrusionOk="0">
                  <a:moveTo>
                    <a:pt x="3712" y="0"/>
                  </a:moveTo>
                  <a:lnTo>
                    <a:pt x="3712" y="1126"/>
                  </a:lnTo>
                  <a:cubicBezTo>
                    <a:pt x="3712" y="1498"/>
                    <a:pt x="3473" y="1822"/>
                    <a:pt x="3130" y="1946"/>
                  </a:cubicBezTo>
                  <a:lnTo>
                    <a:pt x="869" y="2748"/>
                  </a:lnTo>
                  <a:cubicBezTo>
                    <a:pt x="344" y="2929"/>
                    <a:pt x="1" y="3425"/>
                    <a:pt x="1" y="3978"/>
                  </a:cubicBezTo>
                  <a:lnTo>
                    <a:pt x="1" y="5028"/>
                  </a:lnTo>
                  <a:cubicBezTo>
                    <a:pt x="1" y="5381"/>
                    <a:pt x="287" y="5677"/>
                    <a:pt x="649" y="5677"/>
                  </a:cubicBezTo>
                  <a:lnTo>
                    <a:pt x="9388" y="5677"/>
                  </a:lnTo>
                  <a:cubicBezTo>
                    <a:pt x="9750" y="5677"/>
                    <a:pt x="10046" y="5381"/>
                    <a:pt x="10046" y="5028"/>
                  </a:cubicBezTo>
                  <a:lnTo>
                    <a:pt x="10046" y="3988"/>
                  </a:lnTo>
                  <a:cubicBezTo>
                    <a:pt x="10046" y="3425"/>
                    <a:pt x="9693" y="2929"/>
                    <a:pt x="9178" y="2748"/>
                  </a:cubicBezTo>
                  <a:lnTo>
                    <a:pt x="6917" y="1946"/>
                  </a:lnTo>
                  <a:cubicBezTo>
                    <a:pt x="6564" y="1822"/>
                    <a:pt x="6335" y="1498"/>
                    <a:pt x="6335" y="1126"/>
                  </a:cubicBezTo>
                  <a:lnTo>
                    <a:pt x="6335" y="0"/>
                  </a:ln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36"/>
            <p:cNvSpPr/>
            <p:nvPr/>
          </p:nvSpPr>
          <p:spPr>
            <a:xfrm>
              <a:off x="5046703" y="2184098"/>
              <a:ext cx="263081" cy="90705"/>
            </a:xfrm>
            <a:custGeom>
              <a:avLst/>
              <a:gdLst/>
              <a:ahLst/>
              <a:cxnLst/>
              <a:rect l="l" t="t" r="r" b="b"/>
              <a:pathLst>
                <a:path w="10047" h="3464" extrusionOk="0">
                  <a:moveTo>
                    <a:pt x="2376" y="1"/>
                  </a:moveTo>
                  <a:lnTo>
                    <a:pt x="878" y="535"/>
                  </a:lnTo>
                  <a:cubicBezTo>
                    <a:pt x="354" y="716"/>
                    <a:pt x="1" y="1212"/>
                    <a:pt x="1" y="1765"/>
                  </a:cubicBezTo>
                  <a:lnTo>
                    <a:pt x="1" y="2815"/>
                  </a:lnTo>
                  <a:cubicBezTo>
                    <a:pt x="1" y="3168"/>
                    <a:pt x="296" y="3464"/>
                    <a:pt x="659" y="3464"/>
                  </a:cubicBezTo>
                  <a:lnTo>
                    <a:pt x="9397" y="3464"/>
                  </a:lnTo>
                  <a:cubicBezTo>
                    <a:pt x="9760" y="3464"/>
                    <a:pt x="10046" y="3168"/>
                    <a:pt x="10046" y="2815"/>
                  </a:cubicBezTo>
                  <a:lnTo>
                    <a:pt x="10046" y="1775"/>
                  </a:lnTo>
                  <a:cubicBezTo>
                    <a:pt x="10046" y="1212"/>
                    <a:pt x="9703" y="716"/>
                    <a:pt x="9178" y="535"/>
                  </a:cubicBezTo>
                  <a:lnTo>
                    <a:pt x="7671" y="1"/>
                  </a:lnTo>
                  <a:cubicBezTo>
                    <a:pt x="7070" y="821"/>
                    <a:pt x="6268" y="1727"/>
                    <a:pt x="5333" y="2223"/>
                  </a:cubicBezTo>
                  <a:cubicBezTo>
                    <a:pt x="5238" y="2276"/>
                    <a:pt x="5131" y="2302"/>
                    <a:pt x="5023" y="2302"/>
                  </a:cubicBezTo>
                  <a:cubicBezTo>
                    <a:pt x="4916" y="2302"/>
                    <a:pt x="4809" y="2276"/>
                    <a:pt x="4713" y="2223"/>
                  </a:cubicBezTo>
                  <a:cubicBezTo>
                    <a:pt x="3778" y="1727"/>
                    <a:pt x="2977" y="821"/>
                    <a:pt x="23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36"/>
            <p:cNvSpPr/>
            <p:nvPr/>
          </p:nvSpPr>
          <p:spPr>
            <a:xfrm>
              <a:off x="5143876" y="2125889"/>
              <a:ext cx="68736" cy="23069"/>
            </a:xfrm>
            <a:custGeom>
              <a:avLst/>
              <a:gdLst/>
              <a:ahLst/>
              <a:cxnLst/>
              <a:rect l="l" t="t" r="r" b="b"/>
              <a:pathLst>
                <a:path w="2625" h="881" extrusionOk="0">
                  <a:moveTo>
                    <a:pt x="1" y="1"/>
                  </a:moveTo>
                  <a:lnTo>
                    <a:pt x="1" y="602"/>
                  </a:lnTo>
                  <a:cubicBezTo>
                    <a:pt x="416" y="788"/>
                    <a:pt x="862" y="881"/>
                    <a:pt x="1309" y="881"/>
                  </a:cubicBezTo>
                  <a:cubicBezTo>
                    <a:pt x="1756" y="881"/>
                    <a:pt x="2204" y="788"/>
                    <a:pt x="2624" y="602"/>
                  </a:cubicBezTo>
                  <a:lnTo>
                    <a:pt x="2624" y="1"/>
                  </a:ln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36"/>
            <p:cNvSpPr/>
            <p:nvPr/>
          </p:nvSpPr>
          <p:spPr>
            <a:xfrm>
              <a:off x="5103917" y="1966029"/>
              <a:ext cx="148652" cy="171381"/>
            </a:xfrm>
            <a:custGeom>
              <a:avLst/>
              <a:gdLst/>
              <a:ahLst/>
              <a:cxnLst/>
              <a:rect l="l" t="t" r="r" b="b"/>
              <a:pathLst>
                <a:path w="5677" h="6545" extrusionOk="0">
                  <a:moveTo>
                    <a:pt x="0" y="0"/>
                  </a:moveTo>
                  <a:lnTo>
                    <a:pt x="0" y="3711"/>
                  </a:lnTo>
                  <a:cubicBezTo>
                    <a:pt x="0" y="5276"/>
                    <a:pt x="1269" y="6545"/>
                    <a:pt x="2834" y="6545"/>
                  </a:cubicBezTo>
                  <a:cubicBezTo>
                    <a:pt x="4408" y="6545"/>
                    <a:pt x="5676" y="5276"/>
                    <a:pt x="5676" y="3711"/>
                  </a:cubicBezTo>
                  <a:lnTo>
                    <a:pt x="5676" y="0"/>
                  </a:ln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36"/>
            <p:cNvSpPr/>
            <p:nvPr/>
          </p:nvSpPr>
          <p:spPr>
            <a:xfrm>
              <a:off x="5103446" y="1966029"/>
              <a:ext cx="149124" cy="171590"/>
            </a:xfrm>
            <a:custGeom>
              <a:avLst/>
              <a:gdLst/>
              <a:ahLst/>
              <a:cxnLst/>
              <a:rect l="l" t="t" r="r" b="b"/>
              <a:pathLst>
                <a:path w="5695" h="6553" extrusionOk="0">
                  <a:moveTo>
                    <a:pt x="18" y="0"/>
                  </a:moveTo>
                  <a:lnTo>
                    <a:pt x="18" y="3711"/>
                  </a:lnTo>
                  <a:cubicBezTo>
                    <a:pt x="1" y="5302"/>
                    <a:pt x="1299" y="6552"/>
                    <a:pt x="2836" y="6552"/>
                  </a:cubicBezTo>
                  <a:cubicBezTo>
                    <a:pt x="2985" y="6552"/>
                    <a:pt x="3137" y="6541"/>
                    <a:pt x="3290" y="6516"/>
                  </a:cubicBezTo>
                  <a:cubicBezTo>
                    <a:pt x="1907" y="6297"/>
                    <a:pt x="886" y="5104"/>
                    <a:pt x="886" y="3711"/>
                  </a:cubicBezTo>
                  <a:lnTo>
                    <a:pt x="886" y="2576"/>
                  </a:lnTo>
                  <a:cubicBezTo>
                    <a:pt x="886" y="2395"/>
                    <a:pt x="944" y="2223"/>
                    <a:pt x="1039" y="2070"/>
                  </a:cubicBezTo>
                  <a:cubicBezTo>
                    <a:pt x="1392" y="1489"/>
                    <a:pt x="1735" y="1412"/>
                    <a:pt x="2117" y="1307"/>
                  </a:cubicBezTo>
                  <a:cubicBezTo>
                    <a:pt x="2384" y="1260"/>
                    <a:pt x="2632" y="1164"/>
                    <a:pt x="2852" y="1021"/>
                  </a:cubicBezTo>
                  <a:cubicBezTo>
                    <a:pt x="3081" y="1164"/>
                    <a:pt x="3329" y="1260"/>
                    <a:pt x="3586" y="1307"/>
                  </a:cubicBezTo>
                  <a:cubicBezTo>
                    <a:pt x="3977" y="1412"/>
                    <a:pt x="4311" y="1489"/>
                    <a:pt x="4664" y="2070"/>
                  </a:cubicBezTo>
                  <a:cubicBezTo>
                    <a:pt x="4931" y="2490"/>
                    <a:pt x="5284" y="2853"/>
                    <a:pt x="5694" y="3129"/>
                  </a:cubicBezTo>
                  <a:lnTo>
                    <a:pt x="5694" y="0"/>
                  </a:ln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36"/>
            <p:cNvSpPr/>
            <p:nvPr/>
          </p:nvSpPr>
          <p:spPr>
            <a:xfrm>
              <a:off x="5152910" y="2085852"/>
              <a:ext cx="50668" cy="17361"/>
            </a:xfrm>
            <a:custGeom>
              <a:avLst/>
              <a:gdLst/>
              <a:ahLst/>
              <a:cxnLst/>
              <a:rect l="l" t="t" r="r" b="b"/>
              <a:pathLst>
                <a:path w="1935" h="663" extrusionOk="0">
                  <a:moveTo>
                    <a:pt x="312" y="1"/>
                  </a:moveTo>
                  <a:cubicBezTo>
                    <a:pt x="143" y="1"/>
                    <a:pt x="0" y="224"/>
                    <a:pt x="161" y="385"/>
                  </a:cubicBezTo>
                  <a:cubicBezTo>
                    <a:pt x="371" y="567"/>
                    <a:pt x="641" y="662"/>
                    <a:pt x="922" y="662"/>
                  </a:cubicBezTo>
                  <a:cubicBezTo>
                    <a:pt x="936" y="662"/>
                    <a:pt x="949" y="662"/>
                    <a:pt x="963" y="662"/>
                  </a:cubicBezTo>
                  <a:cubicBezTo>
                    <a:pt x="976" y="662"/>
                    <a:pt x="990" y="662"/>
                    <a:pt x="1003" y="662"/>
                  </a:cubicBezTo>
                  <a:cubicBezTo>
                    <a:pt x="1284" y="662"/>
                    <a:pt x="1555" y="567"/>
                    <a:pt x="1773" y="385"/>
                  </a:cubicBezTo>
                  <a:cubicBezTo>
                    <a:pt x="1935" y="224"/>
                    <a:pt x="1792" y="1"/>
                    <a:pt x="1622" y="1"/>
                  </a:cubicBezTo>
                  <a:cubicBezTo>
                    <a:pt x="1571" y="1"/>
                    <a:pt x="1517" y="21"/>
                    <a:pt x="1468" y="70"/>
                  </a:cubicBezTo>
                  <a:cubicBezTo>
                    <a:pt x="1316" y="175"/>
                    <a:pt x="1139" y="228"/>
                    <a:pt x="964" y="228"/>
                  </a:cubicBezTo>
                  <a:cubicBezTo>
                    <a:pt x="788" y="228"/>
                    <a:pt x="614" y="175"/>
                    <a:pt x="467" y="70"/>
                  </a:cubicBezTo>
                  <a:cubicBezTo>
                    <a:pt x="418" y="21"/>
                    <a:pt x="364" y="1"/>
                    <a:pt x="312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36"/>
            <p:cNvSpPr/>
            <p:nvPr/>
          </p:nvSpPr>
          <p:spPr>
            <a:xfrm>
              <a:off x="5138141" y="2045894"/>
              <a:ext cx="11521" cy="17334"/>
            </a:xfrm>
            <a:custGeom>
              <a:avLst/>
              <a:gdLst/>
              <a:ahLst/>
              <a:cxnLst/>
              <a:rect l="l" t="t" r="r" b="b"/>
              <a:pathLst>
                <a:path w="440" h="662" extrusionOk="0">
                  <a:moveTo>
                    <a:pt x="220" y="1"/>
                  </a:moveTo>
                  <a:cubicBezTo>
                    <a:pt x="110" y="1"/>
                    <a:pt x="0" y="75"/>
                    <a:pt x="0" y="222"/>
                  </a:cubicBezTo>
                  <a:lnTo>
                    <a:pt x="0" y="442"/>
                  </a:lnTo>
                  <a:cubicBezTo>
                    <a:pt x="0" y="566"/>
                    <a:pt x="96" y="661"/>
                    <a:pt x="220" y="661"/>
                  </a:cubicBezTo>
                  <a:cubicBezTo>
                    <a:pt x="344" y="661"/>
                    <a:pt x="439" y="556"/>
                    <a:pt x="439" y="432"/>
                  </a:cubicBezTo>
                  <a:lnTo>
                    <a:pt x="439" y="222"/>
                  </a:lnTo>
                  <a:cubicBezTo>
                    <a:pt x="439" y="75"/>
                    <a:pt x="329" y="1"/>
                    <a:pt x="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36"/>
            <p:cNvSpPr/>
            <p:nvPr/>
          </p:nvSpPr>
          <p:spPr>
            <a:xfrm>
              <a:off x="5206824" y="2045894"/>
              <a:ext cx="11521" cy="17334"/>
            </a:xfrm>
            <a:custGeom>
              <a:avLst/>
              <a:gdLst/>
              <a:ahLst/>
              <a:cxnLst/>
              <a:rect l="l" t="t" r="r" b="b"/>
              <a:pathLst>
                <a:path w="440" h="662" extrusionOk="0">
                  <a:moveTo>
                    <a:pt x="220" y="1"/>
                  </a:moveTo>
                  <a:cubicBezTo>
                    <a:pt x="110" y="1"/>
                    <a:pt x="1" y="75"/>
                    <a:pt x="1" y="222"/>
                  </a:cubicBezTo>
                  <a:lnTo>
                    <a:pt x="1" y="442"/>
                  </a:lnTo>
                  <a:cubicBezTo>
                    <a:pt x="1" y="566"/>
                    <a:pt x="96" y="661"/>
                    <a:pt x="220" y="661"/>
                  </a:cubicBezTo>
                  <a:cubicBezTo>
                    <a:pt x="335" y="661"/>
                    <a:pt x="440" y="556"/>
                    <a:pt x="440" y="432"/>
                  </a:cubicBezTo>
                  <a:lnTo>
                    <a:pt x="440" y="222"/>
                  </a:lnTo>
                  <a:cubicBezTo>
                    <a:pt x="440" y="75"/>
                    <a:pt x="330" y="1"/>
                    <a:pt x="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36"/>
            <p:cNvSpPr/>
            <p:nvPr/>
          </p:nvSpPr>
          <p:spPr>
            <a:xfrm>
              <a:off x="5130390" y="2028716"/>
              <a:ext cx="26761" cy="11521"/>
            </a:xfrm>
            <a:custGeom>
              <a:avLst/>
              <a:gdLst/>
              <a:ahLst/>
              <a:cxnLst/>
              <a:rect l="l" t="t" r="r" b="b"/>
              <a:pathLst>
                <a:path w="1022" h="440" extrusionOk="0">
                  <a:moveTo>
                    <a:pt x="296" y="1"/>
                  </a:moveTo>
                  <a:cubicBezTo>
                    <a:pt x="0" y="1"/>
                    <a:pt x="0" y="440"/>
                    <a:pt x="296" y="440"/>
                  </a:cubicBezTo>
                  <a:lnTo>
                    <a:pt x="735" y="440"/>
                  </a:lnTo>
                  <a:cubicBezTo>
                    <a:pt x="1021" y="440"/>
                    <a:pt x="1021" y="1"/>
                    <a:pt x="7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36"/>
            <p:cNvSpPr/>
            <p:nvPr/>
          </p:nvSpPr>
          <p:spPr>
            <a:xfrm>
              <a:off x="5199074" y="2028716"/>
              <a:ext cx="26761" cy="11521"/>
            </a:xfrm>
            <a:custGeom>
              <a:avLst/>
              <a:gdLst/>
              <a:ahLst/>
              <a:cxnLst/>
              <a:rect l="l" t="t" r="r" b="b"/>
              <a:pathLst>
                <a:path w="1022" h="440" extrusionOk="0">
                  <a:moveTo>
                    <a:pt x="297" y="1"/>
                  </a:moveTo>
                  <a:cubicBezTo>
                    <a:pt x="1" y="1"/>
                    <a:pt x="1" y="440"/>
                    <a:pt x="297" y="440"/>
                  </a:cubicBezTo>
                  <a:lnTo>
                    <a:pt x="736" y="440"/>
                  </a:lnTo>
                  <a:cubicBezTo>
                    <a:pt x="1022" y="440"/>
                    <a:pt x="1022" y="1"/>
                    <a:pt x="7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36"/>
            <p:cNvSpPr/>
            <p:nvPr/>
          </p:nvSpPr>
          <p:spPr>
            <a:xfrm>
              <a:off x="5051705" y="2203842"/>
              <a:ext cx="46740" cy="70961"/>
            </a:xfrm>
            <a:custGeom>
              <a:avLst/>
              <a:gdLst/>
              <a:ahLst/>
              <a:cxnLst/>
              <a:rect l="l" t="t" r="r" b="b"/>
              <a:pathLst>
                <a:path w="1785" h="2710" extrusionOk="0">
                  <a:moveTo>
                    <a:pt x="287" y="0"/>
                  </a:moveTo>
                  <a:cubicBezTo>
                    <a:pt x="172" y="96"/>
                    <a:pt x="77" y="210"/>
                    <a:pt x="0" y="334"/>
                  </a:cubicBezTo>
                  <a:lnTo>
                    <a:pt x="1117" y="1298"/>
                  </a:lnTo>
                  <a:cubicBezTo>
                    <a:pt x="1260" y="1422"/>
                    <a:pt x="1346" y="1603"/>
                    <a:pt x="1346" y="1794"/>
                  </a:cubicBezTo>
                  <a:lnTo>
                    <a:pt x="1346" y="2710"/>
                  </a:lnTo>
                  <a:lnTo>
                    <a:pt x="1784" y="2710"/>
                  </a:lnTo>
                  <a:lnTo>
                    <a:pt x="1784" y="1794"/>
                  </a:lnTo>
                  <a:cubicBezTo>
                    <a:pt x="1784" y="1479"/>
                    <a:pt x="1641" y="1174"/>
                    <a:pt x="1403" y="973"/>
                  </a:cubicBezTo>
                  <a:lnTo>
                    <a:pt x="287" y="0"/>
                  </a:ln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36"/>
            <p:cNvSpPr/>
            <p:nvPr/>
          </p:nvSpPr>
          <p:spPr>
            <a:xfrm>
              <a:off x="5258278" y="2203842"/>
              <a:ext cx="46740" cy="70961"/>
            </a:xfrm>
            <a:custGeom>
              <a:avLst/>
              <a:gdLst/>
              <a:ahLst/>
              <a:cxnLst/>
              <a:rect l="l" t="t" r="r" b="b"/>
              <a:pathLst>
                <a:path w="1785" h="2710" extrusionOk="0">
                  <a:moveTo>
                    <a:pt x="1489" y="0"/>
                  </a:moveTo>
                  <a:lnTo>
                    <a:pt x="383" y="973"/>
                  </a:lnTo>
                  <a:cubicBezTo>
                    <a:pt x="134" y="1174"/>
                    <a:pt x="1" y="1479"/>
                    <a:pt x="1" y="1794"/>
                  </a:cubicBezTo>
                  <a:lnTo>
                    <a:pt x="1" y="2710"/>
                  </a:lnTo>
                  <a:lnTo>
                    <a:pt x="440" y="2710"/>
                  </a:lnTo>
                  <a:lnTo>
                    <a:pt x="440" y="1794"/>
                  </a:lnTo>
                  <a:cubicBezTo>
                    <a:pt x="440" y="1603"/>
                    <a:pt x="516" y="1422"/>
                    <a:pt x="669" y="1298"/>
                  </a:cubicBezTo>
                  <a:lnTo>
                    <a:pt x="1785" y="334"/>
                  </a:lnTo>
                  <a:cubicBezTo>
                    <a:pt x="1699" y="210"/>
                    <a:pt x="1604" y="96"/>
                    <a:pt x="1489" y="0"/>
                  </a:cubicBez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36"/>
            <p:cNvSpPr/>
            <p:nvPr/>
          </p:nvSpPr>
          <p:spPr>
            <a:xfrm>
              <a:off x="5178361" y="1920022"/>
              <a:ext cx="149909" cy="256613"/>
            </a:xfrm>
            <a:custGeom>
              <a:avLst/>
              <a:gdLst/>
              <a:ahLst/>
              <a:cxnLst/>
              <a:rect l="l" t="t" r="r" b="b"/>
              <a:pathLst>
                <a:path w="5725" h="9800" extrusionOk="0">
                  <a:moveTo>
                    <a:pt x="785" y="1"/>
                  </a:moveTo>
                  <a:cubicBezTo>
                    <a:pt x="590" y="1"/>
                    <a:pt x="398" y="58"/>
                    <a:pt x="239" y="164"/>
                  </a:cubicBezTo>
                  <a:cubicBezTo>
                    <a:pt x="162" y="212"/>
                    <a:pt x="76" y="231"/>
                    <a:pt x="0" y="231"/>
                  </a:cubicBezTo>
                  <a:lnTo>
                    <a:pt x="0" y="2187"/>
                  </a:lnTo>
                  <a:cubicBezTo>
                    <a:pt x="563" y="2902"/>
                    <a:pt x="1393" y="2330"/>
                    <a:pt x="2185" y="3589"/>
                  </a:cubicBezTo>
                  <a:cubicBezTo>
                    <a:pt x="2843" y="4667"/>
                    <a:pt x="3683" y="4629"/>
                    <a:pt x="3969" y="5468"/>
                  </a:cubicBezTo>
                  <a:cubicBezTo>
                    <a:pt x="4055" y="5707"/>
                    <a:pt x="4007" y="5974"/>
                    <a:pt x="4026" y="6222"/>
                  </a:cubicBezTo>
                  <a:cubicBezTo>
                    <a:pt x="4150" y="7653"/>
                    <a:pt x="5238" y="8302"/>
                    <a:pt x="5724" y="9799"/>
                  </a:cubicBezTo>
                  <a:cubicBezTo>
                    <a:pt x="5676" y="9551"/>
                    <a:pt x="5648" y="9303"/>
                    <a:pt x="5657" y="9055"/>
                  </a:cubicBezTo>
                  <a:cubicBezTo>
                    <a:pt x="5676" y="7796"/>
                    <a:pt x="5257" y="7577"/>
                    <a:pt x="5047" y="6842"/>
                  </a:cubicBezTo>
                  <a:cubicBezTo>
                    <a:pt x="4837" y="6098"/>
                    <a:pt x="5047" y="5592"/>
                    <a:pt x="4799" y="4772"/>
                  </a:cubicBezTo>
                  <a:cubicBezTo>
                    <a:pt x="4570" y="4009"/>
                    <a:pt x="4150" y="3875"/>
                    <a:pt x="4016" y="2788"/>
                  </a:cubicBezTo>
                  <a:cubicBezTo>
                    <a:pt x="3797" y="956"/>
                    <a:pt x="1813" y="2"/>
                    <a:pt x="830" y="2"/>
                  </a:cubicBezTo>
                  <a:cubicBezTo>
                    <a:pt x="815" y="1"/>
                    <a:pt x="800" y="1"/>
                    <a:pt x="785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36"/>
            <p:cNvSpPr/>
            <p:nvPr/>
          </p:nvSpPr>
          <p:spPr>
            <a:xfrm>
              <a:off x="5028217" y="1920022"/>
              <a:ext cx="149909" cy="256351"/>
            </a:xfrm>
            <a:custGeom>
              <a:avLst/>
              <a:gdLst/>
              <a:ahLst/>
              <a:cxnLst/>
              <a:rect l="l" t="t" r="r" b="b"/>
              <a:pathLst>
                <a:path w="5725" h="9790" extrusionOk="0">
                  <a:moveTo>
                    <a:pt x="4938" y="1"/>
                  </a:moveTo>
                  <a:cubicBezTo>
                    <a:pt x="4923" y="1"/>
                    <a:pt x="4909" y="1"/>
                    <a:pt x="4895" y="2"/>
                  </a:cubicBezTo>
                  <a:cubicBezTo>
                    <a:pt x="3902" y="2"/>
                    <a:pt x="1928" y="956"/>
                    <a:pt x="1699" y="2788"/>
                  </a:cubicBezTo>
                  <a:cubicBezTo>
                    <a:pt x="1575" y="3875"/>
                    <a:pt x="1155" y="4009"/>
                    <a:pt x="926" y="4772"/>
                  </a:cubicBezTo>
                  <a:cubicBezTo>
                    <a:pt x="678" y="5592"/>
                    <a:pt x="888" y="6098"/>
                    <a:pt x="678" y="6842"/>
                  </a:cubicBezTo>
                  <a:cubicBezTo>
                    <a:pt x="468" y="7577"/>
                    <a:pt x="48" y="7796"/>
                    <a:pt x="67" y="9055"/>
                  </a:cubicBezTo>
                  <a:cubicBezTo>
                    <a:pt x="77" y="9303"/>
                    <a:pt x="48" y="9551"/>
                    <a:pt x="1" y="9790"/>
                  </a:cubicBezTo>
                  <a:cubicBezTo>
                    <a:pt x="487" y="8302"/>
                    <a:pt x="1584" y="7653"/>
                    <a:pt x="1689" y="6222"/>
                  </a:cubicBezTo>
                  <a:cubicBezTo>
                    <a:pt x="1718" y="5974"/>
                    <a:pt x="1670" y="5707"/>
                    <a:pt x="1756" y="5468"/>
                  </a:cubicBezTo>
                  <a:cubicBezTo>
                    <a:pt x="2042" y="4629"/>
                    <a:pt x="2872" y="4667"/>
                    <a:pt x="3540" y="3589"/>
                  </a:cubicBezTo>
                  <a:cubicBezTo>
                    <a:pt x="4322" y="2330"/>
                    <a:pt x="5162" y="2902"/>
                    <a:pt x="5725" y="2187"/>
                  </a:cubicBezTo>
                  <a:lnTo>
                    <a:pt x="5725" y="231"/>
                  </a:lnTo>
                  <a:cubicBezTo>
                    <a:pt x="5639" y="231"/>
                    <a:pt x="5553" y="212"/>
                    <a:pt x="5486" y="164"/>
                  </a:cubicBezTo>
                  <a:cubicBezTo>
                    <a:pt x="5318" y="58"/>
                    <a:pt x="5125" y="1"/>
                    <a:pt x="4938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4" name="Google Shape;1674;p36"/>
          <p:cNvGrpSpPr/>
          <p:nvPr/>
        </p:nvGrpSpPr>
        <p:grpSpPr>
          <a:xfrm>
            <a:off x="5423568" y="1387224"/>
            <a:ext cx="410465" cy="529052"/>
            <a:chOff x="5699854" y="1937908"/>
            <a:chExt cx="275073" cy="354545"/>
          </a:xfrm>
        </p:grpSpPr>
        <p:sp>
          <p:nvSpPr>
            <p:cNvPr id="1675" name="Google Shape;1675;p36"/>
            <p:cNvSpPr/>
            <p:nvPr/>
          </p:nvSpPr>
          <p:spPr>
            <a:xfrm>
              <a:off x="5699854" y="2132044"/>
              <a:ext cx="274812" cy="160409"/>
            </a:xfrm>
            <a:custGeom>
              <a:avLst/>
              <a:gdLst/>
              <a:ahLst/>
              <a:cxnLst/>
              <a:rect l="l" t="t" r="r" b="b"/>
              <a:pathLst>
                <a:path w="10495" h="6126" extrusionOk="0">
                  <a:moveTo>
                    <a:pt x="3722" y="1"/>
                  </a:moveTo>
                  <a:lnTo>
                    <a:pt x="3722" y="1270"/>
                  </a:lnTo>
                  <a:cubicBezTo>
                    <a:pt x="3722" y="1556"/>
                    <a:pt x="3531" y="1814"/>
                    <a:pt x="3254" y="1899"/>
                  </a:cubicBezTo>
                  <a:lnTo>
                    <a:pt x="945" y="2577"/>
                  </a:lnTo>
                  <a:cubicBezTo>
                    <a:pt x="383" y="2739"/>
                    <a:pt x="1" y="3254"/>
                    <a:pt x="1" y="3836"/>
                  </a:cubicBezTo>
                  <a:lnTo>
                    <a:pt x="1" y="5477"/>
                  </a:lnTo>
                  <a:cubicBezTo>
                    <a:pt x="1" y="5830"/>
                    <a:pt x="297" y="6126"/>
                    <a:pt x="659" y="6126"/>
                  </a:cubicBezTo>
                  <a:lnTo>
                    <a:pt x="9846" y="6126"/>
                  </a:lnTo>
                  <a:cubicBezTo>
                    <a:pt x="10199" y="6126"/>
                    <a:pt x="10495" y="5830"/>
                    <a:pt x="10495" y="5477"/>
                  </a:cubicBezTo>
                  <a:lnTo>
                    <a:pt x="10495" y="3836"/>
                  </a:lnTo>
                  <a:cubicBezTo>
                    <a:pt x="10495" y="3254"/>
                    <a:pt x="10113" y="2739"/>
                    <a:pt x="9560" y="2577"/>
                  </a:cubicBezTo>
                  <a:lnTo>
                    <a:pt x="7251" y="1899"/>
                  </a:lnTo>
                  <a:cubicBezTo>
                    <a:pt x="6975" y="1814"/>
                    <a:pt x="6784" y="1556"/>
                    <a:pt x="6784" y="1270"/>
                  </a:cubicBezTo>
                  <a:lnTo>
                    <a:pt x="6784" y="1"/>
                  </a:lnTo>
                  <a:close/>
                </a:path>
              </a:pathLst>
            </a:custGeom>
            <a:solidFill>
              <a:srgbClr val="F9C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36"/>
            <p:cNvSpPr/>
            <p:nvPr/>
          </p:nvSpPr>
          <p:spPr>
            <a:xfrm>
              <a:off x="5745835" y="2257967"/>
              <a:ext cx="11260" cy="34486"/>
            </a:xfrm>
            <a:custGeom>
              <a:avLst/>
              <a:gdLst/>
              <a:ahLst/>
              <a:cxnLst/>
              <a:rect l="l" t="t" r="r" b="b"/>
              <a:pathLst>
                <a:path w="430" h="1317" extrusionOk="0">
                  <a:moveTo>
                    <a:pt x="0" y="0"/>
                  </a:moveTo>
                  <a:lnTo>
                    <a:pt x="0" y="1317"/>
                  </a:lnTo>
                  <a:lnTo>
                    <a:pt x="430" y="1317"/>
                  </a:lnTo>
                  <a:lnTo>
                    <a:pt x="43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36"/>
            <p:cNvSpPr/>
            <p:nvPr/>
          </p:nvSpPr>
          <p:spPr>
            <a:xfrm>
              <a:off x="5917451" y="2257967"/>
              <a:ext cx="11521" cy="34486"/>
            </a:xfrm>
            <a:custGeom>
              <a:avLst/>
              <a:gdLst/>
              <a:ahLst/>
              <a:cxnLst/>
              <a:rect l="l" t="t" r="r" b="b"/>
              <a:pathLst>
                <a:path w="440" h="1317" extrusionOk="0">
                  <a:moveTo>
                    <a:pt x="0" y="0"/>
                  </a:moveTo>
                  <a:lnTo>
                    <a:pt x="0" y="1317"/>
                  </a:lnTo>
                  <a:lnTo>
                    <a:pt x="439" y="1317"/>
                  </a:lnTo>
                  <a:lnTo>
                    <a:pt x="43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36"/>
            <p:cNvSpPr/>
            <p:nvPr/>
          </p:nvSpPr>
          <p:spPr>
            <a:xfrm>
              <a:off x="5699854" y="2181769"/>
              <a:ext cx="275073" cy="110684"/>
            </a:xfrm>
            <a:custGeom>
              <a:avLst/>
              <a:gdLst/>
              <a:ahLst/>
              <a:cxnLst/>
              <a:rect l="l" t="t" r="r" b="b"/>
              <a:pathLst>
                <a:path w="10505" h="4227" extrusionOk="0">
                  <a:moveTo>
                    <a:pt x="3245" y="0"/>
                  </a:moveTo>
                  <a:lnTo>
                    <a:pt x="945" y="678"/>
                  </a:lnTo>
                  <a:cubicBezTo>
                    <a:pt x="383" y="840"/>
                    <a:pt x="1" y="1346"/>
                    <a:pt x="1" y="1927"/>
                  </a:cubicBezTo>
                  <a:lnTo>
                    <a:pt x="1" y="2910"/>
                  </a:lnTo>
                  <a:lnTo>
                    <a:pt x="2186" y="3349"/>
                  </a:lnTo>
                  <a:lnTo>
                    <a:pt x="2186" y="4227"/>
                  </a:lnTo>
                  <a:lnTo>
                    <a:pt x="8310" y="4227"/>
                  </a:lnTo>
                  <a:lnTo>
                    <a:pt x="8310" y="3349"/>
                  </a:lnTo>
                  <a:lnTo>
                    <a:pt x="10504" y="2910"/>
                  </a:lnTo>
                  <a:lnTo>
                    <a:pt x="10504" y="1937"/>
                  </a:lnTo>
                  <a:cubicBezTo>
                    <a:pt x="10504" y="1355"/>
                    <a:pt x="10113" y="840"/>
                    <a:pt x="9560" y="678"/>
                  </a:cubicBezTo>
                  <a:lnTo>
                    <a:pt x="7251" y="0"/>
                  </a:lnTo>
                  <a:lnTo>
                    <a:pt x="5248" y="287"/>
                  </a:lnTo>
                  <a:lnTo>
                    <a:pt x="324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36"/>
            <p:cNvSpPr/>
            <p:nvPr/>
          </p:nvSpPr>
          <p:spPr>
            <a:xfrm>
              <a:off x="5797288" y="2132044"/>
              <a:ext cx="80205" cy="34381"/>
            </a:xfrm>
            <a:custGeom>
              <a:avLst/>
              <a:gdLst/>
              <a:ahLst/>
              <a:cxnLst/>
              <a:rect l="l" t="t" r="r" b="b"/>
              <a:pathLst>
                <a:path w="3063" h="1313" extrusionOk="0">
                  <a:moveTo>
                    <a:pt x="1" y="1"/>
                  </a:moveTo>
                  <a:lnTo>
                    <a:pt x="1" y="926"/>
                  </a:lnTo>
                  <a:cubicBezTo>
                    <a:pt x="478" y="1184"/>
                    <a:pt x="1005" y="1313"/>
                    <a:pt x="1532" y="1313"/>
                  </a:cubicBezTo>
                  <a:cubicBezTo>
                    <a:pt x="2059" y="1313"/>
                    <a:pt x="2586" y="1184"/>
                    <a:pt x="3063" y="926"/>
                  </a:cubicBezTo>
                  <a:lnTo>
                    <a:pt x="3063" y="1"/>
                  </a:ln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36"/>
            <p:cNvSpPr/>
            <p:nvPr/>
          </p:nvSpPr>
          <p:spPr>
            <a:xfrm>
              <a:off x="5734837" y="1937908"/>
              <a:ext cx="205107" cy="136974"/>
            </a:xfrm>
            <a:custGeom>
              <a:avLst/>
              <a:gdLst/>
              <a:ahLst/>
              <a:cxnLst/>
              <a:rect l="l" t="t" r="r" b="b"/>
              <a:pathLst>
                <a:path w="7833" h="5231" extrusionOk="0">
                  <a:moveTo>
                    <a:pt x="5157" y="0"/>
                  </a:moveTo>
                  <a:cubicBezTo>
                    <a:pt x="5146" y="0"/>
                    <a:pt x="5135" y="1"/>
                    <a:pt x="5124" y="2"/>
                  </a:cubicBezTo>
                  <a:lnTo>
                    <a:pt x="3693" y="203"/>
                  </a:lnTo>
                  <a:lnTo>
                    <a:pt x="2920" y="12"/>
                  </a:lnTo>
                  <a:cubicBezTo>
                    <a:pt x="2901" y="6"/>
                    <a:pt x="2881" y="2"/>
                    <a:pt x="2860" y="2"/>
                  </a:cubicBezTo>
                  <a:cubicBezTo>
                    <a:pt x="2819" y="2"/>
                    <a:pt x="2777" y="15"/>
                    <a:pt x="2739" y="41"/>
                  </a:cubicBezTo>
                  <a:lnTo>
                    <a:pt x="1947" y="642"/>
                  </a:lnTo>
                  <a:lnTo>
                    <a:pt x="1069" y="642"/>
                  </a:lnTo>
                  <a:cubicBezTo>
                    <a:pt x="955" y="642"/>
                    <a:pt x="859" y="737"/>
                    <a:pt x="859" y="861"/>
                  </a:cubicBezTo>
                  <a:lnTo>
                    <a:pt x="859" y="1729"/>
                  </a:lnTo>
                  <a:lnTo>
                    <a:pt x="287" y="1729"/>
                  </a:lnTo>
                  <a:cubicBezTo>
                    <a:pt x="134" y="1729"/>
                    <a:pt x="29" y="1882"/>
                    <a:pt x="77" y="2025"/>
                  </a:cubicBezTo>
                  <a:lnTo>
                    <a:pt x="420" y="3046"/>
                  </a:lnTo>
                  <a:lnTo>
                    <a:pt x="77" y="3380"/>
                  </a:lnTo>
                  <a:cubicBezTo>
                    <a:pt x="20" y="3446"/>
                    <a:pt x="1" y="3532"/>
                    <a:pt x="29" y="3618"/>
                  </a:cubicBezTo>
                  <a:lnTo>
                    <a:pt x="640" y="5230"/>
                  </a:lnTo>
                  <a:lnTo>
                    <a:pt x="7194" y="5230"/>
                  </a:lnTo>
                  <a:lnTo>
                    <a:pt x="7804" y="3618"/>
                  </a:lnTo>
                  <a:cubicBezTo>
                    <a:pt x="7833" y="3532"/>
                    <a:pt x="7814" y="3446"/>
                    <a:pt x="7757" y="3380"/>
                  </a:cubicBezTo>
                  <a:lnTo>
                    <a:pt x="7413" y="3046"/>
                  </a:lnTo>
                  <a:lnTo>
                    <a:pt x="7757" y="2025"/>
                  </a:lnTo>
                  <a:cubicBezTo>
                    <a:pt x="7804" y="1882"/>
                    <a:pt x="7699" y="1729"/>
                    <a:pt x="7547" y="1729"/>
                  </a:cubicBezTo>
                  <a:lnTo>
                    <a:pt x="6755" y="1729"/>
                  </a:lnTo>
                  <a:lnTo>
                    <a:pt x="7079" y="937"/>
                  </a:lnTo>
                  <a:cubicBezTo>
                    <a:pt x="7136" y="794"/>
                    <a:pt x="7022" y="642"/>
                    <a:pt x="6869" y="642"/>
                  </a:cubicBezTo>
                  <a:lnTo>
                    <a:pt x="5887" y="642"/>
                  </a:lnTo>
                  <a:lnTo>
                    <a:pt x="5305" y="60"/>
                  </a:lnTo>
                  <a:cubicBezTo>
                    <a:pt x="5265" y="20"/>
                    <a:pt x="5212" y="0"/>
                    <a:pt x="51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36"/>
            <p:cNvSpPr/>
            <p:nvPr/>
          </p:nvSpPr>
          <p:spPr>
            <a:xfrm>
              <a:off x="5734837" y="1950451"/>
              <a:ext cx="190889" cy="124431"/>
            </a:xfrm>
            <a:custGeom>
              <a:avLst/>
              <a:gdLst/>
              <a:ahLst/>
              <a:cxnLst/>
              <a:rect l="l" t="t" r="r" b="b"/>
              <a:pathLst>
                <a:path w="7290" h="4752" extrusionOk="0">
                  <a:moveTo>
                    <a:pt x="2166" y="0"/>
                  </a:moveTo>
                  <a:lnTo>
                    <a:pt x="1947" y="163"/>
                  </a:lnTo>
                  <a:lnTo>
                    <a:pt x="1069" y="163"/>
                  </a:lnTo>
                  <a:cubicBezTo>
                    <a:pt x="955" y="163"/>
                    <a:pt x="859" y="258"/>
                    <a:pt x="859" y="382"/>
                  </a:cubicBezTo>
                  <a:lnTo>
                    <a:pt x="859" y="1260"/>
                  </a:lnTo>
                  <a:lnTo>
                    <a:pt x="287" y="1260"/>
                  </a:lnTo>
                  <a:cubicBezTo>
                    <a:pt x="134" y="1260"/>
                    <a:pt x="29" y="1403"/>
                    <a:pt x="77" y="1546"/>
                  </a:cubicBezTo>
                  <a:lnTo>
                    <a:pt x="420" y="2567"/>
                  </a:lnTo>
                  <a:lnTo>
                    <a:pt x="77" y="2910"/>
                  </a:lnTo>
                  <a:cubicBezTo>
                    <a:pt x="20" y="2967"/>
                    <a:pt x="1" y="3053"/>
                    <a:pt x="29" y="3139"/>
                  </a:cubicBezTo>
                  <a:lnTo>
                    <a:pt x="640" y="4751"/>
                  </a:lnTo>
                  <a:lnTo>
                    <a:pt x="7194" y="4751"/>
                  </a:lnTo>
                  <a:lnTo>
                    <a:pt x="7289" y="4503"/>
                  </a:lnTo>
                  <a:lnTo>
                    <a:pt x="7289" y="4503"/>
                  </a:lnTo>
                  <a:cubicBezTo>
                    <a:pt x="7117" y="4522"/>
                    <a:pt x="6936" y="4532"/>
                    <a:pt x="6755" y="4541"/>
                  </a:cubicBezTo>
                  <a:cubicBezTo>
                    <a:pt x="4246" y="4532"/>
                    <a:pt x="2195" y="2509"/>
                    <a:pt x="2166" y="0"/>
                  </a:cubicBez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36"/>
            <p:cNvSpPr/>
            <p:nvPr/>
          </p:nvSpPr>
          <p:spPr>
            <a:xfrm>
              <a:off x="5744840" y="2011907"/>
              <a:ext cx="184866" cy="143415"/>
            </a:xfrm>
            <a:custGeom>
              <a:avLst/>
              <a:gdLst/>
              <a:ahLst/>
              <a:cxnLst/>
              <a:rect l="l" t="t" r="r" b="b"/>
              <a:pathLst>
                <a:path w="7060" h="5477" extrusionOk="0">
                  <a:moveTo>
                    <a:pt x="3091" y="0"/>
                  </a:moveTo>
                  <a:lnTo>
                    <a:pt x="2757" y="506"/>
                  </a:lnTo>
                  <a:cubicBezTo>
                    <a:pt x="2715" y="569"/>
                    <a:pt x="2642" y="607"/>
                    <a:pt x="2568" y="607"/>
                  </a:cubicBezTo>
                  <a:cubicBezTo>
                    <a:pt x="2542" y="607"/>
                    <a:pt x="2515" y="602"/>
                    <a:pt x="2490" y="592"/>
                  </a:cubicBezTo>
                  <a:lnTo>
                    <a:pt x="1431" y="134"/>
                  </a:lnTo>
                  <a:cubicBezTo>
                    <a:pt x="1403" y="120"/>
                    <a:pt x="1373" y="114"/>
                    <a:pt x="1344" y="114"/>
                  </a:cubicBezTo>
                  <a:cubicBezTo>
                    <a:pt x="1230" y="114"/>
                    <a:pt x="1126" y="212"/>
                    <a:pt x="1126" y="334"/>
                  </a:cubicBezTo>
                  <a:lnTo>
                    <a:pt x="1126" y="1317"/>
                  </a:lnTo>
                  <a:cubicBezTo>
                    <a:pt x="1126" y="1555"/>
                    <a:pt x="926" y="1756"/>
                    <a:pt x="687" y="1756"/>
                  </a:cubicBezTo>
                  <a:lnTo>
                    <a:pt x="611" y="1756"/>
                  </a:lnTo>
                  <a:cubicBezTo>
                    <a:pt x="604" y="1755"/>
                    <a:pt x="598" y="1755"/>
                    <a:pt x="592" y="1755"/>
                  </a:cubicBezTo>
                  <a:cubicBezTo>
                    <a:pt x="314" y="1755"/>
                    <a:pt x="76" y="1962"/>
                    <a:pt x="38" y="2242"/>
                  </a:cubicBezTo>
                  <a:cubicBezTo>
                    <a:pt x="0" y="2567"/>
                    <a:pt x="258" y="2843"/>
                    <a:pt x="582" y="2843"/>
                  </a:cubicBezTo>
                  <a:lnTo>
                    <a:pt x="697" y="2843"/>
                  </a:lnTo>
                  <a:cubicBezTo>
                    <a:pt x="811" y="4331"/>
                    <a:pt x="2042" y="5476"/>
                    <a:pt x="3530" y="5476"/>
                  </a:cubicBezTo>
                  <a:cubicBezTo>
                    <a:pt x="5018" y="5476"/>
                    <a:pt x="6249" y="4331"/>
                    <a:pt x="6363" y="2843"/>
                  </a:cubicBezTo>
                  <a:lnTo>
                    <a:pt x="6478" y="2843"/>
                  </a:lnTo>
                  <a:cubicBezTo>
                    <a:pt x="6802" y="2843"/>
                    <a:pt x="7060" y="2567"/>
                    <a:pt x="7022" y="2242"/>
                  </a:cubicBezTo>
                  <a:cubicBezTo>
                    <a:pt x="6983" y="1956"/>
                    <a:pt x="6745" y="1746"/>
                    <a:pt x="6449" y="1746"/>
                  </a:cubicBezTo>
                  <a:lnTo>
                    <a:pt x="6373" y="1746"/>
                  </a:lnTo>
                  <a:cubicBezTo>
                    <a:pt x="6134" y="1746"/>
                    <a:pt x="5934" y="1555"/>
                    <a:pt x="5934" y="1307"/>
                  </a:cubicBezTo>
                  <a:lnTo>
                    <a:pt x="5934" y="878"/>
                  </a:lnTo>
                  <a:lnTo>
                    <a:pt x="4627" y="0"/>
                  </a:lnTo>
                  <a:lnTo>
                    <a:pt x="4627" y="506"/>
                  </a:lnTo>
                  <a:cubicBezTo>
                    <a:pt x="4627" y="628"/>
                    <a:pt x="4524" y="718"/>
                    <a:pt x="4412" y="718"/>
                  </a:cubicBezTo>
                  <a:cubicBezTo>
                    <a:pt x="4375" y="718"/>
                    <a:pt x="4338" y="708"/>
                    <a:pt x="4303" y="687"/>
                  </a:cubicBezTo>
                  <a:lnTo>
                    <a:pt x="3091" y="0"/>
                  </a:lnTo>
                  <a:close/>
                </a:path>
              </a:pathLst>
            </a:custGeom>
            <a:solidFill>
              <a:srgbClr val="F9C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36"/>
            <p:cNvSpPr/>
            <p:nvPr/>
          </p:nvSpPr>
          <p:spPr>
            <a:xfrm>
              <a:off x="5797288" y="2057731"/>
              <a:ext cx="11521" cy="17151"/>
            </a:xfrm>
            <a:custGeom>
              <a:avLst/>
              <a:gdLst/>
              <a:ahLst/>
              <a:cxnLst/>
              <a:rect l="l" t="t" r="r" b="b"/>
              <a:pathLst>
                <a:path w="440" h="655" extrusionOk="0">
                  <a:moveTo>
                    <a:pt x="220" y="1"/>
                  </a:moveTo>
                  <a:cubicBezTo>
                    <a:pt x="110" y="1"/>
                    <a:pt x="1" y="72"/>
                    <a:pt x="1" y="216"/>
                  </a:cubicBezTo>
                  <a:lnTo>
                    <a:pt x="1" y="435"/>
                  </a:lnTo>
                  <a:cubicBezTo>
                    <a:pt x="1" y="559"/>
                    <a:pt x="96" y="654"/>
                    <a:pt x="220" y="654"/>
                  </a:cubicBezTo>
                  <a:cubicBezTo>
                    <a:pt x="334" y="654"/>
                    <a:pt x="430" y="559"/>
                    <a:pt x="439" y="444"/>
                  </a:cubicBezTo>
                  <a:lnTo>
                    <a:pt x="439" y="216"/>
                  </a:lnTo>
                  <a:cubicBezTo>
                    <a:pt x="439" y="72"/>
                    <a:pt x="330" y="1"/>
                    <a:pt x="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36"/>
            <p:cNvSpPr/>
            <p:nvPr/>
          </p:nvSpPr>
          <p:spPr>
            <a:xfrm>
              <a:off x="5865998" y="2057731"/>
              <a:ext cx="11495" cy="17151"/>
            </a:xfrm>
            <a:custGeom>
              <a:avLst/>
              <a:gdLst/>
              <a:ahLst/>
              <a:cxnLst/>
              <a:rect l="l" t="t" r="r" b="b"/>
              <a:pathLst>
                <a:path w="439" h="655" extrusionOk="0">
                  <a:moveTo>
                    <a:pt x="219" y="1"/>
                  </a:moveTo>
                  <a:cubicBezTo>
                    <a:pt x="110" y="1"/>
                    <a:pt x="0" y="72"/>
                    <a:pt x="0" y="216"/>
                  </a:cubicBezTo>
                  <a:lnTo>
                    <a:pt x="0" y="435"/>
                  </a:lnTo>
                  <a:cubicBezTo>
                    <a:pt x="0" y="559"/>
                    <a:pt x="95" y="654"/>
                    <a:pt x="219" y="654"/>
                  </a:cubicBezTo>
                  <a:cubicBezTo>
                    <a:pt x="334" y="654"/>
                    <a:pt x="429" y="559"/>
                    <a:pt x="439" y="444"/>
                  </a:cubicBezTo>
                  <a:lnTo>
                    <a:pt x="439" y="216"/>
                  </a:lnTo>
                  <a:cubicBezTo>
                    <a:pt x="439" y="72"/>
                    <a:pt x="329" y="1"/>
                    <a:pt x="2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36"/>
            <p:cNvSpPr/>
            <p:nvPr/>
          </p:nvSpPr>
          <p:spPr>
            <a:xfrm>
              <a:off x="5811768" y="2097663"/>
              <a:ext cx="50799" cy="17439"/>
            </a:xfrm>
            <a:custGeom>
              <a:avLst/>
              <a:gdLst/>
              <a:ahLst/>
              <a:cxnLst/>
              <a:rect l="l" t="t" r="r" b="b"/>
              <a:pathLst>
                <a:path w="1940" h="666" extrusionOk="0">
                  <a:moveTo>
                    <a:pt x="323" y="0"/>
                  </a:moveTo>
                  <a:cubicBezTo>
                    <a:pt x="153" y="0"/>
                    <a:pt x="0" y="224"/>
                    <a:pt x="163" y="379"/>
                  </a:cubicBezTo>
                  <a:cubicBezTo>
                    <a:pt x="382" y="562"/>
                    <a:pt x="654" y="666"/>
                    <a:pt x="937" y="666"/>
                  </a:cubicBezTo>
                  <a:cubicBezTo>
                    <a:pt x="949" y="666"/>
                    <a:pt x="962" y="666"/>
                    <a:pt x="974" y="665"/>
                  </a:cubicBezTo>
                  <a:cubicBezTo>
                    <a:pt x="986" y="666"/>
                    <a:pt x="999" y="666"/>
                    <a:pt x="1011" y="666"/>
                  </a:cubicBezTo>
                  <a:cubicBezTo>
                    <a:pt x="1294" y="666"/>
                    <a:pt x="1565" y="562"/>
                    <a:pt x="1785" y="379"/>
                  </a:cubicBezTo>
                  <a:cubicBezTo>
                    <a:pt x="1940" y="224"/>
                    <a:pt x="1792" y="0"/>
                    <a:pt x="1624" y="0"/>
                  </a:cubicBezTo>
                  <a:cubicBezTo>
                    <a:pt x="1575" y="0"/>
                    <a:pt x="1525" y="19"/>
                    <a:pt x="1480" y="64"/>
                  </a:cubicBezTo>
                  <a:cubicBezTo>
                    <a:pt x="1327" y="169"/>
                    <a:pt x="1150" y="222"/>
                    <a:pt x="974" y="222"/>
                  </a:cubicBezTo>
                  <a:cubicBezTo>
                    <a:pt x="797" y="222"/>
                    <a:pt x="621" y="169"/>
                    <a:pt x="468" y="64"/>
                  </a:cubicBezTo>
                  <a:cubicBezTo>
                    <a:pt x="423" y="19"/>
                    <a:pt x="372" y="0"/>
                    <a:pt x="3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36"/>
            <p:cNvSpPr/>
            <p:nvPr/>
          </p:nvSpPr>
          <p:spPr>
            <a:xfrm>
              <a:off x="5744840" y="2011907"/>
              <a:ext cx="155382" cy="143389"/>
            </a:xfrm>
            <a:custGeom>
              <a:avLst/>
              <a:gdLst/>
              <a:ahLst/>
              <a:cxnLst/>
              <a:rect l="l" t="t" r="r" b="b"/>
              <a:pathLst>
                <a:path w="5934" h="5476" extrusionOk="0">
                  <a:moveTo>
                    <a:pt x="3101" y="0"/>
                  </a:moveTo>
                  <a:lnTo>
                    <a:pt x="2757" y="506"/>
                  </a:lnTo>
                  <a:cubicBezTo>
                    <a:pt x="2715" y="569"/>
                    <a:pt x="2642" y="607"/>
                    <a:pt x="2568" y="607"/>
                  </a:cubicBezTo>
                  <a:cubicBezTo>
                    <a:pt x="2542" y="607"/>
                    <a:pt x="2515" y="602"/>
                    <a:pt x="2490" y="592"/>
                  </a:cubicBezTo>
                  <a:lnTo>
                    <a:pt x="1431" y="134"/>
                  </a:lnTo>
                  <a:cubicBezTo>
                    <a:pt x="1403" y="120"/>
                    <a:pt x="1373" y="114"/>
                    <a:pt x="1344" y="114"/>
                  </a:cubicBezTo>
                  <a:cubicBezTo>
                    <a:pt x="1230" y="114"/>
                    <a:pt x="1126" y="212"/>
                    <a:pt x="1126" y="334"/>
                  </a:cubicBezTo>
                  <a:lnTo>
                    <a:pt x="1126" y="1317"/>
                  </a:lnTo>
                  <a:cubicBezTo>
                    <a:pt x="1126" y="1555"/>
                    <a:pt x="935" y="1756"/>
                    <a:pt x="687" y="1756"/>
                  </a:cubicBezTo>
                  <a:lnTo>
                    <a:pt x="611" y="1756"/>
                  </a:lnTo>
                  <a:cubicBezTo>
                    <a:pt x="604" y="1755"/>
                    <a:pt x="598" y="1755"/>
                    <a:pt x="592" y="1755"/>
                  </a:cubicBezTo>
                  <a:cubicBezTo>
                    <a:pt x="314" y="1755"/>
                    <a:pt x="76" y="1962"/>
                    <a:pt x="38" y="2242"/>
                  </a:cubicBezTo>
                  <a:cubicBezTo>
                    <a:pt x="0" y="2567"/>
                    <a:pt x="258" y="2843"/>
                    <a:pt x="582" y="2843"/>
                  </a:cubicBezTo>
                  <a:lnTo>
                    <a:pt x="697" y="2843"/>
                  </a:lnTo>
                  <a:cubicBezTo>
                    <a:pt x="809" y="4347"/>
                    <a:pt x="2057" y="5475"/>
                    <a:pt x="3511" y="5475"/>
                  </a:cubicBezTo>
                  <a:cubicBezTo>
                    <a:pt x="3662" y="5475"/>
                    <a:pt x="3815" y="5463"/>
                    <a:pt x="3969" y="5438"/>
                  </a:cubicBezTo>
                  <a:cubicBezTo>
                    <a:pt x="2585" y="5219"/>
                    <a:pt x="1565" y="4026"/>
                    <a:pt x="1565" y="2624"/>
                  </a:cubicBezTo>
                  <a:lnTo>
                    <a:pt x="1565" y="1479"/>
                  </a:lnTo>
                  <a:cubicBezTo>
                    <a:pt x="1565" y="1172"/>
                    <a:pt x="1818" y="939"/>
                    <a:pt x="2105" y="939"/>
                  </a:cubicBezTo>
                  <a:cubicBezTo>
                    <a:pt x="2175" y="939"/>
                    <a:pt x="2247" y="953"/>
                    <a:pt x="2318" y="983"/>
                  </a:cubicBezTo>
                  <a:cubicBezTo>
                    <a:pt x="2414" y="1031"/>
                    <a:pt x="2519" y="1040"/>
                    <a:pt x="2624" y="1040"/>
                  </a:cubicBezTo>
                  <a:cubicBezTo>
                    <a:pt x="2834" y="1012"/>
                    <a:pt x="3024" y="897"/>
                    <a:pt x="3139" y="716"/>
                  </a:cubicBezTo>
                  <a:lnTo>
                    <a:pt x="3225" y="582"/>
                  </a:lnTo>
                  <a:lnTo>
                    <a:pt x="4074" y="1069"/>
                  </a:lnTo>
                  <a:cubicBezTo>
                    <a:pt x="4177" y="1128"/>
                    <a:pt x="4290" y="1156"/>
                    <a:pt x="4401" y="1156"/>
                  </a:cubicBezTo>
                  <a:cubicBezTo>
                    <a:pt x="4648" y="1156"/>
                    <a:pt x="4887" y="1017"/>
                    <a:pt x="4999" y="773"/>
                  </a:cubicBezTo>
                  <a:lnTo>
                    <a:pt x="5695" y="1240"/>
                  </a:lnTo>
                  <a:lnTo>
                    <a:pt x="5715" y="1250"/>
                  </a:lnTo>
                  <a:lnTo>
                    <a:pt x="5734" y="1269"/>
                  </a:lnTo>
                  <a:lnTo>
                    <a:pt x="5934" y="1364"/>
                  </a:lnTo>
                  <a:cubicBezTo>
                    <a:pt x="5934" y="1345"/>
                    <a:pt x="5934" y="1326"/>
                    <a:pt x="5934" y="1307"/>
                  </a:cubicBezTo>
                  <a:lnTo>
                    <a:pt x="5934" y="878"/>
                  </a:lnTo>
                  <a:lnTo>
                    <a:pt x="4627" y="0"/>
                  </a:lnTo>
                  <a:lnTo>
                    <a:pt x="4627" y="506"/>
                  </a:lnTo>
                  <a:cubicBezTo>
                    <a:pt x="4627" y="628"/>
                    <a:pt x="4524" y="718"/>
                    <a:pt x="4412" y="718"/>
                  </a:cubicBezTo>
                  <a:cubicBezTo>
                    <a:pt x="4375" y="718"/>
                    <a:pt x="4338" y="708"/>
                    <a:pt x="4303" y="687"/>
                  </a:cubicBezTo>
                  <a:lnTo>
                    <a:pt x="3101" y="0"/>
                  </a:ln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36"/>
            <p:cNvSpPr/>
            <p:nvPr/>
          </p:nvSpPr>
          <p:spPr>
            <a:xfrm>
              <a:off x="5826013" y="2189258"/>
              <a:ext cx="22755" cy="63237"/>
            </a:xfrm>
            <a:custGeom>
              <a:avLst/>
              <a:gdLst/>
              <a:ahLst/>
              <a:cxnLst/>
              <a:rect l="l" t="t" r="r" b="b"/>
              <a:pathLst>
                <a:path w="869" h="2415" extrusionOk="0">
                  <a:moveTo>
                    <a:pt x="1" y="1"/>
                  </a:moveTo>
                  <a:lnTo>
                    <a:pt x="1" y="2195"/>
                  </a:lnTo>
                  <a:cubicBezTo>
                    <a:pt x="1" y="2309"/>
                    <a:pt x="96" y="2414"/>
                    <a:pt x="211" y="2414"/>
                  </a:cubicBezTo>
                  <a:lnTo>
                    <a:pt x="649" y="2414"/>
                  </a:lnTo>
                  <a:cubicBezTo>
                    <a:pt x="773" y="2405"/>
                    <a:pt x="869" y="2309"/>
                    <a:pt x="869" y="2195"/>
                  </a:cubicBezTo>
                  <a:lnTo>
                    <a:pt x="8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36"/>
            <p:cNvSpPr/>
            <p:nvPr/>
          </p:nvSpPr>
          <p:spPr>
            <a:xfrm>
              <a:off x="5774795" y="2162837"/>
              <a:ext cx="62477" cy="57921"/>
            </a:xfrm>
            <a:custGeom>
              <a:avLst/>
              <a:gdLst/>
              <a:ahLst/>
              <a:cxnLst/>
              <a:rect l="l" t="t" r="r" b="b"/>
              <a:pathLst>
                <a:path w="2386" h="2212" extrusionOk="0">
                  <a:moveTo>
                    <a:pt x="512" y="1"/>
                  </a:moveTo>
                  <a:cubicBezTo>
                    <a:pt x="431" y="1"/>
                    <a:pt x="355" y="43"/>
                    <a:pt x="316" y="122"/>
                  </a:cubicBezTo>
                  <a:lnTo>
                    <a:pt x="30" y="685"/>
                  </a:lnTo>
                  <a:cubicBezTo>
                    <a:pt x="1" y="752"/>
                    <a:pt x="1" y="828"/>
                    <a:pt x="30" y="895"/>
                  </a:cubicBezTo>
                  <a:lnTo>
                    <a:pt x="716" y="2097"/>
                  </a:lnTo>
                  <a:cubicBezTo>
                    <a:pt x="756" y="2171"/>
                    <a:pt x="833" y="2211"/>
                    <a:pt x="912" y="2211"/>
                  </a:cubicBezTo>
                  <a:cubicBezTo>
                    <a:pt x="964" y="2211"/>
                    <a:pt x="1018" y="2193"/>
                    <a:pt x="1060" y="2154"/>
                  </a:cubicBezTo>
                  <a:lnTo>
                    <a:pt x="2386" y="1010"/>
                  </a:lnTo>
                  <a:lnTo>
                    <a:pt x="621" y="27"/>
                  </a:lnTo>
                  <a:cubicBezTo>
                    <a:pt x="586" y="9"/>
                    <a:pt x="548" y="1"/>
                    <a:pt x="5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36"/>
            <p:cNvSpPr/>
            <p:nvPr/>
          </p:nvSpPr>
          <p:spPr>
            <a:xfrm>
              <a:off x="5837246" y="2162837"/>
              <a:ext cx="62477" cy="57816"/>
            </a:xfrm>
            <a:custGeom>
              <a:avLst/>
              <a:gdLst/>
              <a:ahLst/>
              <a:cxnLst/>
              <a:rect l="l" t="t" r="r" b="b"/>
              <a:pathLst>
                <a:path w="2386" h="2208" extrusionOk="0">
                  <a:moveTo>
                    <a:pt x="1875" y="1"/>
                  </a:moveTo>
                  <a:cubicBezTo>
                    <a:pt x="1839" y="1"/>
                    <a:pt x="1801" y="9"/>
                    <a:pt x="1766" y="27"/>
                  </a:cubicBezTo>
                  <a:lnTo>
                    <a:pt x="1" y="1010"/>
                  </a:lnTo>
                  <a:lnTo>
                    <a:pt x="1337" y="2154"/>
                  </a:lnTo>
                  <a:cubicBezTo>
                    <a:pt x="1376" y="2190"/>
                    <a:pt x="1427" y="2207"/>
                    <a:pt x="1480" y="2207"/>
                  </a:cubicBezTo>
                  <a:cubicBezTo>
                    <a:pt x="1555" y="2207"/>
                    <a:pt x="1631" y="2170"/>
                    <a:pt x="1670" y="2097"/>
                  </a:cubicBezTo>
                  <a:lnTo>
                    <a:pt x="2357" y="895"/>
                  </a:lnTo>
                  <a:cubicBezTo>
                    <a:pt x="2386" y="828"/>
                    <a:pt x="2386" y="752"/>
                    <a:pt x="2357" y="685"/>
                  </a:cubicBezTo>
                  <a:lnTo>
                    <a:pt x="2071" y="122"/>
                  </a:lnTo>
                  <a:cubicBezTo>
                    <a:pt x="2032" y="43"/>
                    <a:pt x="1956" y="1"/>
                    <a:pt x="18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36"/>
            <p:cNvSpPr/>
            <p:nvPr/>
          </p:nvSpPr>
          <p:spPr>
            <a:xfrm>
              <a:off x="5705614" y="2205257"/>
              <a:ext cx="51480" cy="64206"/>
            </a:xfrm>
            <a:custGeom>
              <a:avLst/>
              <a:gdLst/>
              <a:ahLst/>
              <a:cxnLst/>
              <a:rect l="l" t="t" r="r" b="b"/>
              <a:pathLst>
                <a:path w="1966" h="2452" extrusionOk="0">
                  <a:moveTo>
                    <a:pt x="296" y="0"/>
                  </a:moveTo>
                  <a:cubicBezTo>
                    <a:pt x="182" y="96"/>
                    <a:pt x="86" y="201"/>
                    <a:pt x="0" y="325"/>
                  </a:cubicBezTo>
                  <a:lnTo>
                    <a:pt x="1317" y="1488"/>
                  </a:lnTo>
                  <a:cubicBezTo>
                    <a:pt x="1450" y="1612"/>
                    <a:pt x="1536" y="1794"/>
                    <a:pt x="1536" y="1975"/>
                  </a:cubicBezTo>
                  <a:lnTo>
                    <a:pt x="1536" y="2376"/>
                  </a:lnTo>
                  <a:lnTo>
                    <a:pt x="1966" y="2452"/>
                  </a:lnTo>
                  <a:lnTo>
                    <a:pt x="1966" y="1975"/>
                  </a:lnTo>
                  <a:cubicBezTo>
                    <a:pt x="1966" y="1670"/>
                    <a:pt x="1832" y="1364"/>
                    <a:pt x="1603" y="1164"/>
                  </a:cubicBezTo>
                  <a:lnTo>
                    <a:pt x="29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36"/>
            <p:cNvSpPr/>
            <p:nvPr/>
          </p:nvSpPr>
          <p:spPr>
            <a:xfrm>
              <a:off x="5917451" y="2205257"/>
              <a:ext cx="51480" cy="64206"/>
            </a:xfrm>
            <a:custGeom>
              <a:avLst/>
              <a:gdLst/>
              <a:ahLst/>
              <a:cxnLst/>
              <a:rect l="l" t="t" r="r" b="b"/>
              <a:pathLst>
                <a:path w="1966" h="2452" extrusionOk="0">
                  <a:moveTo>
                    <a:pt x="1670" y="0"/>
                  </a:moveTo>
                  <a:lnTo>
                    <a:pt x="372" y="1164"/>
                  </a:lnTo>
                  <a:cubicBezTo>
                    <a:pt x="134" y="1364"/>
                    <a:pt x="0" y="1670"/>
                    <a:pt x="0" y="1975"/>
                  </a:cubicBezTo>
                  <a:lnTo>
                    <a:pt x="0" y="2452"/>
                  </a:lnTo>
                  <a:lnTo>
                    <a:pt x="439" y="2376"/>
                  </a:lnTo>
                  <a:lnTo>
                    <a:pt x="439" y="1975"/>
                  </a:lnTo>
                  <a:cubicBezTo>
                    <a:pt x="439" y="1794"/>
                    <a:pt x="515" y="1612"/>
                    <a:pt x="659" y="1488"/>
                  </a:cubicBezTo>
                  <a:lnTo>
                    <a:pt x="1965" y="325"/>
                  </a:lnTo>
                  <a:cubicBezTo>
                    <a:pt x="1889" y="201"/>
                    <a:pt x="1784" y="96"/>
                    <a:pt x="167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2" name="Google Shape;1692;p36"/>
          <p:cNvGrpSpPr/>
          <p:nvPr/>
        </p:nvGrpSpPr>
        <p:grpSpPr>
          <a:xfrm>
            <a:off x="3309042" y="1387087"/>
            <a:ext cx="410816" cy="529325"/>
            <a:chOff x="5359821" y="1930025"/>
            <a:chExt cx="275309" cy="354728"/>
          </a:xfrm>
        </p:grpSpPr>
        <p:sp>
          <p:nvSpPr>
            <p:cNvPr id="1693" name="Google Shape;1693;p36"/>
            <p:cNvSpPr/>
            <p:nvPr/>
          </p:nvSpPr>
          <p:spPr>
            <a:xfrm>
              <a:off x="5360554" y="2167314"/>
              <a:ext cx="274576" cy="117440"/>
            </a:xfrm>
            <a:custGeom>
              <a:avLst/>
              <a:gdLst/>
              <a:ahLst/>
              <a:cxnLst/>
              <a:rect l="l" t="t" r="r" b="b"/>
              <a:pathLst>
                <a:path w="10486" h="4485" extrusionOk="0">
                  <a:moveTo>
                    <a:pt x="3597" y="1"/>
                  </a:moveTo>
                  <a:cubicBezTo>
                    <a:pt x="3511" y="125"/>
                    <a:pt x="3387" y="211"/>
                    <a:pt x="3244" y="259"/>
                  </a:cubicBezTo>
                  <a:lnTo>
                    <a:pt x="945" y="936"/>
                  </a:lnTo>
                  <a:cubicBezTo>
                    <a:pt x="382" y="1098"/>
                    <a:pt x="1" y="1604"/>
                    <a:pt x="1" y="2186"/>
                  </a:cubicBezTo>
                  <a:lnTo>
                    <a:pt x="1" y="3826"/>
                  </a:lnTo>
                  <a:cubicBezTo>
                    <a:pt x="1" y="4189"/>
                    <a:pt x="296" y="4485"/>
                    <a:pt x="659" y="4485"/>
                  </a:cubicBezTo>
                  <a:lnTo>
                    <a:pt x="9827" y="4485"/>
                  </a:lnTo>
                  <a:cubicBezTo>
                    <a:pt x="10189" y="4485"/>
                    <a:pt x="10485" y="4189"/>
                    <a:pt x="10485" y="3826"/>
                  </a:cubicBezTo>
                  <a:lnTo>
                    <a:pt x="10485" y="2186"/>
                  </a:lnTo>
                  <a:cubicBezTo>
                    <a:pt x="10485" y="1604"/>
                    <a:pt x="10104" y="1098"/>
                    <a:pt x="9550" y="936"/>
                  </a:cubicBezTo>
                  <a:lnTo>
                    <a:pt x="7242" y="259"/>
                  </a:lnTo>
                  <a:cubicBezTo>
                    <a:pt x="7098" y="211"/>
                    <a:pt x="6984" y="125"/>
                    <a:pt x="68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36"/>
            <p:cNvSpPr/>
            <p:nvPr/>
          </p:nvSpPr>
          <p:spPr>
            <a:xfrm>
              <a:off x="5442487" y="2167314"/>
              <a:ext cx="110946" cy="20267"/>
            </a:xfrm>
            <a:custGeom>
              <a:avLst/>
              <a:gdLst/>
              <a:ahLst/>
              <a:cxnLst/>
              <a:rect l="l" t="t" r="r" b="b"/>
              <a:pathLst>
                <a:path w="4237" h="774" extrusionOk="0">
                  <a:moveTo>
                    <a:pt x="468" y="1"/>
                  </a:moveTo>
                  <a:cubicBezTo>
                    <a:pt x="382" y="125"/>
                    <a:pt x="258" y="211"/>
                    <a:pt x="125" y="259"/>
                  </a:cubicBezTo>
                  <a:lnTo>
                    <a:pt x="1" y="297"/>
                  </a:lnTo>
                  <a:cubicBezTo>
                    <a:pt x="659" y="611"/>
                    <a:pt x="1384" y="774"/>
                    <a:pt x="2119" y="774"/>
                  </a:cubicBezTo>
                  <a:cubicBezTo>
                    <a:pt x="2853" y="774"/>
                    <a:pt x="3578" y="611"/>
                    <a:pt x="4237" y="297"/>
                  </a:cubicBezTo>
                  <a:lnTo>
                    <a:pt x="4122" y="259"/>
                  </a:lnTo>
                  <a:cubicBezTo>
                    <a:pt x="3979" y="211"/>
                    <a:pt x="3855" y="125"/>
                    <a:pt x="3769" y="1"/>
                  </a:cubicBez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36"/>
            <p:cNvSpPr/>
            <p:nvPr/>
          </p:nvSpPr>
          <p:spPr>
            <a:xfrm>
              <a:off x="5549400" y="1930025"/>
              <a:ext cx="68736" cy="68709"/>
            </a:xfrm>
            <a:custGeom>
              <a:avLst/>
              <a:gdLst/>
              <a:ahLst/>
              <a:cxnLst/>
              <a:rect l="l" t="t" r="r" b="b"/>
              <a:pathLst>
                <a:path w="2625" h="2624" extrusionOk="0">
                  <a:moveTo>
                    <a:pt x="1308" y="0"/>
                  </a:moveTo>
                  <a:cubicBezTo>
                    <a:pt x="583" y="0"/>
                    <a:pt x="1" y="592"/>
                    <a:pt x="1" y="1317"/>
                  </a:cubicBezTo>
                  <a:cubicBezTo>
                    <a:pt x="1" y="2032"/>
                    <a:pt x="583" y="2624"/>
                    <a:pt x="1308" y="2624"/>
                  </a:cubicBezTo>
                  <a:cubicBezTo>
                    <a:pt x="2033" y="2624"/>
                    <a:pt x="2624" y="2032"/>
                    <a:pt x="2624" y="1317"/>
                  </a:cubicBezTo>
                  <a:cubicBezTo>
                    <a:pt x="2624" y="592"/>
                    <a:pt x="2033" y="0"/>
                    <a:pt x="13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36"/>
            <p:cNvSpPr/>
            <p:nvPr/>
          </p:nvSpPr>
          <p:spPr>
            <a:xfrm>
              <a:off x="5566394" y="1947255"/>
              <a:ext cx="34512" cy="34250"/>
            </a:xfrm>
            <a:custGeom>
              <a:avLst/>
              <a:gdLst/>
              <a:ahLst/>
              <a:cxnLst/>
              <a:rect l="l" t="t" r="r" b="b"/>
              <a:pathLst>
                <a:path w="1318" h="1308" extrusionOk="0">
                  <a:moveTo>
                    <a:pt x="659" y="0"/>
                  </a:moveTo>
                  <a:cubicBezTo>
                    <a:pt x="296" y="0"/>
                    <a:pt x="1" y="296"/>
                    <a:pt x="1" y="659"/>
                  </a:cubicBezTo>
                  <a:cubicBezTo>
                    <a:pt x="1" y="1021"/>
                    <a:pt x="296" y="1307"/>
                    <a:pt x="659" y="1307"/>
                  </a:cubicBezTo>
                  <a:cubicBezTo>
                    <a:pt x="1021" y="1307"/>
                    <a:pt x="1317" y="1021"/>
                    <a:pt x="1317" y="659"/>
                  </a:cubicBezTo>
                  <a:cubicBezTo>
                    <a:pt x="1317" y="296"/>
                    <a:pt x="1021" y="0"/>
                    <a:pt x="6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36"/>
            <p:cNvSpPr/>
            <p:nvPr/>
          </p:nvSpPr>
          <p:spPr>
            <a:xfrm>
              <a:off x="5545918" y="1944008"/>
              <a:ext cx="60723" cy="54255"/>
            </a:xfrm>
            <a:custGeom>
              <a:avLst/>
              <a:gdLst/>
              <a:ahLst/>
              <a:cxnLst/>
              <a:rect l="l" t="t" r="r" b="b"/>
              <a:pathLst>
                <a:path w="2319" h="2072" extrusionOk="0">
                  <a:moveTo>
                    <a:pt x="392" y="0"/>
                  </a:moveTo>
                  <a:cubicBezTo>
                    <a:pt x="0" y="544"/>
                    <a:pt x="86" y="1288"/>
                    <a:pt x="573" y="1737"/>
                  </a:cubicBezTo>
                  <a:cubicBezTo>
                    <a:pt x="825" y="1960"/>
                    <a:pt x="1141" y="2072"/>
                    <a:pt x="1457" y="2072"/>
                  </a:cubicBezTo>
                  <a:cubicBezTo>
                    <a:pt x="1764" y="2072"/>
                    <a:pt x="2070" y="1967"/>
                    <a:pt x="2319" y="1756"/>
                  </a:cubicBezTo>
                  <a:cubicBezTo>
                    <a:pt x="1842" y="1011"/>
                    <a:pt x="1174" y="401"/>
                    <a:pt x="392" y="0"/>
                  </a:cubicBez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36"/>
            <p:cNvSpPr/>
            <p:nvPr/>
          </p:nvSpPr>
          <p:spPr>
            <a:xfrm>
              <a:off x="5564142" y="1952989"/>
              <a:ext cx="32260" cy="29170"/>
            </a:xfrm>
            <a:custGeom>
              <a:avLst/>
              <a:gdLst/>
              <a:ahLst/>
              <a:cxnLst/>
              <a:rect l="l" t="t" r="r" b="b"/>
              <a:pathLst>
                <a:path w="1232" h="1114" extrusionOk="0">
                  <a:moveTo>
                    <a:pt x="268" y="1"/>
                  </a:moveTo>
                  <a:cubicBezTo>
                    <a:pt x="1" y="258"/>
                    <a:pt x="10" y="688"/>
                    <a:pt x="287" y="945"/>
                  </a:cubicBezTo>
                  <a:cubicBezTo>
                    <a:pt x="413" y="1058"/>
                    <a:pt x="571" y="1114"/>
                    <a:pt x="728" y="1114"/>
                  </a:cubicBezTo>
                  <a:cubicBezTo>
                    <a:pt x="915" y="1114"/>
                    <a:pt x="1102" y="1034"/>
                    <a:pt x="1231" y="878"/>
                  </a:cubicBezTo>
                  <a:cubicBezTo>
                    <a:pt x="945" y="544"/>
                    <a:pt x="621" y="249"/>
                    <a:pt x="268" y="1"/>
                  </a:cubicBez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36"/>
            <p:cNvSpPr/>
            <p:nvPr/>
          </p:nvSpPr>
          <p:spPr>
            <a:xfrm>
              <a:off x="5377784" y="1930025"/>
              <a:ext cx="68736" cy="68709"/>
            </a:xfrm>
            <a:custGeom>
              <a:avLst/>
              <a:gdLst/>
              <a:ahLst/>
              <a:cxnLst/>
              <a:rect l="l" t="t" r="r" b="b"/>
              <a:pathLst>
                <a:path w="2625" h="2624" extrusionOk="0">
                  <a:moveTo>
                    <a:pt x="1308" y="0"/>
                  </a:moveTo>
                  <a:cubicBezTo>
                    <a:pt x="583" y="0"/>
                    <a:pt x="1" y="592"/>
                    <a:pt x="1" y="1317"/>
                  </a:cubicBezTo>
                  <a:cubicBezTo>
                    <a:pt x="1" y="2032"/>
                    <a:pt x="583" y="2624"/>
                    <a:pt x="1308" y="2624"/>
                  </a:cubicBezTo>
                  <a:cubicBezTo>
                    <a:pt x="2033" y="2624"/>
                    <a:pt x="2624" y="2032"/>
                    <a:pt x="2624" y="1317"/>
                  </a:cubicBezTo>
                  <a:cubicBezTo>
                    <a:pt x="2624" y="592"/>
                    <a:pt x="2033" y="0"/>
                    <a:pt x="13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36"/>
            <p:cNvSpPr/>
            <p:nvPr/>
          </p:nvSpPr>
          <p:spPr>
            <a:xfrm>
              <a:off x="5394778" y="1947255"/>
              <a:ext cx="34512" cy="34250"/>
            </a:xfrm>
            <a:custGeom>
              <a:avLst/>
              <a:gdLst/>
              <a:ahLst/>
              <a:cxnLst/>
              <a:rect l="l" t="t" r="r" b="b"/>
              <a:pathLst>
                <a:path w="1318" h="1308" extrusionOk="0">
                  <a:moveTo>
                    <a:pt x="659" y="0"/>
                  </a:moveTo>
                  <a:cubicBezTo>
                    <a:pt x="296" y="0"/>
                    <a:pt x="1" y="296"/>
                    <a:pt x="1" y="659"/>
                  </a:cubicBezTo>
                  <a:cubicBezTo>
                    <a:pt x="1" y="1021"/>
                    <a:pt x="296" y="1307"/>
                    <a:pt x="659" y="1307"/>
                  </a:cubicBezTo>
                  <a:cubicBezTo>
                    <a:pt x="1021" y="1307"/>
                    <a:pt x="1317" y="1021"/>
                    <a:pt x="1317" y="659"/>
                  </a:cubicBezTo>
                  <a:cubicBezTo>
                    <a:pt x="1317" y="296"/>
                    <a:pt x="1021" y="0"/>
                    <a:pt x="6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36"/>
            <p:cNvSpPr/>
            <p:nvPr/>
          </p:nvSpPr>
          <p:spPr>
            <a:xfrm>
              <a:off x="5389279" y="1944008"/>
              <a:ext cx="60487" cy="54255"/>
            </a:xfrm>
            <a:custGeom>
              <a:avLst/>
              <a:gdLst/>
              <a:ahLst/>
              <a:cxnLst/>
              <a:rect l="l" t="t" r="r" b="b"/>
              <a:pathLst>
                <a:path w="2310" h="2072" extrusionOk="0">
                  <a:moveTo>
                    <a:pt x="1928" y="0"/>
                  </a:moveTo>
                  <a:lnTo>
                    <a:pt x="1928" y="0"/>
                  </a:lnTo>
                  <a:cubicBezTo>
                    <a:pt x="1136" y="401"/>
                    <a:pt x="468" y="1011"/>
                    <a:pt x="1" y="1756"/>
                  </a:cubicBezTo>
                  <a:cubicBezTo>
                    <a:pt x="245" y="1967"/>
                    <a:pt x="551" y="2072"/>
                    <a:pt x="857" y="2072"/>
                  </a:cubicBezTo>
                  <a:cubicBezTo>
                    <a:pt x="1174" y="2072"/>
                    <a:pt x="1490" y="1960"/>
                    <a:pt x="1737" y="1737"/>
                  </a:cubicBezTo>
                  <a:cubicBezTo>
                    <a:pt x="2233" y="1288"/>
                    <a:pt x="2309" y="544"/>
                    <a:pt x="1928" y="0"/>
                  </a:cubicBez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36"/>
            <p:cNvSpPr/>
            <p:nvPr/>
          </p:nvSpPr>
          <p:spPr>
            <a:xfrm>
              <a:off x="5399517" y="1952989"/>
              <a:ext cx="32024" cy="29170"/>
            </a:xfrm>
            <a:custGeom>
              <a:avLst/>
              <a:gdLst/>
              <a:ahLst/>
              <a:cxnLst/>
              <a:rect l="l" t="t" r="r" b="b"/>
              <a:pathLst>
                <a:path w="1223" h="1114" extrusionOk="0">
                  <a:moveTo>
                    <a:pt x="965" y="1"/>
                  </a:moveTo>
                  <a:cubicBezTo>
                    <a:pt x="602" y="249"/>
                    <a:pt x="278" y="544"/>
                    <a:pt x="1" y="878"/>
                  </a:cubicBezTo>
                  <a:cubicBezTo>
                    <a:pt x="131" y="1034"/>
                    <a:pt x="314" y="1114"/>
                    <a:pt x="499" y="1114"/>
                  </a:cubicBezTo>
                  <a:cubicBezTo>
                    <a:pt x="654" y="1114"/>
                    <a:pt x="810" y="1058"/>
                    <a:pt x="936" y="945"/>
                  </a:cubicBezTo>
                  <a:cubicBezTo>
                    <a:pt x="1213" y="688"/>
                    <a:pt x="1222" y="258"/>
                    <a:pt x="965" y="1"/>
                  </a:cubicBez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36"/>
            <p:cNvSpPr/>
            <p:nvPr/>
          </p:nvSpPr>
          <p:spPr>
            <a:xfrm>
              <a:off x="5380533" y="1941494"/>
              <a:ext cx="234591" cy="234591"/>
            </a:xfrm>
            <a:custGeom>
              <a:avLst/>
              <a:gdLst/>
              <a:ahLst/>
              <a:cxnLst/>
              <a:rect l="l" t="t" r="r" b="b"/>
              <a:pathLst>
                <a:path w="8959" h="8959" extrusionOk="0">
                  <a:moveTo>
                    <a:pt x="4485" y="1"/>
                  </a:moveTo>
                  <a:cubicBezTo>
                    <a:pt x="2014" y="1"/>
                    <a:pt x="1" y="2004"/>
                    <a:pt x="1" y="4475"/>
                  </a:cubicBezTo>
                  <a:cubicBezTo>
                    <a:pt x="1" y="6955"/>
                    <a:pt x="2014" y="8959"/>
                    <a:pt x="4485" y="8959"/>
                  </a:cubicBezTo>
                  <a:cubicBezTo>
                    <a:pt x="6956" y="8959"/>
                    <a:pt x="8959" y="6955"/>
                    <a:pt x="8959" y="4475"/>
                  </a:cubicBezTo>
                  <a:cubicBezTo>
                    <a:pt x="8959" y="2004"/>
                    <a:pt x="6956" y="1"/>
                    <a:pt x="448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36"/>
            <p:cNvSpPr/>
            <p:nvPr/>
          </p:nvSpPr>
          <p:spPr>
            <a:xfrm>
              <a:off x="5423503" y="1992974"/>
              <a:ext cx="148678" cy="148652"/>
            </a:xfrm>
            <a:custGeom>
              <a:avLst/>
              <a:gdLst/>
              <a:ahLst/>
              <a:cxnLst/>
              <a:rect l="l" t="t" r="r" b="b"/>
              <a:pathLst>
                <a:path w="5678" h="5677" extrusionOk="0">
                  <a:moveTo>
                    <a:pt x="2844" y="0"/>
                  </a:moveTo>
                  <a:cubicBezTo>
                    <a:pt x="1270" y="0"/>
                    <a:pt x="1" y="1278"/>
                    <a:pt x="1" y="2843"/>
                  </a:cubicBezTo>
                  <a:cubicBezTo>
                    <a:pt x="1" y="4408"/>
                    <a:pt x="1270" y="5676"/>
                    <a:pt x="2844" y="5676"/>
                  </a:cubicBezTo>
                  <a:cubicBezTo>
                    <a:pt x="4408" y="5676"/>
                    <a:pt x="5677" y="4408"/>
                    <a:pt x="5677" y="2843"/>
                  </a:cubicBezTo>
                  <a:cubicBezTo>
                    <a:pt x="5677" y="1278"/>
                    <a:pt x="4408" y="0"/>
                    <a:pt x="2844" y="0"/>
                  </a:cubicBezTo>
                  <a:close/>
                </a:path>
              </a:pathLst>
            </a:custGeom>
            <a:solidFill>
              <a:srgbClr val="A57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36"/>
            <p:cNvSpPr/>
            <p:nvPr/>
          </p:nvSpPr>
          <p:spPr>
            <a:xfrm>
              <a:off x="5423005" y="1993000"/>
              <a:ext cx="86463" cy="148836"/>
            </a:xfrm>
            <a:custGeom>
              <a:avLst/>
              <a:gdLst/>
              <a:ahLst/>
              <a:cxnLst/>
              <a:rect l="l" t="t" r="r" b="b"/>
              <a:pathLst>
                <a:path w="3302" h="5684" extrusionOk="0">
                  <a:moveTo>
                    <a:pt x="2842" y="1"/>
                  </a:moveTo>
                  <a:cubicBezTo>
                    <a:pt x="1299" y="1"/>
                    <a:pt x="1" y="1243"/>
                    <a:pt x="1" y="2842"/>
                  </a:cubicBezTo>
                  <a:cubicBezTo>
                    <a:pt x="1" y="4433"/>
                    <a:pt x="1300" y="5683"/>
                    <a:pt x="2844" y="5683"/>
                  </a:cubicBezTo>
                  <a:cubicBezTo>
                    <a:pt x="2995" y="5683"/>
                    <a:pt x="3147" y="5671"/>
                    <a:pt x="3302" y="5647"/>
                  </a:cubicBezTo>
                  <a:cubicBezTo>
                    <a:pt x="1918" y="5427"/>
                    <a:pt x="897" y="4235"/>
                    <a:pt x="897" y="2842"/>
                  </a:cubicBezTo>
                  <a:cubicBezTo>
                    <a:pt x="897" y="1440"/>
                    <a:pt x="1918" y="257"/>
                    <a:pt x="3302" y="37"/>
                  </a:cubicBezTo>
                  <a:cubicBezTo>
                    <a:pt x="3147" y="13"/>
                    <a:pt x="2993" y="1"/>
                    <a:pt x="2842" y="1"/>
                  </a:cubicBez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36"/>
            <p:cNvSpPr/>
            <p:nvPr/>
          </p:nvSpPr>
          <p:spPr>
            <a:xfrm>
              <a:off x="5457988" y="2050293"/>
              <a:ext cx="11260" cy="17125"/>
            </a:xfrm>
            <a:custGeom>
              <a:avLst/>
              <a:gdLst/>
              <a:ahLst/>
              <a:cxnLst/>
              <a:rect l="l" t="t" r="r" b="b"/>
              <a:pathLst>
                <a:path w="430" h="654" extrusionOk="0">
                  <a:moveTo>
                    <a:pt x="215" y="0"/>
                  </a:moveTo>
                  <a:cubicBezTo>
                    <a:pt x="108" y="0"/>
                    <a:pt x="0" y="72"/>
                    <a:pt x="0" y="215"/>
                  </a:cubicBezTo>
                  <a:lnTo>
                    <a:pt x="0" y="435"/>
                  </a:lnTo>
                  <a:cubicBezTo>
                    <a:pt x="0" y="559"/>
                    <a:pt x="96" y="654"/>
                    <a:pt x="210" y="654"/>
                  </a:cubicBezTo>
                  <a:cubicBezTo>
                    <a:pt x="334" y="654"/>
                    <a:pt x="430" y="559"/>
                    <a:pt x="430" y="435"/>
                  </a:cubicBezTo>
                  <a:lnTo>
                    <a:pt x="430" y="215"/>
                  </a:lnTo>
                  <a:cubicBezTo>
                    <a:pt x="430" y="72"/>
                    <a:pt x="322" y="0"/>
                    <a:pt x="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36"/>
            <p:cNvSpPr/>
            <p:nvPr/>
          </p:nvSpPr>
          <p:spPr>
            <a:xfrm>
              <a:off x="5526436" y="2050293"/>
              <a:ext cx="11521" cy="17125"/>
            </a:xfrm>
            <a:custGeom>
              <a:avLst/>
              <a:gdLst/>
              <a:ahLst/>
              <a:cxnLst/>
              <a:rect l="l" t="t" r="r" b="b"/>
              <a:pathLst>
                <a:path w="440" h="654" extrusionOk="0">
                  <a:moveTo>
                    <a:pt x="220" y="0"/>
                  </a:moveTo>
                  <a:cubicBezTo>
                    <a:pt x="110" y="0"/>
                    <a:pt x="0" y="72"/>
                    <a:pt x="0" y="215"/>
                  </a:cubicBezTo>
                  <a:lnTo>
                    <a:pt x="0" y="435"/>
                  </a:lnTo>
                  <a:cubicBezTo>
                    <a:pt x="0" y="559"/>
                    <a:pt x="96" y="654"/>
                    <a:pt x="220" y="654"/>
                  </a:cubicBezTo>
                  <a:cubicBezTo>
                    <a:pt x="344" y="654"/>
                    <a:pt x="439" y="559"/>
                    <a:pt x="439" y="435"/>
                  </a:cubicBezTo>
                  <a:lnTo>
                    <a:pt x="439" y="215"/>
                  </a:lnTo>
                  <a:cubicBezTo>
                    <a:pt x="439" y="72"/>
                    <a:pt x="329" y="0"/>
                    <a:pt x="2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36"/>
            <p:cNvSpPr/>
            <p:nvPr/>
          </p:nvSpPr>
          <p:spPr>
            <a:xfrm>
              <a:off x="5450238" y="2033168"/>
              <a:ext cx="26761" cy="11286"/>
            </a:xfrm>
            <a:custGeom>
              <a:avLst/>
              <a:gdLst/>
              <a:ahLst/>
              <a:cxnLst/>
              <a:rect l="l" t="t" r="r" b="b"/>
              <a:pathLst>
                <a:path w="1022" h="431" extrusionOk="0">
                  <a:moveTo>
                    <a:pt x="735" y="1"/>
                  </a:moveTo>
                  <a:cubicBezTo>
                    <a:pt x="732" y="1"/>
                    <a:pt x="729" y="1"/>
                    <a:pt x="726" y="1"/>
                  </a:cubicBezTo>
                  <a:lnTo>
                    <a:pt x="296" y="1"/>
                  </a:lnTo>
                  <a:cubicBezTo>
                    <a:pt x="1" y="1"/>
                    <a:pt x="1" y="430"/>
                    <a:pt x="296" y="430"/>
                  </a:cubicBezTo>
                  <a:lnTo>
                    <a:pt x="726" y="430"/>
                  </a:lnTo>
                  <a:cubicBezTo>
                    <a:pt x="1018" y="430"/>
                    <a:pt x="1021" y="1"/>
                    <a:pt x="7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36"/>
            <p:cNvSpPr/>
            <p:nvPr/>
          </p:nvSpPr>
          <p:spPr>
            <a:xfrm>
              <a:off x="5518947" y="2033168"/>
              <a:ext cx="26499" cy="11286"/>
            </a:xfrm>
            <a:custGeom>
              <a:avLst/>
              <a:gdLst/>
              <a:ahLst/>
              <a:cxnLst/>
              <a:rect l="l" t="t" r="r" b="b"/>
              <a:pathLst>
                <a:path w="1012" h="431" extrusionOk="0">
                  <a:moveTo>
                    <a:pt x="734" y="1"/>
                  </a:moveTo>
                  <a:cubicBezTo>
                    <a:pt x="731" y="1"/>
                    <a:pt x="728" y="1"/>
                    <a:pt x="725" y="1"/>
                  </a:cubicBezTo>
                  <a:lnTo>
                    <a:pt x="286" y="1"/>
                  </a:lnTo>
                  <a:cubicBezTo>
                    <a:pt x="0" y="1"/>
                    <a:pt x="0" y="430"/>
                    <a:pt x="286" y="430"/>
                  </a:cubicBezTo>
                  <a:lnTo>
                    <a:pt x="725" y="430"/>
                  </a:lnTo>
                  <a:cubicBezTo>
                    <a:pt x="1008" y="430"/>
                    <a:pt x="1011" y="1"/>
                    <a:pt x="7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36"/>
            <p:cNvSpPr/>
            <p:nvPr/>
          </p:nvSpPr>
          <p:spPr>
            <a:xfrm>
              <a:off x="5444503" y="1970350"/>
              <a:ext cx="13511" cy="11390"/>
            </a:xfrm>
            <a:custGeom>
              <a:avLst/>
              <a:gdLst/>
              <a:ahLst/>
              <a:cxnLst/>
              <a:rect l="l" t="t" r="r" b="b"/>
              <a:pathLst>
                <a:path w="516" h="435" extrusionOk="0">
                  <a:moveTo>
                    <a:pt x="293" y="0"/>
                  </a:moveTo>
                  <a:cubicBezTo>
                    <a:pt x="240" y="0"/>
                    <a:pt x="186" y="20"/>
                    <a:pt x="143" y="63"/>
                  </a:cubicBezTo>
                  <a:cubicBezTo>
                    <a:pt x="0" y="196"/>
                    <a:pt x="96" y="435"/>
                    <a:pt x="296" y="435"/>
                  </a:cubicBezTo>
                  <a:cubicBezTo>
                    <a:pt x="410" y="435"/>
                    <a:pt x="515" y="339"/>
                    <a:pt x="515" y="215"/>
                  </a:cubicBezTo>
                  <a:cubicBezTo>
                    <a:pt x="515" y="86"/>
                    <a:pt x="406" y="0"/>
                    <a:pt x="2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36"/>
            <p:cNvSpPr/>
            <p:nvPr/>
          </p:nvSpPr>
          <p:spPr>
            <a:xfrm>
              <a:off x="5536177" y="1970350"/>
              <a:ext cx="13250" cy="11390"/>
            </a:xfrm>
            <a:custGeom>
              <a:avLst/>
              <a:gdLst/>
              <a:ahLst/>
              <a:cxnLst/>
              <a:rect l="l" t="t" r="r" b="b"/>
              <a:pathLst>
                <a:path w="506" h="435" extrusionOk="0">
                  <a:moveTo>
                    <a:pt x="288" y="0"/>
                  </a:moveTo>
                  <a:cubicBezTo>
                    <a:pt x="235" y="0"/>
                    <a:pt x="180" y="20"/>
                    <a:pt x="134" y="63"/>
                  </a:cubicBezTo>
                  <a:cubicBezTo>
                    <a:pt x="0" y="196"/>
                    <a:pt x="96" y="435"/>
                    <a:pt x="287" y="435"/>
                  </a:cubicBezTo>
                  <a:cubicBezTo>
                    <a:pt x="411" y="435"/>
                    <a:pt x="506" y="339"/>
                    <a:pt x="506" y="215"/>
                  </a:cubicBezTo>
                  <a:cubicBezTo>
                    <a:pt x="506" y="86"/>
                    <a:pt x="401" y="0"/>
                    <a:pt x="2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36"/>
            <p:cNvSpPr/>
            <p:nvPr/>
          </p:nvSpPr>
          <p:spPr>
            <a:xfrm>
              <a:off x="5472233" y="2087397"/>
              <a:ext cx="51480" cy="22755"/>
            </a:xfrm>
            <a:custGeom>
              <a:avLst/>
              <a:gdLst/>
              <a:ahLst/>
              <a:cxnLst/>
              <a:rect l="l" t="t" r="r" b="b"/>
              <a:pathLst>
                <a:path w="1966" h="869" extrusionOk="0">
                  <a:moveTo>
                    <a:pt x="143" y="0"/>
                  </a:moveTo>
                  <a:cubicBezTo>
                    <a:pt x="57" y="0"/>
                    <a:pt x="0" y="76"/>
                    <a:pt x="10" y="153"/>
                  </a:cubicBezTo>
                  <a:cubicBezTo>
                    <a:pt x="95" y="563"/>
                    <a:pt x="496" y="868"/>
                    <a:pt x="983" y="868"/>
                  </a:cubicBezTo>
                  <a:cubicBezTo>
                    <a:pt x="1460" y="868"/>
                    <a:pt x="1860" y="563"/>
                    <a:pt x="1946" y="153"/>
                  </a:cubicBezTo>
                  <a:cubicBezTo>
                    <a:pt x="1965" y="76"/>
                    <a:pt x="1899" y="0"/>
                    <a:pt x="18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36"/>
            <p:cNvSpPr/>
            <p:nvPr/>
          </p:nvSpPr>
          <p:spPr>
            <a:xfrm>
              <a:off x="5359821" y="1968491"/>
              <a:ext cx="228333" cy="207673"/>
            </a:xfrm>
            <a:custGeom>
              <a:avLst/>
              <a:gdLst/>
              <a:ahLst/>
              <a:cxnLst/>
              <a:rect l="l" t="t" r="r" b="b"/>
              <a:pathLst>
                <a:path w="8720" h="7931" extrusionOk="0">
                  <a:moveTo>
                    <a:pt x="2414" y="0"/>
                  </a:moveTo>
                  <a:cubicBezTo>
                    <a:pt x="372" y="1679"/>
                    <a:pt x="229" y="4751"/>
                    <a:pt x="2099" y="6621"/>
                  </a:cubicBezTo>
                  <a:cubicBezTo>
                    <a:pt x="2977" y="7499"/>
                    <a:pt x="4120" y="7931"/>
                    <a:pt x="5259" y="7931"/>
                  </a:cubicBezTo>
                  <a:cubicBezTo>
                    <a:pt x="6546" y="7931"/>
                    <a:pt x="7829" y="7379"/>
                    <a:pt x="8720" y="6297"/>
                  </a:cubicBezTo>
                  <a:lnTo>
                    <a:pt x="8720" y="6297"/>
                  </a:lnTo>
                  <a:cubicBezTo>
                    <a:pt x="7918" y="6964"/>
                    <a:pt x="6917" y="7327"/>
                    <a:pt x="5877" y="7327"/>
                  </a:cubicBezTo>
                  <a:cubicBezTo>
                    <a:pt x="2080" y="7327"/>
                    <a:pt x="0" y="2919"/>
                    <a:pt x="2414" y="0"/>
                  </a:cubicBez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36"/>
            <p:cNvSpPr/>
            <p:nvPr/>
          </p:nvSpPr>
          <p:spPr>
            <a:xfrm>
              <a:off x="5400774" y="2244769"/>
              <a:ext cx="11260" cy="39984"/>
            </a:xfrm>
            <a:custGeom>
              <a:avLst/>
              <a:gdLst/>
              <a:ahLst/>
              <a:cxnLst/>
              <a:rect l="l" t="t" r="r" b="b"/>
              <a:pathLst>
                <a:path w="430" h="1527" extrusionOk="0">
                  <a:moveTo>
                    <a:pt x="211" y="0"/>
                  </a:moveTo>
                  <a:cubicBezTo>
                    <a:pt x="96" y="0"/>
                    <a:pt x="1" y="96"/>
                    <a:pt x="1" y="220"/>
                  </a:cubicBezTo>
                  <a:lnTo>
                    <a:pt x="1" y="1527"/>
                  </a:lnTo>
                  <a:lnTo>
                    <a:pt x="430" y="1527"/>
                  </a:lnTo>
                  <a:lnTo>
                    <a:pt x="430" y="210"/>
                  </a:lnTo>
                  <a:cubicBezTo>
                    <a:pt x="430" y="96"/>
                    <a:pt x="335" y="0"/>
                    <a:pt x="2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36"/>
            <p:cNvSpPr/>
            <p:nvPr/>
          </p:nvSpPr>
          <p:spPr>
            <a:xfrm>
              <a:off x="5583624" y="2244769"/>
              <a:ext cx="11521" cy="39984"/>
            </a:xfrm>
            <a:custGeom>
              <a:avLst/>
              <a:gdLst/>
              <a:ahLst/>
              <a:cxnLst/>
              <a:rect l="l" t="t" r="r" b="b"/>
              <a:pathLst>
                <a:path w="440" h="1527" extrusionOk="0">
                  <a:moveTo>
                    <a:pt x="220" y="0"/>
                  </a:moveTo>
                  <a:cubicBezTo>
                    <a:pt x="96" y="0"/>
                    <a:pt x="1" y="96"/>
                    <a:pt x="1" y="220"/>
                  </a:cubicBezTo>
                  <a:lnTo>
                    <a:pt x="1" y="1527"/>
                  </a:lnTo>
                  <a:lnTo>
                    <a:pt x="440" y="1527"/>
                  </a:lnTo>
                  <a:lnTo>
                    <a:pt x="440" y="210"/>
                  </a:lnTo>
                  <a:cubicBezTo>
                    <a:pt x="440" y="96"/>
                    <a:pt x="344" y="0"/>
                    <a:pt x="2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36"/>
            <p:cNvSpPr/>
            <p:nvPr/>
          </p:nvSpPr>
          <p:spPr>
            <a:xfrm>
              <a:off x="5430258" y="2227539"/>
              <a:ext cx="135167" cy="57214"/>
            </a:xfrm>
            <a:custGeom>
              <a:avLst/>
              <a:gdLst/>
              <a:ahLst/>
              <a:cxnLst/>
              <a:rect l="l" t="t" r="r" b="b"/>
              <a:pathLst>
                <a:path w="5162" h="2185" extrusionOk="0">
                  <a:moveTo>
                    <a:pt x="2586" y="0"/>
                  </a:moveTo>
                  <a:cubicBezTo>
                    <a:pt x="1307" y="0"/>
                    <a:pt x="220" y="925"/>
                    <a:pt x="0" y="2185"/>
                  </a:cubicBezTo>
                  <a:lnTo>
                    <a:pt x="5161" y="2185"/>
                  </a:lnTo>
                  <a:cubicBezTo>
                    <a:pt x="4952" y="925"/>
                    <a:pt x="3864" y="0"/>
                    <a:pt x="25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36"/>
            <p:cNvSpPr/>
            <p:nvPr/>
          </p:nvSpPr>
          <p:spPr>
            <a:xfrm>
              <a:off x="5469222" y="1975718"/>
              <a:ext cx="57240" cy="34512"/>
            </a:xfrm>
            <a:custGeom>
              <a:avLst/>
              <a:gdLst/>
              <a:ahLst/>
              <a:cxnLst/>
              <a:rect l="l" t="t" r="r" b="b"/>
              <a:pathLst>
                <a:path w="2186" h="1318" extrusionOk="0">
                  <a:moveTo>
                    <a:pt x="659" y="1"/>
                  </a:moveTo>
                  <a:cubicBezTo>
                    <a:pt x="296" y="1"/>
                    <a:pt x="1" y="297"/>
                    <a:pt x="1" y="659"/>
                  </a:cubicBezTo>
                  <a:cubicBezTo>
                    <a:pt x="1" y="1022"/>
                    <a:pt x="296" y="1317"/>
                    <a:pt x="659" y="1317"/>
                  </a:cubicBezTo>
                  <a:lnTo>
                    <a:pt x="1537" y="1317"/>
                  </a:lnTo>
                  <a:cubicBezTo>
                    <a:pt x="1890" y="1317"/>
                    <a:pt x="2185" y="1022"/>
                    <a:pt x="2185" y="659"/>
                  </a:cubicBezTo>
                  <a:cubicBezTo>
                    <a:pt x="2185" y="297"/>
                    <a:pt x="1890" y="1"/>
                    <a:pt x="15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36"/>
            <p:cNvSpPr/>
            <p:nvPr/>
          </p:nvSpPr>
          <p:spPr>
            <a:xfrm>
              <a:off x="5486451" y="1964485"/>
              <a:ext cx="22755" cy="22755"/>
            </a:xfrm>
            <a:custGeom>
              <a:avLst/>
              <a:gdLst/>
              <a:ahLst/>
              <a:cxnLst/>
              <a:rect l="l" t="t" r="r" b="b"/>
              <a:pathLst>
                <a:path w="869" h="869" extrusionOk="0">
                  <a:moveTo>
                    <a:pt x="440" y="1"/>
                  </a:moveTo>
                  <a:cubicBezTo>
                    <a:pt x="192" y="1"/>
                    <a:pt x="1" y="191"/>
                    <a:pt x="1" y="430"/>
                  </a:cubicBezTo>
                  <a:cubicBezTo>
                    <a:pt x="1" y="678"/>
                    <a:pt x="192" y="869"/>
                    <a:pt x="440" y="869"/>
                  </a:cubicBezTo>
                  <a:cubicBezTo>
                    <a:pt x="678" y="869"/>
                    <a:pt x="869" y="678"/>
                    <a:pt x="869" y="430"/>
                  </a:cubicBezTo>
                  <a:cubicBezTo>
                    <a:pt x="869" y="191"/>
                    <a:pt x="678" y="1"/>
                    <a:pt x="440" y="1"/>
                  </a:cubicBezTo>
                  <a:close/>
                </a:path>
              </a:pathLst>
            </a:custGeom>
            <a:solidFill>
              <a:srgbClr val="21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19" name="Google Shape;1719;p36"/>
          <p:cNvGrpSpPr/>
          <p:nvPr/>
        </p:nvGrpSpPr>
        <p:grpSpPr>
          <a:xfrm>
            <a:off x="1199815" y="2946487"/>
            <a:ext cx="392921" cy="529325"/>
            <a:chOff x="5046568" y="2472365"/>
            <a:chExt cx="263316" cy="354728"/>
          </a:xfrm>
        </p:grpSpPr>
        <p:sp>
          <p:nvSpPr>
            <p:cNvPr id="1720" name="Google Shape;1720;p36"/>
            <p:cNvSpPr/>
            <p:nvPr/>
          </p:nvSpPr>
          <p:spPr>
            <a:xfrm>
              <a:off x="5063798" y="2489595"/>
              <a:ext cx="97434" cy="257320"/>
            </a:xfrm>
            <a:custGeom>
              <a:avLst/>
              <a:gdLst/>
              <a:ahLst/>
              <a:cxnLst/>
              <a:rect l="l" t="t" r="r" b="b"/>
              <a:pathLst>
                <a:path w="3721" h="9827" extrusionOk="0">
                  <a:moveTo>
                    <a:pt x="2404" y="1"/>
                  </a:moveTo>
                  <a:cubicBezTo>
                    <a:pt x="878" y="869"/>
                    <a:pt x="0" y="2338"/>
                    <a:pt x="0" y="3988"/>
                  </a:cubicBezTo>
                  <a:cubicBezTo>
                    <a:pt x="0" y="6946"/>
                    <a:pt x="1527" y="9827"/>
                    <a:pt x="1527" y="9827"/>
                  </a:cubicBezTo>
                  <a:lnTo>
                    <a:pt x="3721" y="9827"/>
                  </a:lnTo>
                  <a:lnTo>
                    <a:pt x="3721" y="1"/>
                  </a:ln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36"/>
            <p:cNvSpPr/>
            <p:nvPr/>
          </p:nvSpPr>
          <p:spPr>
            <a:xfrm>
              <a:off x="5115252" y="2472365"/>
              <a:ext cx="183138" cy="268815"/>
            </a:xfrm>
            <a:custGeom>
              <a:avLst/>
              <a:gdLst/>
              <a:ahLst/>
              <a:cxnLst/>
              <a:rect l="l" t="t" r="r" b="b"/>
              <a:pathLst>
                <a:path w="6994" h="10266" extrusionOk="0">
                  <a:moveTo>
                    <a:pt x="1966" y="0"/>
                  </a:moveTo>
                  <a:cubicBezTo>
                    <a:pt x="878" y="0"/>
                    <a:pt x="1" y="687"/>
                    <a:pt x="1" y="1527"/>
                  </a:cubicBezTo>
                  <a:cubicBezTo>
                    <a:pt x="1" y="2013"/>
                    <a:pt x="392" y="2404"/>
                    <a:pt x="878" y="2404"/>
                  </a:cubicBezTo>
                  <a:lnTo>
                    <a:pt x="1756" y="2404"/>
                  </a:lnTo>
                  <a:lnTo>
                    <a:pt x="1756" y="10265"/>
                  </a:lnTo>
                  <a:lnTo>
                    <a:pt x="5248" y="10265"/>
                  </a:lnTo>
                  <a:cubicBezTo>
                    <a:pt x="5248" y="10265"/>
                    <a:pt x="6993" y="7432"/>
                    <a:pt x="6993" y="4589"/>
                  </a:cubicBezTo>
                  <a:cubicBezTo>
                    <a:pt x="6993" y="2051"/>
                    <a:pt x="4942" y="0"/>
                    <a:pt x="2405" y="0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36"/>
            <p:cNvSpPr/>
            <p:nvPr/>
          </p:nvSpPr>
          <p:spPr>
            <a:xfrm>
              <a:off x="5086788" y="2615257"/>
              <a:ext cx="22755" cy="45928"/>
            </a:xfrm>
            <a:custGeom>
              <a:avLst/>
              <a:gdLst/>
              <a:ahLst/>
              <a:cxnLst/>
              <a:rect l="l" t="t" r="r" b="b"/>
              <a:pathLst>
                <a:path w="869" h="1754" extrusionOk="0">
                  <a:moveTo>
                    <a:pt x="429" y="0"/>
                  </a:moveTo>
                  <a:cubicBezTo>
                    <a:pt x="429" y="0"/>
                    <a:pt x="0" y="878"/>
                    <a:pt x="0" y="1317"/>
                  </a:cubicBezTo>
                  <a:cubicBezTo>
                    <a:pt x="0" y="1608"/>
                    <a:pt x="217" y="1753"/>
                    <a:pt x="434" y="1753"/>
                  </a:cubicBezTo>
                  <a:cubicBezTo>
                    <a:pt x="651" y="1753"/>
                    <a:pt x="868" y="1608"/>
                    <a:pt x="868" y="1317"/>
                  </a:cubicBezTo>
                  <a:cubicBezTo>
                    <a:pt x="868" y="878"/>
                    <a:pt x="429" y="0"/>
                    <a:pt x="4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36"/>
            <p:cNvSpPr/>
            <p:nvPr/>
          </p:nvSpPr>
          <p:spPr>
            <a:xfrm>
              <a:off x="5246910" y="2615257"/>
              <a:ext cx="22755" cy="45928"/>
            </a:xfrm>
            <a:custGeom>
              <a:avLst/>
              <a:gdLst/>
              <a:ahLst/>
              <a:cxnLst/>
              <a:rect l="l" t="t" r="r" b="b"/>
              <a:pathLst>
                <a:path w="869" h="1754" extrusionOk="0">
                  <a:moveTo>
                    <a:pt x="439" y="0"/>
                  </a:moveTo>
                  <a:cubicBezTo>
                    <a:pt x="439" y="0"/>
                    <a:pt x="0" y="878"/>
                    <a:pt x="0" y="1317"/>
                  </a:cubicBezTo>
                  <a:cubicBezTo>
                    <a:pt x="0" y="1608"/>
                    <a:pt x="217" y="1753"/>
                    <a:pt x="434" y="1753"/>
                  </a:cubicBezTo>
                  <a:cubicBezTo>
                    <a:pt x="651" y="1753"/>
                    <a:pt x="868" y="1608"/>
                    <a:pt x="868" y="1317"/>
                  </a:cubicBezTo>
                  <a:cubicBezTo>
                    <a:pt x="868" y="878"/>
                    <a:pt x="439" y="0"/>
                    <a:pt x="43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36"/>
            <p:cNvSpPr/>
            <p:nvPr/>
          </p:nvSpPr>
          <p:spPr>
            <a:xfrm>
              <a:off x="5046568" y="2678206"/>
              <a:ext cx="263316" cy="148888"/>
            </a:xfrm>
            <a:custGeom>
              <a:avLst/>
              <a:gdLst/>
              <a:ahLst/>
              <a:cxnLst/>
              <a:rect l="l" t="t" r="r" b="b"/>
              <a:pathLst>
                <a:path w="10056" h="5686" extrusionOk="0">
                  <a:moveTo>
                    <a:pt x="3711" y="0"/>
                  </a:moveTo>
                  <a:lnTo>
                    <a:pt x="3711" y="1135"/>
                  </a:lnTo>
                  <a:cubicBezTo>
                    <a:pt x="3711" y="1498"/>
                    <a:pt x="3482" y="1832"/>
                    <a:pt x="3129" y="1956"/>
                  </a:cubicBezTo>
                  <a:lnTo>
                    <a:pt x="878" y="2748"/>
                  </a:lnTo>
                  <a:cubicBezTo>
                    <a:pt x="353" y="2938"/>
                    <a:pt x="0" y="3435"/>
                    <a:pt x="0" y="3988"/>
                  </a:cubicBezTo>
                  <a:lnTo>
                    <a:pt x="0" y="5028"/>
                  </a:lnTo>
                  <a:cubicBezTo>
                    <a:pt x="0" y="5390"/>
                    <a:pt x="296" y="5686"/>
                    <a:pt x="658" y="5686"/>
                  </a:cubicBezTo>
                  <a:lnTo>
                    <a:pt x="9397" y="5686"/>
                  </a:lnTo>
                  <a:cubicBezTo>
                    <a:pt x="9759" y="5686"/>
                    <a:pt x="10055" y="5390"/>
                    <a:pt x="10055" y="5028"/>
                  </a:cubicBezTo>
                  <a:lnTo>
                    <a:pt x="10055" y="3988"/>
                  </a:lnTo>
                  <a:cubicBezTo>
                    <a:pt x="10046" y="3435"/>
                    <a:pt x="9702" y="2938"/>
                    <a:pt x="9178" y="2748"/>
                  </a:cubicBezTo>
                  <a:lnTo>
                    <a:pt x="6917" y="1956"/>
                  </a:lnTo>
                  <a:cubicBezTo>
                    <a:pt x="6573" y="1832"/>
                    <a:pt x="6335" y="1498"/>
                    <a:pt x="6335" y="1135"/>
                  </a:cubicBezTo>
                  <a:lnTo>
                    <a:pt x="6335" y="0"/>
                  </a:ln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36"/>
            <p:cNvSpPr/>
            <p:nvPr/>
          </p:nvSpPr>
          <p:spPr>
            <a:xfrm>
              <a:off x="5143976" y="2678206"/>
              <a:ext cx="68736" cy="22990"/>
            </a:xfrm>
            <a:custGeom>
              <a:avLst/>
              <a:gdLst/>
              <a:ahLst/>
              <a:cxnLst/>
              <a:rect l="l" t="t" r="r" b="b"/>
              <a:pathLst>
                <a:path w="2625" h="878" extrusionOk="0">
                  <a:moveTo>
                    <a:pt x="1" y="0"/>
                  </a:moveTo>
                  <a:lnTo>
                    <a:pt x="1" y="601"/>
                  </a:lnTo>
                  <a:cubicBezTo>
                    <a:pt x="411" y="782"/>
                    <a:pt x="859" y="878"/>
                    <a:pt x="1308" y="878"/>
                  </a:cubicBezTo>
                  <a:cubicBezTo>
                    <a:pt x="1756" y="878"/>
                    <a:pt x="2204" y="782"/>
                    <a:pt x="2624" y="601"/>
                  </a:cubicBezTo>
                  <a:lnTo>
                    <a:pt x="2624" y="0"/>
                  </a:ln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36"/>
            <p:cNvSpPr/>
            <p:nvPr/>
          </p:nvSpPr>
          <p:spPr>
            <a:xfrm>
              <a:off x="5081787" y="2535314"/>
              <a:ext cx="192617" cy="154387"/>
            </a:xfrm>
            <a:custGeom>
              <a:avLst/>
              <a:gdLst/>
              <a:ahLst/>
              <a:cxnLst/>
              <a:rect l="l" t="t" r="r" b="b"/>
              <a:pathLst>
                <a:path w="7356" h="5896" extrusionOk="0">
                  <a:moveTo>
                    <a:pt x="2156" y="0"/>
                  </a:moveTo>
                  <a:cubicBezTo>
                    <a:pt x="1431" y="0"/>
                    <a:pt x="840" y="582"/>
                    <a:pt x="840" y="1307"/>
                  </a:cubicBezTo>
                  <a:lnTo>
                    <a:pt x="840" y="2185"/>
                  </a:lnTo>
                  <a:lnTo>
                    <a:pt x="735" y="2185"/>
                  </a:lnTo>
                  <a:cubicBezTo>
                    <a:pt x="0" y="2185"/>
                    <a:pt x="0" y="3273"/>
                    <a:pt x="735" y="3273"/>
                  </a:cubicBezTo>
                  <a:lnTo>
                    <a:pt x="849" y="3273"/>
                  </a:lnTo>
                  <a:cubicBezTo>
                    <a:pt x="964" y="4751"/>
                    <a:pt x="2194" y="5896"/>
                    <a:pt x="3683" y="5896"/>
                  </a:cubicBezTo>
                  <a:cubicBezTo>
                    <a:pt x="5161" y="5896"/>
                    <a:pt x="6392" y="4751"/>
                    <a:pt x="6506" y="3273"/>
                  </a:cubicBezTo>
                  <a:lnTo>
                    <a:pt x="6630" y="3273"/>
                  </a:lnTo>
                  <a:cubicBezTo>
                    <a:pt x="7356" y="3273"/>
                    <a:pt x="7356" y="2185"/>
                    <a:pt x="6630" y="2185"/>
                  </a:cubicBezTo>
                  <a:lnTo>
                    <a:pt x="6526" y="2185"/>
                  </a:lnTo>
                  <a:lnTo>
                    <a:pt x="6526" y="1307"/>
                  </a:lnTo>
                  <a:cubicBezTo>
                    <a:pt x="6526" y="582"/>
                    <a:pt x="5934" y="0"/>
                    <a:pt x="5209" y="0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36"/>
            <p:cNvSpPr/>
            <p:nvPr/>
          </p:nvSpPr>
          <p:spPr>
            <a:xfrm>
              <a:off x="5138242" y="2592947"/>
              <a:ext cx="11521" cy="17334"/>
            </a:xfrm>
            <a:custGeom>
              <a:avLst/>
              <a:gdLst/>
              <a:ahLst/>
              <a:cxnLst/>
              <a:rect l="l" t="t" r="r" b="b"/>
              <a:pathLst>
                <a:path w="440" h="662" extrusionOk="0">
                  <a:moveTo>
                    <a:pt x="220" y="1"/>
                  </a:moveTo>
                  <a:cubicBezTo>
                    <a:pt x="110" y="1"/>
                    <a:pt x="0" y="75"/>
                    <a:pt x="0" y="222"/>
                  </a:cubicBezTo>
                  <a:lnTo>
                    <a:pt x="0" y="442"/>
                  </a:lnTo>
                  <a:cubicBezTo>
                    <a:pt x="0" y="556"/>
                    <a:pt x="96" y="661"/>
                    <a:pt x="220" y="661"/>
                  </a:cubicBezTo>
                  <a:cubicBezTo>
                    <a:pt x="334" y="652"/>
                    <a:pt x="439" y="556"/>
                    <a:pt x="439" y="442"/>
                  </a:cubicBezTo>
                  <a:lnTo>
                    <a:pt x="439" y="222"/>
                  </a:lnTo>
                  <a:cubicBezTo>
                    <a:pt x="439" y="75"/>
                    <a:pt x="329" y="1"/>
                    <a:pt x="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36"/>
            <p:cNvSpPr/>
            <p:nvPr/>
          </p:nvSpPr>
          <p:spPr>
            <a:xfrm>
              <a:off x="5206925" y="2592947"/>
              <a:ext cx="11286" cy="17334"/>
            </a:xfrm>
            <a:custGeom>
              <a:avLst/>
              <a:gdLst/>
              <a:ahLst/>
              <a:cxnLst/>
              <a:rect l="l" t="t" r="r" b="b"/>
              <a:pathLst>
                <a:path w="431" h="662" extrusionOk="0">
                  <a:moveTo>
                    <a:pt x="215" y="1"/>
                  </a:moveTo>
                  <a:cubicBezTo>
                    <a:pt x="108" y="1"/>
                    <a:pt x="1" y="75"/>
                    <a:pt x="1" y="222"/>
                  </a:cubicBezTo>
                  <a:lnTo>
                    <a:pt x="1" y="442"/>
                  </a:lnTo>
                  <a:cubicBezTo>
                    <a:pt x="1" y="556"/>
                    <a:pt x="96" y="661"/>
                    <a:pt x="220" y="661"/>
                  </a:cubicBezTo>
                  <a:cubicBezTo>
                    <a:pt x="335" y="652"/>
                    <a:pt x="430" y="556"/>
                    <a:pt x="430" y="442"/>
                  </a:cubicBezTo>
                  <a:lnTo>
                    <a:pt x="430" y="222"/>
                  </a:lnTo>
                  <a:cubicBezTo>
                    <a:pt x="430" y="75"/>
                    <a:pt x="323" y="1"/>
                    <a:pt x="2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36"/>
            <p:cNvSpPr/>
            <p:nvPr/>
          </p:nvSpPr>
          <p:spPr>
            <a:xfrm>
              <a:off x="5152958" y="2638169"/>
              <a:ext cx="50720" cy="17334"/>
            </a:xfrm>
            <a:custGeom>
              <a:avLst/>
              <a:gdLst/>
              <a:ahLst/>
              <a:cxnLst/>
              <a:rect l="l" t="t" r="r" b="b"/>
              <a:pathLst>
                <a:path w="1937" h="662" extrusionOk="0">
                  <a:moveTo>
                    <a:pt x="310" y="0"/>
                  </a:moveTo>
                  <a:cubicBezTo>
                    <a:pt x="144" y="0"/>
                    <a:pt x="0" y="221"/>
                    <a:pt x="154" y="375"/>
                  </a:cubicBezTo>
                  <a:cubicBezTo>
                    <a:pt x="373" y="558"/>
                    <a:pt x="645" y="662"/>
                    <a:pt x="928" y="662"/>
                  </a:cubicBezTo>
                  <a:cubicBezTo>
                    <a:pt x="940" y="662"/>
                    <a:pt x="952" y="661"/>
                    <a:pt x="965" y="661"/>
                  </a:cubicBezTo>
                  <a:cubicBezTo>
                    <a:pt x="977" y="661"/>
                    <a:pt x="989" y="662"/>
                    <a:pt x="1002" y="662"/>
                  </a:cubicBezTo>
                  <a:cubicBezTo>
                    <a:pt x="1284" y="662"/>
                    <a:pt x="1556" y="558"/>
                    <a:pt x="1776" y="375"/>
                  </a:cubicBezTo>
                  <a:cubicBezTo>
                    <a:pt x="1936" y="221"/>
                    <a:pt x="1789" y="0"/>
                    <a:pt x="1621" y="0"/>
                  </a:cubicBezTo>
                  <a:cubicBezTo>
                    <a:pt x="1570" y="0"/>
                    <a:pt x="1517" y="21"/>
                    <a:pt x="1470" y="70"/>
                  </a:cubicBezTo>
                  <a:cubicBezTo>
                    <a:pt x="1318" y="170"/>
                    <a:pt x="1141" y="220"/>
                    <a:pt x="965" y="220"/>
                  </a:cubicBezTo>
                  <a:cubicBezTo>
                    <a:pt x="788" y="220"/>
                    <a:pt x="612" y="170"/>
                    <a:pt x="459" y="70"/>
                  </a:cubicBezTo>
                  <a:cubicBezTo>
                    <a:pt x="412" y="21"/>
                    <a:pt x="360" y="0"/>
                    <a:pt x="3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36"/>
            <p:cNvSpPr/>
            <p:nvPr/>
          </p:nvSpPr>
          <p:spPr>
            <a:xfrm>
              <a:off x="5130334" y="2572392"/>
              <a:ext cx="23017" cy="14664"/>
            </a:xfrm>
            <a:custGeom>
              <a:avLst/>
              <a:gdLst/>
              <a:ahLst/>
              <a:cxnLst/>
              <a:rect l="l" t="t" r="r" b="b"/>
              <a:pathLst>
                <a:path w="879" h="560" extrusionOk="0">
                  <a:moveTo>
                    <a:pt x="566" y="1"/>
                  </a:moveTo>
                  <a:cubicBezTo>
                    <a:pt x="534" y="1"/>
                    <a:pt x="500" y="8"/>
                    <a:pt x="464" y="25"/>
                  </a:cubicBezTo>
                  <a:lnTo>
                    <a:pt x="207" y="149"/>
                  </a:lnTo>
                  <a:cubicBezTo>
                    <a:pt x="0" y="243"/>
                    <a:pt x="62" y="559"/>
                    <a:pt x="292" y="559"/>
                  </a:cubicBezTo>
                  <a:cubicBezTo>
                    <a:pt x="295" y="559"/>
                    <a:pt x="299" y="559"/>
                    <a:pt x="302" y="559"/>
                  </a:cubicBezTo>
                  <a:cubicBezTo>
                    <a:pt x="331" y="559"/>
                    <a:pt x="369" y="550"/>
                    <a:pt x="398" y="540"/>
                  </a:cubicBezTo>
                  <a:lnTo>
                    <a:pt x="655" y="426"/>
                  </a:lnTo>
                  <a:cubicBezTo>
                    <a:pt x="878" y="310"/>
                    <a:pt x="772" y="1"/>
                    <a:pt x="5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36"/>
            <p:cNvSpPr/>
            <p:nvPr/>
          </p:nvSpPr>
          <p:spPr>
            <a:xfrm>
              <a:off x="5203076" y="2572392"/>
              <a:ext cx="23278" cy="14664"/>
            </a:xfrm>
            <a:custGeom>
              <a:avLst/>
              <a:gdLst/>
              <a:ahLst/>
              <a:cxnLst/>
              <a:rect l="l" t="t" r="r" b="b"/>
              <a:pathLst>
                <a:path w="889" h="560" extrusionOk="0">
                  <a:moveTo>
                    <a:pt x="313" y="1"/>
                  </a:moveTo>
                  <a:cubicBezTo>
                    <a:pt x="107" y="1"/>
                    <a:pt x="1" y="310"/>
                    <a:pt x="224" y="426"/>
                  </a:cubicBezTo>
                  <a:lnTo>
                    <a:pt x="491" y="540"/>
                  </a:lnTo>
                  <a:cubicBezTo>
                    <a:pt x="520" y="550"/>
                    <a:pt x="548" y="559"/>
                    <a:pt x="577" y="559"/>
                  </a:cubicBezTo>
                  <a:cubicBezTo>
                    <a:pt x="580" y="559"/>
                    <a:pt x="584" y="559"/>
                    <a:pt x="587" y="559"/>
                  </a:cubicBezTo>
                  <a:cubicBezTo>
                    <a:pt x="818" y="559"/>
                    <a:pt x="889" y="243"/>
                    <a:pt x="672" y="149"/>
                  </a:cubicBezTo>
                  <a:lnTo>
                    <a:pt x="415" y="25"/>
                  </a:lnTo>
                  <a:cubicBezTo>
                    <a:pt x="379" y="8"/>
                    <a:pt x="345" y="1"/>
                    <a:pt x="3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36"/>
            <p:cNvSpPr/>
            <p:nvPr/>
          </p:nvSpPr>
          <p:spPr>
            <a:xfrm>
              <a:off x="5046568" y="2745396"/>
              <a:ext cx="263316" cy="81697"/>
            </a:xfrm>
            <a:custGeom>
              <a:avLst/>
              <a:gdLst/>
              <a:ahLst/>
              <a:cxnLst/>
              <a:rect l="l" t="t" r="r" b="b"/>
              <a:pathLst>
                <a:path w="10056" h="3120" extrusionOk="0">
                  <a:moveTo>
                    <a:pt x="1393" y="0"/>
                  </a:moveTo>
                  <a:lnTo>
                    <a:pt x="878" y="182"/>
                  </a:lnTo>
                  <a:cubicBezTo>
                    <a:pt x="353" y="372"/>
                    <a:pt x="0" y="869"/>
                    <a:pt x="0" y="1422"/>
                  </a:cubicBezTo>
                  <a:lnTo>
                    <a:pt x="0" y="2462"/>
                  </a:lnTo>
                  <a:cubicBezTo>
                    <a:pt x="0" y="2824"/>
                    <a:pt x="296" y="3120"/>
                    <a:pt x="658" y="3120"/>
                  </a:cubicBezTo>
                  <a:lnTo>
                    <a:pt x="9397" y="3120"/>
                  </a:lnTo>
                  <a:cubicBezTo>
                    <a:pt x="9759" y="3120"/>
                    <a:pt x="10055" y="2824"/>
                    <a:pt x="10055" y="2462"/>
                  </a:cubicBezTo>
                  <a:lnTo>
                    <a:pt x="10055" y="1422"/>
                  </a:lnTo>
                  <a:cubicBezTo>
                    <a:pt x="10055" y="869"/>
                    <a:pt x="9702" y="372"/>
                    <a:pt x="9178" y="182"/>
                  </a:cubicBezTo>
                  <a:lnTo>
                    <a:pt x="8662" y="0"/>
                  </a:lnTo>
                  <a:cubicBezTo>
                    <a:pt x="7747" y="1202"/>
                    <a:pt x="6387" y="1803"/>
                    <a:pt x="5028" y="1803"/>
                  </a:cubicBezTo>
                  <a:cubicBezTo>
                    <a:pt x="3668" y="1803"/>
                    <a:pt x="2309" y="1202"/>
                    <a:pt x="13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36"/>
            <p:cNvSpPr/>
            <p:nvPr/>
          </p:nvSpPr>
          <p:spPr>
            <a:xfrm>
              <a:off x="5071549" y="2745632"/>
              <a:ext cx="213355" cy="58550"/>
            </a:xfrm>
            <a:custGeom>
              <a:avLst/>
              <a:gdLst/>
              <a:ahLst/>
              <a:cxnLst/>
              <a:rect l="l" t="t" r="r" b="b"/>
              <a:pathLst>
                <a:path w="8148" h="2236" extrusionOk="0">
                  <a:moveTo>
                    <a:pt x="439" y="1"/>
                  </a:moveTo>
                  <a:lnTo>
                    <a:pt x="0" y="154"/>
                  </a:lnTo>
                  <a:cubicBezTo>
                    <a:pt x="1002" y="1542"/>
                    <a:pt x="2538" y="2236"/>
                    <a:pt x="4074" y="2236"/>
                  </a:cubicBezTo>
                  <a:cubicBezTo>
                    <a:pt x="5610" y="2236"/>
                    <a:pt x="7146" y="1542"/>
                    <a:pt x="8147" y="154"/>
                  </a:cubicBezTo>
                  <a:lnTo>
                    <a:pt x="7708" y="1"/>
                  </a:lnTo>
                  <a:cubicBezTo>
                    <a:pt x="6850" y="1127"/>
                    <a:pt x="5505" y="1794"/>
                    <a:pt x="4074" y="1794"/>
                  </a:cubicBezTo>
                  <a:cubicBezTo>
                    <a:pt x="2652" y="1794"/>
                    <a:pt x="1307" y="1127"/>
                    <a:pt x="43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36"/>
            <p:cNvSpPr/>
            <p:nvPr/>
          </p:nvSpPr>
          <p:spPr>
            <a:xfrm>
              <a:off x="5086029" y="2535314"/>
              <a:ext cx="138152" cy="154387"/>
            </a:xfrm>
            <a:custGeom>
              <a:avLst/>
              <a:gdLst/>
              <a:ahLst/>
              <a:cxnLst/>
              <a:rect l="l" t="t" r="r" b="b"/>
              <a:pathLst>
                <a:path w="5276" h="5896" extrusionOk="0">
                  <a:moveTo>
                    <a:pt x="1994" y="0"/>
                  </a:moveTo>
                  <a:cubicBezTo>
                    <a:pt x="1269" y="0"/>
                    <a:pt x="678" y="582"/>
                    <a:pt x="678" y="1307"/>
                  </a:cubicBezTo>
                  <a:lnTo>
                    <a:pt x="678" y="2185"/>
                  </a:lnTo>
                  <a:lnTo>
                    <a:pt x="611" y="2185"/>
                  </a:lnTo>
                  <a:cubicBezTo>
                    <a:pt x="604" y="2185"/>
                    <a:pt x="598" y="2185"/>
                    <a:pt x="592" y="2185"/>
                  </a:cubicBezTo>
                  <a:cubicBezTo>
                    <a:pt x="304" y="2185"/>
                    <a:pt x="66" y="2392"/>
                    <a:pt x="29" y="2672"/>
                  </a:cubicBezTo>
                  <a:cubicBezTo>
                    <a:pt x="0" y="2996"/>
                    <a:pt x="248" y="3273"/>
                    <a:pt x="573" y="3273"/>
                  </a:cubicBezTo>
                  <a:lnTo>
                    <a:pt x="697" y="3273"/>
                  </a:lnTo>
                  <a:cubicBezTo>
                    <a:pt x="800" y="4776"/>
                    <a:pt x="2054" y="5895"/>
                    <a:pt x="3501" y="5895"/>
                  </a:cubicBezTo>
                  <a:cubicBezTo>
                    <a:pt x="3652" y="5895"/>
                    <a:pt x="3805" y="5883"/>
                    <a:pt x="3959" y="5858"/>
                  </a:cubicBezTo>
                  <a:cubicBezTo>
                    <a:pt x="2576" y="5648"/>
                    <a:pt x="1555" y="4455"/>
                    <a:pt x="1555" y="3053"/>
                  </a:cubicBezTo>
                  <a:lnTo>
                    <a:pt x="1555" y="1307"/>
                  </a:lnTo>
                  <a:cubicBezTo>
                    <a:pt x="1555" y="830"/>
                    <a:pt x="1947" y="439"/>
                    <a:pt x="2433" y="439"/>
                  </a:cubicBezTo>
                  <a:lnTo>
                    <a:pt x="4837" y="439"/>
                  </a:lnTo>
                  <a:cubicBezTo>
                    <a:pt x="5076" y="439"/>
                    <a:pt x="5276" y="239"/>
                    <a:pt x="5276" y="0"/>
                  </a:cubicBez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35" name="Google Shape;1735;p36"/>
          <p:cNvGrpSpPr/>
          <p:nvPr/>
        </p:nvGrpSpPr>
        <p:grpSpPr>
          <a:xfrm>
            <a:off x="3314145" y="2946468"/>
            <a:ext cx="392960" cy="529364"/>
            <a:chOff x="5359829" y="2472357"/>
            <a:chExt cx="263343" cy="354754"/>
          </a:xfrm>
        </p:grpSpPr>
        <p:sp>
          <p:nvSpPr>
            <p:cNvPr id="1736" name="Google Shape;1736;p36"/>
            <p:cNvSpPr/>
            <p:nvPr/>
          </p:nvSpPr>
          <p:spPr>
            <a:xfrm>
              <a:off x="5519977" y="2615248"/>
              <a:ext cx="68971" cy="125924"/>
            </a:xfrm>
            <a:custGeom>
              <a:avLst/>
              <a:gdLst/>
              <a:ahLst/>
              <a:cxnLst/>
              <a:rect l="l" t="t" r="r" b="b"/>
              <a:pathLst>
                <a:path w="2634" h="4809" extrusionOk="0">
                  <a:moveTo>
                    <a:pt x="0" y="1"/>
                  </a:moveTo>
                  <a:lnTo>
                    <a:pt x="0" y="4809"/>
                  </a:lnTo>
                  <a:lnTo>
                    <a:pt x="2633" y="4809"/>
                  </a:lnTo>
                  <a:cubicBezTo>
                    <a:pt x="2471" y="3635"/>
                    <a:pt x="1803" y="2758"/>
                    <a:pt x="1574" y="1699"/>
                  </a:cubicBezTo>
                  <a:cubicBezTo>
                    <a:pt x="1412" y="945"/>
                    <a:pt x="1536" y="1"/>
                    <a:pt x="1536" y="1"/>
                  </a:cubicBezTo>
                  <a:close/>
                </a:path>
              </a:pathLst>
            </a:custGeom>
            <a:solidFill>
              <a:srgbClr val="8520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36"/>
            <p:cNvSpPr/>
            <p:nvPr/>
          </p:nvSpPr>
          <p:spPr>
            <a:xfrm>
              <a:off x="5359829" y="2666702"/>
              <a:ext cx="263343" cy="160409"/>
            </a:xfrm>
            <a:custGeom>
              <a:avLst/>
              <a:gdLst/>
              <a:ahLst/>
              <a:cxnLst/>
              <a:rect l="l" t="t" r="r" b="b"/>
              <a:pathLst>
                <a:path w="10057" h="6126" extrusionOk="0">
                  <a:moveTo>
                    <a:pt x="3712" y="1"/>
                  </a:moveTo>
                  <a:lnTo>
                    <a:pt x="3712" y="1346"/>
                  </a:lnTo>
                  <a:cubicBezTo>
                    <a:pt x="3712" y="1718"/>
                    <a:pt x="3483" y="2052"/>
                    <a:pt x="3130" y="2176"/>
                  </a:cubicBezTo>
                  <a:lnTo>
                    <a:pt x="879" y="2968"/>
                  </a:lnTo>
                  <a:cubicBezTo>
                    <a:pt x="354" y="3159"/>
                    <a:pt x="1" y="3655"/>
                    <a:pt x="1" y="4208"/>
                  </a:cubicBezTo>
                  <a:lnTo>
                    <a:pt x="1" y="5467"/>
                  </a:lnTo>
                  <a:cubicBezTo>
                    <a:pt x="1" y="5830"/>
                    <a:pt x="297" y="6125"/>
                    <a:pt x="659" y="6125"/>
                  </a:cubicBezTo>
                  <a:lnTo>
                    <a:pt x="9398" y="6125"/>
                  </a:lnTo>
                  <a:cubicBezTo>
                    <a:pt x="9760" y="6125"/>
                    <a:pt x="10056" y="5830"/>
                    <a:pt x="10056" y="5467"/>
                  </a:cubicBezTo>
                  <a:lnTo>
                    <a:pt x="10056" y="4208"/>
                  </a:lnTo>
                  <a:cubicBezTo>
                    <a:pt x="10056" y="3655"/>
                    <a:pt x="9703" y="3159"/>
                    <a:pt x="9178" y="2968"/>
                  </a:cubicBezTo>
                  <a:lnTo>
                    <a:pt x="6917" y="2176"/>
                  </a:lnTo>
                  <a:cubicBezTo>
                    <a:pt x="6574" y="2052"/>
                    <a:pt x="6335" y="1718"/>
                    <a:pt x="6335" y="1355"/>
                  </a:cubicBezTo>
                  <a:lnTo>
                    <a:pt x="6335" y="1"/>
                  </a:ln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36"/>
            <p:cNvSpPr/>
            <p:nvPr/>
          </p:nvSpPr>
          <p:spPr>
            <a:xfrm>
              <a:off x="5422804" y="2723654"/>
              <a:ext cx="200368" cy="103457"/>
            </a:xfrm>
            <a:custGeom>
              <a:avLst/>
              <a:gdLst/>
              <a:ahLst/>
              <a:cxnLst/>
              <a:rect l="l" t="t" r="r" b="b"/>
              <a:pathLst>
                <a:path w="7652" h="3951" extrusionOk="0">
                  <a:moveTo>
                    <a:pt x="4512" y="1"/>
                  </a:moveTo>
                  <a:cubicBezTo>
                    <a:pt x="4207" y="583"/>
                    <a:pt x="3005" y="2596"/>
                    <a:pt x="0" y="3950"/>
                  </a:cubicBezTo>
                  <a:lnTo>
                    <a:pt x="6993" y="3950"/>
                  </a:lnTo>
                  <a:cubicBezTo>
                    <a:pt x="7355" y="3950"/>
                    <a:pt x="7651" y="3655"/>
                    <a:pt x="7651" y="3292"/>
                  </a:cubicBezTo>
                  <a:lnTo>
                    <a:pt x="7651" y="2033"/>
                  </a:lnTo>
                  <a:cubicBezTo>
                    <a:pt x="7642" y="1470"/>
                    <a:pt x="7298" y="984"/>
                    <a:pt x="6773" y="793"/>
                  </a:cubicBezTo>
                  <a:lnTo>
                    <a:pt x="451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36"/>
            <p:cNvSpPr/>
            <p:nvPr/>
          </p:nvSpPr>
          <p:spPr>
            <a:xfrm>
              <a:off x="5513981" y="2729650"/>
              <a:ext cx="54727" cy="97199"/>
            </a:xfrm>
            <a:custGeom>
              <a:avLst/>
              <a:gdLst/>
              <a:ahLst/>
              <a:cxnLst/>
              <a:rect l="l" t="t" r="r" b="b"/>
              <a:pathLst>
                <a:path w="2090" h="3712" extrusionOk="0">
                  <a:moveTo>
                    <a:pt x="1679" y="1"/>
                  </a:moveTo>
                  <a:cubicBezTo>
                    <a:pt x="1364" y="955"/>
                    <a:pt x="773" y="2643"/>
                    <a:pt x="0" y="3712"/>
                  </a:cubicBezTo>
                  <a:lnTo>
                    <a:pt x="525" y="3712"/>
                  </a:lnTo>
                  <a:cubicBezTo>
                    <a:pt x="1174" y="2729"/>
                    <a:pt x="1679" y="1394"/>
                    <a:pt x="2089" y="144"/>
                  </a:cubicBezTo>
                  <a:lnTo>
                    <a:pt x="167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36"/>
            <p:cNvSpPr/>
            <p:nvPr/>
          </p:nvSpPr>
          <p:spPr>
            <a:xfrm>
              <a:off x="5359829" y="2723654"/>
              <a:ext cx="200368" cy="103457"/>
            </a:xfrm>
            <a:custGeom>
              <a:avLst/>
              <a:gdLst/>
              <a:ahLst/>
              <a:cxnLst/>
              <a:rect l="l" t="t" r="r" b="b"/>
              <a:pathLst>
                <a:path w="7652" h="3951" extrusionOk="0">
                  <a:moveTo>
                    <a:pt x="3140" y="1"/>
                  </a:moveTo>
                  <a:lnTo>
                    <a:pt x="879" y="793"/>
                  </a:lnTo>
                  <a:cubicBezTo>
                    <a:pt x="354" y="984"/>
                    <a:pt x="1" y="1480"/>
                    <a:pt x="1" y="2033"/>
                  </a:cubicBezTo>
                  <a:lnTo>
                    <a:pt x="1" y="3292"/>
                  </a:lnTo>
                  <a:cubicBezTo>
                    <a:pt x="1" y="3655"/>
                    <a:pt x="297" y="3950"/>
                    <a:pt x="659" y="3950"/>
                  </a:cubicBezTo>
                  <a:lnTo>
                    <a:pt x="7652" y="3950"/>
                  </a:lnTo>
                  <a:cubicBezTo>
                    <a:pt x="4647" y="2596"/>
                    <a:pt x="3435" y="583"/>
                    <a:pt x="31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36"/>
            <p:cNvSpPr/>
            <p:nvPr/>
          </p:nvSpPr>
          <p:spPr>
            <a:xfrm>
              <a:off x="5457028" y="2666702"/>
              <a:ext cx="68709" cy="28646"/>
            </a:xfrm>
            <a:custGeom>
              <a:avLst/>
              <a:gdLst/>
              <a:ahLst/>
              <a:cxnLst/>
              <a:rect l="l" t="t" r="r" b="b"/>
              <a:pathLst>
                <a:path w="2624" h="1094" extrusionOk="0">
                  <a:moveTo>
                    <a:pt x="0" y="1"/>
                  </a:moveTo>
                  <a:lnTo>
                    <a:pt x="0" y="821"/>
                  </a:lnTo>
                  <a:cubicBezTo>
                    <a:pt x="420" y="1003"/>
                    <a:pt x="868" y="1093"/>
                    <a:pt x="1315" y="1093"/>
                  </a:cubicBezTo>
                  <a:cubicBezTo>
                    <a:pt x="1763" y="1093"/>
                    <a:pt x="2208" y="1003"/>
                    <a:pt x="2623" y="821"/>
                  </a:cubicBezTo>
                  <a:lnTo>
                    <a:pt x="2623" y="1"/>
                  </a:ln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36"/>
            <p:cNvSpPr/>
            <p:nvPr/>
          </p:nvSpPr>
          <p:spPr>
            <a:xfrm>
              <a:off x="5394053" y="2626743"/>
              <a:ext cx="46007" cy="45745"/>
            </a:xfrm>
            <a:custGeom>
              <a:avLst/>
              <a:gdLst/>
              <a:ahLst/>
              <a:cxnLst/>
              <a:rect l="l" t="t" r="r" b="b"/>
              <a:pathLst>
                <a:path w="1757" h="1747" extrusionOk="0">
                  <a:moveTo>
                    <a:pt x="879" y="0"/>
                  </a:moveTo>
                  <a:cubicBezTo>
                    <a:pt x="402" y="0"/>
                    <a:pt x="1" y="392"/>
                    <a:pt x="1" y="878"/>
                  </a:cubicBezTo>
                  <a:cubicBezTo>
                    <a:pt x="1" y="1355"/>
                    <a:pt x="402" y="1746"/>
                    <a:pt x="879" y="1746"/>
                  </a:cubicBezTo>
                  <a:cubicBezTo>
                    <a:pt x="1365" y="1746"/>
                    <a:pt x="1756" y="1355"/>
                    <a:pt x="1756" y="878"/>
                  </a:cubicBezTo>
                  <a:cubicBezTo>
                    <a:pt x="1756" y="392"/>
                    <a:pt x="1365" y="0"/>
                    <a:pt x="8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36"/>
            <p:cNvSpPr/>
            <p:nvPr/>
          </p:nvSpPr>
          <p:spPr>
            <a:xfrm>
              <a:off x="5542941" y="2626743"/>
              <a:ext cx="45745" cy="45745"/>
            </a:xfrm>
            <a:custGeom>
              <a:avLst/>
              <a:gdLst/>
              <a:ahLst/>
              <a:cxnLst/>
              <a:rect l="l" t="t" r="r" b="b"/>
              <a:pathLst>
                <a:path w="1747" h="1747" extrusionOk="0">
                  <a:moveTo>
                    <a:pt x="878" y="0"/>
                  </a:moveTo>
                  <a:cubicBezTo>
                    <a:pt x="392" y="0"/>
                    <a:pt x="1" y="392"/>
                    <a:pt x="1" y="878"/>
                  </a:cubicBezTo>
                  <a:cubicBezTo>
                    <a:pt x="1" y="1355"/>
                    <a:pt x="392" y="1746"/>
                    <a:pt x="878" y="1746"/>
                  </a:cubicBezTo>
                  <a:cubicBezTo>
                    <a:pt x="1355" y="1746"/>
                    <a:pt x="1747" y="1355"/>
                    <a:pt x="1747" y="878"/>
                  </a:cubicBezTo>
                  <a:cubicBezTo>
                    <a:pt x="1747" y="392"/>
                    <a:pt x="1355" y="0"/>
                    <a:pt x="8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36"/>
            <p:cNvSpPr/>
            <p:nvPr/>
          </p:nvSpPr>
          <p:spPr>
            <a:xfrm>
              <a:off x="5399814" y="2472357"/>
              <a:ext cx="183138" cy="134434"/>
            </a:xfrm>
            <a:custGeom>
              <a:avLst/>
              <a:gdLst/>
              <a:ahLst/>
              <a:cxnLst/>
              <a:rect l="l" t="t" r="r" b="b"/>
              <a:pathLst>
                <a:path w="6994" h="5134" extrusionOk="0">
                  <a:moveTo>
                    <a:pt x="3484" y="1"/>
                  </a:moveTo>
                  <a:cubicBezTo>
                    <a:pt x="1555" y="1"/>
                    <a:pt x="0" y="1571"/>
                    <a:pt x="0" y="3492"/>
                  </a:cubicBezTo>
                  <a:lnTo>
                    <a:pt x="0" y="5133"/>
                  </a:lnTo>
                  <a:lnTo>
                    <a:pt x="6993" y="5133"/>
                  </a:lnTo>
                  <a:lnTo>
                    <a:pt x="6993" y="3492"/>
                  </a:lnTo>
                  <a:cubicBezTo>
                    <a:pt x="6993" y="1571"/>
                    <a:pt x="5438" y="1"/>
                    <a:pt x="3519" y="1"/>
                  </a:cubicBezTo>
                  <a:cubicBezTo>
                    <a:pt x="3513" y="1"/>
                    <a:pt x="3507" y="1"/>
                    <a:pt x="3502" y="1"/>
                  </a:cubicBezTo>
                  <a:cubicBezTo>
                    <a:pt x="3496" y="1"/>
                    <a:pt x="3490" y="1"/>
                    <a:pt x="3484" y="1"/>
                  </a:cubicBezTo>
                  <a:close/>
                </a:path>
              </a:pathLst>
            </a:custGeom>
            <a:solidFill>
              <a:srgbClr val="8520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36"/>
            <p:cNvSpPr/>
            <p:nvPr/>
          </p:nvSpPr>
          <p:spPr>
            <a:xfrm>
              <a:off x="5399055" y="2540673"/>
              <a:ext cx="184866" cy="143311"/>
            </a:xfrm>
            <a:custGeom>
              <a:avLst/>
              <a:gdLst/>
              <a:ahLst/>
              <a:cxnLst/>
              <a:rect l="l" t="t" r="r" b="b"/>
              <a:pathLst>
                <a:path w="7060" h="5473" extrusionOk="0">
                  <a:moveTo>
                    <a:pt x="3531" y="1"/>
                  </a:moveTo>
                  <a:cubicBezTo>
                    <a:pt x="3461" y="1"/>
                    <a:pt x="3392" y="34"/>
                    <a:pt x="3349" y="101"/>
                  </a:cubicBezTo>
                  <a:cubicBezTo>
                    <a:pt x="2529" y="1351"/>
                    <a:pt x="1460" y="1780"/>
                    <a:pt x="964" y="1914"/>
                  </a:cubicBezTo>
                  <a:cubicBezTo>
                    <a:pt x="869" y="1942"/>
                    <a:pt x="583" y="1980"/>
                    <a:pt x="583" y="1980"/>
                  </a:cubicBezTo>
                  <a:cubicBezTo>
                    <a:pt x="258" y="1980"/>
                    <a:pt x="1" y="2257"/>
                    <a:pt x="39" y="2581"/>
                  </a:cubicBezTo>
                  <a:cubicBezTo>
                    <a:pt x="76" y="2861"/>
                    <a:pt x="314" y="3068"/>
                    <a:pt x="593" y="3068"/>
                  </a:cubicBezTo>
                  <a:cubicBezTo>
                    <a:pt x="599" y="3068"/>
                    <a:pt x="605" y="3068"/>
                    <a:pt x="611" y="3068"/>
                  </a:cubicBezTo>
                  <a:lnTo>
                    <a:pt x="726" y="3068"/>
                  </a:lnTo>
                  <a:cubicBezTo>
                    <a:pt x="945" y="4451"/>
                    <a:pt x="2138" y="5472"/>
                    <a:pt x="3531" y="5472"/>
                  </a:cubicBezTo>
                  <a:cubicBezTo>
                    <a:pt x="4933" y="5472"/>
                    <a:pt x="6116" y="4451"/>
                    <a:pt x="6335" y="3068"/>
                  </a:cubicBezTo>
                  <a:lnTo>
                    <a:pt x="6450" y="3068"/>
                  </a:lnTo>
                  <a:cubicBezTo>
                    <a:pt x="6456" y="3068"/>
                    <a:pt x="6463" y="3068"/>
                    <a:pt x="6469" y="3068"/>
                  </a:cubicBezTo>
                  <a:cubicBezTo>
                    <a:pt x="6756" y="3068"/>
                    <a:pt x="6994" y="2861"/>
                    <a:pt x="7032" y="2581"/>
                  </a:cubicBezTo>
                  <a:cubicBezTo>
                    <a:pt x="7060" y="2262"/>
                    <a:pt x="6811" y="1980"/>
                    <a:pt x="6494" y="1980"/>
                  </a:cubicBezTo>
                  <a:cubicBezTo>
                    <a:pt x="6489" y="1980"/>
                    <a:pt x="6484" y="1980"/>
                    <a:pt x="6478" y="1980"/>
                  </a:cubicBezTo>
                  <a:cubicBezTo>
                    <a:pt x="6478" y="1980"/>
                    <a:pt x="6183" y="1942"/>
                    <a:pt x="6097" y="1914"/>
                  </a:cubicBezTo>
                  <a:cubicBezTo>
                    <a:pt x="5601" y="1780"/>
                    <a:pt x="4523" y="1351"/>
                    <a:pt x="3712" y="101"/>
                  </a:cubicBezTo>
                  <a:cubicBezTo>
                    <a:pt x="3669" y="34"/>
                    <a:pt x="3600" y="1"/>
                    <a:pt x="3531" y="1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36"/>
            <p:cNvSpPr/>
            <p:nvPr/>
          </p:nvSpPr>
          <p:spPr>
            <a:xfrm>
              <a:off x="5451398" y="2592467"/>
              <a:ext cx="11390" cy="17308"/>
            </a:xfrm>
            <a:custGeom>
              <a:avLst/>
              <a:gdLst/>
              <a:ahLst/>
              <a:cxnLst/>
              <a:rect l="l" t="t" r="r" b="b"/>
              <a:pathLst>
                <a:path w="435" h="661" extrusionOk="0">
                  <a:moveTo>
                    <a:pt x="216" y="0"/>
                  </a:moveTo>
                  <a:cubicBezTo>
                    <a:pt x="108" y="0"/>
                    <a:pt x="0" y="74"/>
                    <a:pt x="5" y="222"/>
                  </a:cubicBezTo>
                  <a:lnTo>
                    <a:pt x="5" y="441"/>
                  </a:lnTo>
                  <a:cubicBezTo>
                    <a:pt x="5" y="556"/>
                    <a:pt x="101" y="661"/>
                    <a:pt x="215" y="661"/>
                  </a:cubicBezTo>
                  <a:cubicBezTo>
                    <a:pt x="339" y="661"/>
                    <a:pt x="434" y="556"/>
                    <a:pt x="434" y="441"/>
                  </a:cubicBezTo>
                  <a:lnTo>
                    <a:pt x="434" y="222"/>
                  </a:lnTo>
                  <a:cubicBezTo>
                    <a:pt x="434" y="74"/>
                    <a:pt x="325" y="0"/>
                    <a:pt x="2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36"/>
            <p:cNvSpPr/>
            <p:nvPr/>
          </p:nvSpPr>
          <p:spPr>
            <a:xfrm>
              <a:off x="5519977" y="2592467"/>
              <a:ext cx="11495" cy="17308"/>
            </a:xfrm>
            <a:custGeom>
              <a:avLst/>
              <a:gdLst/>
              <a:ahLst/>
              <a:cxnLst/>
              <a:rect l="l" t="t" r="r" b="b"/>
              <a:pathLst>
                <a:path w="439" h="661" extrusionOk="0">
                  <a:moveTo>
                    <a:pt x="219" y="0"/>
                  </a:moveTo>
                  <a:cubicBezTo>
                    <a:pt x="110" y="0"/>
                    <a:pt x="0" y="74"/>
                    <a:pt x="0" y="222"/>
                  </a:cubicBezTo>
                  <a:lnTo>
                    <a:pt x="0" y="441"/>
                  </a:lnTo>
                  <a:cubicBezTo>
                    <a:pt x="0" y="556"/>
                    <a:pt x="95" y="661"/>
                    <a:pt x="219" y="661"/>
                  </a:cubicBezTo>
                  <a:cubicBezTo>
                    <a:pt x="344" y="661"/>
                    <a:pt x="439" y="556"/>
                    <a:pt x="439" y="441"/>
                  </a:cubicBezTo>
                  <a:lnTo>
                    <a:pt x="439" y="222"/>
                  </a:lnTo>
                  <a:cubicBezTo>
                    <a:pt x="439" y="74"/>
                    <a:pt x="329" y="0"/>
                    <a:pt x="2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36"/>
            <p:cNvSpPr/>
            <p:nvPr/>
          </p:nvSpPr>
          <p:spPr>
            <a:xfrm>
              <a:off x="5465748" y="2629493"/>
              <a:ext cx="51506" cy="23017"/>
            </a:xfrm>
            <a:custGeom>
              <a:avLst/>
              <a:gdLst/>
              <a:ahLst/>
              <a:cxnLst/>
              <a:rect l="l" t="t" r="r" b="b"/>
              <a:pathLst>
                <a:path w="1967" h="879" extrusionOk="0">
                  <a:moveTo>
                    <a:pt x="144" y="0"/>
                  </a:moveTo>
                  <a:cubicBezTo>
                    <a:pt x="58" y="0"/>
                    <a:pt x="1" y="77"/>
                    <a:pt x="10" y="163"/>
                  </a:cubicBezTo>
                  <a:cubicBezTo>
                    <a:pt x="96" y="563"/>
                    <a:pt x="497" y="878"/>
                    <a:pt x="984" y="878"/>
                  </a:cubicBezTo>
                  <a:cubicBezTo>
                    <a:pt x="1461" y="878"/>
                    <a:pt x="1861" y="563"/>
                    <a:pt x="1947" y="163"/>
                  </a:cubicBezTo>
                  <a:cubicBezTo>
                    <a:pt x="1966" y="77"/>
                    <a:pt x="1899" y="0"/>
                    <a:pt x="18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36"/>
            <p:cNvSpPr/>
            <p:nvPr/>
          </p:nvSpPr>
          <p:spPr>
            <a:xfrm>
              <a:off x="5399316" y="2540673"/>
              <a:ext cx="169626" cy="143311"/>
            </a:xfrm>
            <a:custGeom>
              <a:avLst/>
              <a:gdLst/>
              <a:ahLst/>
              <a:cxnLst/>
              <a:rect l="l" t="t" r="r" b="b"/>
              <a:pathLst>
                <a:path w="6478" h="5473" extrusionOk="0">
                  <a:moveTo>
                    <a:pt x="3516" y="1"/>
                  </a:moveTo>
                  <a:cubicBezTo>
                    <a:pt x="3444" y="1"/>
                    <a:pt x="3373" y="34"/>
                    <a:pt x="3330" y="101"/>
                  </a:cubicBezTo>
                  <a:cubicBezTo>
                    <a:pt x="2900" y="788"/>
                    <a:pt x="2280" y="1332"/>
                    <a:pt x="1546" y="1694"/>
                  </a:cubicBezTo>
                  <a:cubicBezTo>
                    <a:pt x="1355" y="1780"/>
                    <a:pt x="1155" y="1856"/>
                    <a:pt x="954" y="1914"/>
                  </a:cubicBezTo>
                  <a:cubicBezTo>
                    <a:pt x="868" y="1942"/>
                    <a:pt x="573" y="1980"/>
                    <a:pt x="573" y="1980"/>
                  </a:cubicBezTo>
                  <a:cubicBezTo>
                    <a:pt x="248" y="1980"/>
                    <a:pt x="0" y="2257"/>
                    <a:pt x="29" y="2581"/>
                  </a:cubicBezTo>
                  <a:cubicBezTo>
                    <a:pt x="66" y="2861"/>
                    <a:pt x="304" y="3068"/>
                    <a:pt x="583" y="3068"/>
                  </a:cubicBezTo>
                  <a:cubicBezTo>
                    <a:pt x="589" y="3068"/>
                    <a:pt x="595" y="3068"/>
                    <a:pt x="601" y="3068"/>
                  </a:cubicBezTo>
                  <a:lnTo>
                    <a:pt x="725" y="3068"/>
                  </a:lnTo>
                  <a:cubicBezTo>
                    <a:pt x="931" y="4467"/>
                    <a:pt x="2133" y="5472"/>
                    <a:pt x="3505" y="5472"/>
                  </a:cubicBezTo>
                  <a:cubicBezTo>
                    <a:pt x="3658" y="5472"/>
                    <a:pt x="3813" y="5460"/>
                    <a:pt x="3969" y="5434"/>
                  </a:cubicBezTo>
                  <a:cubicBezTo>
                    <a:pt x="2643" y="5234"/>
                    <a:pt x="1641" y="4127"/>
                    <a:pt x="1565" y="2791"/>
                  </a:cubicBezTo>
                  <a:cubicBezTo>
                    <a:pt x="1555" y="2686"/>
                    <a:pt x="1574" y="2581"/>
                    <a:pt x="1603" y="2486"/>
                  </a:cubicBezTo>
                  <a:cubicBezTo>
                    <a:pt x="1670" y="2248"/>
                    <a:pt x="1832" y="2057"/>
                    <a:pt x="2032" y="1933"/>
                  </a:cubicBezTo>
                  <a:cubicBezTo>
                    <a:pt x="2624" y="1599"/>
                    <a:pt x="3129" y="1151"/>
                    <a:pt x="3521" y="597"/>
                  </a:cubicBezTo>
                  <a:cubicBezTo>
                    <a:pt x="3978" y="1236"/>
                    <a:pt x="4589" y="1742"/>
                    <a:pt x="5295" y="2076"/>
                  </a:cubicBezTo>
                  <a:cubicBezTo>
                    <a:pt x="5457" y="2157"/>
                    <a:pt x="5631" y="2197"/>
                    <a:pt x="5804" y="2197"/>
                  </a:cubicBezTo>
                  <a:cubicBezTo>
                    <a:pt x="6040" y="2197"/>
                    <a:pt x="6275" y="2123"/>
                    <a:pt x="6478" y="1980"/>
                  </a:cubicBezTo>
                  <a:cubicBezTo>
                    <a:pt x="6478" y="1980"/>
                    <a:pt x="6173" y="1942"/>
                    <a:pt x="6087" y="1923"/>
                  </a:cubicBezTo>
                  <a:cubicBezTo>
                    <a:pt x="5591" y="1780"/>
                    <a:pt x="4513" y="1351"/>
                    <a:pt x="3702" y="101"/>
                  </a:cubicBezTo>
                  <a:cubicBezTo>
                    <a:pt x="3659" y="34"/>
                    <a:pt x="3587" y="1"/>
                    <a:pt x="3516" y="1"/>
                  </a:cubicBez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36"/>
            <p:cNvSpPr/>
            <p:nvPr/>
          </p:nvSpPr>
          <p:spPr>
            <a:xfrm>
              <a:off x="5488738" y="2473875"/>
              <a:ext cx="94214" cy="101441"/>
            </a:xfrm>
            <a:custGeom>
              <a:avLst/>
              <a:gdLst/>
              <a:ahLst/>
              <a:cxnLst/>
              <a:rect l="l" t="t" r="r" b="b"/>
              <a:pathLst>
                <a:path w="3598" h="3874" extrusionOk="0">
                  <a:moveTo>
                    <a:pt x="735" y="0"/>
                  </a:moveTo>
                  <a:lnTo>
                    <a:pt x="735" y="0"/>
                  </a:lnTo>
                  <a:cubicBezTo>
                    <a:pt x="1" y="1860"/>
                    <a:pt x="1384" y="3873"/>
                    <a:pt x="3378" y="3873"/>
                  </a:cubicBezTo>
                  <a:cubicBezTo>
                    <a:pt x="3454" y="3873"/>
                    <a:pt x="3530" y="3873"/>
                    <a:pt x="3597" y="3864"/>
                  </a:cubicBezTo>
                  <a:lnTo>
                    <a:pt x="3597" y="3434"/>
                  </a:lnTo>
                  <a:cubicBezTo>
                    <a:pt x="3597" y="1755"/>
                    <a:pt x="2395" y="305"/>
                    <a:pt x="735" y="0"/>
                  </a:cubicBez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36"/>
            <p:cNvSpPr/>
            <p:nvPr/>
          </p:nvSpPr>
          <p:spPr>
            <a:xfrm>
              <a:off x="5414059" y="2729650"/>
              <a:ext cx="54962" cy="97199"/>
            </a:xfrm>
            <a:custGeom>
              <a:avLst/>
              <a:gdLst/>
              <a:ahLst/>
              <a:cxnLst/>
              <a:rect l="l" t="t" r="r" b="b"/>
              <a:pathLst>
                <a:path w="2099" h="3712" extrusionOk="0">
                  <a:moveTo>
                    <a:pt x="410" y="1"/>
                  </a:moveTo>
                  <a:lnTo>
                    <a:pt x="0" y="144"/>
                  </a:lnTo>
                  <a:cubicBezTo>
                    <a:pt x="420" y="1394"/>
                    <a:pt x="916" y="2729"/>
                    <a:pt x="1565" y="3712"/>
                  </a:cubicBezTo>
                  <a:lnTo>
                    <a:pt x="2099" y="3712"/>
                  </a:lnTo>
                  <a:cubicBezTo>
                    <a:pt x="1317" y="2643"/>
                    <a:pt x="725" y="955"/>
                    <a:pt x="4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36"/>
            <p:cNvSpPr/>
            <p:nvPr/>
          </p:nvSpPr>
          <p:spPr>
            <a:xfrm>
              <a:off x="5396567" y="2735909"/>
              <a:ext cx="34486" cy="90941"/>
            </a:xfrm>
            <a:custGeom>
              <a:avLst/>
              <a:gdLst/>
              <a:ahLst/>
              <a:cxnLst/>
              <a:rect l="l" t="t" r="r" b="b"/>
              <a:pathLst>
                <a:path w="1317" h="3473" extrusionOk="0">
                  <a:moveTo>
                    <a:pt x="411" y="0"/>
                  </a:moveTo>
                  <a:lnTo>
                    <a:pt x="0" y="143"/>
                  </a:lnTo>
                  <a:cubicBezTo>
                    <a:pt x="267" y="1250"/>
                    <a:pt x="554" y="2395"/>
                    <a:pt x="868" y="3473"/>
                  </a:cubicBezTo>
                  <a:lnTo>
                    <a:pt x="1317" y="3473"/>
                  </a:lnTo>
                  <a:cubicBezTo>
                    <a:pt x="992" y="2357"/>
                    <a:pt x="687" y="1155"/>
                    <a:pt x="4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3" name="Google Shape;1753;p36"/>
          <p:cNvGrpSpPr/>
          <p:nvPr/>
        </p:nvGrpSpPr>
        <p:grpSpPr>
          <a:xfrm>
            <a:off x="737375" y="3999434"/>
            <a:ext cx="1326200" cy="266700"/>
            <a:chOff x="1361875" y="2516775"/>
            <a:chExt cx="1326200" cy="266700"/>
          </a:xfrm>
        </p:grpSpPr>
        <p:sp>
          <p:nvSpPr>
            <p:cNvPr id="1754" name="Google Shape;1754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Doll house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755" name="Google Shape;1755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noFill/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6" name="Google Shape;1756;p36"/>
          <p:cNvGrpSpPr/>
          <p:nvPr/>
        </p:nvGrpSpPr>
        <p:grpSpPr>
          <a:xfrm>
            <a:off x="737375" y="3659009"/>
            <a:ext cx="1326200" cy="266700"/>
            <a:chOff x="1361875" y="2516775"/>
            <a:chExt cx="1326200" cy="266700"/>
          </a:xfrm>
        </p:grpSpPr>
        <p:sp>
          <p:nvSpPr>
            <p:cNvPr id="1757" name="Google Shape;1757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Anne wants: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758" name="Google Shape;1758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solidFill>
              <a:srgbClr val="F2E394"/>
            </a:solidFill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9" name="Google Shape;1759;p36"/>
          <p:cNvGrpSpPr/>
          <p:nvPr/>
        </p:nvGrpSpPr>
        <p:grpSpPr>
          <a:xfrm>
            <a:off x="2851725" y="2440034"/>
            <a:ext cx="1326200" cy="266700"/>
            <a:chOff x="1361875" y="2516775"/>
            <a:chExt cx="1326200" cy="266700"/>
          </a:xfrm>
        </p:grpSpPr>
        <p:sp>
          <p:nvSpPr>
            <p:cNvPr id="1760" name="Google Shape;1760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Book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761" name="Google Shape;1761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noFill/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2" name="Google Shape;1762;p36"/>
          <p:cNvGrpSpPr/>
          <p:nvPr/>
        </p:nvGrpSpPr>
        <p:grpSpPr>
          <a:xfrm>
            <a:off x="2851725" y="2099609"/>
            <a:ext cx="1326200" cy="266700"/>
            <a:chOff x="1361875" y="2516775"/>
            <a:chExt cx="1326200" cy="266700"/>
          </a:xfrm>
        </p:grpSpPr>
        <p:sp>
          <p:nvSpPr>
            <p:cNvPr id="1763" name="Google Shape;1763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John wants: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764" name="Google Shape;1764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solidFill>
              <a:srgbClr val="F2E394"/>
            </a:solidFill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5" name="Google Shape;1765;p36"/>
          <p:cNvGrpSpPr/>
          <p:nvPr/>
        </p:nvGrpSpPr>
        <p:grpSpPr>
          <a:xfrm>
            <a:off x="2900240" y="2530733"/>
            <a:ext cx="85095" cy="85121"/>
            <a:chOff x="307113" y="1398725"/>
            <a:chExt cx="129600" cy="129600"/>
          </a:xfrm>
        </p:grpSpPr>
        <p:cxnSp>
          <p:nvCxnSpPr>
            <p:cNvPr id="1766" name="Google Shape;1766;p36"/>
            <p:cNvCxnSpPr/>
            <p:nvPr/>
          </p:nvCxnSpPr>
          <p:spPr>
            <a:xfrm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67" name="Google Shape;1767;p36"/>
            <p:cNvCxnSpPr/>
            <p:nvPr/>
          </p:nvCxnSpPr>
          <p:spPr>
            <a:xfrm flipH="1"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768" name="Google Shape;1768;p36"/>
          <p:cNvGrpSpPr/>
          <p:nvPr/>
        </p:nvGrpSpPr>
        <p:grpSpPr>
          <a:xfrm>
            <a:off x="2851725" y="3999434"/>
            <a:ext cx="1326200" cy="266700"/>
            <a:chOff x="1361875" y="2516775"/>
            <a:chExt cx="1326200" cy="266700"/>
          </a:xfrm>
        </p:grpSpPr>
        <p:sp>
          <p:nvSpPr>
            <p:cNvPr id="1769" name="Google Shape;1769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Basketball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770" name="Google Shape;1770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noFill/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71" name="Google Shape;1771;p36"/>
          <p:cNvGrpSpPr/>
          <p:nvPr/>
        </p:nvGrpSpPr>
        <p:grpSpPr>
          <a:xfrm>
            <a:off x="2851725" y="3659009"/>
            <a:ext cx="1326200" cy="266700"/>
            <a:chOff x="1361875" y="2516775"/>
            <a:chExt cx="1326200" cy="266700"/>
          </a:xfrm>
        </p:grpSpPr>
        <p:sp>
          <p:nvSpPr>
            <p:cNvPr id="1772" name="Google Shape;1772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Jo wants: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773" name="Google Shape;1773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solidFill>
              <a:srgbClr val="F2E394"/>
            </a:solidFill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74" name="Google Shape;1774;p36"/>
          <p:cNvGrpSpPr/>
          <p:nvPr/>
        </p:nvGrpSpPr>
        <p:grpSpPr>
          <a:xfrm>
            <a:off x="2900664" y="4090133"/>
            <a:ext cx="85095" cy="85121"/>
            <a:chOff x="307113" y="1398725"/>
            <a:chExt cx="129600" cy="129600"/>
          </a:xfrm>
        </p:grpSpPr>
        <p:cxnSp>
          <p:nvCxnSpPr>
            <p:cNvPr id="1775" name="Google Shape;1775;p36"/>
            <p:cNvCxnSpPr/>
            <p:nvPr/>
          </p:nvCxnSpPr>
          <p:spPr>
            <a:xfrm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76" name="Google Shape;1776;p36"/>
            <p:cNvCxnSpPr/>
            <p:nvPr/>
          </p:nvCxnSpPr>
          <p:spPr>
            <a:xfrm flipH="1"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777" name="Google Shape;1777;p36"/>
          <p:cNvGrpSpPr/>
          <p:nvPr/>
        </p:nvGrpSpPr>
        <p:grpSpPr>
          <a:xfrm>
            <a:off x="4966075" y="2440034"/>
            <a:ext cx="1326200" cy="266700"/>
            <a:chOff x="1361875" y="2516775"/>
            <a:chExt cx="1326200" cy="266700"/>
          </a:xfrm>
        </p:grpSpPr>
        <p:sp>
          <p:nvSpPr>
            <p:cNvPr id="1778" name="Google Shape;1778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T-shirt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779" name="Google Shape;1779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noFill/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80" name="Google Shape;1780;p36"/>
          <p:cNvSpPr/>
          <p:nvPr/>
        </p:nvSpPr>
        <p:spPr>
          <a:xfrm>
            <a:off x="4978925" y="2869300"/>
            <a:ext cx="1300500" cy="6837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81" name="Google Shape;1781;p36"/>
          <p:cNvGrpSpPr/>
          <p:nvPr/>
        </p:nvGrpSpPr>
        <p:grpSpPr>
          <a:xfrm>
            <a:off x="4966075" y="3999434"/>
            <a:ext cx="1326200" cy="266700"/>
            <a:chOff x="1361875" y="2516775"/>
            <a:chExt cx="1326200" cy="266700"/>
          </a:xfrm>
        </p:grpSpPr>
        <p:sp>
          <p:nvSpPr>
            <p:cNvPr id="1782" name="Google Shape;1782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Bicycle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783" name="Google Shape;1783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noFill/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4" name="Google Shape;1784;p36"/>
          <p:cNvGrpSpPr/>
          <p:nvPr/>
        </p:nvGrpSpPr>
        <p:grpSpPr>
          <a:xfrm>
            <a:off x="4966075" y="3659009"/>
            <a:ext cx="1326200" cy="266700"/>
            <a:chOff x="1361875" y="2516775"/>
            <a:chExt cx="1326200" cy="266700"/>
          </a:xfrm>
        </p:grpSpPr>
        <p:sp>
          <p:nvSpPr>
            <p:cNvPr id="1785" name="Google Shape;1785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Tim wants: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786" name="Google Shape;1786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solidFill>
              <a:srgbClr val="F2E394"/>
            </a:solidFill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7" name="Google Shape;1787;p36"/>
          <p:cNvGrpSpPr/>
          <p:nvPr/>
        </p:nvGrpSpPr>
        <p:grpSpPr>
          <a:xfrm>
            <a:off x="5015014" y="4090133"/>
            <a:ext cx="85095" cy="85121"/>
            <a:chOff x="307113" y="1398725"/>
            <a:chExt cx="129600" cy="129600"/>
          </a:xfrm>
        </p:grpSpPr>
        <p:cxnSp>
          <p:nvCxnSpPr>
            <p:cNvPr id="1788" name="Google Shape;1788;p36"/>
            <p:cNvCxnSpPr/>
            <p:nvPr/>
          </p:nvCxnSpPr>
          <p:spPr>
            <a:xfrm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89" name="Google Shape;1789;p36"/>
            <p:cNvCxnSpPr/>
            <p:nvPr/>
          </p:nvCxnSpPr>
          <p:spPr>
            <a:xfrm flipH="1"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790" name="Google Shape;1790;p36"/>
          <p:cNvGrpSpPr/>
          <p:nvPr/>
        </p:nvGrpSpPr>
        <p:grpSpPr>
          <a:xfrm>
            <a:off x="5420114" y="2946468"/>
            <a:ext cx="409722" cy="529364"/>
            <a:chOff x="5699856" y="2472355"/>
            <a:chExt cx="274576" cy="354754"/>
          </a:xfrm>
        </p:grpSpPr>
        <p:sp>
          <p:nvSpPr>
            <p:cNvPr id="1791" name="Google Shape;1791;p36"/>
            <p:cNvSpPr/>
            <p:nvPr/>
          </p:nvSpPr>
          <p:spPr>
            <a:xfrm>
              <a:off x="5699856" y="2708936"/>
              <a:ext cx="274576" cy="117937"/>
            </a:xfrm>
            <a:custGeom>
              <a:avLst/>
              <a:gdLst/>
              <a:ahLst/>
              <a:cxnLst/>
              <a:rect l="l" t="t" r="r" b="b"/>
              <a:pathLst>
                <a:path w="10486" h="4504" extrusionOk="0">
                  <a:moveTo>
                    <a:pt x="3244" y="1"/>
                  </a:moveTo>
                  <a:lnTo>
                    <a:pt x="936" y="678"/>
                  </a:lnTo>
                  <a:cubicBezTo>
                    <a:pt x="382" y="840"/>
                    <a:pt x="1" y="1355"/>
                    <a:pt x="1" y="1937"/>
                  </a:cubicBezTo>
                  <a:lnTo>
                    <a:pt x="1" y="3845"/>
                  </a:lnTo>
                  <a:cubicBezTo>
                    <a:pt x="1" y="4208"/>
                    <a:pt x="296" y="4503"/>
                    <a:pt x="659" y="4503"/>
                  </a:cubicBezTo>
                  <a:lnTo>
                    <a:pt x="9827" y="4503"/>
                  </a:lnTo>
                  <a:cubicBezTo>
                    <a:pt x="10189" y="4503"/>
                    <a:pt x="10485" y="4208"/>
                    <a:pt x="10485" y="3845"/>
                  </a:cubicBezTo>
                  <a:lnTo>
                    <a:pt x="10485" y="1937"/>
                  </a:lnTo>
                  <a:cubicBezTo>
                    <a:pt x="10485" y="1355"/>
                    <a:pt x="10103" y="840"/>
                    <a:pt x="9541" y="678"/>
                  </a:cubicBezTo>
                  <a:lnTo>
                    <a:pt x="72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36"/>
            <p:cNvSpPr/>
            <p:nvPr/>
          </p:nvSpPr>
          <p:spPr>
            <a:xfrm>
              <a:off x="5797029" y="2712445"/>
              <a:ext cx="80231" cy="114428"/>
            </a:xfrm>
            <a:custGeom>
              <a:avLst/>
              <a:gdLst/>
              <a:ahLst/>
              <a:cxnLst/>
              <a:rect l="l" t="t" r="r" b="b"/>
              <a:pathLst>
                <a:path w="3064" h="4370" extrusionOk="0">
                  <a:moveTo>
                    <a:pt x="1" y="0"/>
                  </a:moveTo>
                  <a:lnTo>
                    <a:pt x="440" y="4369"/>
                  </a:lnTo>
                  <a:lnTo>
                    <a:pt x="2624" y="4369"/>
                  </a:lnTo>
                  <a:lnTo>
                    <a:pt x="3063" y="0"/>
                  </a:lnTo>
                  <a:close/>
                </a:path>
              </a:pathLst>
            </a:custGeom>
            <a:solidFill>
              <a:srgbClr val="ACB9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36"/>
            <p:cNvSpPr/>
            <p:nvPr/>
          </p:nvSpPr>
          <p:spPr>
            <a:xfrm>
              <a:off x="5797029" y="2712681"/>
              <a:ext cx="80231" cy="34250"/>
            </a:xfrm>
            <a:custGeom>
              <a:avLst/>
              <a:gdLst/>
              <a:ahLst/>
              <a:cxnLst/>
              <a:rect l="l" t="t" r="r" b="b"/>
              <a:pathLst>
                <a:path w="3064" h="1308" extrusionOk="0">
                  <a:moveTo>
                    <a:pt x="1" y="1"/>
                  </a:moveTo>
                  <a:lnTo>
                    <a:pt x="67" y="649"/>
                  </a:lnTo>
                  <a:cubicBezTo>
                    <a:pt x="459" y="1088"/>
                    <a:pt x="995" y="1308"/>
                    <a:pt x="1532" y="1308"/>
                  </a:cubicBezTo>
                  <a:cubicBezTo>
                    <a:pt x="2068" y="1308"/>
                    <a:pt x="2605" y="1088"/>
                    <a:pt x="2996" y="649"/>
                  </a:cubicBezTo>
                  <a:lnTo>
                    <a:pt x="3063" y="1"/>
                  </a:lnTo>
                  <a:close/>
                </a:path>
              </a:pathLst>
            </a:custGeom>
            <a:solidFill>
              <a:srgbClr val="899C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36"/>
            <p:cNvSpPr/>
            <p:nvPr/>
          </p:nvSpPr>
          <p:spPr>
            <a:xfrm>
              <a:off x="5797029" y="2655493"/>
              <a:ext cx="80231" cy="79943"/>
            </a:xfrm>
            <a:custGeom>
              <a:avLst/>
              <a:gdLst/>
              <a:ahLst/>
              <a:cxnLst/>
              <a:rect l="l" t="t" r="r" b="b"/>
              <a:pathLst>
                <a:path w="3064" h="3053" extrusionOk="0">
                  <a:moveTo>
                    <a:pt x="1" y="0"/>
                  </a:moveTo>
                  <a:lnTo>
                    <a:pt x="1" y="1526"/>
                  </a:lnTo>
                  <a:cubicBezTo>
                    <a:pt x="1" y="2366"/>
                    <a:pt x="688" y="3053"/>
                    <a:pt x="1527" y="3053"/>
                  </a:cubicBezTo>
                  <a:cubicBezTo>
                    <a:pt x="2376" y="3053"/>
                    <a:pt x="3053" y="2375"/>
                    <a:pt x="3063" y="1526"/>
                  </a:cubicBezTo>
                  <a:lnTo>
                    <a:pt x="3063" y="0"/>
                  </a:lnTo>
                  <a:close/>
                </a:path>
              </a:pathLst>
            </a:custGeom>
            <a:solidFill>
              <a:srgbClr val="F7A1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36"/>
            <p:cNvSpPr/>
            <p:nvPr/>
          </p:nvSpPr>
          <p:spPr>
            <a:xfrm>
              <a:off x="5797029" y="2655493"/>
              <a:ext cx="80231" cy="34119"/>
            </a:xfrm>
            <a:custGeom>
              <a:avLst/>
              <a:gdLst/>
              <a:ahLst/>
              <a:cxnLst/>
              <a:rect l="l" t="t" r="r" b="b"/>
              <a:pathLst>
                <a:path w="3064" h="1303" extrusionOk="0">
                  <a:moveTo>
                    <a:pt x="1" y="0"/>
                  </a:moveTo>
                  <a:lnTo>
                    <a:pt x="1" y="916"/>
                  </a:lnTo>
                  <a:cubicBezTo>
                    <a:pt x="478" y="1173"/>
                    <a:pt x="1002" y="1302"/>
                    <a:pt x="1528" y="1302"/>
                  </a:cubicBezTo>
                  <a:cubicBezTo>
                    <a:pt x="2054" y="1302"/>
                    <a:pt x="2581" y="1173"/>
                    <a:pt x="3063" y="916"/>
                  </a:cubicBezTo>
                  <a:lnTo>
                    <a:pt x="3063" y="0"/>
                  </a:ln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36"/>
            <p:cNvSpPr/>
            <p:nvPr/>
          </p:nvSpPr>
          <p:spPr>
            <a:xfrm>
              <a:off x="5740836" y="2523834"/>
              <a:ext cx="192355" cy="154413"/>
            </a:xfrm>
            <a:custGeom>
              <a:avLst/>
              <a:gdLst/>
              <a:ahLst/>
              <a:cxnLst/>
              <a:rect l="l" t="t" r="r" b="b"/>
              <a:pathLst>
                <a:path w="7346" h="5897" extrusionOk="0">
                  <a:moveTo>
                    <a:pt x="830" y="0"/>
                  </a:moveTo>
                  <a:lnTo>
                    <a:pt x="830" y="2185"/>
                  </a:lnTo>
                  <a:lnTo>
                    <a:pt x="725" y="2185"/>
                  </a:lnTo>
                  <a:cubicBezTo>
                    <a:pt x="0" y="2185"/>
                    <a:pt x="0" y="3273"/>
                    <a:pt x="725" y="3273"/>
                  </a:cubicBezTo>
                  <a:lnTo>
                    <a:pt x="840" y="3273"/>
                  </a:lnTo>
                  <a:cubicBezTo>
                    <a:pt x="954" y="4751"/>
                    <a:pt x="2194" y="5896"/>
                    <a:pt x="3673" y="5896"/>
                  </a:cubicBezTo>
                  <a:cubicBezTo>
                    <a:pt x="5152" y="5896"/>
                    <a:pt x="6392" y="4751"/>
                    <a:pt x="6497" y="3273"/>
                  </a:cubicBezTo>
                  <a:lnTo>
                    <a:pt x="6621" y="3273"/>
                  </a:lnTo>
                  <a:cubicBezTo>
                    <a:pt x="7346" y="3273"/>
                    <a:pt x="7346" y="2185"/>
                    <a:pt x="6621" y="2185"/>
                  </a:cubicBezTo>
                  <a:lnTo>
                    <a:pt x="6516" y="2185"/>
                  </a:lnTo>
                  <a:lnTo>
                    <a:pt x="6516" y="0"/>
                  </a:lnTo>
                  <a:close/>
                </a:path>
              </a:pathLst>
            </a:custGeom>
            <a:solidFill>
              <a:srgbClr val="F7A1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36"/>
            <p:cNvSpPr/>
            <p:nvPr/>
          </p:nvSpPr>
          <p:spPr>
            <a:xfrm>
              <a:off x="5797029" y="2581468"/>
              <a:ext cx="11521" cy="17334"/>
            </a:xfrm>
            <a:custGeom>
              <a:avLst/>
              <a:gdLst/>
              <a:ahLst/>
              <a:cxnLst/>
              <a:rect l="l" t="t" r="r" b="b"/>
              <a:pathLst>
                <a:path w="440" h="662" extrusionOk="0">
                  <a:moveTo>
                    <a:pt x="220" y="1"/>
                  </a:moveTo>
                  <a:cubicBezTo>
                    <a:pt x="110" y="1"/>
                    <a:pt x="1" y="75"/>
                    <a:pt x="1" y="223"/>
                  </a:cubicBezTo>
                  <a:lnTo>
                    <a:pt x="1" y="442"/>
                  </a:lnTo>
                  <a:cubicBezTo>
                    <a:pt x="1" y="557"/>
                    <a:pt x="96" y="661"/>
                    <a:pt x="220" y="661"/>
                  </a:cubicBezTo>
                  <a:cubicBezTo>
                    <a:pt x="335" y="661"/>
                    <a:pt x="440" y="557"/>
                    <a:pt x="440" y="442"/>
                  </a:cubicBezTo>
                  <a:lnTo>
                    <a:pt x="440" y="223"/>
                  </a:lnTo>
                  <a:cubicBezTo>
                    <a:pt x="440" y="75"/>
                    <a:pt x="330" y="1"/>
                    <a:pt x="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36"/>
            <p:cNvSpPr/>
            <p:nvPr/>
          </p:nvSpPr>
          <p:spPr>
            <a:xfrm>
              <a:off x="5865738" y="2581468"/>
              <a:ext cx="11521" cy="17334"/>
            </a:xfrm>
            <a:custGeom>
              <a:avLst/>
              <a:gdLst/>
              <a:ahLst/>
              <a:cxnLst/>
              <a:rect l="l" t="t" r="r" b="b"/>
              <a:pathLst>
                <a:path w="440" h="662" extrusionOk="0">
                  <a:moveTo>
                    <a:pt x="220" y="1"/>
                  </a:moveTo>
                  <a:cubicBezTo>
                    <a:pt x="110" y="1"/>
                    <a:pt x="0" y="75"/>
                    <a:pt x="0" y="223"/>
                  </a:cubicBezTo>
                  <a:lnTo>
                    <a:pt x="0" y="442"/>
                  </a:lnTo>
                  <a:cubicBezTo>
                    <a:pt x="0" y="557"/>
                    <a:pt x="96" y="661"/>
                    <a:pt x="220" y="661"/>
                  </a:cubicBezTo>
                  <a:cubicBezTo>
                    <a:pt x="334" y="661"/>
                    <a:pt x="429" y="557"/>
                    <a:pt x="439" y="442"/>
                  </a:cubicBezTo>
                  <a:lnTo>
                    <a:pt x="439" y="223"/>
                  </a:lnTo>
                  <a:cubicBezTo>
                    <a:pt x="439" y="75"/>
                    <a:pt x="329" y="1"/>
                    <a:pt x="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36"/>
            <p:cNvSpPr/>
            <p:nvPr/>
          </p:nvSpPr>
          <p:spPr>
            <a:xfrm>
              <a:off x="5789540" y="2563793"/>
              <a:ext cx="26499" cy="11521"/>
            </a:xfrm>
            <a:custGeom>
              <a:avLst/>
              <a:gdLst/>
              <a:ahLst/>
              <a:cxnLst/>
              <a:rect l="l" t="t" r="r" b="b"/>
              <a:pathLst>
                <a:path w="1012" h="440" extrusionOk="0">
                  <a:moveTo>
                    <a:pt x="287" y="1"/>
                  </a:moveTo>
                  <a:cubicBezTo>
                    <a:pt x="0" y="1"/>
                    <a:pt x="0" y="440"/>
                    <a:pt x="287" y="440"/>
                  </a:cubicBezTo>
                  <a:lnTo>
                    <a:pt x="726" y="440"/>
                  </a:lnTo>
                  <a:cubicBezTo>
                    <a:pt x="1012" y="440"/>
                    <a:pt x="1012" y="1"/>
                    <a:pt x="7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36"/>
            <p:cNvSpPr/>
            <p:nvPr/>
          </p:nvSpPr>
          <p:spPr>
            <a:xfrm>
              <a:off x="5857988" y="2563793"/>
              <a:ext cx="26761" cy="11521"/>
            </a:xfrm>
            <a:custGeom>
              <a:avLst/>
              <a:gdLst/>
              <a:ahLst/>
              <a:cxnLst/>
              <a:rect l="l" t="t" r="r" b="b"/>
              <a:pathLst>
                <a:path w="1022" h="440" extrusionOk="0">
                  <a:moveTo>
                    <a:pt x="296" y="1"/>
                  </a:moveTo>
                  <a:cubicBezTo>
                    <a:pt x="0" y="1"/>
                    <a:pt x="0" y="440"/>
                    <a:pt x="296" y="440"/>
                  </a:cubicBezTo>
                  <a:lnTo>
                    <a:pt x="735" y="440"/>
                  </a:lnTo>
                  <a:cubicBezTo>
                    <a:pt x="1021" y="440"/>
                    <a:pt x="1021" y="1"/>
                    <a:pt x="7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36"/>
            <p:cNvSpPr/>
            <p:nvPr/>
          </p:nvSpPr>
          <p:spPr>
            <a:xfrm>
              <a:off x="5743585" y="2523834"/>
              <a:ext cx="154884" cy="154387"/>
            </a:xfrm>
            <a:custGeom>
              <a:avLst/>
              <a:gdLst/>
              <a:ahLst/>
              <a:cxnLst/>
              <a:rect l="l" t="t" r="r" b="b"/>
              <a:pathLst>
                <a:path w="5915" h="5896" extrusionOk="0">
                  <a:moveTo>
                    <a:pt x="735" y="0"/>
                  </a:moveTo>
                  <a:lnTo>
                    <a:pt x="735" y="2185"/>
                  </a:lnTo>
                  <a:lnTo>
                    <a:pt x="639" y="2185"/>
                  </a:lnTo>
                  <a:cubicBezTo>
                    <a:pt x="632" y="2185"/>
                    <a:pt x="625" y="2185"/>
                    <a:pt x="619" y="2185"/>
                  </a:cubicBezTo>
                  <a:cubicBezTo>
                    <a:pt x="379" y="2185"/>
                    <a:pt x="170" y="2345"/>
                    <a:pt x="96" y="2586"/>
                  </a:cubicBezTo>
                  <a:cubicBezTo>
                    <a:pt x="0" y="2929"/>
                    <a:pt x="258" y="3273"/>
                    <a:pt x="620" y="3273"/>
                  </a:cubicBezTo>
                  <a:lnTo>
                    <a:pt x="744" y="3273"/>
                  </a:lnTo>
                  <a:cubicBezTo>
                    <a:pt x="848" y="4776"/>
                    <a:pt x="2093" y="5895"/>
                    <a:pt x="3546" y="5895"/>
                  </a:cubicBezTo>
                  <a:cubicBezTo>
                    <a:pt x="3698" y="5895"/>
                    <a:pt x="3852" y="5883"/>
                    <a:pt x="4007" y="5858"/>
                  </a:cubicBezTo>
                  <a:cubicBezTo>
                    <a:pt x="2624" y="5648"/>
                    <a:pt x="1603" y="4456"/>
                    <a:pt x="1603" y="3063"/>
                  </a:cubicBezTo>
                  <a:lnTo>
                    <a:pt x="1603" y="1727"/>
                  </a:lnTo>
                  <a:cubicBezTo>
                    <a:pt x="1603" y="1234"/>
                    <a:pt x="1996" y="838"/>
                    <a:pt x="2481" y="838"/>
                  </a:cubicBezTo>
                  <a:cubicBezTo>
                    <a:pt x="2503" y="838"/>
                    <a:pt x="2525" y="838"/>
                    <a:pt x="2547" y="840"/>
                  </a:cubicBezTo>
                  <a:cubicBezTo>
                    <a:pt x="2690" y="850"/>
                    <a:pt x="2843" y="859"/>
                    <a:pt x="2996" y="859"/>
                  </a:cubicBezTo>
                  <a:cubicBezTo>
                    <a:pt x="3711" y="850"/>
                    <a:pt x="4417" y="745"/>
                    <a:pt x="5104" y="563"/>
                  </a:cubicBezTo>
                  <a:cubicBezTo>
                    <a:pt x="5428" y="468"/>
                    <a:pt x="5715" y="277"/>
                    <a:pt x="5915" y="0"/>
                  </a:cubicBez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36"/>
            <p:cNvSpPr/>
            <p:nvPr/>
          </p:nvSpPr>
          <p:spPr>
            <a:xfrm>
              <a:off x="5751310" y="2500818"/>
              <a:ext cx="40011" cy="83006"/>
            </a:xfrm>
            <a:custGeom>
              <a:avLst/>
              <a:gdLst/>
              <a:ahLst/>
              <a:cxnLst/>
              <a:rect l="l" t="t" r="r" b="b"/>
              <a:pathLst>
                <a:path w="1528" h="3170" extrusionOk="0">
                  <a:moveTo>
                    <a:pt x="1444" y="1"/>
                  </a:moveTo>
                  <a:cubicBezTo>
                    <a:pt x="648" y="1"/>
                    <a:pt x="1" y="609"/>
                    <a:pt x="1" y="1318"/>
                  </a:cubicBezTo>
                  <a:lnTo>
                    <a:pt x="1" y="3169"/>
                  </a:lnTo>
                  <a:lnTo>
                    <a:pt x="487" y="3112"/>
                  </a:lnTo>
                  <a:cubicBezTo>
                    <a:pt x="707" y="3083"/>
                    <a:pt x="869" y="2902"/>
                    <a:pt x="869" y="2673"/>
                  </a:cubicBezTo>
                  <a:lnTo>
                    <a:pt x="869" y="2406"/>
                  </a:lnTo>
                  <a:cubicBezTo>
                    <a:pt x="869" y="1538"/>
                    <a:pt x="1527" y="879"/>
                    <a:pt x="1527" y="879"/>
                  </a:cubicBezTo>
                  <a:lnTo>
                    <a:pt x="1499" y="2"/>
                  </a:lnTo>
                  <a:cubicBezTo>
                    <a:pt x="1480" y="1"/>
                    <a:pt x="1462" y="1"/>
                    <a:pt x="1444" y="1"/>
                  </a:cubicBez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36"/>
            <p:cNvSpPr/>
            <p:nvPr/>
          </p:nvSpPr>
          <p:spPr>
            <a:xfrm>
              <a:off x="5837013" y="2689690"/>
              <a:ext cx="72951" cy="137419"/>
            </a:xfrm>
            <a:custGeom>
              <a:avLst/>
              <a:gdLst/>
              <a:ahLst/>
              <a:cxnLst/>
              <a:rect l="l" t="t" r="r" b="b"/>
              <a:pathLst>
                <a:path w="2786" h="5248" extrusionOk="0">
                  <a:moveTo>
                    <a:pt x="1536" y="1"/>
                  </a:moveTo>
                  <a:lnTo>
                    <a:pt x="0" y="5248"/>
                  </a:lnTo>
                  <a:lnTo>
                    <a:pt x="1317" y="5248"/>
                  </a:lnTo>
                  <a:lnTo>
                    <a:pt x="2700" y="2462"/>
                  </a:lnTo>
                  <a:cubicBezTo>
                    <a:pt x="2786" y="2300"/>
                    <a:pt x="2757" y="2090"/>
                    <a:pt x="2624" y="1966"/>
                  </a:cubicBezTo>
                  <a:lnTo>
                    <a:pt x="2185" y="1527"/>
                  </a:lnTo>
                  <a:lnTo>
                    <a:pt x="2652" y="907"/>
                  </a:lnTo>
                  <a:cubicBezTo>
                    <a:pt x="2748" y="774"/>
                    <a:pt x="2709" y="583"/>
                    <a:pt x="2557" y="516"/>
                  </a:cubicBezTo>
                  <a:lnTo>
                    <a:pt x="15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36"/>
            <p:cNvSpPr/>
            <p:nvPr/>
          </p:nvSpPr>
          <p:spPr>
            <a:xfrm>
              <a:off x="5909441" y="2775498"/>
              <a:ext cx="43755" cy="40011"/>
            </a:xfrm>
            <a:custGeom>
              <a:avLst/>
              <a:gdLst/>
              <a:ahLst/>
              <a:cxnLst/>
              <a:rect l="l" t="t" r="r" b="b"/>
              <a:pathLst>
                <a:path w="1671" h="1528" extrusionOk="0">
                  <a:moveTo>
                    <a:pt x="840" y="1"/>
                  </a:moveTo>
                  <a:cubicBezTo>
                    <a:pt x="730" y="1"/>
                    <a:pt x="621" y="72"/>
                    <a:pt x="621" y="216"/>
                  </a:cubicBezTo>
                  <a:lnTo>
                    <a:pt x="621" y="549"/>
                  </a:lnTo>
                  <a:lnTo>
                    <a:pt x="296" y="549"/>
                  </a:lnTo>
                  <a:cubicBezTo>
                    <a:pt x="293" y="549"/>
                    <a:pt x="290" y="549"/>
                    <a:pt x="287" y="549"/>
                  </a:cubicBezTo>
                  <a:cubicBezTo>
                    <a:pt x="1" y="549"/>
                    <a:pt x="4" y="979"/>
                    <a:pt x="296" y="979"/>
                  </a:cubicBezTo>
                  <a:lnTo>
                    <a:pt x="621" y="979"/>
                  </a:lnTo>
                  <a:lnTo>
                    <a:pt x="621" y="1313"/>
                  </a:lnTo>
                  <a:cubicBezTo>
                    <a:pt x="621" y="1456"/>
                    <a:pt x="730" y="1527"/>
                    <a:pt x="840" y="1527"/>
                  </a:cubicBezTo>
                  <a:cubicBezTo>
                    <a:pt x="950" y="1527"/>
                    <a:pt x="1060" y="1456"/>
                    <a:pt x="1060" y="1313"/>
                  </a:cubicBezTo>
                  <a:lnTo>
                    <a:pt x="1060" y="979"/>
                  </a:lnTo>
                  <a:lnTo>
                    <a:pt x="1384" y="979"/>
                  </a:lnTo>
                  <a:cubicBezTo>
                    <a:pt x="1670" y="979"/>
                    <a:pt x="1670" y="549"/>
                    <a:pt x="1384" y="549"/>
                  </a:cubicBezTo>
                  <a:lnTo>
                    <a:pt x="1060" y="549"/>
                  </a:lnTo>
                  <a:lnTo>
                    <a:pt x="1060" y="216"/>
                  </a:lnTo>
                  <a:cubicBezTo>
                    <a:pt x="1060" y="72"/>
                    <a:pt x="950" y="1"/>
                    <a:pt x="8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36"/>
            <p:cNvSpPr/>
            <p:nvPr/>
          </p:nvSpPr>
          <p:spPr>
            <a:xfrm>
              <a:off x="5882968" y="2483824"/>
              <a:ext cx="39984" cy="100001"/>
            </a:xfrm>
            <a:custGeom>
              <a:avLst/>
              <a:gdLst/>
              <a:ahLst/>
              <a:cxnLst/>
              <a:rect l="l" t="t" r="r" b="b"/>
              <a:pathLst>
                <a:path w="1527" h="3819" extrusionOk="0">
                  <a:moveTo>
                    <a:pt x="91" y="0"/>
                  </a:moveTo>
                  <a:cubicBezTo>
                    <a:pt x="68" y="0"/>
                    <a:pt x="44" y="1"/>
                    <a:pt x="20" y="2"/>
                  </a:cubicBezTo>
                  <a:lnTo>
                    <a:pt x="0" y="1528"/>
                  </a:lnTo>
                  <a:cubicBezTo>
                    <a:pt x="0" y="1528"/>
                    <a:pt x="649" y="2187"/>
                    <a:pt x="649" y="3055"/>
                  </a:cubicBezTo>
                  <a:lnTo>
                    <a:pt x="649" y="3322"/>
                  </a:lnTo>
                  <a:cubicBezTo>
                    <a:pt x="649" y="3541"/>
                    <a:pt x="811" y="3732"/>
                    <a:pt x="1031" y="3761"/>
                  </a:cubicBezTo>
                  <a:lnTo>
                    <a:pt x="1527" y="3818"/>
                  </a:lnTo>
                  <a:lnTo>
                    <a:pt x="1527" y="1309"/>
                  </a:lnTo>
                  <a:cubicBezTo>
                    <a:pt x="1527" y="605"/>
                    <a:pt x="880" y="0"/>
                    <a:pt x="91" y="0"/>
                  </a:cubicBez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36"/>
            <p:cNvSpPr/>
            <p:nvPr/>
          </p:nvSpPr>
          <p:spPr>
            <a:xfrm>
              <a:off x="5811797" y="2620928"/>
              <a:ext cx="50668" cy="17361"/>
            </a:xfrm>
            <a:custGeom>
              <a:avLst/>
              <a:gdLst/>
              <a:ahLst/>
              <a:cxnLst/>
              <a:rect l="l" t="t" r="r" b="b"/>
              <a:pathLst>
                <a:path w="1935" h="663" extrusionOk="0">
                  <a:moveTo>
                    <a:pt x="312" y="1"/>
                  </a:moveTo>
                  <a:cubicBezTo>
                    <a:pt x="143" y="1"/>
                    <a:pt x="1" y="222"/>
                    <a:pt x="162" y="376"/>
                  </a:cubicBezTo>
                  <a:cubicBezTo>
                    <a:pt x="372" y="558"/>
                    <a:pt x="643" y="662"/>
                    <a:pt x="926" y="662"/>
                  </a:cubicBezTo>
                  <a:cubicBezTo>
                    <a:pt x="938" y="662"/>
                    <a:pt x="951" y="662"/>
                    <a:pt x="963" y="662"/>
                  </a:cubicBezTo>
                  <a:cubicBezTo>
                    <a:pt x="975" y="662"/>
                    <a:pt x="988" y="662"/>
                    <a:pt x="1000" y="662"/>
                  </a:cubicBezTo>
                  <a:cubicBezTo>
                    <a:pt x="1283" y="662"/>
                    <a:pt x="1564" y="558"/>
                    <a:pt x="1774" y="376"/>
                  </a:cubicBezTo>
                  <a:cubicBezTo>
                    <a:pt x="1935" y="222"/>
                    <a:pt x="1793" y="1"/>
                    <a:pt x="1623" y="1"/>
                  </a:cubicBezTo>
                  <a:cubicBezTo>
                    <a:pt x="1572" y="1"/>
                    <a:pt x="1518" y="21"/>
                    <a:pt x="1469" y="70"/>
                  </a:cubicBezTo>
                  <a:cubicBezTo>
                    <a:pt x="1316" y="170"/>
                    <a:pt x="1140" y="221"/>
                    <a:pt x="964" y="221"/>
                  </a:cubicBezTo>
                  <a:cubicBezTo>
                    <a:pt x="789" y="221"/>
                    <a:pt x="615" y="170"/>
                    <a:pt x="467" y="70"/>
                  </a:cubicBezTo>
                  <a:cubicBezTo>
                    <a:pt x="418" y="21"/>
                    <a:pt x="364" y="1"/>
                    <a:pt x="3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36"/>
            <p:cNvSpPr/>
            <p:nvPr/>
          </p:nvSpPr>
          <p:spPr>
            <a:xfrm>
              <a:off x="5764062" y="2689690"/>
              <a:ext cx="72978" cy="137419"/>
            </a:xfrm>
            <a:custGeom>
              <a:avLst/>
              <a:gdLst/>
              <a:ahLst/>
              <a:cxnLst/>
              <a:rect l="l" t="t" r="r" b="b"/>
              <a:pathLst>
                <a:path w="2787" h="5248" extrusionOk="0">
                  <a:moveTo>
                    <a:pt x="1260" y="1"/>
                  </a:moveTo>
                  <a:lnTo>
                    <a:pt x="239" y="516"/>
                  </a:lnTo>
                  <a:cubicBezTo>
                    <a:pt x="86" y="583"/>
                    <a:pt x="39" y="774"/>
                    <a:pt x="144" y="907"/>
                  </a:cubicBezTo>
                  <a:lnTo>
                    <a:pt x="601" y="1527"/>
                  </a:lnTo>
                  <a:lnTo>
                    <a:pt x="172" y="1966"/>
                  </a:lnTo>
                  <a:cubicBezTo>
                    <a:pt x="39" y="2100"/>
                    <a:pt x="0" y="2300"/>
                    <a:pt x="86" y="2472"/>
                  </a:cubicBezTo>
                  <a:lnTo>
                    <a:pt x="1479" y="5248"/>
                  </a:lnTo>
                  <a:lnTo>
                    <a:pt x="2786" y="5248"/>
                  </a:lnTo>
                  <a:lnTo>
                    <a:pt x="126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36"/>
            <p:cNvSpPr/>
            <p:nvPr/>
          </p:nvSpPr>
          <p:spPr>
            <a:xfrm>
              <a:off x="5750812" y="2472355"/>
              <a:ext cx="145170" cy="62582"/>
            </a:xfrm>
            <a:custGeom>
              <a:avLst/>
              <a:gdLst/>
              <a:ahLst/>
              <a:cxnLst/>
              <a:rect l="l" t="t" r="r" b="b"/>
              <a:pathLst>
                <a:path w="5544" h="2390" extrusionOk="0">
                  <a:moveTo>
                    <a:pt x="3780" y="1"/>
                  </a:moveTo>
                  <a:cubicBezTo>
                    <a:pt x="3761" y="1"/>
                    <a:pt x="3741" y="1"/>
                    <a:pt x="3721" y="1"/>
                  </a:cubicBezTo>
                  <a:cubicBezTo>
                    <a:pt x="1899" y="1"/>
                    <a:pt x="1546" y="555"/>
                    <a:pt x="144" y="1003"/>
                  </a:cubicBezTo>
                  <a:cubicBezTo>
                    <a:pt x="39" y="1032"/>
                    <a:pt x="1" y="1146"/>
                    <a:pt x="58" y="1232"/>
                  </a:cubicBezTo>
                  <a:cubicBezTo>
                    <a:pt x="289" y="1593"/>
                    <a:pt x="989" y="2390"/>
                    <a:pt x="2711" y="2390"/>
                  </a:cubicBezTo>
                  <a:cubicBezTo>
                    <a:pt x="3266" y="2390"/>
                    <a:pt x="3928" y="2307"/>
                    <a:pt x="4714" y="2100"/>
                  </a:cubicBezTo>
                  <a:cubicBezTo>
                    <a:pt x="5086" y="2005"/>
                    <a:pt x="5381" y="1699"/>
                    <a:pt x="5458" y="1318"/>
                  </a:cubicBezTo>
                  <a:cubicBezTo>
                    <a:pt x="5544" y="879"/>
                    <a:pt x="5276" y="440"/>
                    <a:pt x="4866" y="240"/>
                  </a:cubicBezTo>
                  <a:cubicBezTo>
                    <a:pt x="4522" y="86"/>
                    <a:pt x="4152" y="1"/>
                    <a:pt x="3780" y="1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36"/>
            <p:cNvSpPr/>
            <p:nvPr/>
          </p:nvSpPr>
          <p:spPr>
            <a:xfrm>
              <a:off x="5728346" y="2792623"/>
              <a:ext cx="57214" cy="34250"/>
            </a:xfrm>
            <a:custGeom>
              <a:avLst/>
              <a:gdLst/>
              <a:ahLst/>
              <a:cxnLst/>
              <a:rect l="l" t="t" r="r" b="b"/>
              <a:pathLst>
                <a:path w="2185" h="1308" extrusionOk="0">
                  <a:moveTo>
                    <a:pt x="220" y="0"/>
                  </a:moveTo>
                  <a:cubicBezTo>
                    <a:pt x="105" y="0"/>
                    <a:pt x="0" y="96"/>
                    <a:pt x="0" y="220"/>
                  </a:cubicBezTo>
                  <a:lnTo>
                    <a:pt x="0" y="1098"/>
                  </a:lnTo>
                  <a:cubicBezTo>
                    <a:pt x="0" y="1212"/>
                    <a:pt x="105" y="1307"/>
                    <a:pt x="220" y="1307"/>
                  </a:cubicBezTo>
                  <a:lnTo>
                    <a:pt x="1965" y="1307"/>
                  </a:lnTo>
                  <a:cubicBezTo>
                    <a:pt x="2089" y="1307"/>
                    <a:pt x="2185" y="1212"/>
                    <a:pt x="2185" y="1098"/>
                  </a:cubicBezTo>
                  <a:lnTo>
                    <a:pt x="2185" y="220"/>
                  </a:lnTo>
                  <a:cubicBezTo>
                    <a:pt x="2185" y="96"/>
                    <a:pt x="2089" y="0"/>
                    <a:pt x="196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36"/>
            <p:cNvSpPr/>
            <p:nvPr/>
          </p:nvSpPr>
          <p:spPr>
            <a:xfrm>
              <a:off x="5751310" y="2775498"/>
              <a:ext cx="11521" cy="28646"/>
            </a:xfrm>
            <a:custGeom>
              <a:avLst/>
              <a:gdLst/>
              <a:ahLst/>
              <a:cxnLst/>
              <a:rect l="l" t="t" r="r" b="b"/>
              <a:pathLst>
                <a:path w="440" h="1094" extrusionOk="0">
                  <a:moveTo>
                    <a:pt x="220" y="1"/>
                  </a:moveTo>
                  <a:cubicBezTo>
                    <a:pt x="111" y="1"/>
                    <a:pt x="1" y="72"/>
                    <a:pt x="1" y="216"/>
                  </a:cubicBezTo>
                  <a:lnTo>
                    <a:pt x="1" y="874"/>
                  </a:lnTo>
                  <a:cubicBezTo>
                    <a:pt x="1" y="998"/>
                    <a:pt x="96" y="1093"/>
                    <a:pt x="220" y="1093"/>
                  </a:cubicBezTo>
                  <a:cubicBezTo>
                    <a:pt x="335" y="1093"/>
                    <a:pt x="440" y="998"/>
                    <a:pt x="440" y="874"/>
                  </a:cubicBezTo>
                  <a:lnTo>
                    <a:pt x="440" y="216"/>
                  </a:lnTo>
                  <a:cubicBezTo>
                    <a:pt x="440" y="72"/>
                    <a:pt x="330" y="1"/>
                    <a:pt x="2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36"/>
            <p:cNvSpPr/>
            <p:nvPr/>
          </p:nvSpPr>
          <p:spPr>
            <a:xfrm>
              <a:off x="5728346" y="2809853"/>
              <a:ext cx="57214" cy="17020"/>
            </a:xfrm>
            <a:custGeom>
              <a:avLst/>
              <a:gdLst/>
              <a:ahLst/>
              <a:cxnLst/>
              <a:rect l="l" t="t" r="r" b="b"/>
              <a:pathLst>
                <a:path w="2185" h="650" extrusionOk="0">
                  <a:moveTo>
                    <a:pt x="0" y="1"/>
                  </a:moveTo>
                  <a:lnTo>
                    <a:pt x="0" y="440"/>
                  </a:lnTo>
                  <a:cubicBezTo>
                    <a:pt x="0" y="554"/>
                    <a:pt x="105" y="649"/>
                    <a:pt x="220" y="649"/>
                  </a:cubicBezTo>
                  <a:lnTo>
                    <a:pt x="1965" y="649"/>
                  </a:lnTo>
                  <a:cubicBezTo>
                    <a:pt x="2089" y="649"/>
                    <a:pt x="2185" y="554"/>
                    <a:pt x="2185" y="440"/>
                  </a:cubicBezTo>
                  <a:lnTo>
                    <a:pt x="2185" y="1"/>
                  </a:lnTo>
                  <a:cubicBezTo>
                    <a:pt x="2185" y="115"/>
                    <a:pt x="2089" y="220"/>
                    <a:pt x="1965" y="220"/>
                  </a:cubicBezTo>
                  <a:lnTo>
                    <a:pt x="220" y="220"/>
                  </a:lnTo>
                  <a:cubicBezTo>
                    <a:pt x="105" y="220"/>
                    <a:pt x="0" y="115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12" name="Google Shape;1812;p36"/>
          <p:cNvSpPr/>
          <p:nvPr/>
        </p:nvSpPr>
        <p:spPr>
          <a:xfrm>
            <a:off x="7093275" y="1309900"/>
            <a:ext cx="1300500" cy="6837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13" name="Google Shape;1813;p36"/>
          <p:cNvGrpSpPr/>
          <p:nvPr/>
        </p:nvGrpSpPr>
        <p:grpSpPr>
          <a:xfrm>
            <a:off x="7080425" y="2099609"/>
            <a:ext cx="1326200" cy="266700"/>
            <a:chOff x="1361875" y="2516775"/>
            <a:chExt cx="1326200" cy="266700"/>
          </a:xfrm>
        </p:grpSpPr>
        <p:sp>
          <p:nvSpPr>
            <p:cNvPr id="1814" name="Google Shape;1814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Jen wants: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815" name="Google Shape;1815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solidFill>
              <a:srgbClr val="F2E394"/>
            </a:solidFill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6" name="Google Shape;1816;p36"/>
          <p:cNvGrpSpPr/>
          <p:nvPr/>
        </p:nvGrpSpPr>
        <p:grpSpPr>
          <a:xfrm>
            <a:off x="7142214" y="2530733"/>
            <a:ext cx="85095" cy="85121"/>
            <a:chOff x="307113" y="1398725"/>
            <a:chExt cx="129600" cy="129600"/>
          </a:xfrm>
        </p:grpSpPr>
        <p:cxnSp>
          <p:nvCxnSpPr>
            <p:cNvPr id="1817" name="Google Shape;1817;p36"/>
            <p:cNvCxnSpPr/>
            <p:nvPr/>
          </p:nvCxnSpPr>
          <p:spPr>
            <a:xfrm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18" name="Google Shape;1818;p36"/>
            <p:cNvCxnSpPr/>
            <p:nvPr/>
          </p:nvCxnSpPr>
          <p:spPr>
            <a:xfrm flipH="1"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819" name="Google Shape;1819;p36"/>
          <p:cNvGrpSpPr/>
          <p:nvPr/>
        </p:nvGrpSpPr>
        <p:grpSpPr>
          <a:xfrm>
            <a:off x="7080425" y="2440034"/>
            <a:ext cx="1326200" cy="266700"/>
            <a:chOff x="1361875" y="2516775"/>
            <a:chExt cx="1326200" cy="266700"/>
          </a:xfrm>
        </p:grpSpPr>
        <p:sp>
          <p:nvSpPr>
            <p:cNvPr id="1820" name="Google Shape;1820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Straightener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821" name="Google Shape;1821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noFill/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22" name="Google Shape;1822;p36"/>
          <p:cNvSpPr/>
          <p:nvPr/>
        </p:nvSpPr>
        <p:spPr>
          <a:xfrm>
            <a:off x="7093275" y="2869300"/>
            <a:ext cx="1300500" cy="6837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23" name="Google Shape;1823;p36"/>
          <p:cNvGrpSpPr/>
          <p:nvPr/>
        </p:nvGrpSpPr>
        <p:grpSpPr>
          <a:xfrm>
            <a:off x="7080425" y="3999434"/>
            <a:ext cx="1326200" cy="266700"/>
            <a:chOff x="1361875" y="2516775"/>
            <a:chExt cx="1326200" cy="266700"/>
          </a:xfrm>
        </p:grpSpPr>
        <p:sp>
          <p:nvSpPr>
            <p:cNvPr id="1824" name="Google Shape;1824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New clothes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825" name="Google Shape;1825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noFill/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26" name="Google Shape;1826;p36"/>
          <p:cNvGrpSpPr/>
          <p:nvPr/>
        </p:nvGrpSpPr>
        <p:grpSpPr>
          <a:xfrm>
            <a:off x="7080425" y="3659009"/>
            <a:ext cx="1326200" cy="266700"/>
            <a:chOff x="1361875" y="2516775"/>
            <a:chExt cx="1326200" cy="266700"/>
          </a:xfrm>
        </p:grpSpPr>
        <p:sp>
          <p:nvSpPr>
            <p:cNvPr id="1827" name="Google Shape;1827;p36"/>
            <p:cNvSpPr txBox="1"/>
            <p:nvPr/>
          </p:nvSpPr>
          <p:spPr>
            <a:xfrm>
              <a:off x="1625475" y="2516775"/>
              <a:ext cx="1062600" cy="26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b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Tom wants: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828" name="Google Shape;1828;p36"/>
            <p:cNvSpPr/>
            <p:nvPr/>
          </p:nvSpPr>
          <p:spPr>
            <a:xfrm>
              <a:off x="1361875" y="2556224"/>
              <a:ext cx="187800" cy="187800"/>
            </a:xfrm>
            <a:prstGeom prst="rect">
              <a:avLst/>
            </a:prstGeom>
            <a:solidFill>
              <a:srgbClr val="F2E394"/>
            </a:solidFill>
            <a:ln w="19050" cap="flat" cmpd="sng">
              <a:solidFill>
                <a:srgbClr val="F2E3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29" name="Google Shape;1829;p36"/>
          <p:cNvGrpSpPr/>
          <p:nvPr/>
        </p:nvGrpSpPr>
        <p:grpSpPr>
          <a:xfrm>
            <a:off x="7129364" y="4090133"/>
            <a:ext cx="85095" cy="85121"/>
            <a:chOff x="307113" y="1398725"/>
            <a:chExt cx="129600" cy="129600"/>
          </a:xfrm>
        </p:grpSpPr>
        <p:cxnSp>
          <p:nvCxnSpPr>
            <p:cNvPr id="1830" name="Google Shape;1830;p36"/>
            <p:cNvCxnSpPr/>
            <p:nvPr/>
          </p:nvCxnSpPr>
          <p:spPr>
            <a:xfrm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31" name="Google Shape;1831;p36"/>
            <p:cNvCxnSpPr/>
            <p:nvPr/>
          </p:nvCxnSpPr>
          <p:spPr>
            <a:xfrm flipH="1"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832" name="Google Shape;1832;p36"/>
          <p:cNvGrpSpPr/>
          <p:nvPr/>
        </p:nvGrpSpPr>
        <p:grpSpPr>
          <a:xfrm>
            <a:off x="791040" y="2530733"/>
            <a:ext cx="85095" cy="85121"/>
            <a:chOff x="307113" y="1398725"/>
            <a:chExt cx="129600" cy="129600"/>
          </a:xfrm>
        </p:grpSpPr>
        <p:cxnSp>
          <p:nvCxnSpPr>
            <p:cNvPr id="1833" name="Google Shape;1833;p36"/>
            <p:cNvCxnSpPr/>
            <p:nvPr/>
          </p:nvCxnSpPr>
          <p:spPr>
            <a:xfrm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34" name="Google Shape;1834;p36"/>
            <p:cNvCxnSpPr/>
            <p:nvPr/>
          </p:nvCxnSpPr>
          <p:spPr>
            <a:xfrm flipH="1"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835" name="Google Shape;1835;p36"/>
          <p:cNvGrpSpPr/>
          <p:nvPr/>
        </p:nvGrpSpPr>
        <p:grpSpPr>
          <a:xfrm>
            <a:off x="791464" y="4090133"/>
            <a:ext cx="85095" cy="85121"/>
            <a:chOff x="307113" y="1398725"/>
            <a:chExt cx="129600" cy="129600"/>
          </a:xfrm>
        </p:grpSpPr>
        <p:cxnSp>
          <p:nvCxnSpPr>
            <p:cNvPr id="1836" name="Google Shape;1836;p36"/>
            <p:cNvCxnSpPr/>
            <p:nvPr/>
          </p:nvCxnSpPr>
          <p:spPr>
            <a:xfrm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37" name="Google Shape;1837;p36"/>
            <p:cNvCxnSpPr/>
            <p:nvPr/>
          </p:nvCxnSpPr>
          <p:spPr>
            <a:xfrm flipH="1">
              <a:off x="307113" y="1398725"/>
              <a:ext cx="129600" cy="12960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838" name="Google Shape;1838;p36"/>
          <p:cNvGrpSpPr/>
          <p:nvPr/>
        </p:nvGrpSpPr>
        <p:grpSpPr>
          <a:xfrm>
            <a:off x="7547078" y="2955500"/>
            <a:ext cx="392895" cy="511301"/>
            <a:chOff x="8725106" y="3147426"/>
            <a:chExt cx="392895" cy="511301"/>
          </a:xfrm>
        </p:grpSpPr>
        <p:sp>
          <p:nvSpPr>
            <p:cNvPr id="1839" name="Google Shape;1839;p36"/>
            <p:cNvSpPr/>
            <p:nvPr/>
          </p:nvSpPr>
          <p:spPr>
            <a:xfrm>
              <a:off x="8725106" y="3437597"/>
              <a:ext cx="392895" cy="221130"/>
            </a:xfrm>
            <a:custGeom>
              <a:avLst/>
              <a:gdLst/>
              <a:ahLst/>
              <a:cxnLst/>
              <a:rect l="l" t="t" r="r" b="b"/>
              <a:pathLst>
                <a:path w="10409" h="5858" extrusionOk="0">
                  <a:moveTo>
                    <a:pt x="3673" y="0"/>
                  </a:moveTo>
                  <a:lnTo>
                    <a:pt x="3673" y="1040"/>
                  </a:lnTo>
                  <a:cubicBezTo>
                    <a:pt x="3673" y="1326"/>
                    <a:pt x="3482" y="1574"/>
                    <a:pt x="3206" y="1660"/>
                  </a:cubicBezTo>
                  <a:lnTo>
                    <a:pt x="935" y="2328"/>
                  </a:lnTo>
                  <a:cubicBezTo>
                    <a:pt x="372" y="2490"/>
                    <a:pt x="0" y="2996"/>
                    <a:pt x="0" y="3577"/>
                  </a:cubicBezTo>
                  <a:lnTo>
                    <a:pt x="0" y="5209"/>
                  </a:lnTo>
                  <a:cubicBezTo>
                    <a:pt x="0" y="5571"/>
                    <a:pt x="286" y="5858"/>
                    <a:pt x="649" y="5858"/>
                  </a:cubicBezTo>
                  <a:lnTo>
                    <a:pt x="9760" y="5858"/>
                  </a:lnTo>
                  <a:cubicBezTo>
                    <a:pt x="10113" y="5858"/>
                    <a:pt x="10408" y="5571"/>
                    <a:pt x="10408" y="5209"/>
                  </a:cubicBezTo>
                  <a:lnTo>
                    <a:pt x="10408" y="3577"/>
                  </a:lnTo>
                  <a:cubicBezTo>
                    <a:pt x="10408" y="2996"/>
                    <a:pt x="10027" y="2490"/>
                    <a:pt x="9464" y="2328"/>
                  </a:cubicBezTo>
                  <a:lnTo>
                    <a:pt x="7184" y="1660"/>
                  </a:lnTo>
                  <a:cubicBezTo>
                    <a:pt x="6907" y="1574"/>
                    <a:pt x="6716" y="1317"/>
                    <a:pt x="6716" y="1030"/>
                  </a:cubicBezTo>
                  <a:lnTo>
                    <a:pt x="6716" y="0"/>
                  </a:lnTo>
                  <a:close/>
                </a:path>
              </a:pathLst>
            </a:custGeom>
            <a:solidFill>
              <a:srgbClr val="F7A1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36"/>
            <p:cNvSpPr/>
            <p:nvPr/>
          </p:nvSpPr>
          <p:spPr>
            <a:xfrm>
              <a:off x="8725106" y="3498448"/>
              <a:ext cx="392895" cy="160279"/>
            </a:xfrm>
            <a:custGeom>
              <a:avLst/>
              <a:gdLst/>
              <a:ahLst/>
              <a:cxnLst/>
              <a:rect l="l" t="t" r="r" b="b"/>
              <a:pathLst>
                <a:path w="10409" h="4246" extrusionOk="0">
                  <a:moveTo>
                    <a:pt x="3320" y="0"/>
                  </a:moveTo>
                  <a:cubicBezTo>
                    <a:pt x="3282" y="19"/>
                    <a:pt x="3244" y="29"/>
                    <a:pt x="3206" y="48"/>
                  </a:cubicBezTo>
                  <a:lnTo>
                    <a:pt x="935" y="716"/>
                  </a:lnTo>
                  <a:cubicBezTo>
                    <a:pt x="372" y="878"/>
                    <a:pt x="0" y="1384"/>
                    <a:pt x="0" y="1965"/>
                  </a:cubicBezTo>
                  <a:lnTo>
                    <a:pt x="0" y="3597"/>
                  </a:lnTo>
                  <a:cubicBezTo>
                    <a:pt x="0" y="3959"/>
                    <a:pt x="286" y="4246"/>
                    <a:pt x="649" y="4246"/>
                  </a:cubicBezTo>
                  <a:lnTo>
                    <a:pt x="9760" y="4246"/>
                  </a:lnTo>
                  <a:cubicBezTo>
                    <a:pt x="10113" y="4246"/>
                    <a:pt x="10408" y="3959"/>
                    <a:pt x="10408" y="3597"/>
                  </a:cubicBezTo>
                  <a:lnTo>
                    <a:pt x="10408" y="1965"/>
                  </a:lnTo>
                  <a:cubicBezTo>
                    <a:pt x="10408" y="1384"/>
                    <a:pt x="10027" y="878"/>
                    <a:pt x="9464" y="716"/>
                  </a:cubicBezTo>
                  <a:lnTo>
                    <a:pt x="7184" y="48"/>
                  </a:lnTo>
                  <a:cubicBezTo>
                    <a:pt x="7146" y="29"/>
                    <a:pt x="7107" y="19"/>
                    <a:pt x="7069" y="0"/>
                  </a:cubicBezTo>
                  <a:lnTo>
                    <a:pt x="5200" y="344"/>
                  </a:lnTo>
                  <a:lnTo>
                    <a:pt x="33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36"/>
            <p:cNvSpPr/>
            <p:nvPr/>
          </p:nvSpPr>
          <p:spPr>
            <a:xfrm>
              <a:off x="8817281" y="3498448"/>
              <a:ext cx="207450" cy="63115"/>
            </a:xfrm>
            <a:custGeom>
              <a:avLst/>
              <a:gdLst/>
              <a:ahLst/>
              <a:cxnLst/>
              <a:rect l="l" t="t" r="r" b="b"/>
              <a:pathLst>
                <a:path w="5496" h="1672" extrusionOk="0">
                  <a:moveTo>
                    <a:pt x="878" y="0"/>
                  </a:moveTo>
                  <a:cubicBezTo>
                    <a:pt x="840" y="19"/>
                    <a:pt x="802" y="29"/>
                    <a:pt x="764" y="48"/>
                  </a:cubicBezTo>
                  <a:lnTo>
                    <a:pt x="0" y="267"/>
                  </a:lnTo>
                  <a:cubicBezTo>
                    <a:pt x="39" y="372"/>
                    <a:pt x="105" y="468"/>
                    <a:pt x="191" y="544"/>
                  </a:cubicBezTo>
                  <a:lnTo>
                    <a:pt x="1260" y="1460"/>
                  </a:lnTo>
                  <a:cubicBezTo>
                    <a:pt x="1423" y="1602"/>
                    <a:pt x="1624" y="1671"/>
                    <a:pt x="1823" y="1671"/>
                  </a:cubicBezTo>
                  <a:cubicBezTo>
                    <a:pt x="2077" y="1671"/>
                    <a:pt x="2329" y="1559"/>
                    <a:pt x="2500" y="1345"/>
                  </a:cubicBezTo>
                  <a:lnTo>
                    <a:pt x="2748" y="1031"/>
                  </a:lnTo>
                  <a:lnTo>
                    <a:pt x="2996" y="1345"/>
                  </a:lnTo>
                  <a:cubicBezTo>
                    <a:pt x="3167" y="1559"/>
                    <a:pt x="3419" y="1671"/>
                    <a:pt x="3675" y="1671"/>
                  </a:cubicBezTo>
                  <a:cubicBezTo>
                    <a:pt x="3875" y="1671"/>
                    <a:pt x="4078" y="1602"/>
                    <a:pt x="4246" y="1460"/>
                  </a:cubicBezTo>
                  <a:lnTo>
                    <a:pt x="5314" y="544"/>
                  </a:lnTo>
                  <a:cubicBezTo>
                    <a:pt x="5400" y="468"/>
                    <a:pt x="5457" y="372"/>
                    <a:pt x="5495" y="267"/>
                  </a:cubicBezTo>
                  <a:lnTo>
                    <a:pt x="4732" y="48"/>
                  </a:lnTo>
                  <a:cubicBezTo>
                    <a:pt x="4694" y="29"/>
                    <a:pt x="4656" y="19"/>
                    <a:pt x="4627" y="0"/>
                  </a:cubicBezTo>
                  <a:lnTo>
                    <a:pt x="2748" y="344"/>
                  </a:lnTo>
                  <a:lnTo>
                    <a:pt x="87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36"/>
            <p:cNvSpPr/>
            <p:nvPr/>
          </p:nvSpPr>
          <p:spPr>
            <a:xfrm>
              <a:off x="8863746" y="3437597"/>
              <a:ext cx="114520" cy="32690"/>
            </a:xfrm>
            <a:custGeom>
              <a:avLst/>
              <a:gdLst/>
              <a:ahLst/>
              <a:cxnLst/>
              <a:rect l="l" t="t" r="r" b="b"/>
              <a:pathLst>
                <a:path w="3034" h="866" extrusionOk="0">
                  <a:moveTo>
                    <a:pt x="0" y="0"/>
                  </a:moveTo>
                  <a:lnTo>
                    <a:pt x="0" y="487"/>
                  </a:lnTo>
                  <a:cubicBezTo>
                    <a:pt x="472" y="739"/>
                    <a:pt x="995" y="866"/>
                    <a:pt x="1517" y="866"/>
                  </a:cubicBezTo>
                  <a:cubicBezTo>
                    <a:pt x="2039" y="866"/>
                    <a:pt x="2562" y="739"/>
                    <a:pt x="3034" y="487"/>
                  </a:cubicBezTo>
                  <a:lnTo>
                    <a:pt x="3034" y="0"/>
                  </a:ln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36"/>
            <p:cNvSpPr/>
            <p:nvPr/>
          </p:nvSpPr>
          <p:spPr>
            <a:xfrm>
              <a:off x="8782328" y="3224735"/>
              <a:ext cx="270863" cy="229094"/>
            </a:xfrm>
            <a:custGeom>
              <a:avLst/>
              <a:gdLst/>
              <a:ahLst/>
              <a:cxnLst/>
              <a:rect l="l" t="t" r="r" b="b"/>
              <a:pathLst>
                <a:path w="7176" h="6069" extrusionOk="0">
                  <a:moveTo>
                    <a:pt x="860" y="1"/>
                  </a:moveTo>
                  <a:lnTo>
                    <a:pt x="860" y="2386"/>
                  </a:lnTo>
                  <a:lnTo>
                    <a:pt x="755" y="2386"/>
                  </a:lnTo>
                  <a:cubicBezTo>
                    <a:pt x="745" y="2386"/>
                    <a:pt x="736" y="2385"/>
                    <a:pt x="727" y="2385"/>
                  </a:cubicBezTo>
                  <a:cubicBezTo>
                    <a:pt x="4" y="2385"/>
                    <a:pt x="1" y="3474"/>
                    <a:pt x="718" y="3474"/>
                  </a:cubicBezTo>
                  <a:cubicBezTo>
                    <a:pt x="730" y="3474"/>
                    <a:pt x="742" y="3474"/>
                    <a:pt x="755" y="3473"/>
                  </a:cubicBezTo>
                  <a:lnTo>
                    <a:pt x="869" y="3473"/>
                  </a:lnTo>
                  <a:cubicBezTo>
                    <a:pt x="993" y="4933"/>
                    <a:pt x="2214" y="6068"/>
                    <a:pt x="3684" y="6068"/>
                  </a:cubicBezTo>
                  <a:cubicBezTo>
                    <a:pt x="5153" y="6068"/>
                    <a:pt x="6374" y="4933"/>
                    <a:pt x="6488" y="3473"/>
                  </a:cubicBezTo>
                  <a:lnTo>
                    <a:pt x="6603" y="3473"/>
                  </a:lnTo>
                  <a:cubicBezTo>
                    <a:pt x="6609" y="3474"/>
                    <a:pt x="6615" y="3474"/>
                    <a:pt x="6621" y="3474"/>
                  </a:cubicBezTo>
                  <a:cubicBezTo>
                    <a:pt x="6927" y="3474"/>
                    <a:pt x="7175" y="3238"/>
                    <a:pt x="7175" y="2930"/>
                  </a:cubicBezTo>
                  <a:cubicBezTo>
                    <a:pt x="7175" y="2630"/>
                    <a:pt x="6927" y="2386"/>
                    <a:pt x="6620" y="2386"/>
                  </a:cubicBezTo>
                  <a:cubicBezTo>
                    <a:pt x="6614" y="2386"/>
                    <a:pt x="6609" y="2386"/>
                    <a:pt x="6603" y="2386"/>
                  </a:cubicBezTo>
                  <a:lnTo>
                    <a:pt x="6498" y="2386"/>
                  </a:lnTo>
                  <a:lnTo>
                    <a:pt x="6498" y="1"/>
                  </a:lnTo>
                  <a:close/>
                </a:path>
              </a:pathLst>
            </a:custGeom>
            <a:solidFill>
              <a:srgbClr val="F7A1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36"/>
            <p:cNvSpPr/>
            <p:nvPr/>
          </p:nvSpPr>
          <p:spPr>
            <a:xfrm>
              <a:off x="8789198" y="3224735"/>
              <a:ext cx="205638" cy="229321"/>
            </a:xfrm>
            <a:custGeom>
              <a:avLst/>
              <a:gdLst/>
              <a:ahLst/>
              <a:cxnLst/>
              <a:rect l="l" t="t" r="r" b="b"/>
              <a:pathLst>
                <a:path w="5448" h="6075" extrusionOk="0">
                  <a:moveTo>
                    <a:pt x="678" y="1"/>
                  </a:moveTo>
                  <a:lnTo>
                    <a:pt x="678" y="2386"/>
                  </a:lnTo>
                  <a:lnTo>
                    <a:pt x="601" y="2386"/>
                  </a:lnTo>
                  <a:cubicBezTo>
                    <a:pt x="595" y="2386"/>
                    <a:pt x="589" y="2386"/>
                    <a:pt x="583" y="2386"/>
                  </a:cubicBezTo>
                  <a:cubicBezTo>
                    <a:pt x="304" y="2386"/>
                    <a:pt x="66" y="2593"/>
                    <a:pt x="29" y="2872"/>
                  </a:cubicBezTo>
                  <a:cubicBezTo>
                    <a:pt x="0" y="3197"/>
                    <a:pt x="248" y="3473"/>
                    <a:pt x="573" y="3473"/>
                  </a:cubicBezTo>
                  <a:lnTo>
                    <a:pt x="687" y="3473"/>
                  </a:lnTo>
                  <a:cubicBezTo>
                    <a:pt x="800" y="4963"/>
                    <a:pt x="2044" y="6075"/>
                    <a:pt x="3486" y="6075"/>
                  </a:cubicBezTo>
                  <a:cubicBezTo>
                    <a:pt x="3632" y="6075"/>
                    <a:pt x="3781" y="6063"/>
                    <a:pt x="3931" y="6040"/>
                  </a:cubicBezTo>
                  <a:cubicBezTo>
                    <a:pt x="2567" y="5820"/>
                    <a:pt x="1546" y="4637"/>
                    <a:pt x="1546" y="3254"/>
                  </a:cubicBezTo>
                  <a:lnTo>
                    <a:pt x="1546" y="1737"/>
                  </a:lnTo>
                  <a:cubicBezTo>
                    <a:pt x="1546" y="1260"/>
                    <a:pt x="1937" y="869"/>
                    <a:pt x="2414" y="869"/>
                  </a:cubicBezTo>
                  <a:lnTo>
                    <a:pt x="5018" y="869"/>
                  </a:lnTo>
                  <a:cubicBezTo>
                    <a:pt x="5257" y="869"/>
                    <a:pt x="5448" y="678"/>
                    <a:pt x="5448" y="440"/>
                  </a:cubicBezTo>
                  <a:lnTo>
                    <a:pt x="5448" y="1"/>
                  </a:ln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36"/>
            <p:cNvSpPr/>
            <p:nvPr/>
          </p:nvSpPr>
          <p:spPr>
            <a:xfrm>
              <a:off x="8832039" y="3473496"/>
              <a:ext cx="89344" cy="71684"/>
            </a:xfrm>
            <a:custGeom>
              <a:avLst/>
              <a:gdLst/>
              <a:ahLst/>
              <a:cxnLst/>
              <a:rect l="l" t="t" r="r" b="b"/>
              <a:pathLst>
                <a:path w="2367" h="1899" extrusionOk="0">
                  <a:moveTo>
                    <a:pt x="500" y="1"/>
                  </a:moveTo>
                  <a:cubicBezTo>
                    <a:pt x="420" y="1"/>
                    <a:pt x="345" y="46"/>
                    <a:pt x="306" y="117"/>
                  </a:cubicBezTo>
                  <a:lnTo>
                    <a:pt x="39" y="661"/>
                  </a:lnTo>
                  <a:cubicBezTo>
                    <a:pt x="1" y="738"/>
                    <a:pt x="20" y="823"/>
                    <a:pt x="77" y="871"/>
                  </a:cubicBezTo>
                  <a:lnTo>
                    <a:pt x="1155" y="1797"/>
                  </a:lnTo>
                  <a:cubicBezTo>
                    <a:pt x="1235" y="1864"/>
                    <a:pt x="1337" y="1898"/>
                    <a:pt x="1438" y="1898"/>
                  </a:cubicBezTo>
                  <a:cubicBezTo>
                    <a:pt x="1564" y="1898"/>
                    <a:pt x="1690" y="1845"/>
                    <a:pt x="1775" y="1739"/>
                  </a:cubicBezTo>
                  <a:lnTo>
                    <a:pt x="2367" y="1005"/>
                  </a:lnTo>
                  <a:lnTo>
                    <a:pt x="611" y="32"/>
                  </a:lnTo>
                  <a:cubicBezTo>
                    <a:pt x="575" y="10"/>
                    <a:pt x="537" y="1"/>
                    <a:pt x="5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36"/>
            <p:cNvSpPr/>
            <p:nvPr/>
          </p:nvSpPr>
          <p:spPr>
            <a:xfrm>
              <a:off x="8921346" y="3473496"/>
              <a:ext cx="88967" cy="71684"/>
            </a:xfrm>
            <a:custGeom>
              <a:avLst/>
              <a:gdLst/>
              <a:ahLst/>
              <a:cxnLst/>
              <a:rect l="l" t="t" r="r" b="b"/>
              <a:pathLst>
                <a:path w="2357" h="1899" extrusionOk="0">
                  <a:moveTo>
                    <a:pt x="1861" y="1"/>
                  </a:moveTo>
                  <a:cubicBezTo>
                    <a:pt x="1825" y="1"/>
                    <a:pt x="1789" y="10"/>
                    <a:pt x="1756" y="32"/>
                  </a:cubicBezTo>
                  <a:lnTo>
                    <a:pt x="1" y="1005"/>
                  </a:lnTo>
                  <a:lnTo>
                    <a:pt x="582" y="1739"/>
                  </a:lnTo>
                  <a:cubicBezTo>
                    <a:pt x="667" y="1845"/>
                    <a:pt x="793" y="1898"/>
                    <a:pt x="921" y="1898"/>
                  </a:cubicBezTo>
                  <a:cubicBezTo>
                    <a:pt x="1024" y="1898"/>
                    <a:pt x="1127" y="1864"/>
                    <a:pt x="1212" y="1797"/>
                  </a:cubicBezTo>
                  <a:lnTo>
                    <a:pt x="2281" y="871"/>
                  </a:lnTo>
                  <a:cubicBezTo>
                    <a:pt x="2338" y="823"/>
                    <a:pt x="2357" y="738"/>
                    <a:pt x="2319" y="661"/>
                  </a:cubicBezTo>
                  <a:lnTo>
                    <a:pt x="2052" y="117"/>
                  </a:lnTo>
                  <a:cubicBezTo>
                    <a:pt x="2012" y="46"/>
                    <a:pt x="1938" y="1"/>
                    <a:pt x="18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36"/>
            <p:cNvSpPr/>
            <p:nvPr/>
          </p:nvSpPr>
          <p:spPr>
            <a:xfrm>
              <a:off x="8864085" y="3315406"/>
              <a:ext cx="16231" cy="24612"/>
            </a:xfrm>
            <a:custGeom>
              <a:avLst/>
              <a:gdLst/>
              <a:ahLst/>
              <a:cxnLst/>
              <a:rect l="l" t="t" r="r" b="b"/>
              <a:pathLst>
                <a:path w="430" h="652" extrusionOk="0">
                  <a:moveTo>
                    <a:pt x="215" y="1"/>
                  </a:moveTo>
                  <a:cubicBezTo>
                    <a:pt x="108" y="1"/>
                    <a:pt x="1" y="75"/>
                    <a:pt x="1" y="222"/>
                  </a:cubicBezTo>
                  <a:lnTo>
                    <a:pt x="1" y="442"/>
                  </a:lnTo>
                  <a:cubicBezTo>
                    <a:pt x="1" y="556"/>
                    <a:pt x="96" y="652"/>
                    <a:pt x="211" y="652"/>
                  </a:cubicBezTo>
                  <a:cubicBezTo>
                    <a:pt x="335" y="652"/>
                    <a:pt x="430" y="556"/>
                    <a:pt x="430" y="432"/>
                  </a:cubicBezTo>
                  <a:lnTo>
                    <a:pt x="430" y="222"/>
                  </a:lnTo>
                  <a:cubicBezTo>
                    <a:pt x="430" y="75"/>
                    <a:pt x="323" y="1"/>
                    <a:pt x="2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36"/>
            <p:cNvSpPr/>
            <p:nvPr/>
          </p:nvSpPr>
          <p:spPr>
            <a:xfrm>
              <a:off x="8962035" y="3315406"/>
              <a:ext cx="16608" cy="24612"/>
            </a:xfrm>
            <a:custGeom>
              <a:avLst/>
              <a:gdLst/>
              <a:ahLst/>
              <a:cxnLst/>
              <a:rect l="l" t="t" r="r" b="b"/>
              <a:pathLst>
                <a:path w="440" h="652" extrusionOk="0">
                  <a:moveTo>
                    <a:pt x="220" y="1"/>
                  </a:moveTo>
                  <a:cubicBezTo>
                    <a:pt x="110" y="1"/>
                    <a:pt x="1" y="75"/>
                    <a:pt x="1" y="222"/>
                  </a:cubicBezTo>
                  <a:lnTo>
                    <a:pt x="1" y="442"/>
                  </a:lnTo>
                  <a:cubicBezTo>
                    <a:pt x="1" y="556"/>
                    <a:pt x="96" y="652"/>
                    <a:pt x="220" y="652"/>
                  </a:cubicBezTo>
                  <a:cubicBezTo>
                    <a:pt x="344" y="652"/>
                    <a:pt x="439" y="556"/>
                    <a:pt x="439" y="432"/>
                  </a:cubicBezTo>
                  <a:lnTo>
                    <a:pt x="439" y="222"/>
                  </a:lnTo>
                  <a:cubicBezTo>
                    <a:pt x="439" y="75"/>
                    <a:pt x="330" y="1"/>
                    <a:pt x="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36"/>
            <p:cNvSpPr/>
            <p:nvPr/>
          </p:nvSpPr>
          <p:spPr>
            <a:xfrm>
              <a:off x="8852913" y="3290303"/>
              <a:ext cx="38236" cy="16609"/>
            </a:xfrm>
            <a:custGeom>
              <a:avLst/>
              <a:gdLst/>
              <a:ahLst/>
              <a:cxnLst/>
              <a:rect l="l" t="t" r="r" b="b"/>
              <a:pathLst>
                <a:path w="1013" h="440" extrusionOk="0">
                  <a:moveTo>
                    <a:pt x="287" y="0"/>
                  </a:moveTo>
                  <a:cubicBezTo>
                    <a:pt x="1" y="0"/>
                    <a:pt x="1" y="430"/>
                    <a:pt x="287" y="439"/>
                  </a:cubicBezTo>
                  <a:lnTo>
                    <a:pt x="726" y="439"/>
                  </a:lnTo>
                  <a:cubicBezTo>
                    <a:pt x="1012" y="430"/>
                    <a:pt x="1012" y="0"/>
                    <a:pt x="7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36"/>
            <p:cNvSpPr/>
            <p:nvPr/>
          </p:nvSpPr>
          <p:spPr>
            <a:xfrm>
              <a:off x="8951240" y="3290303"/>
              <a:ext cx="38199" cy="16609"/>
            </a:xfrm>
            <a:custGeom>
              <a:avLst/>
              <a:gdLst/>
              <a:ahLst/>
              <a:cxnLst/>
              <a:rect l="l" t="t" r="r" b="b"/>
              <a:pathLst>
                <a:path w="1012" h="440" extrusionOk="0">
                  <a:moveTo>
                    <a:pt x="287" y="0"/>
                  </a:moveTo>
                  <a:cubicBezTo>
                    <a:pt x="0" y="0"/>
                    <a:pt x="0" y="439"/>
                    <a:pt x="287" y="439"/>
                  </a:cubicBezTo>
                  <a:lnTo>
                    <a:pt x="725" y="439"/>
                  </a:lnTo>
                  <a:cubicBezTo>
                    <a:pt x="1012" y="430"/>
                    <a:pt x="1012" y="0"/>
                    <a:pt x="7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36"/>
            <p:cNvSpPr/>
            <p:nvPr/>
          </p:nvSpPr>
          <p:spPr>
            <a:xfrm>
              <a:off x="8884242" y="3368782"/>
              <a:ext cx="73868" cy="32841"/>
            </a:xfrm>
            <a:custGeom>
              <a:avLst/>
              <a:gdLst/>
              <a:ahLst/>
              <a:cxnLst/>
              <a:rect l="l" t="t" r="r" b="b"/>
              <a:pathLst>
                <a:path w="1957" h="870" extrusionOk="0">
                  <a:moveTo>
                    <a:pt x="125" y="1"/>
                  </a:moveTo>
                  <a:cubicBezTo>
                    <a:pt x="58" y="1"/>
                    <a:pt x="1" y="58"/>
                    <a:pt x="10" y="125"/>
                  </a:cubicBezTo>
                  <a:cubicBezTo>
                    <a:pt x="87" y="545"/>
                    <a:pt x="487" y="869"/>
                    <a:pt x="984" y="869"/>
                  </a:cubicBezTo>
                  <a:cubicBezTo>
                    <a:pt x="1470" y="869"/>
                    <a:pt x="1871" y="545"/>
                    <a:pt x="1947" y="125"/>
                  </a:cubicBezTo>
                  <a:cubicBezTo>
                    <a:pt x="1957" y="58"/>
                    <a:pt x="1909" y="1"/>
                    <a:pt x="18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36"/>
            <p:cNvSpPr/>
            <p:nvPr/>
          </p:nvSpPr>
          <p:spPr>
            <a:xfrm>
              <a:off x="8913079" y="3568659"/>
              <a:ext cx="16231" cy="16232"/>
            </a:xfrm>
            <a:custGeom>
              <a:avLst/>
              <a:gdLst/>
              <a:ahLst/>
              <a:cxnLst/>
              <a:rect l="l" t="t" r="r" b="b"/>
              <a:pathLst>
                <a:path w="430" h="430" extrusionOk="0">
                  <a:moveTo>
                    <a:pt x="220" y="1"/>
                  </a:moveTo>
                  <a:cubicBezTo>
                    <a:pt x="95" y="1"/>
                    <a:pt x="0" y="96"/>
                    <a:pt x="0" y="220"/>
                  </a:cubicBezTo>
                  <a:cubicBezTo>
                    <a:pt x="0" y="334"/>
                    <a:pt x="95" y="430"/>
                    <a:pt x="220" y="430"/>
                  </a:cubicBezTo>
                  <a:cubicBezTo>
                    <a:pt x="334" y="430"/>
                    <a:pt x="429" y="334"/>
                    <a:pt x="429" y="220"/>
                  </a:cubicBezTo>
                  <a:cubicBezTo>
                    <a:pt x="429" y="96"/>
                    <a:pt x="334" y="1"/>
                    <a:pt x="22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36"/>
            <p:cNvSpPr/>
            <p:nvPr/>
          </p:nvSpPr>
          <p:spPr>
            <a:xfrm>
              <a:off x="8913079" y="3617619"/>
              <a:ext cx="16231" cy="16609"/>
            </a:xfrm>
            <a:custGeom>
              <a:avLst/>
              <a:gdLst/>
              <a:ahLst/>
              <a:cxnLst/>
              <a:rect l="l" t="t" r="r" b="b"/>
              <a:pathLst>
                <a:path w="430" h="440" extrusionOk="0">
                  <a:moveTo>
                    <a:pt x="220" y="1"/>
                  </a:moveTo>
                  <a:cubicBezTo>
                    <a:pt x="95" y="1"/>
                    <a:pt x="0" y="96"/>
                    <a:pt x="0" y="220"/>
                  </a:cubicBezTo>
                  <a:cubicBezTo>
                    <a:pt x="0" y="344"/>
                    <a:pt x="95" y="440"/>
                    <a:pt x="220" y="440"/>
                  </a:cubicBezTo>
                  <a:cubicBezTo>
                    <a:pt x="334" y="440"/>
                    <a:pt x="429" y="344"/>
                    <a:pt x="429" y="220"/>
                  </a:cubicBezTo>
                  <a:cubicBezTo>
                    <a:pt x="429" y="96"/>
                    <a:pt x="334" y="1"/>
                    <a:pt x="22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36"/>
            <p:cNvSpPr/>
            <p:nvPr/>
          </p:nvSpPr>
          <p:spPr>
            <a:xfrm>
              <a:off x="8785235" y="3208541"/>
              <a:ext cx="271920" cy="110225"/>
            </a:xfrm>
            <a:custGeom>
              <a:avLst/>
              <a:gdLst/>
              <a:ahLst/>
              <a:cxnLst/>
              <a:rect l="l" t="t" r="r" b="b"/>
              <a:pathLst>
                <a:path w="7204" h="2920" extrusionOk="0">
                  <a:moveTo>
                    <a:pt x="1174" y="1"/>
                  </a:moveTo>
                  <a:cubicBezTo>
                    <a:pt x="516" y="1"/>
                    <a:pt x="0" y="583"/>
                    <a:pt x="105" y="1241"/>
                  </a:cubicBezTo>
                  <a:lnTo>
                    <a:pt x="353" y="2920"/>
                  </a:lnTo>
                  <a:lnTo>
                    <a:pt x="840" y="2863"/>
                  </a:lnTo>
                  <a:cubicBezTo>
                    <a:pt x="1050" y="2834"/>
                    <a:pt x="1212" y="2653"/>
                    <a:pt x="1222" y="2433"/>
                  </a:cubicBezTo>
                  <a:lnTo>
                    <a:pt x="1222" y="1298"/>
                  </a:lnTo>
                  <a:cubicBezTo>
                    <a:pt x="1222" y="1060"/>
                    <a:pt x="1412" y="869"/>
                    <a:pt x="1651" y="869"/>
                  </a:cubicBezTo>
                  <a:lnTo>
                    <a:pt x="5553" y="869"/>
                  </a:lnTo>
                  <a:cubicBezTo>
                    <a:pt x="5791" y="869"/>
                    <a:pt x="5991" y="1060"/>
                    <a:pt x="5991" y="1298"/>
                  </a:cubicBezTo>
                  <a:lnTo>
                    <a:pt x="5991" y="2433"/>
                  </a:lnTo>
                  <a:cubicBezTo>
                    <a:pt x="5991" y="2653"/>
                    <a:pt x="6154" y="2834"/>
                    <a:pt x="6373" y="2863"/>
                  </a:cubicBezTo>
                  <a:lnTo>
                    <a:pt x="6860" y="2920"/>
                  </a:lnTo>
                  <a:lnTo>
                    <a:pt x="7108" y="1241"/>
                  </a:lnTo>
                  <a:cubicBezTo>
                    <a:pt x="7203" y="583"/>
                    <a:pt x="6697" y="1"/>
                    <a:pt x="603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36"/>
            <p:cNvSpPr/>
            <p:nvPr/>
          </p:nvSpPr>
          <p:spPr>
            <a:xfrm>
              <a:off x="8831322" y="3147426"/>
              <a:ext cx="217189" cy="93918"/>
            </a:xfrm>
            <a:custGeom>
              <a:avLst/>
              <a:gdLst/>
              <a:ahLst/>
              <a:cxnLst/>
              <a:rect l="l" t="t" r="r" b="b"/>
              <a:pathLst>
                <a:path w="5754" h="2488" extrusionOk="0">
                  <a:moveTo>
                    <a:pt x="5093" y="0"/>
                  </a:moveTo>
                  <a:cubicBezTo>
                    <a:pt x="5059" y="0"/>
                    <a:pt x="5024" y="8"/>
                    <a:pt x="4990" y="26"/>
                  </a:cubicBezTo>
                  <a:cubicBezTo>
                    <a:pt x="4770" y="151"/>
                    <a:pt x="4351" y="313"/>
                    <a:pt x="3683" y="313"/>
                  </a:cubicBezTo>
                  <a:lnTo>
                    <a:pt x="1517" y="313"/>
                  </a:lnTo>
                  <a:cubicBezTo>
                    <a:pt x="678" y="313"/>
                    <a:pt x="1" y="1000"/>
                    <a:pt x="1" y="1839"/>
                  </a:cubicBezTo>
                  <a:cubicBezTo>
                    <a:pt x="1" y="2192"/>
                    <a:pt x="287" y="2488"/>
                    <a:pt x="649" y="2488"/>
                  </a:cubicBezTo>
                  <a:lnTo>
                    <a:pt x="4122" y="2488"/>
                  </a:lnTo>
                  <a:cubicBezTo>
                    <a:pt x="4933" y="2488"/>
                    <a:pt x="5753" y="1524"/>
                    <a:pt x="5305" y="151"/>
                  </a:cubicBezTo>
                  <a:cubicBezTo>
                    <a:pt x="5270" y="60"/>
                    <a:pt x="5184" y="0"/>
                    <a:pt x="5093" y="0"/>
                  </a:cubicBezTo>
                  <a:close/>
                </a:path>
              </a:pathLst>
            </a:custGeom>
            <a:solidFill>
              <a:srgbClr val="CE7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36"/>
            <p:cNvSpPr/>
            <p:nvPr/>
          </p:nvSpPr>
          <p:spPr>
            <a:xfrm>
              <a:off x="8798559" y="3504563"/>
              <a:ext cx="32801" cy="154164"/>
            </a:xfrm>
            <a:custGeom>
              <a:avLst/>
              <a:gdLst/>
              <a:ahLst/>
              <a:cxnLst/>
              <a:rect l="l" t="t" r="r" b="b"/>
              <a:pathLst>
                <a:path w="869" h="4084" extrusionOk="0">
                  <a:moveTo>
                    <a:pt x="869" y="0"/>
                  </a:moveTo>
                  <a:lnTo>
                    <a:pt x="0" y="258"/>
                  </a:lnTo>
                  <a:lnTo>
                    <a:pt x="0" y="4084"/>
                  </a:lnTo>
                  <a:lnTo>
                    <a:pt x="869" y="4084"/>
                  </a:lnTo>
                  <a:lnTo>
                    <a:pt x="8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36"/>
            <p:cNvSpPr/>
            <p:nvPr/>
          </p:nvSpPr>
          <p:spPr>
            <a:xfrm>
              <a:off x="9011369" y="3504563"/>
              <a:ext cx="32801" cy="154164"/>
            </a:xfrm>
            <a:custGeom>
              <a:avLst/>
              <a:gdLst/>
              <a:ahLst/>
              <a:cxnLst/>
              <a:rect l="l" t="t" r="r" b="b"/>
              <a:pathLst>
                <a:path w="869" h="4084" extrusionOk="0">
                  <a:moveTo>
                    <a:pt x="0" y="0"/>
                  </a:moveTo>
                  <a:lnTo>
                    <a:pt x="0" y="4084"/>
                  </a:lnTo>
                  <a:lnTo>
                    <a:pt x="869" y="4084"/>
                  </a:lnTo>
                  <a:lnTo>
                    <a:pt x="869" y="2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58" name="Google Shape;1858;p36"/>
          <p:cNvGrpSpPr/>
          <p:nvPr/>
        </p:nvGrpSpPr>
        <p:grpSpPr>
          <a:xfrm>
            <a:off x="7553740" y="1396232"/>
            <a:ext cx="379571" cy="511036"/>
            <a:chOff x="9199158" y="3147558"/>
            <a:chExt cx="379571" cy="511036"/>
          </a:xfrm>
        </p:grpSpPr>
        <p:sp>
          <p:nvSpPr>
            <p:cNvPr id="1859" name="Google Shape;1859;p36"/>
            <p:cNvSpPr/>
            <p:nvPr/>
          </p:nvSpPr>
          <p:spPr>
            <a:xfrm>
              <a:off x="9248832" y="3147558"/>
              <a:ext cx="280186" cy="370235"/>
            </a:xfrm>
            <a:custGeom>
              <a:avLst/>
              <a:gdLst/>
              <a:ahLst/>
              <a:cxnLst/>
              <a:rect l="l" t="t" r="r" b="b"/>
              <a:pathLst>
                <a:path w="7423" h="9808" extrusionOk="0">
                  <a:moveTo>
                    <a:pt x="3712" y="0"/>
                  </a:moveTo>
                  <a:cubicBezTo>
                    <a:pt x="1661" y="0"/>
                    <a:pt x="1" y="1660"/>
                    <a:pt x="1" y="3711"/>
                  </a:cubicBezTo>
                  <a:lnTo>
                    <a:pt x="1" y="5381"/>
                  </a:lnTo>
                  <a:cubicBezTo>
                    <a:pt x="1" y="8310"/>
                    <a:pt x="1823" y="9807"/>
                    <a:pt x="1823" y="9807"/>
                  </a:cubicBezTo>
                  <a:lnTo>
                    <a:pt x="7423" y="9807"/>
                  </a:lnTo>
                  <a:lnTo>
                    <a:pt x="7423" y="3711"/>
                  </a:lnTo>
                  <a:cubicBezTo>
                    <a:pt x="7423" y="1660"/>
                    <a:pt x="5763" y="0"/>
                    <a:pt x="371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36"/>
            <p:cNvSpPr/>
            <p:nvPr/>
          </p:nvSpPr>
          <p:spPr>
            <a:xfrm>
              <a:off x="9248832" y="3147558"/>
              <a:ext cx="140112" cy="370235"/>
            </a:xfrm>
            <a:custGeom>
              <a:avLst/>
              <a:gdLst/>
              <a:ahLst/>
              <a:cxnLst/>
              <a:rect l="l" t="t" r="r" b="b"/>
              <a:pathLst>
                <a:path w="3712" h="9808" extrusionOk="0">
                  <a:moveTo>
                    <a:pt x="3712" y="0"/>
                  </a:moveTo>
                  <a:cubicBezTo>
                    <a:pt x="1661" y="0"/>
                    <a:pt x="1" y="1660"/>
                    <a:pt x="1" y="3711"/>
                  </a:cubicBezTo>
                  <a:lnTo>
                    <a:pt x="1" y="5381"/>
                  </a:lnTo>
                  <a:cubicBezTo>
                    <a:pt x="1" y="8310"/>
                    <a:pt x="1823" y="9807"/>
                    <a:pt x="1823" y="9807"/>
                  </a:cubicBezTo>
                  <a:lnTo>
                    <a:pt x="3712" y="9807"/>
                  </a:lnTo>
                  <a:lnTo>
                    <a:pt x="3712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36"/>
            <p:cNvSpPr/>
            <p:nvPr/>
          </p:nvSpPr>
          <p:spPr>
            <a:xfrm>
              <a:off x="9199158" y="3435993"/>
              <a:ext cx="379571" cy="222602"/>
            </a:xfrm>
            <a:custGeom>
              <a:avLst/>
              <a:gdLst/>
              <a:ahLst/>
              <a:cxnLst/>
              <a:rect l="l" t="t" r="r" b="b"/>
              <a:pathLst>
                <a:path w="10056" h="5897" extrusionOk="0">
                  <a:moveTo>
                    <a:pt x="3721" y="1"/>
                  </a:moveTo>
                  <a:lnTo>
                    <a:pt x="3721" y="1346"/>
                  </a:lnTo>
                  <a:cubicBezTo>
                    <a:pt x="3721" y="1718"/>
                    <a:pt x="3482" y="2052"/>
                    <a:pt x="3139" y="2176"/>
                  </a:cubicBezTo>
                  <a:lnTo>
                    <a:pt x="878" y="2968"/>
                  </a:lnTo>
                  <a:cubicBezTo>
                    <a:pt x="353" y="3158"/>
                    <a:pt x="10" y="3655"/>
                    <a:pt x="0" y="4208"/>
                  </a:cubicBezTo>
                  <a:lnTo>
                    <a:pt x="0" y="5248"/>
                  </a:lnTo>
                  <a:cubicBezTo>
                    <a:pt x="0" y="5610"/>
                    <a:pt x="296" y="5896"/>
                    <a:pt x="658" y="5896"/>
                  </a:cubicBezTo>
                  <a:lnTo>
                    <a:pt x="9397" y="5896"/>
                  </a:lnTo>
                  <a:cubicBezTo>
                    <a:pt x="9759" y="5896"/>
                    <a:pt x="10055" y="5610"/>
                    <a:pt x="10055" y="5248"/>
                  </a:cubicBezTo>
                  <a:lnTo>
                    <a:pt x="10055" y="4208"/>
                  </a:lnTo>
                  <a:cubicBezTo>
                    <a:pt x="10055" y="3655"/>
                    <a:pt x="9702" y="3158"/>
                    <a:pt x="9178" y="2968"/>
                  </a:cubicBezTo>
                  <a:lnTo>
                    <a:pt x="6926" y="2176"/>
                  </a:lnTo>
                  <a:cubicBezTo>
                    <a:pt x="6573" y="2052"/>
                    <a:pt x="6344" y="1718"/>
                    <a:pt x="6344" y="1346"/>
                  </a:cubicBezTo>
                  <a:lnTo>
                    <a:pt x="6344" y="1"/>
                  </a:ln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36"/>
            <p:cNvSpPr/>
            <p:nvPr/>
          </p:nvSpPr>
          <p:spPr>
            <a:xfrm>
              <a:off x="9199498" y="3523154"/>
              <a:ext cx="379231" cy="135441"/>
            </a:xfrm>
            <a:custGeom>
              <a:avLst/>
              <a:gdLst/>
              <a:ahLst/>
              <a:cxnLst/>
              <a:rect l="l" t="t" r="r" b="b"/>
              <a:pathLst>
                <a:path w="10047" h="3588" extrusionOk="0">
                  <a:moveTo>
                    <a:pt x="2748" y="0"/>
                  </a:moveTo>
                  <a:lnTo>
                    <a:pt x="869" y="659"/>
                  </a:lnTo>
                  <a:cubicBezTo>
                    <a:pt x="354" y="849"/>
                    <a:pt x="1" y="1346"/>
                    <a:pt x="1" y="1899"/>
                  </a:cubicBezTo>
                  <a:lnTo>
                    <a:pt x="1" y="2939"/>
                  </a:lnTo>
                  <a:cubicBezTo>
                    <a:pt x="1" y="3301"/>
                    <a:pt x="296" y="3587"/>
                    <a:pt x="659" y="3587"/>
                  </a:cubicBezTo>
                  <a:lnTo>
                    <a:pt x="9388" y="3587"/>
                  </a:lnTo>
                  <a:cubicBezTo>
                    <a:pt x="9750" y="3587"/>
                    <a:pt x="10046" y="3301"/>
                    <a:pt x="10046" y="2939"/>
                  </a:cubicBezTo>
                  <a:lnTo>
                    <a:pt x="10046" y="1899"/>
                  </a:lnTo>
                  <a:cubicBezTo>
                    <a:pt x="10046" y="1346"/>
                    <a:pt x="9693" y="849"/>
                    <a:pt x="9169" y="659"/>
                  </a:cubicBezTo>
                  <a:lnTo>
                    <a:pt x="7299" y="0"/>
                  </a:lnTo>
                  <a:cubicBezTo>
                    <a:pt x="6965" y="973"/>
                    <a:pt x="6049" y="1622"/>
                    <a:pt x="5019" y="1622"/>
                  </a:cubicBezTo>
                  <a:cubicBezTo>
                    <a:pt x="3998" y="1622"/>
                    <a:pt x="3082" y="973"/>
                    <a:pt x="2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36"/>
            <p:cNvSpPr/>
            <p:nvPr/>
          </p:nvSpPr>
          <p:spPr>
            <a:xfrm>
              <a:off x="9272611" y="3523154"/>
              <a:ext cx="233382" cy="94371"/>
            </a:xfrm>
            <a:custGeom>
              <a:avLst/>
              <a:gdLst/>
              <a:ahLst/>
              <a:cxnLst/>
              <a:rect l="l" t="t" r="r" b="b"/>
              <a:pathLst>
                <a:path w="6183" h="2500" extrusionOk="0">
                  <a:moveTo>
                    <a:pt x="821" y="0"/>
                  </a:moveTo>
                  <a:lnTo>
                    <a:pt x="0" y="287"/>
                  </a:lnTo>
                  <a:cubicBezTo>
                    <a:pt x="449" y="1613"/>
                    <a:pt x="1689" y="2500"/>
                    <a:pt x="3082" y="2500"/>
                  </a:cubicBezTo>
                  <a:cubicBezTo>
                    <a:pt x="4484" y="2500"/>
                    <a:pt x="5734" y="1613"/>
                    <a:pt x="6182" y="287"/>
                  </a:cubicBezTo>
                  <a:lnTo>
                    <a:pt x="5362" y="0"/>
                  </a:lnTo>
                  <a:cubicBezTo>
                    <a:pt x="5028" y="973"/>
                    <a:pt x="4122" y="1622"/>
                    <a:pt x="3091" y="1622"/>
                  </a:cubicBezTo>
                  <a:cubicBezTo>
                    <a:pt x="2061" y="1622"/>
                    <a:pt x="1145" y="973"/>
                    <a:pt x="8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36"/>
            <p:cNvSpPr/>
            <p:nvPr/>
          </p:nvSpPr>
          <p:spPr>
            <a:xfrm>
              <a:off x="9203461" y="3561317"/>
              <a:ext cx="70245" cy="97277"/>
            </a:xfrm>
            <a:custGeom>
              <a:avLst/>
              <a:gdLst/>
              <a:ahLst/>
              <a:cxnLst/>
              <a:rect l="l" t="t" r="r" b="b"/>
              <a:pathLst>
                <a:path w="1861" h="2577" extrusionOk="0">
                  <a:moveTo>
                    <a:pt x="239" y="1"/>
                  </a:moveTo>
                  <a:cubicBezTo>
                    <a:pt x="144" y="106"/>
                    <a:pt x="58" y="239"/>
                    <a:pt x="1" y="373"/>
                  </a:cubicBezTo>
                  <a:lnTo>
                    <a:pt x="1193" y="1393"/>
                  </a:lnTo>
                  <a:cubicBezTo>
                    <a:pt x="1336" y="1517"/>
                    <a:pt x="1422" y="1699"/>
                    <a:pt x="1422" y="1890"/>
                  </a:cubicBezTo>
                  <a:lnTo>
                    <a:pt x="1422" y="2576"/>
                  </a:lnTo>
                  <a:lnTo>
                    <a:pt x="1861" y="2576"/>
                  </a:lnTo>
                  <a:lnTo>
                    <a:pt x="1861" y="1890"/>
                  </a:lnTo>
                  <a:cubicBezTo>
                    <a:pt x="1861" y="1575"/>
                    <a:pt x="1718" y="1269"/>
                    <a:pt x="1479" y="1060"/>
                  </a:cubicBezTo>
                  <a:lnTo>
                    <a:pt x="23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36"/>
            <p:cNvSpPr/>
            <p:nvPr/>
          </p:nvSpPr>
          <p:spPr>
            <a:xfrm>
              <a:off x="9339572" y="3435993"/>
              <a:ext cx="99082" cy="41108"/>
            </a:xfrm>
            <a:custGeom>
              <a:avLst/>
              <a:gdLst/>
              <a:ahLst/>
              <a:cxnLst/>
              <a:rect l="l" t="t" r="r" b="b"/>
              <a:pathLst>
                <a:path w="2625" h="1089" extrusionOk="0">
                  <a:moveTo>
                    <a:pt x="1" y="1"/>
                  </a:moveTo>
                  <a:lnTo>
                    <a:pt x="1" y="812"/>
                  </a:lnTo>
                  <a:lnTo>
                    <a:pt x="10" y="812"/>
                  </a:lnTo>
                  <a:cubicBezTo>
                    <a:pt x="373" y="974"/>
                    <a:pt x="764" y="1069"/>
                    <a:pt x="1155" y="1088"/>
                  </a:cubicBezTo>
                  <a:lnTo>
                    <a:pt x="1317" y="1088"/>
                  </a:lnTo>
                  <a:cubicBezTo>
                    <a:pt x="1766" y="1088"/>
                    <a:pt x="2214" y="993"/>
                    <a:pt x="2624" y="812"/>
                  </a:cubicBezTo>
                  <a:lnTo>
                    <a:pt x="2624" y="1"/>
                  </a:ln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36"/>
            <p:cNvSpPr/>
            <p:nvPr/>
          </p:nvSpPr>
          <p:spPr>
            <a:xfrm>
              <a:off x="9256041" y="3246572"/>
              <a:ext cx="265767" cy="214297"/>
            </a:xfrm>
            <a:custGeom>
              <a:avLst/>
              <a:gdLst/>
              <a:ahLst/>
              <a:cxnLst/>
              <a:rect l="l" t="t" r="r" b="b"/>
              <a:pathLst>
                <a:path w="7041" h="5677" extrusionOk="0">
                  <a:moveTo>
                    <a:pt x="2214" y="1"/>
                  </a:moveTo>
                  <a:cubicBezTo>
                    <a:pt x="1613" y="1"/>
                    <a:pt x="1117" y="487"/>
                    <a:pt x="1117" y="1088"/>
                  </a:cubicBezTo>
                  <a:lnTo>
                    <a:pt x="1117" y="1451"/>
                  </a:lnTo>
                  <a:cubicBezTo>
                    <a:pt x="1117" y="1727"/>
                    <a:pt x="888" y="1966"/>
                    <a:pt x="601" y="1966"/>
                  </a:cubicBezTo>
                  <a:cubicBezTo>
                    <a:pt x="595" y="1966"/>
                    <a:pt x="589" y="1966"/>
                    <a:pt x="583" y="1966"/>
                  </a:cubicBezTo>
                  <a:cubicBezTo>
                    <a:pt x="304" y="1966"/>
                    <a:pt x="66" y="2173"/>
                    <a:pt x="29" y="2452"/>
                  </a:cubicBezTo>
                  <a:cubicBezTo>
                    <a:pt x="0" y="2777"/>
                    <a:pt x="248" y="3054"/>
                    <a:pt x="573" y="3054"/>
                  </a:cubicBezTo>
                  <a:lnTo>
                    <a:pt x="697" y="3054"/>
                  </a:lnTo>
                  <a:cubicBezTo>
                    <a:pt x="802" y="4532"/>
                    <a:pt x="2042" y="5677"/>
                    <a:pt x="3521" y="5677"/>
                  </a:cubicBezTo>
                  <a:cubicBezTo>
                    <a:pt x="4999" y="5677"/>
                    <a:pt x="6240" y="4532"/>
                    <a:pt x="6354" y="3054"/>
                  </a:cubicBezTo>
                  <a:lnTo>
                    <a:pt x="6469" y="3054"/>
                  </a:lnTo>
                  <a:cubicBezTo>
                    <a:pt x="6793" y="3054"/>
                    <a:pt x="7041" y="2777"/>
                    <a:pt x="7012" y="2452"/>
                  </a:cubicBezTo>
                  <a:cubicBezTo>
                    <a:pt x="6975" y="2173"/>
                    <a:pt x="6737" y="1966"/>
                    <a:pt x="6459" y="1966"/>
                  </a:cubicBezTo>
                  <a:cubicBezTo>
                    <a:pt x="6452" y="1966"/>
                    <a:pt x="6446" y="1966"/>
                    <a:pt x="6440" y="1966"/>
                  </a:cubicBezTo>
                  <a:cubicBezTo>
                    <a:pt x="6154" y="1966"/>
                    <a:pt x="5925" y="1727"/>
                    <a:pt x="5925" y="1451"/>
                  </a:cubicBezTo>
                  <a:lnTo>
                    <a:pt x="5925" y="1088"/>
                  </a:lnTo>
                  <a:cubicBezTo>
                    <a:pt x="5925" y="487"/>
                    <a:pt x="5438" y="1"/>
                    <a:pt x="4837" y="1"/>
                  </a:cubicBezTo>
                  <a:close/>
                </a:path>
              </a:pathLst>
            </a:custGeom>
            <a:solidFill>
              <a:srgbClr val="BB8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36"/>
            <p:cNvSpPr/>
            <p:nvPr/>
          </p:nvSpPr>
          <p:spPr>
            <a:xfrm>
              <a:off x="9256041" y="3246572"/>
              <a:ext cx="264710" cy="214297"/>
            </a:xfrm>
            <a:custGeom>
              <a:avLst/>
              <a:gdLst/>
              <a:ahLst/>
              <a:cxnLst/>
              <a:rect l="l" t="t" r="r" b="b"/>
              <a:pathLst>
                <a:path w="7013" h="5677" extrusionOk="0">
                  <a:moveTo>
                    <a:pt x="2214" y="1"/>
                  </a:moveTo>
                  <a:cubicBezTo>
                    <a:pt x="1975" y="1"/>
                    <a:pt x="1746" y="77"/>
                    <a:pt x="1555" y="220"/>
                  </a:cubicBezTo>
                  <a:cubicBezTo>
                    <a:pt x="1288" y="430"/>
                    <a:pt x="1126" y="745"/>
                    <a:pt x="1126" y="1088"/>
                  </a:cubicBezTo>
                  <a:lnTo>
                    <a:pt x="1126" y="1470"/>
                  </a:lnTo>
                  <a:cubicBezTo>
                    <a:pt x="1117" y="1750"/>
                    <a:pt x="888" y="1966"/>
                    <a:pt x="619" y="1966"/>
                  </a:cubicBezTo>
                  <a:cubicBezTo>
                    <a:pt x="613" y="1966"/>
                    <a:pt x="607" y="1966"/>
                    <a:pt x="601" y="1966"/>
                  </a:cubicBezTo>
                  <a:cubicBezTo>
                    <a:pt x="315" y="1966"/>
                    <a:pt x="67" y="2176"/>
                    <a:pt x="29" y="2452"/>
                  </a:cubicBezTo>
                  <a:cubicBezTo>
                    <a:pt x="0" y="2777"/>
                    <a:pt x="248" y="3063"/>
                    <a:pt x="573" y="3063"/>
                  </a:cubicBezTo>
                  <a:lnTo>
                    <a:pt x="697" y="3063"/>
                  </a:lnTo>
                  <a:cubicBezTo>
                    <a:pt x="800" y="4557"/>
                    <a:pt x="2054" y="5676"/>
                    <a:pt x="3501" y="5676"/>
                  </a:cubicBezTo>
                  <a:cubicBezTo>
                    <a:pt x="3652" y="5676"/>
                    <a:pt x="3805" y="5664"/>
                    <a:pt x="3960" y="5639"/>
                  </a:cubicBezTo>
                  <a:cubicBezTo>
                    <a:pt x="2576" y="5429"/>
                    <a:pt x="1555" y="4236"/>
                    <a:pt x="1555" y="2844"/>
                  </a:cubicBezTo>
                  <a:lnTo>
                    <a:pt x="1555" y="1499"/>
                  </a:lnTo>
                  <a:cubicBezTo>
                    <a:pt x="1555" y="1117"/>
                    <a:pt x="1842" y="802"/>
                    <a:pt x="2214" y="745"/>
                  </a:cubicBezTo>
                  <a:lnTo>
                    <a:pt x="2223" y="745"/>
                  </a:lnTo>
                  <a:cubicBezTo>
                    <a:pt x="2258" y="740"/>
                    <a:pt x="2293" y="738"/>
                    <a:pt x="2329" y="738"/>
                  </a:cubicBezTo>
                  <a:cubicBezTo>
                    <a:pt x="2505" y="738"/>
                    <a:pt x="2680" y="797"/>
                    <a:pt x="2815" y="917"/>
                  </a:cubicBezTo>
                  <a:cubicBezTo>
                    <a:pt x="3912" y="1862"/>
                    <a:pt x="5318" y="2395"/>
                    <a:pt x="6764" y="2395"/>
                  </a:cubicBezTo>
                  <a:cubicBezTo>
                    <a:pt x="6777" y="2395"/>
                    <a:pt x="6790" y="2395"/>
                    <a:pt x="6802" y="2395"/>
                  </a:cubicBezTo>
                  <a:lnTo>
                    <a:pt x="7012" y="2395"/>
                  </a:lnTo>
                  <a:cubicBezTo>
                    <a:pt x="6947" y="2144"/>
                    <a:pt x="6719" y="1966"/>
                    <a:pt x="6460" y="1966"/>
                  </a:cubicBezTo>
                  <a:cubicBezTo>
                    <a:pt x="6453" y="1966"/>
                    <a:pt x="6447" y="1966"/>
                    <a:pt x="6440" y="1966"/>
                  </a:cubicBezTo>
                  <a:cubicBezTo>
                    <a:pt x="6154" y="1966"/>
                    <a:pt x="5925" y="1737"/>
                    <a:pt x="5934" y="1451"/>
                  </a:cubicBezTo>
                  <a:lnTo>
                    <a:pt x="5934" y="1098"/>
                  </a:lnTo>
                  <a:cubicBezTo>
                    <a:pt x="5934" y="487"/>
                    <a:pt x="5438" y="1"/>
                    <a:pt x="4837" y="1"/>
                  </a:cubicBezTo>
                  <a:close/>
                </a:path>
              </a:pathLst>
            </a:custGeom>
            <a:solidFill>
              <a:srgbClr val="082F3D">
                <a:alpha val="17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36"/>
            <p:cNvSpPr/>
            <p:nvPr/>
          </p:nvSpPr>
          <p:spPr>
            <a:xfrm>
              <a:off x="9331646" y="3320597"/>
              <a:ext cx="16268" cy="24687"/>
            </a:xfrm>
            <a:custGeom>
              <a:avLst/>
              <a:gdLst/>
              <a:ahLst/>
              <a:cxnLst/>
              <a:rect l="l" t="t" r="r" b="b"/>
              <a:pathLst>
                <a:path w="431" h="654" extrusionOk="0">
                  <a:moveTo>
                    <a:pt x="215" y="0"/>
                  </a:moveTo>
                  <a:cubicBezTo>
                    <a:pt x="108" y="0"/>
                    <a:pt x="1" y="72"/>
                    <a:pt x="1" y="215"/>
                  </a:cubicBezTo>
                  <a:lnTo>
                    <a:pt x="1" y="434"/>
                  </a:lnTo>
                  <a:cubicBezTo>
                    <a:pt x="1" y="558"/>
                    <a:pt x="96" y="654"/>
                    <a:pt x="220" y="654"/>
                  </a:cubicBezTo>
                  <a:cubicBezTo>
                    <a:pt x="335" y="654"/>
                    <a:pt x="430" y="558"/>
                    <a:pt x="430" y="434"/>
                  </a:cubicBezTo>
                  <a:lnTo>
                    <a:pt x="430" y="215"/>
                  </a:lnTo>
                  <a:cubicBezTo>
                    <a:pt x="430" y="72"/>
                    <a:pt x="323" y="0"/>
                    <a:pt x="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36"/>
            <p:cNvSpPr/>
            <p:nvPr/>
          </p:nvSpPr>
          <p:spPr>
            <a:xfrm>
              <a:off x="9430313" y="3320597"/>
              <a:ext cx="16608" cy="24687"/>
            </a:xfrm>
            <a:custGeom>
              <a:avLst/>
              <a:gdLst/>
              <a:ahLst/>
              <a:cxnLst/>
              <a:rect l="l" t="t" r="r" b="b"/>
              <a:pathLst>
                <a:path w="440" h="654" extrusionOk="0">
                  <a:moveTo>
                    <a:pt x="220" y="0"/>
                  </a:moveTo>
                  <a:cubicBezTo>
                    <a:pt x="110" y="0"/>
                    <a:pt x="1" y="72"/>
                    <a:pt x="1" y="215"/>
                  </a:cubicBezTo>
                  <a:lnTo>
                    <a:pt x="1" y="434"/>
                  </a:lnTo>
                  <a:cubicBezTo>
                    <a:pt x="1" y="558"/>
                    <a:pt x="96" y="654"/>
                    <a:pt x="220" y="654"/>
                  </a:cubicBezTo>
                  <a:cubicBezTo>
                    <a:pt x="335" y="654"/>
                    <a:pt x="440" y="558"/>
                    <a:pt x="440" y="434"/>
                  </a:cubicBezTo>
                  <a:lnTo>
                    <a:pt x="440" y="215"/>
                  </a:lnTo>
                  <a:cubicBezTo>
                    <a:pt x="440" y="72"/>
                    <a:pt x="330" y="0"/>
                    <a:pt x="2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36"/>
            <p:cNvSpPr/>
            <p:nvPr/>
          </p:nvSpPr>
          <p:spPr>
            <a:xfrm>
              <a:off x="9352594" y="3378276"/>
              <a:ext cx="73038" cy="25027"/>
            </a:xfrm>
            <a:custGeom>
              <a:avLst/>
              <a:gdLst/>
              <a:ahLst/>
              <a:cxnLst/>
              <a:rect l="l" t="t" r="r" b="b"/>
              <a:pathLst>
                <a:path w="1935" h="663" extrusionOk="0">
                  <a:moveTo>
                    <a:pt x="312" y="1"/>
                  </a:moveTo>
                  <a:cubicBezTo>
                    <a:pt x="142" y="1"/>
                    <a:pt x="0" y="222"/>
                    <a:pt x="161" y="375"/>
                  </a:cubicBezTo>
                  <a:cubicBezTo>
                    <a:pt x="372" y="558"/>
                    <a:pt x="643" y="662"/>
                    <a:pt x="926" y="662"/>
                  </a:cubicBezTo>
                  <a:cubicBezTo>
                    <a:pt x="938" y="662"/>
                    <a:pt x="950" y="662"/>
                    <a:pt x="963" y="662"/>
                  </a:cubicBezTo>
                  <a:cubicBezTo>
                    <a:pt x="975" y="662"/>
                    <a:pt x="987" y="662"/>
                    <a:pt x="1000" y="662"/>
                  </a:cubicBezTo>
                  <a:cubicBezTo>
                    <a:pt x="1283" y="662"/>
                    <a:pt x="1563" y="558"/>
                    <a:pt x="1774" y="375"/>
                  </a:cubicBezTo>
                  <a:cubicBezTo>
                    <a:pt x="1935" y="222"/>
                    <a:pt x="1792" y="1"/>
                    <a:pt x="1623" y="1"/>
                  </a:cubicBezTo>
                  <a:cubicBezTo>
                    <a:pt x="1571" y="1"/>
                    <a:pt x="1517" y="21"/>
                    <a:pt x="1468" y="70"/>
                  </a:cubicBezTo>
                  <a:cubicBezTo>
                    <a:pt x="1316" y="170"/>
                    <a:pt x="1139" y="220"/>
                    <a:pt x="964" y="220"/>
                  </a:cubicBezTo>
                  <a:cubicBezTo>
                    <a:pt x="789" y="220"/>
                    <a:pt x="614" y="170"/>
                    <a:pt x="467" y="70"/>
                  </a:cubicBezTo>
                  <a:cubicBezTo>
                    <a:pt x="418" y="21"/>
                    <a:pt x="364" y="1"/>
                    <a:pt x="3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36"/>
            <p:cNvSpPr/>
            <p:nvPr/>
          </p:nvSpPr>
          <p:spPr>
            <a:xfrm>
              <a:off x="9504483" y="3561317"/>
              <a:ext cx="70282" cy="97277"/>
            </a:xfrm>
            <a:custGeom>
              <a:avLst/>
              <a:gdLst/>
              <a:ahLst/>
              <a:cxnLst/>
              <a:rect l="l" t="t" r="r" b="b"/>
              <a:pathLst>
                <a:path w="1862" h="2577" extrusionOk="0">
                  <a:moveTo>
                    <a:pt x="1623" y="1"/>
                  </a:moveTo>
                  <a:lnTo>
                    <a:pt x="383" y="1060"/>
                  </a:lnTo>
                  <a:cubicBezTo>
                    <a:pt x="135" y="1269"/>
                    <a:pt x="1" y="1575"/>
                    <a:pt x="1" y="1890"/>
                  </a:cubicBezTo>
                  <a:lnTo>
                    <a:pt x="1" y="2576"/>
                  </a:lnTo>
                  <a:lnTo>
                    <a:pt x="430" y="2576"/>
                  </a:lnTo>
                  <a:lnTo>
                    <a:pt x="430" y="1890"/>
                  </a:lnTo>
                  <a:cubicBezTo>
                    <a:pt x="440" y="1699"/>
                    <a:pt x="516" y="1517"/>
                    <a:pt x="669" y="1393"/>
                  </a:cubicBezTo>
                  <a:lnTo>
                    <a:pt x="1861" y="373"/>
                  </a:lnTo>
                  <a:cubicBezTo>
                    <a:pt x="1795" y="239"/>
                    <a:pt x="1718" y="106"/>
                    <a:pt x="16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36"/>
            <p:cNvSpPr/>
            <p:nvPr/>
          </p:nvSpPr>
          <p:spPr>
            <a:xfrm>
              <a:off x="9311489" y="3287567"/>
              <a:ext cx="48390" cy="24952"/>
            </a:xfrm>
            <a:custGeom>
              <a:avLst/>
              <a:gdLst/>
              <a:ahLst/>
              <a:cxnLst/>
              <a:rect l="l" t="t" r="r" b="b"/>
              <a:pathLst>
                <a:path w="1282" h="661" extrusionOk="0">
                  <a:moveTo>
                    <a:pt x="971" y="0"/>
                  </a:moveTo>
                  <a:cubicBezTo>
                    <a:pt x="948" y="0"/>
                    <a:pt x="923" y="4"/>
                    <a:pt x="897" y="12"/>
                  </a:cubicBezTo>
                  <a:lnTo>
                    <a:pt x="239" y="231"/>
                  </a:lnTo>
                  <a:cubicBezTo>
                    <a:pt x="1" y="308"/>
                    <a:pt x="58" y="661"/>
                    <a:pt x="306" y="661"/>
                  </a:cubicBezTo>
                  <a:cubicBezTo>
                    <a:pt x="334" y="661"/>
                    <a:pt x="354" y="661"/>
                    <a:pt x="382" y="651"/>
                  </a:cubicBezTo>
                  <a:lnTo>
                    <a:pt x="1031" y="432"/>
                  </a:lnTo>
                  <a:cubicBezTo>
                    <a:pt x="1282" y="345"/>
                    <a:pt x="1195" y="0"/>
                    <a:pt x="97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36"/>
            <p:cNvSpPr/>
            <p:nvPr/>
          </p:nvSpPr>
          <p:spPr>
            <a:xfrm>
              <a:off x="9308960" y="3147558"/>
              <a:ext cx="220431" cy="173223"/>
            </a:xfrm>
            <a:custGeom>
              <a:avLst/>
              <a:gdLst/>
              <a:ahLst/>
              <a:cxnLst/>
              <a:rect l="l" t="t" r="r" b="b"/>
              <a:pathLst>
                <a:path w="5840" h="4589" extrusionOk="0">
                  <a:moveTo>
                    <a:pt x="2119" y="0"/>
                  </a:moveTo>
                  <a:cubicBezTo>
                    <a:pt x="1365" y="0"/>
                    <a:pt x="621" y="229"/>
                    <a:pt x="1" y="668"/>
                  </a:cubicBezTo>
                  <a:cubicBezTo>
                    <a:pt x="764" y="3005"/>
                    <a:pt x="2939" y="4589"/>
                    <a:pt x="5400" y="4589"/>
                  </a:cubicBezTo>
                  <a:cubicBezTo>
                    <a:pt x="5544" y="4589"/>
                    <a:pt x="5696" y="4579"/>
                    <a:pt x="5839" y="4570"/>
                  </a:cubicBezTo>
                  <a:lnTo>
                    <a:pt x="5839" y="3711"/>
                  </a:lnTo>
                  <a:cubicBezTo>
                    <a:pt x="5839" y="1660"/>
                    <a:pt x="4170" y="0"/>
                    <a:pt x="21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36"/>
            <p:cNvSpPr/>
            <p:nvPr/>
          </p:nvSpPr>
          <p:spPr>
            <a:xfrm>
              <a:off x="9438617" y="3460492"/>
              <a:ext cx="90778" cy="198103"/>
            </a:xfrm>
            <a:custGeom>
              <a:avLst/>
              <a:gdLst/>
              <a:ahLst/>
              <a:cxnLst/>
              <a:rect l="l" t="t" r="r" b="b"/>
              <a:pathLst>
                <a:path w="2405" h="5248" extrusionOk="0">
                  <a:moveTo>
                    <a:pt x="2404" y="0"/>
                  </a:moveTo>
                  <a:lnTo>
                    <a:pt x="0" y="10"/>
                  </a:lnTo>
                  <a:lnTo>
                    <a:pt x="0" y="888"/>
                  </a:lnTo>
                  <a:cubicBezTo>
                    <a:pt x="0" y="2815"/>
                    <a:pt x="1527" y="3511"/>
                    <a:pt x="1527" y="5247"/>
                  </a:cubicBezTo>
                  <a:lnTo>
                    <a:pt x="2404" y="5247"/>
                  </a:lnTo>
                  <a:lnTo>
                    <a:pt x="2404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79" name="Google Shape;1879;p37"/>
          <p:cNvCxnSpPr>
            <a:stCxn id="1880" idx="4"/>
            <a:endCxn id="1881" idx="0"/>
          </p:cNvCxnSpPr>
          <p:nvPr/>
        </p:nvCxnSpPr>
        <p:spPr>
          <a:xfrm rot="-5400000" flipH="1">
            <a:off x="944925" y="2316900"/>
            <a:ext cx="1028400" cy="718500"/>
          </a:xfrm>
          <a:prstGeom prst="bentConnector3">
            <a:avLst>
              <a:gd name="adj1" fmla="val 4999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882" name="Google Shape;1882;p37"/>
          <p:cNvCxnSpPr>
            <a:stCxn id="1883" idx="4"/>
            <a:endCxn id="1881" idx="0"/>
          </p:cNvCxnSpPr>
          <p:nvPr/>
        </p:nvCxnSpPr>
        <p:spPr>
          <a:xfrm rot="5400000">
            <a:off x="1669225" y="2311213"/>
            <a:ext cx="1028400" cy="729900"/>
          </a:xfrm>
          <a:prstGeom prst="bentConnector3">
            <a:avLst>
              <a:gd name="adj1" fmla="val 49997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884" name="Google Shape;1884;p37"/>
          <p:cNvCxnSpPr>
            <a:stCxn id="1885" idx="4"/>
            <a:endCxn id="1886" idx="0"/>
          </p:cNvCxnSpPr>
          <p:nvPr/>
        </p:nvCxnSpPr>
        <p:spPr>
          <a:xfrm rot="-5400000" flipH="1">
            <a:off x="3696025" y="2328600"/>
            <a:ext cx="1028400" cy="695100"/>
          </a:xfrm>
          <a:prstGeom prst="bentConnector3">
            <a:avLst>
              <a:gd name="adj1" fmla="val 4999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887" name="Google Shape;1887;p37"/>
          <p:cNvCxnSpPr>
            <a:stCxn id="1888" idx="4"/>
            <a:endCxn id="1886" idx="0"/>
          </p:cNvCxnSpPr>
          <p:nvPr/>
        </p:nvCxnSpPr>
        <p:spPr>
          <a:xfrm rot="5400000">
            <a:off x="4374425" y="2345238"/>
            <a:ext cx="1028400" cy="661800"/>
          </a:xfrm>
          <a:prstGeom prst="bentConnector3">
            <a:avLst>
              <a:gd name="adj1" fmla="val 4999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889" name="Google Shape;1889;p37"/>
          <p:cNvCxnSpPr>
            <a:stCxn id="1890" idx="4"/>
            <a:endCxn id="1891" idx="0"/>
          </p:cNvCxnSpPr>
          <p:nvPr/>
        </p:nvCxnSpPr>
        <p:spPr>
          <a:xfrm rot="5400000">
            <a:off x="7120925" y="2337900"/>
            <a:ext cx="1038900" cy="687000"/>
          </a:xfrm>
          <a:prstGeom prst="bentConnector3">
            <a:avLst>
              <a:gd name="adj1" fmla="val 49999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1892" name="Google Shape;1892;p3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pSp>
        <p:nvGrpSpPr>
          <p:cNvPr id="1893" name="Google Shape;1893;p37"/>
          <p:cNvGrpSpPr/>
          <p:nvPr/>
        </p:nvGrpSpPr>
        <p:grpSpPr>
          <a:xfrm>
            <a:off x="2066116" y="1471434"/>
            <a:ext cx="890091" cy="1062778"/>
            <a:chOff x="2066116" y="1471434"/>
            <a:chExt cx="890091" cy="1062778"/>
          </a:xfrm>
        </p:grpSpPr>
        <p:sp>
          <p:nvSpPr>
            <p:cNvPr id="1883" name="Google Shape;1883;p37"/>
            <p:cNvSpPr/>
            <p:nvPr/>
          </p:nvSpPr>
          <p:spPr>
            <a:xfrm>
              <a:off x="2389225" y="1843663"/>
              <a:ext cx="318300" cy="3183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94" name="Google Shape;1894;p37"/>
            <p:cNvGrpSpPr/>
            <p:nvPr/>
          </p:nvGrpSpPr>
          <p:grpSpPr>
            <a:xfrm>
              <a:off x="2066116" y="1471434"/>
              <a:ext cx="890091" cy="1062778"/>
              <a:chOff x="2275166" y="1665420"/>
              <a:chExt cx="939609" cy="1121902"/>
            </a:xfrm>
          </p:grpSpPr>
          <p:sp>
            <p:nvSpPr>
              <p:cNvPr id="1895" name="Google Shape;1895;p37"/>
              <p:cNvSpPr/>
              <p:nvPr/>
            </p:nvSpPr>
            <p:spPr>
              <a:xfrm>
                <a:off x="2293439" y="1665420"/>
                <a:ext cx="921335" cy="1117548"/>
              </a:xfrm>
              <a:custGeom>
                <a:avLst/>
                <a:gdLst/>
                <a:ahLst/>
                <a:cxnLst/>
                <a:rect l="l" t="t" r="r" b="b"/>
                <a:pathLst>
                  <a:path w="73209" h="88800" extrusionOk="0">
                    <a:moveTo>
                      <a:pt x="35122" y="1"/>
                    </a:moveTo>
                    <a:cubicBezTo>
                      <a:pt x="34801" y="1"/>
                      <a:pt x="34477" y="10"/>
                      <a:pt x="34151" y="28"/>
                    </a:cubicBezTo>
                    <a:cubicBezTo>
                      <a:pt x="23712" y="581"/>
                      <a:pt x="16281" y="10398"/>
                      <a:pt x="18528" y="20595"/>
                    </a:cubicBezTo>
                    <a:cubicBezTo>
                      <a:pt x="18873" y="22150"/>
                      <a:pt x="19426" y="23636"/>
                      <a:pt x="20187" y="25019"/>
                    </a:cubicBezTo>
                    <a:cubicBezTo>
                      <a:pt x="18493" y="23982"/>
                      <a:pt x="16765" y="23083"/>
                      <a:pt x="14967" y="22288"/>
                    </a:cubicBezTo>
                    <a:cubicBezTo>
                      <a:pt x="12337" y="21144"/>
                      <a:pt x="9021" y="19605"/>
                      <a:pt x="5914" y="19605"/>
                    </a:cubicBezTo>
                    <a:cubicBezTo>
                      <a:pt x="4610" y="19605"/>
                      <a:pt x="3343" y="19876"/>
                      <a:pt x="2178" y="20560"/>
                    </a:cubicBezTo>
                    <a:cubicBezTo>
                      <a:pt x="1176" y="21148"/>
                      <a:pt x="415" y="22115"/>
                      <a:pt x="173" y="23256"/>
                    </a:cubicBezTo>
                    <a:cubicBezTo>
                      <a:pt x="1" y="24293"/>
                      <a:pt x="208" y="25365"/>
                      <a:pt x="761" y="26263"/>
                    </a:cubicBezTo>
                    <a:cubicBezTo>
                      <a:pt x="1591" y="27646"/>
                      <a:pt x="2628" y="28890"/>
                      <a:pt x="3872" y="29962"/>
                    </a:cubicBezTo>
                    <a:cubicBezTo>
                      <a:pt x="9368" y="35147"/>
                      <a:pt x="23747" y="44375"/>
                      <a:pt x="23747" y="44375"/>
                    </a:cubicBezTo>
                    <a:cubicBezTo>
                      <a:pt x="24023" y="44548"/>
                      <a:pt x="23367" y="48143"/>
                      <a:pt x="23367" y="48489"/>
                    </a:cubicBezTo>
                    <a:cubicBezTo>
                      <a:pt x="22883" y="53985"/>
                      <a:pt x="22537" y="59550"/>
                      <a:pt x="22503" y="65080"/>
                    </a:cubicBezTo>
                    <a:cubicBezTo>
                      <a:pt x="22433" y="71302"/>
                      <a:pt x="22295" y="77731"/>
                      <a:pt x="24300" y="83711"/>
                    </a:cubicBezTo>
                    <a:cubicBezTo>
                      <a:pt x="24991" y="85784"/>
                      <a:pt x="26236" y="88688"/>
                      <a:pt x="28793" y="88792"/>
                    </a:cubicBezTo>
                    <a:cubicBezTo>
                      <a:pt x="28914" y="88797"/>
                      <a:pt x="29034" y="88800"/>
                      <a:pt x="29152" y="88800"/>
                    </a:cubicBezTo>
                    <a:cubicBezTo>
                      <a:pt x="39749" y="88800"/>
                      <a:pt x="39681" y="67603"/>
                      <a:pt x="39681" y="67603"/>
                    </a:cubicBezTo>
                    <a:lnTo>
                      <a:pt x="50500" y="65944"/>
                    </a:lnTo>
                    <a:cubicBezTo>
                      <a:pt x="53283" y="70044"/>
                      <a:pt x="57233" y="81270"/>
                      <a:pt x="63806" y="81270"/>
                    </a:cubicBezTo>
                    <a:cubicBezTo>
                      <a:pt x="64825" y="81270"/>
                      <a:pt x="65907" y="81000"/>
                      <a:pt x="67057" y="80392"/>
                    </a:cubicBezTo>
                    <a:cubicBezTo>
                      <a:pt x="72864" y="77316"/>
                      <a:pt x="66919" y="64527"/>
                      <a:pt x="62944" y="53466"/>
                    </a:cubicBezTo>
                    <a:cubicBezTo>
                      <a:pt x="59937" y="45032"/>
                      <a:pt x="57759" y="37981"/>
                      <a:pt x="57759" y="37981"/>
                    </a:cubicBezTo>
                    <a:cubicBezTo>
                      <a:pt x="57759" y="37981"/>
                      <a:pt x="68336" y="26194"/>
                      <a:pt x="71205" y="17968"/>
                    </a:cubicBezTo>
                    <a:cubicBezTo>
                      <a:pt x="73209" y="12290"/>
                      <a:pt x="70207" y="8440"/>
                      <a:pt x="66008" y="8440"/>
                    </a:cubicBezTo>
                    <a:cubicBezTo>
                      <a:pt x="64122" y="8440"/>
                      <a:pt x="61995" y="9216"/>
                      <a:pt x="59971" y="10951"/>
                    </a:cubicBezTo>
                    <a:cubicBezTo>
                      <a:pt x="57137" y="13405"/>
                      <a:pt x="54441" y="16032"/>
                      <a:pt x="51917" y="18797"/>
                    </a:cubicBezTo>
                    <a:cubicBezTo>
                      <a:pt x="53022" y="8718"/>
                      <a:pt x="45109" y="1"/>
                      <a:pt x="351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6" name="Google Shape;1896;p37"/>
              <p:cNvSpPr/>
              <p:nvPr/>
            </p:nvSpPr>
            <p:spPr>
              <a:xfrm>
                <a:off x="2473971" y="1669712"/>
                <a:ext cx="484598" cy="426707"/>
              </a:xfrm>
              <a:custGeom>
                <a:avLst/>
                <a:gdLst/>
                <a:ahLst/>
                <a:cxnLst/>
                <a:rect l="l" t="t" r="r" b="b"/>
                <a:pathLst>
                  <a:path w="38506" h="33906" extrusionOk="0">
                    <a:moveTo>
                      <a:pt x="19273" y="0"/>
                    </a:moveTo>
                    <a:cubicBezTo>
                      <a:pt x="13887" y="0"/>
                      <a:pt x="8594" y="2559"/>
                      <a:pt x="5323" y="7326"/>
                    </a:cubicBezTo>
                    <a:cubicBezTo>
                      <a:pt x="0" y="15034"/>
                      <a:pt x="1936" y="25577"/>
                      <a:pt x="9644" y="30900"/>
                    </a:cubicBezTo>
                    <a:cubicBezTo>
                      <a:pt x="12585" y="32931"/>
                      <a:pt x="15939" y="33905"/>
                      <a:pt x="19258" y="33905"/>
                    </a:cubicBezTo>
                    <a:cubicBezTo>
                      <a:pt x="24637" y="33905"/>
                      <a:pt x="29925" y="31346"/>
                      <a:pt x="33217" y="26579"/>
                    </a:cubicBezTo>
                    <a:cubicBezTo>
                      <a:pt x="38506" y="18871"/>
                      <a:pt x="36570" y="8329"/>
                      <a:pt x="28897" y="3006"/>
                    </a:cubicBezTo>
                    <a:cubicBezTo>
                      <a:pt x="25955" y="974"/>
                      <a:pt x="22597" y="0"/>
                      <a:pt x="1927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7" name="Google Shape;1897;p37"/>
              <p:cNvSpPr/>
              <p:nvPr/>
            </p:nvSpPr>
            <p:spPr>
              <a:xfrm>
                <a:off x="2275166" y="1775438"/>
                <a:ext cx="921058" cy="1011884"/>
              </a:xfrm>
              <a:custGeom>
                <a:avLst/>
                <a:gdLst/>
                <a:ahLst/>
                <a:cxnLst/>
                <a:rect l="l" t="t" r="r" b="b"/>
                <a:pathLst>
                  <a:path w="73187" h="80404" extrusionOk="0">
                    <a:moveTo>
                      <a:pt x="65975" y="1"/>
                    </a:moveTo>
                    <a:cubicBezTo>
                      <a:pt x="64096" y="1"/>
                      <a:pt x="61981" y="778"/>
                      <a:pt x="59971" y="2520"/>
                    </a:cubicBezTo>
                    <a:cubicBezTo>
                      <a:pt x="55340" y="6530"/>
                      <a:pt x="51088" y="10954"/>
                      <a:pt x="47251" y="15758"/>
                    </a:cubicBezTo>
                    <a:lnTo>
                      <a:pt x="34220" y="22844"/>
                    </a:lnTo>
                    <a:cubicBezTo>
                      <a:pt x="33149" y="23017"/>
                      <a:pt x="32112" y="23155"/>
                      <a:pt x="31040" y="23225"/>
                    </a:cubicBezTo>
                    <a:cubicBezTo>
                      <a:pt x="27618" y="22602"/>
                      <a:pt x="23056" y="17418"/>
                      <a:pt x="14933" y="13892"/>
                    </a:cubicBezTo>
                    <a:cubicBezTo>
                      <a:pt x="12336" y="12727"/>
                      <a:pt x="9023" y="11187"/>
                      <a:pt x="5916" y="11187"/>
                    </a:cubicBezTo>
                    <a:cubicBezTo>
                      <a:pt x="4598" y="11187"/>
                      <a:pt x="3317" y="11464"/>
                      <a:pt x="2144" y="12164"/>
                    </a:cubicBezTo>
                    <a:cubicBezTo>
                      <a:pt x="1142" y="12717"/>
                      <a:pt x="416" y="13685"/>
                      <a:pt x="174" y="14825"/>
                    </a:cubicBezTo>
                    <a:cubicBezTo>
                      <a:pt x="1" y="15862"/>
                      <a:pt x="208" y="16934"/>
                      <a:pt x="761" y="17867"/>
                    </a:cubicBezTo>
                    <a:cubicBezTo>
                      <a:pt x="1591" y="19250"/>
                      <a:pt x="2628" y="20494"/>
                      <a:pt x="3872" y="21565"/>
                    </a:cubicBezTo>
                    <a:cubicBezTo>
                      <a:pt x="9368" y="26716"/>
                      <a:pt x="23747" y="35979"/>
                      <a:pt x="23747" y="35979"/>
                    </a:cubicBezTo>
                    <a:cubicBezTo>
                      <a:pt x="23989" y="36152"/>
                      <a:pt x="23367" y="39747"/>
                      <a:pt x="23332" y="40092"/>
                    </a:cubicBezTo>
                    <a:cubicBezTo>
                      <a:pt x="22848" y="45588"/>
                      <a:pt x="22503" y="51119"/>
                      <a:pt x="22468" y="56649"/>
                    </a:cubicBezTo>
                    <a:cubicBezTo>
                      <a:pt x="22434" y="62905"/>
                      <a:pt x="22295" y="69300"/>
                      <a:pt x="24300" y="75314"/>
                    </a:cubicBezTo>
                    <a:cubicBezTo>
                      <a:pt x="24991" y="77388"/>
                      <a:pt x="26236" y="80257"/>
                      <a:pt x="28794" y="80395"/>
                    </a:cubicBezTo>
                    <a:cubicBezTo>
                      <a:pt x="28914" y="80401"/>
                      <a:pt x="29033" y="80403"/>
                      <a:pt x="29151" y="80403"/>
                    </a:cubicBezTo>
                    <a:cubicBezTo>
                      <a:pt x="39715" y="80403"/>
                      <a:pt x="39682" y="59207"/>
                      <a:pt x="39682" y="59207"/>
                    </a:cubicBezTo>
                    <a:lnTo>
                      <a:pt x="50501" y="57548"/>
                    </a:lnTo>
                    <a:cubicBezTo>
                      <a:pt x="53284" y="61648"/>
                      <a:pt x="57233" y="72873"/>
                      <a:pt x="63784" y="72873"/>
                    </a:cubicBezTo>
                    <a:cubicBezTo>
                      <a:pt x="64799" y="72873"/>
                      <a:pt x="65877" y="72604"/>
                      <a:pt x="67023" y="71996"/>
                    </a:cubicBezTo>
                    <a:cubicBezTo>
                      <a:pt x="72864" y="68920"/>
                      <a:pt x="66919" y="56131"/>
                      <a:pt x="62909" y="45070"/>
                    </a:cubicBezTo>
                    <a:cubicBezTo>
                      <a:pt x="59902" y="36601"/>
                      <a:pt x="57725" y="29585"/>
                      <a:pt x="57725" y="29585"/>
                    </a:cubicBezTo>
                    <a:cubicBezTo>
                      <a:pt x="57725" y="29585"/>
                      <a:pt x="68302" y="17763"/>
                      <a:pt x="71205" y="9537"/>
                    </a:cubicBezTo>
                    <a:cubicBezTo>
                      <a:pt x="73187" y="3878"/>
                      <a:pt x="70171" y="1"/>
                      <a:pt x="65975" y="1"/>
                    </a:cubicBezTo>
                    <a:close/>
                  </a:path>
                </a:pathLst>
              </a:custGeom>
              <a:solidFill>
                <a:srgbClr val="CE94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8" name="Google Shape;1898;p37"/>
              <p:cNvSpPr/>
              <p:nvPr/>
            </p:nvSpPr>
            <p:spPr>
              <a:xfrm>
                <a:off x="2275606" y="1775350"/>
                <a:ext cx="920593" cy="1011972"/>
              </a:xfrm>
              <a:custGeom>
                <a:avLst/>
                <a:gdLst/>
                <a:ahLst/>
                <a:cxnLst/>
                <a:rect l="l" t="t" r="r" b="b"/>
                <a:pathLst>
                  <a:path w="73150" h="80411" extrusionOk="0">
                    <a:moveTo>
                      <a:pt x="65953" y="1"/>
                    </a:moveTo>
                    <a:cubicBezTo>
                      <a:pt x="64071" y="1"/>
                      <a:pt x="61950" y="781"/>
                      <a:pt x="59936" y="2527"/>
                    </a:cubicBezTo>
                    <a:cubicBezTo>
                      <a:pt x="55305" y="6537"/>
                      <a:pt x="51053" y="10961"/>
                      <a:pt x="47251" y="15765"/>
                    </a:cubicBezTo>
                    <a:lnTo>
                      <a:pt x="34185" y="22851"/>
                    </a:lnTo>
                    <a:cubicBezTo>
                      <a:pt x="33148" y="23024"/>
                      <a:pt x="32077" y="23162"/>
                      <a:pt x="31005" y="23232"/>
                    </a:cubicBezTo>
                    <a:cubicBezTo>
                      <a:pt x="27618" y="22609"/>
                      <a:pt x="23021" y="17425"/>
                      <a:pt x="14898" y="13899"/>
                    </a:cubicBezTo>
                    <a:cubicBezTo>
                      <a:pt x="12301" y="12734"/>
                      <a:pt x="9005" y="11194"/>
                      <a:pt x="5908" y="11194"/>
                    </a:cubicBezTo>
                    <a:cubicBezTo>
                      <a:pt x="4594" y="11194"/>
                      <a:pt x="3317" y="11471"/>
                      <a:pt x="2143" y="12171"/>
                    </a:cubicBezTo>
                    <a:cubicBezTo>
                      <a:pt x="1107" y="12724"/>
                      <a:pt x="415" y="13692"/>
                      <a:pt x="139" y="14832"/>
                    </a:cubicBezTo>
                    <a:cubicBezTo>
                      <a:pt x="0" y="15869"/>
                      <a:pt x="208" y="16941"/>
                      <a:pt x="726" y="17839"/>
                    </a:cubicBezTo>
                    <a:cubicBezTo>
                      <a:pt x="1556" y="19257"/>
                      <a:pt x="2627" y="20501"/>
                      <a:pt x="3837" y="21572"/>
                    </a:cubicBezTo>
                    <a:cubicBezTo>
                      <a:pt x="9333" y="26723"/>
                      <a:pt x="23712" y="35952"/>
                      <a:pt x="23712" y="35952"/>
                    </a:cubicBezTo>
                    <a:cubicBezTo>
                      <a:pt x="23989" y="36124"/>
                      <a:pt x="23332" y="39754"/>
                      <a:pt x="23332" y="40099"/>
                    </a:cubicBezTo>
                    <a:cubicBezTo>
                      <a:pt x="22813" y="45595"/>
                      <a:pt x="22502" y="51126"/>
                      <a:pt x="22468" y="56656"/>
                    </a:cubicBezTo>
                    <a:cubicBezTo>
                      <a:pt x="22399" y="62912"/>
                      <a:pt x="22260" y="69307"/>
                      <a:pt x="24265" y="75321"/>
                    </a:cubicBezTo>
                    <a:cubicBezTo>
                      <a:pt x="24956" y="77395"/>
                      <a:pt x="26201" y="80264"/>
                      <a:pt x="28759" y="80402"/>
                    </a:cubicBezTo>
                    <a:cubicBezTo>
                      <a:pt x="28880" y="80408"/>
                      <a:pt x="28999" y="80410"/>
                      <a:pt x="29118" y="80410"/>
                    </a:cubicBezTo>
                    <a:cubicBezTo>
                      <a:pt x="39714" y="80410"/>
                      <a:pt x="39647" y="59214"/>
                      <a:pt x="39647" y="59214"/>
                    </a:cubicBezTo>
                    <a:lnTo>
                      <a:pt x="50500" y="57555"/>
                    </a:lnTo>
                    <a:cubicBezTo>
                      <a:pt x="53253" y="61655"/>
                      <a:pt x="57199" y="72880"/>
                      <a:pt x="63749" y="72880"/>
                    </a:cubicBezTo>
                    <a:cubicBezTo>
                      <a:pt x="64764" y="72880"/>
                      <a:pt x="65842" y="72611"/>
                      <a:pt x="66988" y="72003"/>
                    </a:cubicBezTo>
                    <a:cubicBezTo>
                      <a:pt x="72829" y="68927"/>
                      <a:pt x="66884" y="56138"/>
                      <a:pt x="62909" y="45077"/>
                    </a:cubicBezTo>
                    <a:cubicBezTo>
                      <a:pt x="59867" y="36608"/>
                      <a:pt x="57724" y="29592"/>
                      <a:pt x="57724" y="29592"/>
                    </a:cubicBezTo>
                    <a:cubicBezTo>
                      <a:pt x="57724" y="29592"/>
                      <a:pt x="68267" y="17770"/>
                      <a:pt x="71170" y="9544"/>
                    </a:cubicBezTo>
                    <a:cubicBezTo>
                      <a:pt x="73150" y="3867"/>
                      <a:pt x="70142" y="1"/>
                      <a:pt x="6595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9" name="Google Shape;1899;p37"/>
              <p:cNvSpPr/>
              <p:nvPr/>
            </p:nvSpPr>
            <p:spPr>
              <a:xfrm>
                <a:off x="2628389" y="1910324"/>
                <a:ext cx="32130" cy="26529"/>
              </a:xfrm>
              <a:custGeom>
                <a:avLst/>
                <a:gdLst/>
                <a:ahLst/>
                <a:cxnLst/>
                <a:rect l="l" t="t" r="r" b="b"/>
                <a:pathLst>
                  <a:path w="2553" h="2108" extrusionOk="0">
                    <a:moveTo>
                      <a:pt x="1385" y="0"/>
                    </a:moveTo>
                    <a:cubicBezTo>
                      <a:pt x="1305" y="0"/>
                      <a:pt x="1224" y="9"/>
                      <a:pt x="1141" y="29"/>
                    </a:cubicBezTo>
                    <a:cubicBezTo>
                      <a:pt x="208" y="236"/>
                      <a:pt x="1" y="1446"/>
                      <a:pt x="796" y="1930"/>
                    </a:cubicBezTo>
                    <a:cubicBezTo>
                      <a:pt x="984" y="2052"/>
                      <a:pt x="1184" y="2107"/>
                      <a:pt x="1377" y="2107"/>
                    </a:cubicBezTo>
                    <a:cubicBezTo>
                      <a:pt x="1999" y="2107"/>
                      <a:pt x="2552" y="1536"/>
                      <a:pt x="2420" y="824"/>
                    </a:cubicBezTo>
                    <a:cubicBezTo>
                      <a:pt x="2301" y="348"/>
                      <a:pt x="1876" y="0"/>
                      <a:pt x="1385" y="0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0" name="Google Shape;1900;p37"/>
              <p:cNvSpPr/>
              <p:nvPr/>
            </p:nvSpPr>
            <p:spPr>
              <a:xfrm>
                <a:off x="2776728" y="1882172"/>
                <a:ext cx="32469" cy="26781"/>
              </a:xfrm>
              <a:custGeom>
                <a:avLst/>
                <a:gdLst/>
                <a:ahLst/>
                <a:cxnLst/>
                <a:rect l="l" t="t" r="r" b="b"/>
                <a:pathLst>
                  <a:path w="2580" h="2128" extrusionOk="0">
                    <a:moveTo>
                      <a:pt x="1348" y="1"/>
                    </a:moveTo>
                    <a:cubicBezTo>
                      <a:pt x="1280" y="1"/>
                      <a:pt x="1211" y="7"/>
                      <a:pt x="1141" y="19"/>
                    </a:cubicBezTo>
                    <a:cubicBezTo>
                      <a:pt x="242" y="226"/>
                      <a:pt x="0" y="1436"/>
                      <a:pt x="795" y="1954"/>
                    </a:cubicBezTo>
                    <a:cubicBezTo>
                      <a:pt x="979" y="2074"/>
                      <a:pt x="1176" y="2128"/>
                      <a:pt x="1368" y="2128"/>
                    </a:cubicBezTo>
                    <a:cubicBezTo>
                      <a:pt x="2004" y="2128"/>
                      <a:pt x="2579" y="1539"/>
                      <a:pt x="2420" y="848"/>
                    </a:cubicBezTo>
                    <a:cubicBezTo>
                      <a:pt x="2298" y="330"/>
                      <a:pt x="1854" y="1"/>
                      <a:pt x="1348" y="1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1" name="Google Shape;1901;p37"/>
              <p:cNvSpPr/>
              <p:nvPr/>
            </p:nvSpPr>
            <p:spPr>
              <a:xfrm>
                <a:off x="2615338" y="1874482"/>
                <a:ext cx="37692" cy="17506"/>
              </a:xfrm>
              <a:custGeom>
                <a:avLst/>
                <a:gdLst/>
                <a:ahLst/>
                <a:cxnLst/>
                <a:rect l="l" t="t" r="r" b="b"/>
                <a:pathLst>
                  <a:path w="2995" h="1391" extrusionOk="0">
                    <a:moveTo>
                      <a:pt x="1984" y="0"/>
                    </a:moveTo>
                    <a:cubicBezTo>
                      <a:pt x="1553" y="0"/>
                      <a:pt x="1093" y="80"/>
                      <a:pt x="969" y="111"/>
                    </a:cubicBezTo>
                    <a:cubicBezTo>
                      <a:pt x="554" y="215"/>
                      <a:pt x="243" y="492"/>
                      <a:pt x="70" y="837"/>
                    </a:cubicBezTo>
                    <a:cubicBezTo>
                      <a:pt x="1" y="1010"/>
                      <a:pt x="35" y="1183"/>
                      <a:pt x="174" y="1321"/>
                    </a:cubicBezTo>
                    <a:cubicBezTo>
                      <a:pt x="208" y="1356"/>
                      <a:pt x="277" y="1390"/>
                      <a:pt x="346" y="1390"/>
                    </a:cubicBezTo>
                    <a:lnTo>
                      <a:pt x="692" y="1390"/>
                    </a:lnTo>
                    <a:cubicBezTo>
                      <a:pt x="900" y="1356"/>
                      <a:pt x="1072" y="1321"/>
                      <a:pt x="1280" y="1252"/>
                    </a:cubicBezTo>
                    <a:lnTo>
                      <a:pt x="2386" y="837"/>
                    </a:lnTo>
                    <a:cubicBezTo>
                      <a:pt x="2524" y="803"/>
                      <a:pt x="2662" y="699"/>
                      <a:pt x="2766" y="595"/>
                    </a:cubicBezTo>
                    <a:cubicBezTo>
                      <a:pt x="2994" y="120"/>
                      <a:pt x="2511" y="0"/>
                      <a:pt x="1984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2" name="Google Shape;1902;p37"/>
              <p:cNvSpPr/>
              <p:nvPr/>
            </p:nvSpPr>
            <p:spPr>
              <a:xfrm>
                <a:off x="2778465" y="1836413"/>
                <a:ext cx="41770" cy="18273"/>
              </a:xfrm>
              <a:custGeom>
                <a:avLst/>
                <a:gdLst/>
                <a:ahLst/>
                <a:cxnLst/>
                <a:rect l="l" t="t" r="r" b="b"/>
                <a:pathLst>
                  <a:path w="3319" h="1452" extrusionOk="0">
                    <a:moveTo>
                      <a:pt x="1867" y="1"/>
                    </a:moveTo>
                    <a:cubicBezTo>
                      <a:pt x="1363" y="1"/>
                      <a:pt x="860" y="139"/>
                      <a:pt x="416" y="406"/>
                    </a:cubicBezTo>
                    <a:cubicBezTo>
                      <a:pt x="208" y="509"/>
                      <a:pt x="1" y="682"/>
                      <a:pt x="70" y="924"/>
                    </a:cubicBezTo>
                    <a:cubicBezTo>
                      <a:pt x="139" y="1062"/>
                      <a:pt x="277" y="1166"/>
                      <a:pt x="450" y="1166"/>
                    </a:cubicBezTo>
                    <a:cubicBezTo>
                      <a:pt x="899" y="1304"/>
                      <a:pt x="1418" y="1235"/>
                      <a:pt x="1867" y="1304"/>
                    </a:cubicBezTo>
                    <a:cubicBezTo>
                      <a:pt x="2109" y="1374"/>
                      <a:pt x="2351" y="1408"/>
                      <a:pt x="2559" y="1443"/>
                    </a:cubicBezTo>
                    <a:cubicBezTo>
                      <a:pt x="2598" y="1448"/>
                      <a:pt x="2637" y="1451"/>
                      <a:pt x="2676" y="1451"/>
                    </a:cubicBezTo>
                    <a:cubicBezTo>
                      <a:pt x="2877" y="1451"/>
                      <a:pt x="3071" y="1374"/>
                      <a:pt x="3215" y="1201"/>
                    </a:cubicBezTo>
                    <a:cubicBezTo>
                      <a:pt x="3319" y="1028"/>
                      <a:pt x="3319" y="751"/>
                      <a:pt x="3215" y="579"/>
                    </a:cubicBezTo>
                    <a:cubicBezTo>
                      <a:pt x="3077" y="371"/>
                      <a:pt x="2904" y="233"/>
                      <a:pt x="2697" y="129"/>
                    </a:cubicBezTo>
                    <a:cubicBezTo>
                      <a:pt x="2426" y="43"/>
                      <a:pt x="2146" y="1"/>
                      <a:pt x="1867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3" name="Google Shape;1903;p37"/>
              <p:cNvSpPr/>
              <p:nvPr/>
            </p:nvSpPr>
            <p:spPr>
              <a:xfrm>
                <a:off x="2688419" y="1917208"/>
                <a:ext cx="69620" cy="31160"/>
              </a:xfrm>
              <a:custGeom>
                <a:avLst/>
                <a:gdLst/>
                <a:ahLst/>
                <a:cxnLst/>
                <a:rect l="l" t="t" r="r" b="b"/>
                <a:pathLst>
                  <a:path w="5532" h="2476" extrusionOk="0">
                    <a:moveTo>
                      <a:pt x="5531" y="0"/>
                    </a:moveTo>
                    <a:lnTo>
                      <a:pt x="5531" y="0"/>
                    </a:lnTo>
                    <a:cubicBezTo>
                      <a:pt x="5324" y="207"/>
                      <a:pt x="5186" y="449"/>
                      <a:pt x="4978" y="622"/>
                    </a:cubicBezTo>
                    <a:cubicBezTo>
                      <a:pt x="4805" y="830"/>
                      <a:pt x="4632" y="1002"/>
                      <a:pt x="4425" y="1175"/>
                    </a:cubicBezTo>
                    <a:cubicBezTo>
                      <a:pt x="4218" y="1313"/>
                      <a:pt x="4010" y="1452"/>
                      <a:pt x="3803" y="1555"/>
                    </a:cubicBezTo>
                    <a:cubicBezTo>
                      <a:pt x="3665" y="1590"/>
                      <a:pt x="3561" y="1659"/>
                      <a:pt x="3457" y="1694"/>
                    </a:cubicBezTo>
                    <a:cubicBezTo>
                      <a:pt x="3354" y="1728"/>
                      <a:pt x="3215" y="1728"/>
                      <a:pt x="3112" y="1763"/>
                    </a:cubicBezTo>
                    <a:cubicBezTo>
                      <a:pt x="2939" y="1774"/>
                      <a:pt x="2766" y="1782"/>
                      <a:pt x="2594" y="1782"/>
                    </a:cubicBezTo>
                    <a:cubicBezTo>
                      <a:pt x="2251" y="1782"/>
                      <a:pt x="1913" y="1751"/>
                      <a:pt x="1591" y="1659"/>
                    </a:cubicBezTo>
                    <a:cubicBezTo>
                      <a:pt x="1038" y="1555"/>
                      <a:pt x="519" y="1383"/>
                      <a:pt x="1" y="1210"/>
                    </a:cubicBezTo>
                    <a:lnTo>
                      <a:pt x="1" y="1210"/>
                    </a:lnTo>
                    <a:cubicBezTo>
                      <a:pt x="381" y="1625"/>
                      <a:pt x="865" y="1970"/>
                      <a:pt x="1418" y="2178"/>
                    </a:cubicBezTo>
                    <a:cubicBezTo>
                      <a:pt x="1858" y="2370"/>
                      <a:pt x="2342" y="2475"/>
                      <a:pt x="2835" y="2475"/>
                    </a:cubicBezTo>
                    <a:cubicBezTo>
                      <a:pt x="2961" y="2475"/>
                      <a:pt x="3088" y="2468"/>
                      <a:pt x="3215" y="2454"/>
                    </a:cubicBezTo>
                    <a:cubicBezTo>
                      <a:pt x="3354" y="2454"/>
                      <a:pt x="3492" y="2420"/>
                      <a:pt x="3665" y="2350"/>
                    </a:cubicBezTo>
                    <a:lnTo>
                      <a:pt x="4079" y="2178"/>
                    </a:lnTo>
                    <a:cubicBezTo>
                      <a:pt x="4356" y="2039"/>
                      <a:pt x="4598" y="1832"/>
                      <a:pt x="4840" y="1590"/>
                    </a:cubicBezTo>
                    <a:cubicBezTo>
                      <a:pt x="5013" y="1348"/>
                      <a:pt x="5186" y="1106"/>
                      <a:pt x="5289" y="830"/>
                    </a:cubicBezTo>
                    <a:cubicBezTo>
                      <a:pt x="5393" y="553"/>
                      <a:pt x="5462" y="277"/>
                      <a:pt x="5531" y="0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4" name="Google Shape;1904;p37"/>
              <p:cNvSpPr/>
              <p:nvPr/>
            </p:nvSpPr>
            <p:spPr>
              <a:xfrm>
                <a:off x="2794561" y="1909217"/>
                <a:ext cx="64473" cy="53310"/>
              </a:xfrm>
              <a:custGeom>
                <a:avLst/>
                <a:gdLst/>
                <a:ahLst/>
                <a:cxnLst/>
                <a:rect l="l" t="t" r="r" b="b"/>
                <a:pathLst>
                  <a:path w="5123" h="4236" extrusionOk="0">
                    <a:moveTo>
                      <a:pt x="2724" y="1"/>
                    </a:moveTo>
                    <a:cubicBezTo>
                      <a:pt x="2578" y="1"/>
                      <a:pt x="2430" y="16"/>
                      <a:pt x="2282" y="47"/>
                    </a:cubicBezTo>
                    <a:cubicBezTo>
                      <a:pt x="450" y="462"/>
                      <a:pt x="1" y="2882"/>
                      <a:pt x="1591" y="3884"/>
                    </a:cubicBezTo>
                    <a:cubicBezTo>
                      <a:pt x="1963" y="4127"/>
                      <a:pt x="2359" y="4235"/>
                      <a:pt x="2744" y="4235"/>
                    </a:cubicBezTo>
                    <a:cubicBezTo>
                      <a:pt x="4001" y="4235"/>
                      <a:pt x="5123" y="3075"/>
                      <a:pt x="4805" y="1672"/>
                    </a:cubicBezTo>
                    <a:cubicBezTo>
                      <a:pt x="4595" y="679"/>
                      <a:pt x="3704" y="1"/>
                      <a:pt x="272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5" name="Google Shape;1905;p37"/>
              <p:cNvSpPr/>
              <p:nvPr/>
            </p:nvSpPr>
            <p:spPr>
              <a:xfrm>
                <a:off x="2616647" y="1941258"/>
                <a:ext cx="64045" cy="53448"/>
              </a:xfrm>
              <a:custGeom>
                <a:avLst/>
                <a:gdLst/>
                <a:ahLst/>
                <a:cxnLst/>
                <a:rect l="l" t="t" r="r" b="b"/>
                <a:pathLst>
                  <a:path w="5089" h="4247" extrusionOk="0">
                    <a:moveTo>
                      <a:pt x="2737" y="0"/>
                    </a:moveTo>
                    <a:cubicBezTo>
                      <a:pt x="2576" y="0"/>
                      <a:pt x="2412" y="19"/>
                      <a:pt x="2247" y="59"/>
                    </a:cubicBezTo>
                    <a:cubicBezTo>
                      <a:pt x="415" y="439"/>
                      <a:pt x="1" y="2894"/>
                      <a:pt x="1591" y="3896"/>
                    </a:cubicBezTo>
                    <a:cubicBezTo>
                      <a:pt x="1954" y="4138"/>
                      <a:pt x="2343" y="4246"/>
                      <a:pt x="2722" y="4246"/>
                    </a:cubicBezTo>
                    <a:cubicBezTo>
                      <a:pt x="3965" y="4246"/>
                      <a:pt x="5088" y="3080"/>
                      <a:pt x="4770" y="1649"/>
                    </a:cubicBezTo>
                    <a:cubicBezTo>
                      <a:pt x="4563" y="673"/>
                      <a:pt x="3698" y="0"/>
                      <a:pt x="27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6" name="Google Shape;1906;p37"/>
              <p:cNvSpPr/>
              <p:nvPr/>
            </p:nvSpPr>
            <p:spPr>
              <a:xfrm>
                <a:off x="2811526" y="2014352"/>
                <a:ext cx="151825" cy="255211"/>
              </a:xfrm>
              <a:custGeom>
                <a:avLst/>
                <a:gdLst/>
                <a:ahLst/>
                <a:cxnLst/>
                <a:rect l="l" t="t" r="r" b="b"/>
                <a:pathLst>
                  <a:path w="12064" h="20279" extrusionOk="0">
                    <a:moveTo>
                      <a:pt x="5324" y="1"/>
                    </a:moveTo>
                    <a:cubicBezTo>
                      <a:pt x="2775" y="1"/>
                      <a:pt x="1" y="4310"/>
                      <a:pt x="1" y="4310"/>
                    </a:cubicBezTo>
                    <a:cubicBezTo>
                      <a:pt x="1" y="4310"/>
                      <a:pt x="554" y="5519"/>
                      <a:pt x="1280" y="7421"/>
                    </a:cubicBezTo>
                    <a:cubicBezTo>
                      <a:pt x="1625" y="8250"/>
                      <a:pt x="1971" y="9218"/>
                      <a:pt x="2317" y="10255"/>
                    </a:cubicBezTo>
                    <a:cubicBezTo>
                      <a:pt x="2766" y="11568"/>
                      <a:pt x="3250" y="13055"/>
                      <a:pt x="3630" y="14541"/>
                    </a:cubicBezTo>
                    <a:cubicBezTo>
                      <a:pt x="3941" y="15751"/>
                      <a:pt x="4183" y="16995"/>
                      <a:pt x="4356" y="18239"/>
                    </a:cubicBezTo>
                    <a:cubicBezTo>
                      <a:pt x="4460" y="18931"/>
                      <a:pt x="4563" y="19587"/>
                      <a:pt x="4598" y="20279"/>
                    </a:cubicBezTo>
                    <a:cubicBezTo>
                      <a:pt x="4598" y="20279"/>
                      <a:pt x="9644" y="20244"/>
                      <a:pt x="12064" y="16477"/>
                    </a:cubicBezTo>
                    <a:cubicBezTo>
                      <a:pt x="12064" y="16477"/>
                      <a:pt x="11891" y="15751"/>
                      <a:pt x="11649" y="14610"/>
                    </a:cubicBezTo>
                    <a:cubicBezTo>
                      <a:pt x="11373" y="13573"/>
                      <a:pt x="11062" y="12191"/>
                      <a:pt x="10612" y="10704"/>
                    </a:cubicBezTo>
                    <a:cubicBezTo>
                      <a:pt x="10301" y="9494"/>
                      <a:pt x="9921" y="8216"/>
                      <a:pt x="9541" y="7006"/>
                    </a:cubicBezTo>
                    <a:cubicBezTo>
                      <a:pt x="9160" y="5865"/>
                      <a:pt x="8780" y="4759"/>
                      <a:pt x="8365" y="3791"/>
                    </a:cubicBezTo>
                    <a:cubicBezTo>
                      <a:pt x="7570" y="1821"/>
                      <a:pt x="6741" y="335"/>
                      <a:pt x="5946" y="93"/>
                    </a:cubicBezTo>
                    <a:cubicBezTo>
                      <a:pt x="5741" y="30"/>
                      <a:pt x="5533" y="1"/>
                      <a:pt x="532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7" name="Google Shape;1907;p37"/>
              <p:cNvSpPr/>
              <p:nvPr/>
            </p:nvSpPr>
            <p:spPr>
              <a:xfrm>
                <a:off x="2866333" y="2198219"/>
                <a:ext cx="97018" cy="71344"/>
              </a:xfrm>
              <a:custGeom>
                <a:avLst/>
                <a:gdLst/>
                <a:ahLst/>
                <a:cxnLst/>
                <a:rect l="l" t="t" r="r" b="b"/>
                <a:pathLst>
                  <a:path w="7709" h="5669" extrusionOk="0">
                    <a:moveTo>
                      <a:pt x="7294" y="0"/>
                    </a:moveTo>
                    <a:cubicBezTo>
                      <a:pt x="4978" y="1901"/>
                      <a:pt x="1729" y="3076"/>
                      <a:pt x="1" y="3629"/>
                    </a:cubicBezTo>
                    <a:cubicBezTo>
                      <a:pt x="105" y="4321"/>
                      <a:pt x="208" y="4977"/>
                      <a:pt x="243" y="5669"/>
                    </a:cubicBezTo>
                    <a:cubicBezTo>
                      <a:pt x="243" y="5669"/>
                      <a:pt x="5289" y="5634"/>
                      <a:pt x="7709" y="1867"/>
                    </a:cubicBezTo>
                    <a:cubicBezTo>
                      <a:pt x="7709" y="1867"/>
                      <a:pt x="7536" y="1141"/>
                      <a:pt x="729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8" name="Google Shape;1908;p37"/>
              <p:cNvSpPr/>
              <p:nvPr/>
            </p:nvSpPr>
            <p:spPr>
              <a:xfrm>
                <a:off x="2840672" y="2102510"/>
                <a:ext cx="104418" cy="94841"/>
              </a:xfrm>
              <a:custGeom>
                <a:avLst/>
                <a:gdLst/>
                <a:ahLst/>
                <a:cxnLst/>
                <a:rect l="l" t="t" r="r" b="b"/>
                <a:pathLst>
                  <a:path w="8297" h="7536" extrusionOk="0">
                    <a:moveTo>
                      <a:pt x="7190" y="1"/>
                    </a:moveTo>
                    <a:cubicBezTo>
                      <a:pt x="5635" y="899"/>
                      <a:pt x="2489" y="2628"/>
                      <a:pt x="1" y="3250"/>
                    </a:cubicBezTo>
                    <a:cubicBezTo>
                      <a:pt x="450" y="4563"/>
                      <a:pt x="934" y="6050"/>
                      <a:pt x="1314" y="7536"/>
                    </a:cubicBezTo>
                    <a:cubicBezTo>
                      <a:pt x="3111" y="7017"/>
                      <a:pt x="6326" y="5877"/>
                      <a:pt x="8296" y="3699"/>
                    </a:cubicBezTo>
                    <a:cubicBezTo>
                      <a:pt x="7985" y="2489"/>
                      <a:pt x="7605" y="1211"/>
                      <a:pt x="719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9" name="Google Shape;1909;p37"/>
              <p:cNvSpPr/>
              <p:nvPr/>
            </p:nvSpPr>
            <p:spPr>
              <a:xfrm>
                <a:off x="2811526" y="2014352"/>
                <a:ext cx="105286" cy="93393"/>
              </a:xfrm>
              <a:custGeom>
                <a:avLst/>
                <a:gdLst/>
                <a:ahLst/>
                <a:cxnLst/>
                <a:rect l="l" t="t" r="r" b="b"/>
                <a:pathLst>
                  <a:path w="8366" h="7421" extrusionOk="0">
                    <a:moveTo>
                      <a:pt x="5324" y="1"/>
                    </a:moveTo>
                    <a:cubicBezTo>
                      <a:pt x="2775" y="1"/>
                      <a:pt x="1" y="4310"/>
                      <a:pt x="1" y="4310"/>
                    </a:cubicBezTo>
                    <a:cubicBezTo>
                      <a:pt x="1" y="4310"/>
                      <a:pt x="588" y="5519"/>
                      <a:pt x="1314" y="7421"/>
                    </a:cubicBezTo>
                    <a:cubicBezTo>
                      <a:pt x="3492" y="6937"/>
                      <a:pt x="6741" y="5865"/>
                      <a:pt x="8365" y="3791"/>
                    </a:cubicBezTo>
                    <a:cubicBezTo>
                      <a:pt x="7570" y="1821"/>
                      <a:pt x="6741" y="335"/>
                      <a:pt x="5946" y="93"/>
                    </a:cubicBezTo>
                    <a:cubicBezTo>
                      <a:pt x="5741" y="30"/>
                      <a:pt x="5533" y="1"/>
                      <a:pt x="532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0" name="Google Shape;1910;p37"/>
              <p:cNvSpPr/>
              <p:nvPr/>
            </p:nvSpPr>
            <p:spPr>
              <a:xfrm>
                <a:off x="2548789" y="1912414"/>
                <a:ext cx="388033" cy="199900"/>
              </a:xfrm>
              <a:custGeom>
                <a:avLst/>
                <a:gdLst/>
                <a:ahLst/>
                <a:cxnLst/>
                <a:rect l="l" t="t" r="r" b="b"/>
                <a:pathLst>
                  <a:path w="30833" h="15884" extrusionOk="0">
                    <a:moveTo>
                      <a:pt x="29623" y="1"/>
                    </a:moveTo>
                    <a:cubicBezTo>
                      <a:pt x="28931" y="519"/>
                      <a:pt x="28240" y="1003"/>
                      <a:pt x="27514" y="1487"/>
                    </a:cubicBezTo>
                    <a:cubicBezTo>
                      <a:pt x="26719" y="2006"/>
                      <a:pt x="25924" y="2489"/>
                      <a:pt x="25095" y="2939"/>
                    </a:cubicBezTo>
                    <a:cubicBezTo>
                      <a:pt x="23954" y="3561"/>
                      <a:pt x="22779" y="4114"/>
                      <a:pt x="21604" y="4598"/>
                    </a:cubicBezTo>
                    <a:cubicBezTo>
                      <a:pt x="20809" y="4944"/>
                      <a:pt x="20014" y="5220"/>
                      <a:pt x="19219" y="5497"/>
                    </a:cubicBezTo>
                    <a:cubicBezTo>
                      <a:pt x="18942" y="5600"/>
                      <a:pt x="18666" y="5669"/>
                      <a:pt x="18389" y="5773"/>
                    </a:cubicBezTo>
                    <a:cubicBezTo>
                      <a:pt x="17006" y="6223"/>
                      <a:pt x="15589" y="6568"/>
                      <a:pt x="14172" y="6845"/>
                    </a:cubicBezTo>
                    <a:cubicBezTo>
                      <a:pt x="13273" y="7018"/>
                      <a:pt x="12375" y="7190"/>
                      <a:pt x="11476" y="7294"/>
                    </a:cubicBezTo>
                    <a:cubicBezTo>
                      <a:pt x="10093" y="7467"/>
                      <a:pt x="8711" y="7536"/>
                      <a:pt x="7294" y="7571"/>
                    </a:cubicBezTo>
                    <a:cubicBezTo>
                      <a:pt x="6637" y="7571"/>
                      <a:pt x="6015" y="7536"/>
                      <a:pt x="5358" y="7536"/>
                    </a:cubicBezTo>
                    <a:cubicBezTo>
                      <a:pt x="5081" y="7501"/>
                      <a:pt x="4805" y="7467"/>
                      <a:pt x="4563" y="7467"/>
                    </a:cubicBezTo>
                    <a:cubicBezTo>
                      <a:pt x="3664" y="7432"/>
                      <a:pt x="2731" y="7329"/>
                      <a:pt x="1832" y="7225"/>
                    </a:cubicBezTo>
                    <a:cubicBezTo>
                      <a:pt x="1763" y="7190"/>
                      <a:pt x="1659" y="7190"/>
                      <a:pt x="1521" y="7156"/>
                    </a:cubicBezTo>
                    <a:cubicBezTo>
                      <a:pt x="1235" y="7084"/>
                      <a:pt x="850" y="6963"/>
                      <a:pt x="560" y="6963"/>
                    </a:cubicBezTo>
                    <a:cubicBezTo>
                      <a:pt x="429" y="6963"/>
                      <a:pt x="317" y="6988"/>
                      <a:pt x="242" y="7052"/>
                    </a:cubicBezTo>
                    <a:cubicBezTo>
                      <a:pt x="0" y="7259"/>
                      <a:pt x="104" y="8193"/>
                      <a:pt x="104" y="8469"/>
                    </a:cubicBezTo>
                    <a:cubicBezTo>
                      <a:pt x="104" y="8780"/>
                      <a:pt x="139" y="9091"/>
                      <a:pt x="208" y="9437"/>
                    </a:cubicBezTo>
                    <a:cubicBezTo>
                      <a:pt x="657" y="11304"/>
                      <a:pt x="1867" y="12894"/>
                      <a:pt x="3526" y="13861"/>
                    </a:cubicBezTo>
                    <a:cubicBezTo>
                      <a:pt x="3872" y="14103"/>
                      <a:pt x="4252" y="14276"/>
                      <a:pt x="4632" y="14449"/>
                    </a:cubicBezTo>
                    <a:cubicBezTo>
                      <a:pt x="5289" y="14726"/>
                      <a:pt x="5946" y="14968"/>
                      <a:pt x="6637" y="15175"/>
                    </a:cubicBezTo>
                    <a:cubicBezTo>
                      <a:pt x="8054" y="15590"/>
                      <a:pt x="9540" y="15832"/>
                      <a:pt x="11061" y="15866"/>
                    </a:cubicBezTo>
                    <a:cubicBezTo>
                      <a:pt x="11316" y="15878"/>
                      <a:pt x="11572" y="15884"/>
                      <a:pt x="11829" y="15884"/>
                    </a:cubicBezTo>
                    <a:cubicBezTo>
                      <a:pt x="13068" y="15884"/>
                      <a:pt x="14323" y="15750"/>
                      <a:pt x="15555" y="15521"/>
                    </a:cubicBezTo>
                    <a:cubicBezTo>
                      <a:pt x="17421" y="15175"/>
                      <a:pt x="19219" y="14587"/>
                      <a:pt x="20912" y="13792"/>
                    </a:cubicBezTo>
                    <a:cubicBezTo>
                      <a:pt x="22122" y="13239"/>
                      <a:pt x="23297" y="12583"/>
                      <a:pt x="24403" y="11857"/>
                    </a:cubicBezTo>
                    <a:cubicBezTo>
                      <a:pt x="25440" y="11165"/>
                      <a:pt x="26408" y="10405"/>
                      <a:pt x="27341" y="9575"/>
                    </a:cubicBezTo>
                    <a:cubicBezTo>
                      <a:pt x="27549" y="9368"/>
                      <a:pt x="27791" y="9161"/>
                      <a:pt x="28033" y="8919"/>
                    </a:cubicBezTo>
                    <a:cubicBezTo>
                      <a:pt x="28724" y="8227"/>
                      <a:pt x="29346" y="7432"/>
                      <a:pt x="29865" y="6568"/>
                    </a:cubicBezTo>
                    <a:cubicBezTo>
                      <a:pt x="30107" y="6153"/>
                      <a:pt x="30314" y="5669"/>
                      <a:pt x="30418" y="5220"/>
                    </a:cubicBezTo>
                    <a:cubicBezTo>
                      <a:pt x="30832" y="3526"/>
                      <a:pt x="30107" y="1591"/>
                      <a:pt x="2962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1" name="Google Shape;1911;p37"/>
              <p:cNvSpPr/>
              <p:nvPr/>
            </p:nvSpPr>
            <p:spPr>
              <a:xfrm>
                <a:off x="2895052" y="1912414"/>
                <a:ext cx="41770" cy="82671"/>
              </a:xfrm>
              <a:custGeom>
                <a:avLst/>
                <a:gdLst/>
                <a:ahLst/>
                <a:cxnLst/>
                <a:rect l="l" t="t" r="r" b="b"/>
                <a:pathLst>
                  <a:path w="3319" h="6569" extrusionOk="0">
                    <a:moveTo>
                      <a:pt x="2109" y="1"/>
                    </a:moveTo>
                    <a:cubicBezTo>
                      <a:pt x="1417" y="519"/>
                      <a:pt x="726" y="1038"/>
                      <a:pt x="0" y="1487"/>
                    </a:cubicBezTo>
                    <a:cubicBezTo>
                      <a:pt x="622" y="2248"/>
                      <a:pt x="1590" y="3768"/>
                      <a:pt x="2351" y="6568"/>
                    </a:cubicBezTo>
                    <a:cubicBezTo>
                      <a:pt x="2593" y="6153"/>
                      <a:pt x="2800" y="5669"/>
                      <a:pt x="2904" y="5220"/>
                    </a:cubicBezTo>
                    <a:cubicBezTo>
                      <a:pt x="3318" y="3526"/>
                      <a:pt x="2593" y="1591"/>
                      <a:pt x="210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2" name="Google Shape;1912;p37"/>
              <p:cNvSpPr/>
              <p:nvPr/>
            </p:nvSpPr>
            <p:spPr>
              <a:xfrm>
                <a:off x="2820222" y="1949388"/>
                <a:ext cx="81362" cy="112246"/>
              </a:xfrm>
              <a:custGeom>
                <a:avLst/>
                <a:gdLst/>
                <a:ahLst/>
                <a:cxnLst/>
                <a:rect l="l" t="t" r="r" b="b"/>
                <a:pathLst>
                  <a:path w="6465" h="8919" extrusionOk="0">
                    <a:moveTo>
                      <a:pt x="3527" y="1"/>
                    </a:moveTo>
                    <a:cubicBezTo>
                      <a:pt x="2386" y="623"/>
                      <a:pt x="1211" y="1176"/>
                      <a:pt x="1" y="1660"/>
                    </a:cubicBezTo>
                    <a:cubicBezTo>
                      <a:pt x="1107" y="3561"/>
                      <a:pt x="2179" y="6845"/>
                      <a:pt x="2835" y="8919"/>
                    </a:cubicBezTo>
                    <a:cubicBezTo>
                      <a:pt x="3872" y="8227"/>
                      <a:pt x="4840" y="7467"/>
                      <a:pt x="5773" y="6637"/>
                    </a:cubicBezTo>
                    <a:cubicBezTo>
                      <a:pt x="5981" y="6430"/>
                      <a:pt x="6223" y="6223"/>
                      <a:pt x="6465" y="5981"/>
                    </a:cubicBezTo>
                    <a:cubicBezTo>
                      <a:pt x="5670" y="3907"/>
                      <a:pt x="4667" y="1902"/>
                      <a:pt x="352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3" name="Google Shape;1913;p37"/>
              <p:cNvSpPr/>
              <p:nvPr/>
            </p:nvSpPr>
            <p:spPr>
              <a:xfrm>
                <a:off x="2727143" y="1985495"/>
                <a:ext cx="84835" cy="122251"/>
              </a:xfrm>
              <a:custGeom>
                <a:avLst/>
                <a:gdLst/>
                <a:ahLst/>
                <a:cxnLst/>
                <a:rect l="l" t="t" r="r" b="b"/>
                <a:pathLst>
                  <a:path w="6741" h="9714" extrusionOk="0">
                    <a:moveTo>
                      <a:pt x="4217" y="1"/>
                    </a:moveTo>
                    <a:cubicBezTo>
                      <a:pt x="2834" y="450"/>
                      <a:pt x="1417" y="796"/>
                      <a:pt x="0" y="1072"/>
                    </a:cubicBezTo>
                    <a:cubicBezTo>
                      <a:pt x="138" y="3837"/>
                      <a:pt x="968" y="7743"/>
                      <a:pt x="1383" y="9714"/>
                    </a:cubicBezTo>
                    <a:cubicBezTo>
                      <a:pt x="3249" y="9368"/>
                      <a:pt x="5047" y="8780"/>
                      <a:pt x="6740" y="7985"/>
                    </a:cubicBezTo>
                    <a:cubicBezTo>
                      <a:pt x="6084" y="5255"/>
                      <a:pt x="5254" y="2593"/>
                      <a:pt x="421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4" name="Google Shape;1914;p37"/>
              <p:cNvSpPr/>
              <p:nvPr/>
            </p:nvSpPr>
            <p:spPr>
              <a:xfrm>
                <a:off x="2628389" y="2004209"/>
                <a:ext cx="64825" cy="107451"/>
              </a:xfrm>
              <a:custGeom>
                <a:avLst/>
                <a:gdLst/>
                <a:ahLst/>
                <a:cxnLst/>
                <a:rect l="l" t="t" r="r" b="b"/>
                <a:pathLst>
                  <a:path w="5151" h="8538" extrusionOk="0">
                    <a:moveTo>
                      <a:pt x="5151" y="0"/>
                    </a:moveTo>
                    <a:cubicBezTo>
                      <a:pt x="3768" y="173"/>
                      <a:pt x="2351" y="242"/>
                      <a:pt x="969" y="277"/>
                    </a:cubicBezTo>
                    <a:cubicBezTo>
                      <a:pt x="1" y="2627"/>
                      <a:pt x="139" y="6014"/>
                      <a:pt x="277" y="7846"/>
                    </a:cubicBezTo>
                    <a:cubicBezTo>
                      <a:pt x="1729" y="8261"/>
                      <a:pt x="3215" y="8503"/>
                      <a:pt x="4702" y="8538"/>
                    </a:cubicBezTo>
                    <a:cubicBezTo>
                      <a:pt x="4460" y="5669"/>
                      <a:pt x="4632" y="2800"/>
                      <a:pt x="515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5" name="Google Shape;1915;p37"/>
              <p:cNvSpPr/>
              <p:nvPr/>
            </p:nvSpPr>
            <p:spPr>
              <a:xfrm>
                <a:off x="2551394" y="2002459"/>
                <a:ext cx="54820" cy="83967"/>
              </a:xfrm>
              <a:custGeom>
                <a:avLst/>
                <a:gdLst/>
                <a:ahLst/>
                <a:cxnLst/>
                <a:rect l="l" t="t" r="r" b="b"/>
                <a:pathLst>
                  <a:path w="4356" h="6672" extrusionOk="0">
                    <a:moveTo>
                      <a:pt x="1314" y="1"/>
                    </a:moveTo>
                    <a:cubicBezTo>
                      <a:pt x="761" y="692"/>
                      <a:pt x="312" y="1453"/>
                      <a:pt x="1" y="2282"/>
                    </a:cubicBezTo>
                    <a:cubicBezTo>
                      <a:pt x="485" y="4114"/>
                      <a:pt x="1660" y="5704"/>
                      <a:pt x="3319" y="6672"/>
                    </a:cubicBezTo>
                    <a:cubicBezTo>
                      <a:pt x="3457" y="4529"/>
                      <a:pt x="3803" y="2420"/>
                      <a:pt x="4356" y="312"/>
                    </a:cubicBezTo>
                    <a:cubicBezTo>
                      <a:pt x="3457" y="277"/>
                      <a:pt x="2524" y="174"/>
                      <a:pt x="1625" y="70"/>
                    </a:cubicBezTo>
                    <a:cubicBezTo>
                      <a:pt x="1556" y="35"/>
                      <a:pt x="1452" y="35"/>
                      <a:pt x="131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6" name="Google Shape;1916;p37"/>
              <p:cNvSpPr/>
              <p:nvPr/>
            </p:nvSpPr>
            <p:spPr>
              <a:xfrm>
                <a:off x="2588809" y="1719272"/>
                <a:ext cx="228393" cy="94035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7472" extrusionOk="0">
                    <a:moveTo>
                      <a:pt x="9886" y="727"/>
                    </a:moveTo>
                    <a:lnTo>
                      <a:pt x="9921" y="761"/>
                    </a:lnTo>
                    <a:cubicBezTo>
                      <a:pt x="10474" y="1211"/>
                      <a:pt x="10854" y="1833"/>
                      <a:pt x="10923" y="2490"/>
                    </a:cubicBezTo>
                    <a:cubicBezTo>
                      <a:pt x="10957" y="2801"/>
                      <a:pt x="10992" y="3077"/>
                      <a:pt x="10957" y="3354"/>
                    </a:cubicBezTo>
                    <a:cubicBezTo>
                      <a:pt x="10716" y="3181"/>
                      <a:pt x="10508" y="2939"/>
                      <a:pt x="10301" y="2697"/>
                    </a:cubicBezTo>
                    <a:cubicBezTo>
                      <a:pt x="9886" y="2178"/>
                      <a:pt x="9748" y="1487"/>
                      <a:pt x="9851" y="830"/>
                    </a:cubicBezTo>
                    <a:cubicBezTo>
                      <a:pt x="9851" y="796"/>
                      <a:pt x="9851" y="761"/>
                      <a:pt x="9886" y="727"/>
                    </a:cubicBezTo>
                    <a:close/>
                    <a:moveTo>
                      <a:pt x="6429" y="1072"/>
                    </a:moveTo>
                    <a:cubicBezTo>
                      <a:pt x="6429" y="1072"/>
                      <a:pt x="6464" y="1072"/>
                      <a:pt x="6464" y="1107"/>
                    </a:cubicBezTo>
                    <a:cubicBezTo>
                      <a:pt x="6741" y="2455"/>
                      <a:pt x="6464" y="3872"/>
                      <a:pt x="5669" y="5013"/>
                    </a:cubicBezTo>
                    <a:cubicBezTo>
                      <a:pt x="5634" y="4909"/>
                      <a:pt x="5600" y="4840"/>
                      <a:pt x="5565" y="4736"/>
                    </a:cubicBezTo>
                    <a:cubicBezTo>
                      <a:pt x="5392" y="4010"/>
                      <a:pt x="5392" y="3215"/>
                      <a:pt x="5634" y="2490"/>
                    </a:cubicBezTo>
                    <a:cubicBezTo>
                      <a:pt x="5738" y="1937"/>
                      <a:pt x="6015" y="1453"/>
                      <a:pt x="6429" y="1072"/>
                    </a:cubicBezTo>
                    <a:close/>
                    <a:moveTo>
                      <a:pt x="9851" y="1"/>
                    </a:moveTo>
                    <a:cubicBezTo>
                      <a:pt x="9471" y="70"/>
                      <a:pt x="9229" y="347"/>
                      <a:pt x="9195" y="692"/>
                    </a:cubicBezTo>
                    <a:cubicBezTo>
                      <a:pt x="9022" y="1522"/>
                      <a:pt x="9264" y="2420"/>
                      <a:pt x="9782" y="3077"/>
                    </a:cubicBezTo>
                    <a:cubicBezTo>
                      <a:pt x="10093" y="3492"/>
                      <a:pt x="10439" y="3838"/>
                      <a:pt x="10854" y="4114"/>
                    </a:cubicBezTo>
                    <a:cubicBezTo>
                      <a:pt x="10819" y="4287"/>
                      <a:pt x="10785" y="4460"/>
                      <a:pt x="10750" y="4633"/>
                    </a:cubicBezTo>
                    <a:cubicBezTo>
                      <a:pt x="10439" y="5600"/>
                      <a:pt x="9886" y="6188"/>
                      <a:pt x="9056" y="6395"/>
                    </a:cubicBezTo>
                    <a:cubicBezTo>
                      <a:pt x="8764" y="6490"/>
                      <a:pt x="8464" y="6535"/>
                      <a:pt x="8166" y="6535"/>
                    </a:cubicBezTo>
                    <a:cubicBezTo>
                      <a:pt x="7374" y="6535"/>
                      <a:pt x="6602" y="6213"/>
                      <a:pt x="6049" y="5635"/>
                    </a:cubicBezTo>
                    <a:cubicBezTo>
                      <a:pt x="7086" y="4322"/>
                      <a:pt x="7466" y="2593"/>
                      <a:pt x="7121" y="969"/>
                    </a:cubicBezTo>
                    <a:cubicBezTo>
                      <a:pt x="7017" y="450"/>
                      <a:pt x="6706" y="312"/>
                      <a:pt x="6533" y="312"/>
                    </a:cubicBezTo>
                    <a:cubicBezTo>
                      <a:pt x="6326" y="312"/>
                      <a:pt x="6153" y="381"/>
                      <a:pt x="6015" y="519"/>
                    </a:cubicBezTo>
                    <a:cubicBezTo>
                      <a:pt x="5496" y="969"/>
                      <a:pt x="5116" y="1625"/>
                      <a:pt x="4978" y="2317"/>
                    </a:cubicBezTo>
                    <a:cubicBezTo>
                      <a:pt x="4701" y="3146"/>
                      <a:pt x="4667" y="4080"/>
                      <a:pt x="4909" y="4944"/>
                    </a:cubicBezTo>
                    <a:cubicBezTo>
                      <a:pt x="4978" y="5151"/>
                      <a:pt x="5047" y="5324"/>
                      <a:pt x="5151" y="5531"/>
                    </a:cubicBezTo>
                    <a:cubicBezTo>
                      <a:pt x="4443" y="6138"/>
                      <a:pt x="3243" y="6777"/>
                      <a:pt x="2223" y="6777"/>
                    </a:cubicBezTo>
                    <a:cubicBezTo>
                      <a:pt x="2196" y="6777"/>
                      <a:pt x="2170" y="6777"/>
                      <a:pt x="2143" y="6776"/>
                    </a:cubicBezTo>
                    <a:cubicBezTo>
                      <a:pt x="1729" y="6741"/>
                      <a:pt x="1314" y="6534"/>
                      <a:pt x="1072" y="6153"/>
                    </a:cubicBezTo>
                    <a:cubicBezTo>
                      <a:pt x="795" y="5704"/>
                      <a:pt x="692" y="5186"/>
                      <a:pt x="726" y="4667"/>
                    </a:cubicBezTo>
                    <a:cubicBezTo>
                      <a:pt x="692" y="3596"/>
                      <a:pt x="864" y="2524"/>
                      <a:pt x="1210" y="1487"/>
                    </a:cubicBezTo>
                    <a:cubicBezTo>
                      <a:pt x="1245" y="1314"/>
                      <a:pt x="1176" y="1142"/>
                      <a:pt x="1003" y="1072"/>
                    </a:cubicBezTo>
                    <a:cubicBezTo>
                      <a:pt x="966" y="1058"/>
                      <a:pt x="929" y="1051"/>
                      <a:pt x="893" y="1051"/>
                    </a:cubicBezTo>
                    <a:cubicBezTo>
                      <a:pt x="761" y="1051"/>
                      <a:pt x="642" y="1144"/>
                      <a:pt x="588" y="1280"/>
                    </a:cubicBezTo>
                    <a:cubicBezTo>
                      <a:pt x="173" y="2351"/>
                      <a:pt x="0" y="3527"/>
                      <a:pt x="35" y="4702"/>
                    </a:cubicBezTo>
                    <a:cubicBezTo>
                      <a:pt x="0" y="5358"/>
                      <a:pt x="173" y="5981"/>
                      <a:pt x="519" y="6568"/>
                    </a:cubicBezTo>
                    <a:cubicBezTo>
                      <a:pt x="864" y="7087"/>
                      <a:pt x="1487" y="7432"/>
                      <a:pt x="2143" y="7467"/>
                    </a:cubicBezTo>
                    <a:cubicBezTo>
                      <a:pt x="2199" y="7470"/>
                      <a:pt x="2255" y="7472"/>
                      <a:pt x="2311" y="7472"/>
                    </a:cubicBezTo>
                    <a:cubicBezTo>
                      <a:pt x="3417" y="7472"/>
                      <a:pt x="4710" y="6842"/>
                      <a:pt x="5565" y="6119"/>
                    </a:cubicBezTo>
                    <a:cubicBezTo>
                      <a:pt x="6257" y="6837"/>
                      <a:pt x="7215" y="7228"/>
                      <a:pt x="8203" y="7228"/>
                    </a:cubicBezTo>
                    <a:cubicBezTo>
                      <a:pt x="8498" y="7228"/>
                      <a:pt x="8796" y="7193"/>
                      <a:pt x="9091" y="7121"/>
                    </a:cubicBezTo>
                    <a:lnTo>
                      <a:pt x="9229" y="7087"/>
                    </a:lnTo>
                    <a:cubicBezTo>
                      <a:pt x="10335" y="6776"/>
                      <a:pt x="11165" y="5912"/>
                      <a:pt x="11407" y="4840"/>
                    </a:cubicBezTo>
                    <a:cubicBezTo>
                      <a:pt x="11441" y="4736"/>
                      <a:pt x="11476" y="4633"/>
                      <a:pt x="11476" y="4529"/>
                    </a:cubicBezTo>
                    <a:cubicBezTo>
                      <a:pt x="12133" y="4840"/>
                      <a:pt x="12859" y="5082"/>
                      <a:pt x="13619" y="5117"/>
                    </a:cubicBezTo>
                    <a:cubicBezTo>
                      <a:pt x="13658" y="5118"/>
                      <a:pt x="13697" y="5118"/>
                      <a:pt x="13735" y="5118"/>
                    </a:cubicBezTo>
                    <a:cubicBezTo>
                      <a:pt x="15006" y="5118"/>
                      <a:pt x="16204" y="4570"/>
                      <a:pt x="17110" y="3665"/>
                    </a:cubicBezTo>
                    <a:cubicBezTo>
                      <a:pt x="17801" y="3008"/>
                      <a:pt x="18147" y="2109"/>
                      <a:pt x="18112" y="1142"/>
                    </a:cubicBezTo>
                    <a:cubicBezTo>
                      <a:pt x="18066" y="972"/>
                      <a:pt x="17924" y="892"/>
                      <a:pt x="17780" y="892"/>
                    </a:cubicBezTo>
                    <a:cubicBezTo>
                      <a:pt x="17601" y="892"/>
                      <a:pt x="17421" y="1015"/>
                      <a:pt x="17421" y="1245"/>
                    </a:cubicBezTo>
                    <a:cubicBezTo>
                      <a:pt x="17456" y="1971"/>
                      <a:pt x="17145" y="2662"/>
                      <a:pt x="16626" y="3146"/>
                    </a:cubicBezTo>
                    <a:cubicBezTo>
                      <a:pt x="15866" y="3976"/>
                      <a:pt x="14794" y="4425"/>
                      <a:pt x="13654" y="4460"/>
                    </a:cubicBezTo>
                    <a:cubicBezTo>
                      <a:pt x="12962" y="4391"/>
                      <a:pt x="12271" y="4149"/>
                      <a:pt x="11649" y="3803"/>
                    </a:cubicBezTo>
                    <a:cubicBezTo>
                      <a:pt x="11718" y="3319"/>
                      <a:pt x="11718" y="2835"/>
                      <a:pt x="11649" y="2386"/>
                    </a:cubicBezTo>
                    <a:cubicBezTo>
                      <a:pt x="11511" y="1487"/>
                      <a:pt x="11061" y="692"/>
                      <a:pt x="10335" y="174"/>
                    </a:cubicBezTo>
                    <a:cubicBezTo>
                      <a:pt x="10197" y="70"/>
                      <a:pt x="10024" y="1"/>
                      <a:pt x="985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7" name="Google Shape;1917;p37"/>
              <p:cNvSpPr/>
              <p:nvPr/>
            </p:nvSpPr>
            <p:spPr>
              <a:xfrm>
                <a:off x="3019895" y="1813609"/>
                <a:ext cx="134433" cy="107954"/>
              </a:xfrm>
              <a:custGeom>
                <a:avLst/>
                <a:gdLst/>
                <a:ahLst/>
                <a:cxnLst/>
                <a:rect l="l" t="t" r="r" b="b"/>
                <a:pathLst>
                  <a:path w="10682" h="8578" extrusionOk="0">
                    <a:moveTo>
                      <a:pt x="5677" y="684"/>
                    </a:moveTo>
                    <a:cubicBezTo>
                      <a:pt x="5834" y="684"/>
                      <a:pt x="5986" y="729"/>
                      <a:pt x="6118" y="835"/>
                    </a:cubicBezTo>
                    <a:cubicBezTo>
                      <a:pt x="6188" y="870"/>
                      <a:pt x="6222" y="939"/>
                      <a:pt x="6222" y="1008"/>
                    </a:cubicBezTo>
                    <a:cubicBezTo>
                      <a:pt x="6222" y="1077"/>
                      <a:pt x="6188" y="1181"/>
                      <a:pt x="6118" y="1250"/>
                    </a:cubicBezTo>
                    <a:cubicBezTo>
                      <a:pt x="5738" y="1907"/>
                      <a:pt x="5012" y="2356"/>
                      <a:pt x="3906" y="2598"/>
                    </a:cubicBezTo>
                    <a:cubicBezTo>
                      <a:pt x="4148" y="1872"/>
                      <a:pt x="4667" y="904"/>
                      <a:pt x="5531" y="697"/>
                    </a:cubicBezTo>
                    <a:cubicBezTo>
                      <a:pt x="5580" y="689"/>
                      <a:pt x="5629" y="684"/>
                      <a:pt x="5677" y="684"/>
                    </a:cubicBezTo>
                    <a:close/>
                    <a:moveTo>
                      <a:pt x="9333" y="3808"/>
                    </a:moveTo>
                    <a:cubicBezTo>
                      <a:pt x="9402" y="3808"/>
                      <a:pt x="9437" y="3808"/>
                      <a:pt x="9506" y="3842"/>
                    </a:cubicBezTo>
                    <a:cubicBezTo>
                      <a:pt x="9575" y="3911"/>
                      <a:pt x="9540" y="4188"/>
                      <a:pt x="9402" y="4395"/>
                    </a:cubicBezTo>
                    <a:cubicBezTo>
                      <a:pt x="8987" y="4983"/>
                      <a:pt x="8434" y="5398"/>
                      <a:pt x="7743" y="5605"/>
                    </a:cubicBezTo>
                    <a:cubicBezTo>
                      <a:pt x="7812" y="5432"/>
                      <a:pt x="7881" y="5225"/>
                      <a:pt x="7985" y="5087"/>
                    </a:cubicBezTo>
                    <a:cubicBezTo>
                      <a:pt x="8365" y="4326"/>
                      <a:pt x="8745" y="3946"/>
                      <a:pt x="9160" y="3842"/>
                    </a:cubicBezTo>
                    <a:cubicBezTo>
                      <a:pt x="9229" y="3842"/>
                      <a:pt x="9264" y="3808"/>
                      <a:pt x="9333" y="3808"/>
                    </a:cubicBezTo>
                    <a:close/>
                    <a:moveTo>
                      <a:pt x="5722" y="0"/>
                    </a:moveTo>
                    <a:cubicBezTo>
                      <a:pt x="5612" y="0"/>
                      <a:pt x="5501" y="13"/>
                      <a:pt x="5393" y="40"/>
                    </a:cubicBezTo>
                    <a:cubicBezTo>
                      <a:pt x="4390" y="247"/>
                      <a:pt x="3595" y="1215"/>
                      <a:pt x="3180" y="2736"/>
                    </a:cubicBezTo>
                    <a:cubicBezTo>
                      <a:pt x="2973" y="2782"/>
                      <a:pt x="2762" y="2805"/>
                      <a:pt x="2551" y="2805"/>
                    </a:cubicBezTo>
                    <a:cubicBezTo>
                      <a:pt x="2128" y="2805"/>
                      <a:pt x="1706" y="2713"/>
                      <a:pt x="1314" y="2529"/>
                    </a:cubicBezTo>
                    <a:cubicBezTo>
                      <a:pt x="1037" y="2356"/>
                      <a:pt x="830" y="2079"/>
                      <a:pt x="761" y="1768"/>
                    </a:cubicBezTo>
                    <a:cubicBezTo>
                      <a:pt x="692" y="1561"/>
                      <a:pt x="726" y="1354"/>
                      <a:pt x="830" y="1181"/>
                    </a:cubicBezTo>
                    <a:cubicBezTo>
                      <a:pt x="934" y="1008"/>
                      <a:pt x="899" y="801"/>
                      <a:pt x="761" y="697"/>
                    </a:cubicBezTo>
                    <a:cubicBezTo>
                      <a:pt x="696" y="658"/>
                      <a:pt x="626" y="638"/>
                      <a:pt x="559" y="638"/>
                    </a:cubicBezTo>
                    <a:cubicBezTo>
                      <a:pt x="447" y="638"/>
                      <a:pt x="342" y="693"/>
                      <a:pt x="277" y="801"/>
                    </a:cubicBezTo>
                    <a:cubicBezTo>
                      <a:pt x="35" y="1112"/>
                      <a:pt x="0" y="1526"/>
                      <a:pt x="70" y="1907"/>
                    </a:cubicBezTo>
                    <a:cubicBezTo>
                      <a:pt x="208" y="2425"/>
                      <a:pt x="519" y="2874"/>
                      <a:pt x="968" y="3116"/>
                    </a:cubicBezTo>
                    <a:cubicBezTo>
                      <a:pt x="1438" y="3377"/>
                      <a:pt x="1967" y="3500"/>
                      <a:pt x="2495" y="3500"/>
                    </a:cubicBezTo>
                    <a:cubicBezTo>
                      <a:pt x="2667" y="3500"/>
                      <a:pt x="2838" y="3487"/>
                      <a:pt x="3008" y="3462"/>
                    </a:cubicBezTo>
                    <a:lnTo>
                      <a:pt x="3008" y="3462"/>
                    </a:lnTo>
                    <a:cubicBezTo>
                      <a:pt x="2869" y="4430"/>
                      <a:pt x="3042" y="5190"/>
                      <a:pt x="3561" y="5709"/>
                    </a:cubicBezTo>
                    <a:cubicBezTo>
                      <a:pt x="4045" y="6158"/>
                      <a:pt x="4667" y="6435"/>
                      <a:pt x="5323" y="6469"/>
                    </a:cubicBezTo>
                    <a:cubicBezTo>
                      <a:pt x="5600" y="6504"/>
                      <a:pt x="5876" y="6521"/>
                      <a:pt x="6149" y="6521"/>
                    </a:cubicBezTo>
                    <a:cubicBezTo>
                      <a:pt x="6421" y="6521"/>
                      <a:pt x="6689" y="6504"/>
                      <a:pt x="6948" y="6469"/>
                    </a:cubicBezTo>
                    <a:cubicBezTo>
                      <a:pt x="6983" y="6573"/>
                      <a:pt x="7017" y="6677"/>
                      <a:pt x="7052" y="6780"/>
                    </a:cubicBezTo>
                    <a:cubicBezTo>
                      <a:pt x="7225" y="7091"/>
                      <a:pt x="7432" y="7368"/>
                      <a:pt x="7743" y="7575"/>
                    </a:cubicBezTo>
                    <a:cubicBezTo>
                      <a:pt x="8469" y="8163"/>
                      <a:pt x="9368" y="8509"/>
                      <a:pt x="10301" y="8578"/>
                    </a:cubicBezTo>
                    <a:lnTo>
                      <a:pt x="10404" y="8578"/>
                    </a:lnTo>
                    <a:cubicBezTo>
                      <a:pt x="10543" y="8543"/>
                      <a:pt x="10646" y="8439"/>
                      <a:pt x="10681" y="8301"/>
                    </a:cubicBezTo>
                    <a:cubicBezTo>
                      <a:pt x="10681" y="8094"/>
                      <a:pt x="10543" y="7921"/>
                      <a:pt x="10370" y="7921"/>
                    </a:cubicBezTo>
                    <a:cubicBezTo>
                      <a:pt x="9540" y="7852"/>
                      <a:pt x="8780" y="7541"/>
                      <a:pt x="8158" y="7057"/>
                    </a:cubicBezTo>
                    <a:cubicBezTo>
                      <a:pt x="7950" y="6919"/>
                      <a:pt x="7812" y="6746"/>
                      <a:pt x="7708" y="6538"/>
                    </a:cubicBezTo>
                    <a:cubicBezTo>
                      <a:pt x="7674" y="6469"/>
                      <a:pt x="7639" y="6435"/>
                      <a:pt x="7639" y="6366"/>
                    </a:cubicBezTo>
                    <a:cubicBezTo>
                      <a:pt x="8607" y="6158"/>
                      <a:pt x="9437" y="5605"/>
                      <a:pt x="9955" y="4810"/>
                    </a:cubicBezTo>
                    <a:cubicBezTo>
                      <a:pt x="10301" y="4326"/>
                      <a:pt x="10370" y="3635"/>
                      <a:pt x="9886" y="3324"/>
                    </a:cubicBezTo>
                    <a:cubicBezTo>
                      <a:pt x="9713" y="3186"/>
                      <a:pt x="9506" y="3151"/>
                      <a:pt x="9333" y="3151"/>
                    </a:cubicBezTo>
                    <a:cubicBezTo>
                      <a:pt x="8227" y="3151"/>
                      <a:pt x="7570" y="4361"/>
                      <a:pt x="7397" y="4776"/>
                    </a:cubicBezTo>
                    <a:cubicBezTo>
                      <a:pt x="7190" y="5087"/>
                      <a:pt x="7052" y="5432"/>
                      <a:pt x="6983" y="5812"/>
                    </a:cubicBezTo>
                    <a:cubicBezTo>
                      <a:pt x="6723" y="5847"/>
                      <a:pt x="6464" y="5864"/>
                      <a:pt x="6201" y="5864"/>
                    </a:cubicBezTo>
                    <a:cubicBezTo>
                      <a:pt x="5937" y="5864"/>
                      <a:pt x="5669" y="5847"/>
                      <a:pt x="5393" y="5812"/>
                    </a:cubicBezTo>
                    <a:cubicBezTo>
                      <a:pt x="4909" y="5778"/>
                      <a:pt x="4425" y="5571"/>
                      <a:pt x="4010" y="5259"/>
                    </a:cubicBezTo>
                    <a:cubicBezTo>
                      <a:pt x="3664" y="4845"/>
                      <a:pt x="3561" y="4222"/>
                      <a:pt x="3699" y="3358"/>
                    </a:cubicBezTo>
                    <a:cubicBezTo>
                      <a:pt x="5185" y="3082"/>
                      <a:pt x="6222" y="2494"/>
                      <a:pt x="6741" y="1596"/>
                    </a:cubicBezTo>
                    <a:cubicBezTo>
                      <a:pt x="6844" y="1423"/>
                      <a:pt x="6913" y="1215"/>
                      <a:pt x="6913" y="1008"/>
                    </a:cubicBezTo>
                    <a:cubicBezTo>
                      <a:pt x="6913" y="731"/>
                      <a:pt x="6810" y="455"/>
                      <a:pt x="6602" y="282"/>
                    </a:cubicBezTo>
                    <a:cubicBezTo>
                      <a:pt x="6347" y="103"/>
                      <a:pt x="6035" y="0"/>
                      <a:pt x="572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8" name="Google Shape;1918;p37"/>
              <p:cNvSpPr/>
              <p:nvPr/>
            </p:nvSpPr>
            <p:spPr>
              <a:xfrm>
                <a:off x="2301707" y="1927578"/>
                <a:ext cx="125724" cy="111000"/>
              </a:xfrm>
              <a:custGeom>
                <a:avLst/>
                <a:gdLst/>
                <a:ahLst/>
                <a:cxnLst/>
                <a:rect l="l" t="t" r="r" b="b"/>
                <a:pathLst>
                  <a:path w="9990" h="8820" extrusionOk="0">
                    <a:moveTo>
                      <a:pt x="3526" y="4845"/>
                    </a:moveTo>
                    <a:lnTo>
                      <a:pt x="3664" y="4948"/>
                    </a:lnTo>
                    <a:lnTo>
                      <a:pt x="3561" y="4914"/>
                    </a:lnTo>
                    <a:lnTo>
                      <a:pt x="3526" y="4845"/>
                    </a:lnTo>
                    <a:close/>
                    <a:moveTo>
                      <a:pt x="9250" y="0"/>
                    </a:moveTo>
                    <a:cubicBezTo>
                      <a:pt x="9231" y="0"/>
                      <a:pt x="9213" y="2"/>
                      <a:pt x="9195" y="6"/>
                    </a:cubicBezTo>
                    <a:cubicBezTo>
                      <a:pt x="9022" y="75"/>
                      <a:pt x="8884" y="248"/>
                      <a:pt x="8953" y="420"/>
                    </a:cubicBezTo>
                    <a:cubicBezTo>
                      <a:pt x="9126" y="1561"/>
                      <a:pt x="9298" y="2805"/>
                      <a:pt x="8676" y="3739"/>
                    </a:cubicBezTo>
                    <a:cubicBezTo>
                      <a:pt x="8227" y="4361"/>
                      <a:pt x="7536" y="4810"/>
                      <a:pt x="6775" y="4948"/>
                    </a:cubicBezTo>
                    <a:cubicBezTo>
                      <a:pt x="6277" y="5023"/>
                      <a:pt x="5761" y="5080"/>
                      <a:pt x="5239" y="5080"/>
                    </a:cubicBezTo>
                    <a:cubicBezTo>
                      <a:pt x="5037" y="5080"/>
                      <a:pt x="4835" y="5071"/>
                      <a:pt x="4632" y="5052"/>
                    </a:cubicBezTo>
                    <a:cubicBezTo>
                      <a:pt x="4563" y="4948"/>
                      <a:pt x="4459" y="4810"/>
                      <a:pt x="4390" y="4706"/>
                    </a:cubicBezTo>
                    <a:cubicBezTo>
                      <a:pt x="4079" y="4326"/>
                      <a:pt x="3630" y="4119"/>
                      <a:pt x="3180" y="4084"/>
                    </a:cubicBezTo>
                    <a:cubicBezTo>
                      <a:pt x="3042" y="4084"/>
                      <a:pt x="2938" y="4153"/>
                      <a:pt x="2869" y="4223"/>
                    </a:cubicBezTo>
                    <a:cubicBezTo>
                      <a:pt x="2766" y="4430"/>
                      <a:pt x="2731" y="4637"/>
                      <a:pt x="2766" y="4845"/>
                    </a:cubicBezTo>
                    <a:cubicBezTo>
                      <a:pt x="2835" y="5121"/>
                      <a:pt x="2973" y="5363"/>
                      <a:pt x="3215" y="5501"/>
                    </a:cubicBezTo>
                    <a:cubicBezTo>
                      <a:pt x="3491" y="5674"/>
                      <a:pt x="3803" y="5743"/>
                      <a:pt x="4148" y="5743"/>
                    </a:cubicBezTo>
                    <a:cubicBezTo>
                      <a:pt x="4148" y="5882"/>
                      <a:pt x="4148" y="6020"/>
                      <a:pt x="4148" y="6193"/>
                    </a:cubicBezTo>
                    <a:cubicBezTo>
                      <a:pt x="3941" y="6884"/>
                      <a:pt x="3422" y="7472"/>
                      <a:pt x="2731" y="7748"/>
                    </a:cubicBezTo>
                    <a:cubicBezTo>
                      <a:pt x="1936" y="7990"/>
                      <a:pt x="1141" y="8128"/>
                      <a:pt x="311" y="8128"/>
                    </a:cubicBezTo>
                    <a:cubicBezTo>
                      <a:pt x="139" y="8128"/>
                      <a:pt x="0" y="8301"/>
                      <a:pt x="0" y="8474"/>
                    </a:cubicBezTo>
                    <a:cubicBezTo>
                      <a:pt x="0" y="8681"/>
                      <a:pt x="173" y="8820"/>
                      <a:pt x="346" y="8820"/>
                    </a:cubicBezTo>
                    <a:cubicBezTo>
                      <a:pt x="968" y="8785"/>
                      <a:pt x="1590" y="8716"/>
                      <a:pt x="2213" y="8612"/>
                    </a:cubicBezTo>
                    <a:cubicBezTo>
                      <a:pt x="2454" y="8543"/>
                      <a:pt x="2731" y="8474"/>
                      <a:pt x="2973" y="8370"/>
                    </a:cubicBezTo>
                    <a:cubicBezTo>
                      <a:pt x="3906" y="8025"/>
                      <a:pt x="4598" y="7264"/>
                      <a:pt x="4805" y="6296"/>
                    </a:cubicBezTo>
                    <a:cubicBezTo>
                      <a:pt x="4839" y="6089"/>
                      <a:pt x="4839" y="5916"/>
                      <a:pt x="4805" y="5743"/>
                    </a:cubicBezTo>
                    <a:lnTo>
                      <a:pt x="4805" y="5743"/>
                    </a:lnTo>
                    <a:cubicBezTo>
                      <a:pt x="4924" y="5749"/>
                      <a:pt x="5043" y="5752"/>
                      <a:pt x="5163" y="5752"/>
                    </a:cubicBezTo>
                    <a:cubicBezTo>
                      <a:pt x="5744" y="5752"/>
                      <a:pt x="6341" y="5685"/>
                      <a:pt x="6913" y="5571"/>
                    </a:cubicBezTo>
                    <a:cubicBezTo>
                      <a:pt x="7847" y="5398"/>
                      <a:pt x="8676" y="4879"/>
                      <a:pt x="9229" y="4084"/>
                    </a:cubicBezTo>
                    <a:cubicBezTo>
                      <a:pt x="9990" y="2944"/>
                      <a:pt x="9817" y="1526"/>
                      <a:pt x="9609" y="282"/>
                    </a:cubicBezTo>
                    <a:cubicBezTo>
                      <a:pt x="9578" y="127"/>
                      <a:pt x="9409" y="0"/>
                      <a:pt x="92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9" name="Google Shape;1919;p37"/>
              <p:cNvSpPr/>
              <p:nvPr/>
            </p:nvSpPr>
            <p:spPr>
              <a:xfrm>
                <a:off x="2976389" y="2516796"/>
                <a:ext cx="157690" cy="102694"/>
              </a:xfrm>
              <a:custGeom>
                <a:avLst/>
                <a:gdLst/>
                <a:ahLst/>
                <a:cxnLst/>
                <a:rect l="l" t="t" r="r" b="b"/>
                <a:pathLst>
                  <a:path w="12530" h="8160" extrusionOk="0">
                    <a:moveTo>
                      <a:pt x="11816" y="1"/>
                    </a:moveTo>
                    <a:cubicBezTo>
                      <a:pt x="11316" y="1"/>
                      <a:pt x="10840" y="263"/>
                      <a:pt x="10543" y="679"/>
                    </a:cubicBezTo>
                    <a:cubicBezTo>
                      <a:pt x="10301" y="1094"/>
                      <a:pt x="10128" y="1578"/>
                      <a:pt x="10059" y="2062"/>
                    </a:cubicBezTo>
                    <a:lnTo>
                      <a:pt x="9610" y="3928"/>
                    </a:lnTo>
                    <a:cubicBezTo>
                      <a:pt x="9506" y="4412"/>
                      <a:pt x="9368" y="4896"/>
                      <a:pt x="9022" y="5069"/>
                    </a:cubicBezTo>
                    <a:cubicBezTo>
                      <a:pt x="8880" y="5108"/>
                      <a:pt x="8732" y="5127"/>
                      <a:pt x="8586" y="5127"/>
                    </a:cubicBezTo>
                    <a:cubicBezTo>
                      <a:pt x="8341" y="5127"/>
                      <a:pt x="8098" y="5073"/>
                      <a:pt x="7882" y="4965"/>
                    </a:cubicBezTo>
                    <a:cubicBezTo>
                      <a:pt x="6879" y="4585"/>
                      <a:pt x="5912" y="4205"/>
                      <a:pt x="4944" y="3790"/>
                    </a:cubicBezTo>
                    <a:cubicBezTo>
                      <a:pt x="4543" y="3561"/>
                      <a:pt x="4071" y="3427"/>
                      <a:pt x="3606" y="3427"/>
                    </a:cubicBezTo>
                    <a:cubicBezTo>
                      <a:pt x="3510" y="3427"/>
                      <a:pt x="3414" y="3432"/>
                      <a:pt x="3319" y="3444"/>
                    </a:cubicBezTo>
                    <a:cubicBezTo>
                      <a:pt x="2524" y="3583"/>
                      <a:pt x="2006" y="4274"/>
                      <a:pt x="1556" y="5034"/>
                    </a:cubicBezTo>
                    <a:cubicBezTo>
                      <a:pt x="1072" y="5898"/>
                      <a:pt x="554" y="6832"/>
                      <a:pt x="105" y="7696"/>
                    </a:cubicBezTo>
                    <a:cubicBezTo>
                      <a:pt x="1" y="7834"/>
                      <a:pt x="70" y="8041"/>
                      <a:pt x="208" y="8111"/>
                    </a:cubicBezTo>
                    <a:cubicBezTo>
                      <a:pt x="257" y="8135"/>
                      <a:pt x="323" y="8159"/>
                      <a:pt x="382" y="8159"/>
                    </a:cubicBezTo>
                    <a:cubicBezTo>
                      <a:pt x="407" y="8159"/>
                      <a:pt x="430" y="8155"/>
                      <a:pt x="450" y="8145"/>
                    </a:cubicBezTo>
                    <a:cubicBezTo>
                      <a:pt x="554" y="8145"/>
                      <a:pt x="623" y="8076"/>
                      <a:pt x="692" y="8007"/>
                    </a:cubicBezTo>
                    <a:cubicBezTo>
                      <a:pt x="1142" y="7108"/>
                      <a:pt x="1660" y="6244"/>
                      <a:pt x="2144" y="5380"/>
                    </a:cubicBezTo>
                    <a:cubicBezTo>
                      <a:pt x="2490" y="4827"/>
                      <a:pt x="2870" y="4205"/>
                      <a:pt x="3423" y="4101"/>
                    </a:cubicBezTo>
                    <a:cubicBezTo>
                      <a:pt x="3872" y="4101"/>
                      <a:pt x="4287" y="4205"/>
                      <a:pt x="4667" y="4412"/>
                    </a:cubicBezTo>
                    <a:cubicBezTo>
                      <a:pt x="5635" y="4827"/>
                      <a:pt x="6637" y="5242"/>
                      <a:pt x="7640" y="5587"/>
                    </a:cubicBezTo>
                    <a:cubicBezTo>
                      <a:pt x="7916" y="5680"/>
                      <a:pt x="8316" y="5833"/>
                      <a:pt x="8725" y="5833"/>
                    </a:cubicBezTo>
                    <a:cubicBezTo>
                      <a:pt x="8930" y="5833"/>
                      <a:pt x="9138" y="5795"/>
                      <a:pt x="9333" y="5691"/>
                    </a:cubicBezTo>
                    <a:cubicBezTo>
                      <a:pt x="9990" y="5345"/>
                      <a:pt x="10198" y="4516"/>
                      <a:pt x="10267" y="4101"/>
                    </a:cubicBezTo>
                    <a:lnTo>
                      <a:pt x="10716" y="2200"/>
                    </a:lnTo>
                    <a:cubicBezTo>
                      <a:pt x="10785" y="1820"/>
                      <a:pt x="10923" y="1440"/>
                      <a:pt x="11131" y="1094"/>
                    </a:cubicBezTo>
                    <a:cubicBezTo>
                      <a:pt x="11257" y="841"/>
                      <a:pt x="11528" y="675"/>
                      <a:pt x="11812" y="675"/>
                    </a:cubicBezTo>
                    <a:cubicBezTo>
                      <a:pt x="11838" y="675"/>
                      <a:pt x="11865" y="676"/>
                      <a:pt x="11891" y="679"/>
                    </a:cubicBezTo>
                    <a:cubicBezTo>
                      <a:pt x="11940" y="697"/>
                      <a:pt x="11987" y="705"/>
                      <a:pt x="12030" y="705"/>
                    </a:cubicBezTo>
                    <a:cubicBezTo>
                      <a:pt x="12410" y="705"/>
                      <a:pt x="12530" y="84"/>
                      <a:pt x="12064" y="22"/>
                    </a:cubicBezTo>
                    <a:cubicBezTo>
                      <a:pt x="11981" y="8"/>
                      <a:pt x="11899" y="1"/>
                      <a:pt x="1181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0" name="Google Shape;1920;p37"/>
              <p:cNvSpPr/>
              <p:nvPr/>
            </p:nvSpPr>
            <p:spPr>
              <a:xfrm>
                <a:off x="2557233" y="2593929"/>
                <a:ext cx="212976" cy="60987"/>
              </a:xfrm>
              <a:custGeom>
                <a:avLst/>
                <a:gdLst/>
                <a:ahLst/>
                <a:cxnLst/>
                <a:rect l="l" t="t" r="r" b="b"/>
                <a:pathLst>
                  <a:path w="16923" h="4846" extrusionOk="0">
                    <a:moveTo>
                      <a:pt x="15556" y="0"/>
                    </a:moveTo>
                    <a:cubicBezTo>
                      <a:pt x="15247" y="0"/>
                      <a:pt x="14935" y="72"/>
                      <a:pt x="14642" y="219"/>
                    </a:cubicBezTo>
                    <a:cubicBezTo>
                      <a:pt x="14054" y="495"/>
                      <a:pt x="13536" y="945"/>
                      <a:pt x="13155" y="1498"/>
                    </a:cubicBezTo>
                    <a:cubicBezTo>
                      <a:pt x="12706" y="2051"/>
                      <a:pt x="12291" y="2673"/>
                      <a:pt x="11946" y="3295"/>
                    </a:cubicBezTo>
                    <a:lnTo>
                      <a:pt x="11911" y="3364"/>
                    </a:lnTo>
                    <a:cubicBezTo>
                      <a:pt x="11773" y="3606"/>
                      <a:pt x="11600" y="3848"/>
                      <a:pt x="11358" y="4055"/>
                    </a:cubicBezTo>
                    <a:cubicBezTo>
                      <a:pt x="11210" y="4117"/>
                      <a:pt x="11053" y="4148"/>
                      <a:pt x="10897" y="4148"/>
                    </a:cubicBezTo>
                    <a:cubicBezTo>
                      <a:pt x="10615" y="4148"/>
                      <a:pt x="10336" y="4048"/>
                      <a:pt x="10114" y="3848"/>
                    </a:cubicBezTo>
                    <a:cubicBezTo>
                      <a:pt x="9768" y="3572"/>
                      <a:pt x="9491" y="3260"/>
                      <a:pt x="9284" y="2880"/>
                    </a:cubicBezTo>
                    <a:lnTo>
                      <a:pt x="9042" y="2569"/>
                    </a:lnTo>
                    <a:cubicBezTo>
                      <a:pt x="8489" y="1843"/>
                      <a:pt x="7867" y="1256"/>
                      <a:pt x="7141" y="737"/>
                    </a:cubicBezTo>
                    <a:cubicBezTo>
                      <a:pt x="6761" y="392"/>
                      <a:pt x="6277" y="184"/>
                      <a:pt x="5758" y="115"/>
                    </a:cubicBezTo>
                    <a:cubicBezTo>
                      <a:pt x="5731" y="114"/>
                      <a:pt x="5704" y="113"/>
                      <a:pt x="5677" y="113"/>
                    </a:cubicBezTo>
                    <a:cubicBezTo>
                      <a:pt x="4850" y="113"/>
                      <a:pt x="4182" y="615"/>
                      <a:pt x="3546" y="1117"/>
                    </a:cubicBezTo>
                    <a:lnTo>
                      <a:pt x="228" y="3848"/>
                    </a:lnTo>
                    <a:cubicBezTo>
                      <a:pt x="1" y="4075"/>
                      <a:pt x="217" y="4420"/>
                      <a:pt x="494" y="4420"/>
                    </a:cubicBezTo>
                    <a:cubicBezTo>
                      <a:pt x="553" y="4420"/>
                      <a:pt x="616" y="4403"/>
                      <a:pt x="677" y="4367"/>
                    </a:cubicBezTo>
                    <a:lnTo>
                      <a:pt x="3996" y="1636"/>
                    </a:lnTo>
                    <a:cubicBezTo>
                      <a:pt x="4527" y="1204"/>
                      <a:pt x="5058" y="804"/>
                      <a:pt x="5651" y="804"/>
                    </a:cubicBezTo>
                    <a:cubicBezTo>
                      <a:pt x="5675" y="804"/>
                      <a:pt x="5700" y="805"/>
                      <a:pt x="5724" y="806"/>
                    </a:cubicBezTo>
                    <a:cubicBezTo>
                      <a:pt x="6104" y="876"/>
                      <a:pt x="6450" y="1048"/>
                      <a:pt x="6761" y="1290"/>
                    </a:cubicBezTo>
                    <a:cubicBezTo>
                      <a:pt x="7418" y="1774"/>
                      <a:pt x="8005" y="2327"/>
                      <a:pt x="8489" y="2984"/>
                    </a:cubicBezTo>
                    <a:lnTo>
                      <a:pt x="8731" y="3295"/>
                    </a:lnTo>
                    <a:cubicBezTo>
                      <a:pt x="8973" y="3710"/>
                      <a:pt x="9319" y="4090"/>
                      <a:pt x="9699" y="4401"/>
                    </a:cubicBezTo>
                    <a:cubicBezTo>
                      <a:pt x="10061" y="4680"/>
                      <a:pt x="10512" y="4846"/>
                      <a:pt x="10963" y="4846"/>
                    </a:cubicBezTo>
                    <a:cubicBezTo>
                      <a:pt x="11072" y="4846"/>
                      <a:pt x="11181" y="4836"/>
                      <a:pt x="11289" y="4816"/>
                    </a:cubicBezTo>
                    <a:cubicBezTo>
                      <a:pt x="11462" y="4781"/>
                      <a:pt x="11600" y="4712"/>
                      <a:pt x="11738" y="4609"/>
                    </a:cubicBezTo>
                    <a:cubicBezTo>
                      <a:pt x="12084" y="4367"/>
                      <a:pt x="12326" y="4021"/>
                      <a:pt x="12499" y="3675"/>
                    </a:cubicBezTo>
                    <a:lnTo>
                      <a:pt x="12533" y="3606"/>
                    </a:lnTo>
                    <a:cubicBezTo>
                      <a:pt x="12879" y="3019"/>
                      <a:pt x="13259" y="2431"/>
                      <a:pt x="13708" y="1912"/>
                    </a:cubicBezTo>
                    <a:cubicBezTo>
                      <a:pt x="14020" y="1463"/>
                      <a:pt x="14434" y="1083"/>
                      <a:pt x="14953" y="841"/>
                    </a:cubicBezTo>
                    <a:cubicBezTo>
                      <a:pt x="15140" y="732"/>
                      <a:pt x="15347" y="679"/>
                      <a:pt x="15557" y="679"/>
                    </a:cubicBezTo>
                    <a:cubicBezTo>
                      <a:pt x="15813" y="679"/>
                      <a:pt x="16073" y="758"/>
                      <a:pt x="16301" y="910"/>
                    </a:cubicBezTo>
                    <a:cubicBezTo>
                      <a:pt x="16361" y="971"/>
                      <a:pt x="16442" y="998"/>
                      <a:pt x="16522" y="998"/>
                    </a:cubicBezTo>
                    <a:cubicBezTo>
                      <a:pt x="16625" y="998"/>
                      <a:pt x="16727" y="953"/>
                      <a:pt x="16785" y="876"/>
                    </a:cubicBezTo>
                    <a:cubicBezTo>
                      <a:pt x="16923" y="737"/>
                      <a:pt x="16888" y="530"/>
                      <a:pt x="16750" y="392"/>
                    </a:cubicBezTo>
                    <a:cubicBezTo>
                      <a:pt x="16392" y="133"/>
                      <a:pt x="15976" y="0"/>
                      <a:pt x="1555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1" name="Google Shape;1921;p37"/>
              <p:cNvSpPr/>
              <p:nvPr/>
            </p:nvSpPr>
            <p:spPr>
              <a:xfrm>
                <a:off x="3000968" y="2569187"/>
                <a:ext cx="147270" cy="100252"/>
              </a:xfrm>
              <a:custGeom>
                <a:avLst/>
                <a:gdLst/>
                <a:ahLst/>
                <a:cxnLst/>
                <a:rect l="l" t="t" r="r" b="b"/>
                <a:pathLst>
                  <a:path w="11702" h="7966" extrusionOk="0">
                    <a:moveTo>
                      <a:pt x="11323" y="1"/>
                    </a:moveTo>
                    <a:cubicBezTo>
                      <a:pt x="11167" y="1"/>
                      <a:pt x="11005" y="103"/>
                      <a:pt x="10975" y="284"/>
                    </a:cubicBezTo>
                    <a:cubicBezTo>
                      <a:pt x="10837" y="975"/>
                      <a:pt x="10630" y="1666"/>
                      <a:pt x="10319" y="2323"/>
                    </a:cubicBezTo>
                    <a:cubicBezTo>
                      <a:pt x="10042" y="2911"/>
                      <a:pt x="9524" y="3395"/>
                      <a:pt x="8936" y="3637"/>
                    </a:cubicBezTo>
                    <a:cubicBezTo>
                      <a:pt x="8632" y="3687"/>
                      <a:pt x="8329" y="3719"/>
                      <a:pt x="8025" y="3719"/>
                    </a:cubicBezTo>
                    <a:cubicBezTo>
                      <a:pt x="7914" y="3719"/>
                      <a:pt x="7803" y="3715"/>
                      <a:pt x="7692" y="3706"/>
                    </a:cubicBezTo>
                    <a:cubicBezTo>
                      <a:pt x="7069" y="3671"/>
                      <a:pt x="6447" y="3602"/>
                      <a:pt x="5825" y="3464"/>
                    </a:cubicBezTo>
                    <a:lnTo>
                      <a:pt x="5583" y="3429"/>
                    </a:lnTo>
                    <a:cubicBezTo>
                      <a:pt x="5136" y="3348"/>
                      <a:pt x="4654" y="3255"/>
                      <a:pt x="4164" y="3255"/>
                    </a:cubicBezTo>
                    <a:cubicBezTo>
                      <a:pt x="3819" y="3255"/>
                      <a:pt x="3471" y="3301"/>
                      <a:pt x="3129" y="3429"/>
                    </a:cubicBezTo>
                    <a:cubicBezTo>
                      <a:pt x="2438" y="3706"/>
                      <a:pt x="1815" y="4328"/>
                      <a:pt x="1297" y="5330"/>
                    </a:cubicBezTo>
                    <a:cubicBezTo>
                      <a:pt x="1193" y="5538"/>
                      <a:pt x="1090" y="5745"/>
                      <a:pt x="986" y="5952"/>
                    </a:cubicBezTo>
                    <a:cubicBezTo>
                      <a:pt x="779" y="6471"/>
                      <a:pt x="502" y="6955"/>
                      <a:pt x="191" y="7404"/>
                    </a:cubicBezTo>
                    <a:cubicBezTo>
                      <a:pt x="0" y="7626"/>
                      <a:pt x="160" y="7965"/>
                      <a:pt x="455" y="7965"/>
                    </a:cubicBezTo>
                    <a:cubicBezTo>
                      <a:pt x="481" y="7965"/>
                      <a:pt x="508" y="7963"/>
                      <a:pt x="537" y="7957"/>
                    </a:cubicBezTo>
                    <a:cubicBezTo>
                      <a:pt x="606" y="7923"/>
                      <a:pt x="675" y="7888"/>
                      <a:pt x="744" y="7853"/>
                    </a:cubicBezTo>
                    <a:cubicBezTo>
                      <a:pt x="1090" y="7335"/>
                      <a:pt x="1401" y="6816"/>
                      <a:pt x="1608" y="6263"/>
                    </a:cubicBezTo>
                    <a:cubicBezTo>
                      <a:pt x="1712" y="6091"/>
                      <a:pt x="1815" y="5849"/>
                      <a:pt x="1919" y="5641"/>
                    </a:cubicBezTo>
                    <a:cubicBezTo>
                      <a:pt x="2334" y="4812"/>
                      <a:pt x="2783" y="4328"/>
                      <a:pt x="3371" y="4086"/>
                    </a:cubicBezTo>
                    <a:cubicBezTo>
                      <a:pt x="3618" y="3990"/>
                      <a:pt x="3887" y="3954"/>
                      <a:pt x="4164" y="3954"/>
                    </a:cubicBezTo>
                    <a:cubicBezTo>
                      <a:pt x="4586" y="3954"/>
                      <a:pt x="5028" y="4037"/>
                      <a:pt x="5445" y="4120"/>
                    </a:cubicBezTo>
                    <a:lnTo>
                      <a:pt x="5687" y="4190"/>
                    </a:lnTo>
                    <a:cubicBezTo>
                      <a:pt x="6344" y="4293"/>
                      <a:pt x="7000" y="4397"/>
                      <a:pt x="7657" y="4431"/>
                    </a:cubicBezTo>
                    <a:cubicBezTo>
                      <a:pt x="7771" y="4440"/>
                      <a:pt x="7885" y="4444"/>
                      <a:pt x="8000" y="4444"/>
                    </a:cubicBezTo>
                    <a:cubicBezTo>
                      <a:pt x="8369" y="4444"/>
                      <a:pt x="8739" y="4399"/>
                      <a:pt x="9109" y="4293"/>
                    </a:cubicBezTo>
                    <a:cubicBezTo>
                      <a:pt x="9938" y="4017"/>
                      <a:pt x="10560" y="3429"/>
                      <a:pt x="10941" y="2669"/>
                    </a:cubicBezTo>
                    <a:cubicBezTo>
                      <a:pt x="11286" y="1943"/>
                      <a:pt x="11494" y="1217"/>
                      <a:pt x="11632" y="457"/>
                    </a:cubicBezTo>
                    <a:cubicBezTo>
                      <a:pt x="11701" y="249"/>
                      <a:pt x="11597" y="42"/>
                      <a:pt x="11390" y="7"/>
                    </a:cubicBezTo>
                    <a:cubicBezTo>
                      <a:pt x="11368" y="3"/>
                      <a:pt x="11346" y="1"/>
                      <a:pt x="1132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2" name="Google Shape;1922;p37"/>
              <p:cNvSpPr/>
              <p:nvPr/>
            </p:nvSpPr>
            <p:spPr>
              <a:xfrm>
                <a:off x="2563324" y="2645528"/>
                <a:ext cx="199057" cy="55361"/>
              </a:xfrm>
              <a:custGeom>
                <a:avLst/>
                <a:gdLst/>
                <a:ahLst/>
                <a:cxnLst/>
                <a:rect l="l" t="t" r="r" b="b"/>
                <a:pathLst>
                  <a:path w="15817" h="4399" extrusionOk="0">
                    <a:moveTo>
                      <a:pt x="15448" y="1"/>
                    </a:moveTo>
                    <a:cubicBezTo>
                      <a:pt x="15382" y="1"/>
                      <a:pt x="15316" y="20"/>
                      <a:pt x="15264" y="59"/>
                    </a:cubicBezTo>
                    <a:cubicBezTo>
                      <a:pt x="14642" y="405"/>
                      <a:pt x="14123" y="854"/>
                      <a:pt x="13605" y="1338"/>
                    </a:cubicBezTo>
                    <a:cubicBezTo>
                      <a:pt x="13086" y="1926"/>
                      <a:pt x="12464" y="2375"/>
                      <a:pt x="11773" y="2755"/>
                    </a:cubicBezTo>
                    <a:cubicBezTo>
                      <a:pt x="11375" y="2928"/>
                      <a:pt x="10943" y="3015"/>
                      <a:pt x="10511" y="3015"/>
                    </a:cubicBezTo>
                    <a:cubicBezTo>
                      <a:pt x="10079" y="3015"/>
                      <a:pt x="9647" y="2928"/>
                      <a:pt x="9249" y="2755"/>
                    </a:cubicBezTo>
                    <a:cubicBezTo>
                      <a:pt x="8731" y="2513"/>
                      <a:pt x="8247" y="2202"/>
                      <a:pt x="7798" y="1822"/>
                    </a:cubicBezTo>
                    <a:cubicBezTo>
                      <a:pt x="7556" y="1684"/>
                      <a:pt x="7348" y="1511"/>
                      <a:pt x="7141" y="1338"/>
                    </a:cubicBezTo>
                    <a:cubicBezTo>
                      <a:pt x="6358" y="816"/>
                      <a:pt x="5654" y="570"/>
                      <a:pt x="4999" y="570"/>
                    </a:cubicBezTo>
                    <a:cubicBezTo>
                      <a:pt x="4786" y="570"/>
                      <a:pt x="4579" y="596"/>
                      <a:pt x="4376" y="647"/>
                    </a:cubicBezTo>
                    <a:cubicBezTo>
                      <a:pt x="3788" y="854"/>
                      <a:pt x="3270" y="1165"/>
                      <a:pt x="2820" y="1615"/>
                    </a:cubicBezTo>
                    <a:lnTo>
                      <a:pt x="228" y="3827"/>
                    </a:lnTo>
                    <a:cubicBezTo>
                      <a:pt x="1" y="4054"/>
                      <a:pt x="217" y="4398"/>
                      <a:pt x="474" y="4398"/>
                    </a:cubicBezTo>
                    <a:cubicBezTo>
                      <a:pt x="530" y="4398"/>
                      <a:pt x="587" y="4382"/>
                      <a:pt x="643" y="4345"/>
                    </a:cubicBezTo>
                    <a:lnTo>
                      <a:pt x="3235" y="2133"/>
                    </a:lnTo>
                    <a:cubicBezTo>
                      <a:pt x="3615" y="1753"/>
                      <a:pt x="4065" y="1476"/>
                      <a:pt x="4549" y="1304"/>
                    </a:cubicBezTo>
                    <a:cubicBezTo>
                      <a:pt x="4675" y="1274"/>
                      <a:pt x="4807" y="1259"/>
                      <a:pt x="4946" y="1259"/>
                    </a:cubicBezTo>
                    <a:cubicBezTo>
                      <a:pt x="5452" y="1259"/>
                      <a:pt x="6040" y="1464"/>
                      <a:pt x="6692" y="1926"/>
                    </a:cubicBezTo>
                    <a:cubicBezTo>
                      <a:pt x="6899" y="2064"/>
                      <a:pt x="7141" y="2237"/>
                      <a:pt x="7348" y="2375"/>
                    </a:cubicBezTo>
                    <a:cubicBezTo>
                      <a:pt x="7832" y="2790"/>
                      <a:pt x="8385" y="3135"/>
                      <a:pt x="8973" y="3377"/>
                    </a:cubicBezTo>
                    <a:cubicBezTo>
                      <a:pt x="9440" y="3577"/>
                      <a:pt x="9949" y="3677"/>
                      <a:pt x="10465" y="3677"/>
                    </a:cubicBezTo>
                    <a:cubicBezTo>
                      <a:pt x="10751" y="3677"/>
                      <a:pt x="11039" y="3647"/>
                      <a:pt x="11323" y="3585"/>
                    </a:cubicBezTo>
                    <a:cubicBezTo>
                      <a:pt x="11531" y="3550"/>
                      <a:pt x="11773" y="3481"/>
                      <a:pt x="12015" y="3377"/>
                    </a:cubicBezTo>
                    <a:cubicBezTo>
                      <a:pt x="12775" y="2997"/>
                      <a:pt x="13466" y="2479"/>
                      <a:pt x="14089" y="1857"/>
                    </a:cubicBezTo>
                    <a:cubicBezTo>
                      <a:pt x="14538" y="1407"/>
                      <a:pt x="15056" y="992"/>
                      <a:pt x="15609" y="647"/>
                    </a:cubicBezTo>
                    <a:cubicBezTo>
                      <a:pt x="15748" y="543"/>
                      <a:pt x="15817" y="336"/>
                      <a:pt x="15713" y="163"/>
                    </a:cubicBezTo>
                    <a:cubicBezTo>
                      <a:pt x="15670" y="55"/>
                      <a:pt x="15559" y="1"/>
                      <a:pt x="1544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3" name="Google Shape;1923;p37"/>
              <p:cNvSpPr/>
              <p:nvPr/>
            </p:nvSpPr>
            <p:spPr>
              <a:xfrm>
                <a:off x="2411939" y="2020380"/>
                <a:ext cx="5311" cy="8986"/>
              </a:xfrm>
              <a:custGeom>
                <a:avLst/>
                <a:gdLst/>
                <a:ahLst/>
                <a:cxnLst/>
                <a:rect l="l" t="t" r="r" b="b"/>
                <a:pathLst>
                  <a:path w="422" h="714" extrusionOk="0">
                    <a:moveTo>
                      <a:pt x="103" y="0"/>
                    </a:moveTo>
                    <a:cubicBezTo>
                      <a:pt x="51" y="0"/>
                      <a:pt x="1" y="37"/>
                      <a:pt x="21" y="98"/>
                    </a:cubicBezTo>
                    <a:lnTo>
                      <a:pt x="228" y="651"/>
                    </a:lnTo>
                    <a:cubicBezTo>
                      <a:pt x="243" y="694"/>
                      <a:pt x="281" y="713"/>
                      <a:pt x="319" y="713"/>
                    </a:cubicBezTo>
                    <a:cubicBezTo>
                      <a:pt x="371" y="713"/>
                      <a:pt x="421" y="676"/>
                      <a:pt x="401" y="616"/>
                    </a:cubicBezTo>
                    <a:lnTo>
                      <a:pt x="194" y="63"/>
                    </a:lnTo>
                    <a:cubicBezTo>
                      <a:pt x="179" y="20"/>
                      <a:pt x="141" y="0"/>
                      <a:pt x="10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4" name="Google Shape;1924;p37"/>
              <p:cNvSpPr/>
              <p:nvPr/>
            </p:nvSpPr>
            <p:spPr>
              <a:xfrm>
                <a:off x="2416105" y="2016026"/>
                <a:ext cx="4191" cy="9426"/>
              </a:xfrm>
              <a:custGeom>
                <a:avLst/>
                <a:gdLst/>
                <a:ahLst/>
                <a:cxnLst/>
                <a:rect l="l" t="t" r="r" b="b"/>
                <a:pathLst>
                  <a:path w="333" h="749" extrusionOk="0">
                    <a:moveTo>
                      <a:pt x="94" y="1"/>
                    </a:moveTo>
                    <a:cubicBezTo>
                      <a:pt x="48" y="1"/>
                      <a:pt x="1" y="38"/>
                      <a:pt x="1" y="98"/>
                    </a:cubicBezTo>
                    <a:cubicBezTo>
                      <a:pt x="36" y="305"/>
                      <a:pt x="105" y="478"/>
                      <a:pt x="174" y="686"/>
                    </a:cubicBezTo>
                    <a:cubicBezTo>
                      <a:pt x="188" y="729"/>
                      <a:pt x="221" y="748"/>
                      <a:pt x="251" y="748"/>
                    </a:cubicBezTo>
                    <a:cubicBezTo>
                      <a:pt x="294" y="748"/>
                      <a:pt x="332" y="711"/>
                      <a:pt x="312" y="651"/>
                    </a:cubicBezTo>
                    <a:cubicBezTo>
                      <a:pt x="243" y="444"/>
                      <a:pt x="208" y="271"/>
                      <a:pt x="174" y="63"/>
                    </a:cubicBezTo>
                    <a:cubicBezTo>
                      <a:pt x="159" y="20"/>
                      <a:pt x="127" y="1"/>
                      <a:pt x="9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5" name="Google Shape;1925;p37"/>
              <p:cNvSpPr/>
              <p:nvPr/>
            </p:nvSpPr>
            <p:spPr>
              <a:xfrm>
                <a:off x="2421516" y="2025163"/>
                <a:ext cx="3499" cy="4203"/>
              </a:xfrm>
              <a:custGeom>
                <a:avLst/>
                <a:gdLst/>
                <a:ahLst/>
                <a:cxnLst/>
                <a:rect l="l" t="t" r="r" b="b"/>
                <a:pathLst>
                  <a:path w="278" h="334" extrusionOk="0">
                    <a:moveTo>
                      <a:pt x="117" y="1"/>
                    </a:moveTo>
                    <a:cubicBezTo>
                      <a:pt x="62" y="1"/>
                      <a:pt x="0" y="38"/>
                      <a:pt x="20" y="98"/>
                    </a:cubicBezTo>
                    <a:cubicBezTo>
                      <a:pt x="20" y="167"/>
                      <a:pt x="55" y="236"/>
                      <a:pt x="89" y="305"/>
                    </a:cubicBezTo>
                    <a:cubicBezTo>
                      <a:pt x="99" y="325"/>
                      <a:pt x="120" y="333"/>
                      <a:pt x="142" y="333"/>
                    </a:cubicBezTo>
                    <a:cubicBezTo>
                      <a:pt x="202" y="333"/>
                      <a:pt x="278" y="276"/>
                      <a:pt x="228" y="202"/>
                    </a:cubicBezTo>
                    <a:cubicBezTo>
                      <a:pt x="193" y="167"/>
                      <a:pt x="193" y="98"/>
                      <a:pt x="193" y="63"/>
                    </a:cubicBezTo>
                    <a:cubicBezTo>
                      <a:pt x="193" y="20"/>
                      <a:pt x="157" y="1"/>
                      <a:pt x="11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6" name="Google Shape;1926;p37"/>
              <p:cNvSpPr/>
              <p:nvPr/>
            </p:nvSpPr>
            <p:spPr>
              <a:xfrm>
                <a:off x="2521995" y="2098923"/>
                <a:ext cx="4468" cy="10332"/>
              </a:xfrm>
              <a:custGeom>
                <a:avLst/>
                <a:gdLst/>
                <a:ahLst/>
                <a:cxnLst/>
                <a:rect l="l" t="t" r="r" b="b"/>
                <a:pathLst>
                  <a:path w="355" h="821" extrusionOk="0">
                    <a:moveTo>
                      <a:pt x="108" y="1"/>
                    </a:moveTo>
                    <a:cubicBezTo>
                      <a:pt x="54" y="1"/>
                      <a:pt x="0" y="51"/>
                      <a:pt x="21" y="113"/>
                    </a:cubicBezTo>
                    <a:lnTo>
                      <a:pt x="159" y="770"/>
                    </a:lnTo>
                    <a:cubicBezTo>
                      <a:pt x="171" y="806"/>
                      <a:pt x="200" y="821"/>
                      <a:pt x="231" y="821"/>
                    </a:cubicBezTo>
                    <a:cubicBezTo>
                      <a:pt x="289" y="821"/>
                      <a:pt x="354" y="768"/>
                      <a:pt x="332" y="701"/>
                    </a:cubicBezTo>
                    <a:lnTo>
                      <a:pt x="194" y="78"/>
                    </a:lnTo>
                    <a:cubicBezTo>
                      <a:pt x="180" y="23"/>
                      <a:pt x="144" y="1"/>
                      <a:pt x="108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7" name="Google Shape;1927;p37"/>
              <p:cNvSpPr/>
              <p:nvPr/>
            </p:nvSpPr>
            <p:spPr>
              <a:xfrm>
                <a:off x="2525481" y="2094770"/>
                <a:ext cx="4430" cy="7677"/>
              </a:xfrm>
              <a:custGeom>
                <a:avLst/>
                <a:gdLst/>
                <a:ahLst/>
                <a:cxnLst/>
                <a:rect l="l" t="t" r="r" b="b"/>
                <a:pathLst>
                  <a:path w="352" h="610" extrusionOk="0">
                    <a:moveTo>
                      <a:pt x="102" y="0"/>
                    </a:moveTo>
                    <a:cubicBezTo>
                      <a:pt x="50" y="0"/>
                      <a:pt x="0" y="37"/>
                      <a:pt x="20" y="97"/>
                    </a:cubicBezTo>
                    <a:lnTo>
                      <a:pt x="193" y="547"/>
                    </a:lnTo>
                    <a:cubicBezTo>
                      <a:pt x="193" y="590"/>
                      <a:pt x="224" y="609"/>
                      <a:pt x="256" y="609"/>
                    </a:cubicBezTo>
                    <a:cubicBezTo>
                      <a:pt x="302" y="609"/>
                      <a:pt x="352" y="572"/>
                      <a:pt x="331" y="512"/>
                    </a:cubicBezTo>
                    <a:lnTo>
                      <a:pt x="193" y="63"/>
                    </a:lnTo>
                    <a:cubicBezTo>
                      <a:pt x="179" y="19"/>
                      <a:pt x="140" y="0"/>
                      <a:pt x="102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8" name="Google Shape;1928;p37"/>
              <p:cNvSpPr/>
              <p:nvPr/>
            </p:nvSpPr>
            <p:spPr>
              <a:xfrm>
                <a:off x="2532390" y="2097614"/>
                <a:ext cx="4669" cy="8306"/>
              </a:xfrm>
              <a:custGeom>
                <a:avLst/>
                <a:gdLst/>
                <a:ahLst/>
                <a:cxnLst/>
                <a:rect l="l" t="t" r="r" b="b"/>
                <a:pathLst>
                  <a:path w="371" h="660" extrusionOk="0">
                    <a:moveTo>
                      <a:pt x="110" y="0"/>
                    </a:moveTo>
                    <a:cubicBezTo>
                      <a:pt x="60" y="0"/>
                      <a:pt x="0" y="65"/>
                      <a:pt x="24" y="113"/>
                    </a:cubicBezTo>
                    <a:cubicBezTo>
                      <a:pt x="94" y="286"/>
                      <a:pt x="163" y="424"/>
                      <a:pt x="197" y="597"/>
                    </a:cubicBezTo>
                    <a:cubicBezTo>
                      <a:pt x="212" y="641"/>
                      <a:pt x="244" y="660"/>
                      <a:pt x="277" y="660"/>
                    </a:cubicBezTo>
                    <a:cubicBezTo>
                      <a:pt x="323" y="660"/>
                      <a:pt x="370" y="623"/>
                      <a:pt x="370" y="563"/>
                    </a:cubicBezTo>
                    <a:cubicBezTo>
                      <a:pt x="301" y="390"/>
                      <a:pt x="266" y="217"/>
                      <a:pt x="163" y="44"/>
                    </a:cubicBezTo>
                    <a:cubicBezTo>
                      <a:pt x="152" y="13"/>
                      <a:pt x="132" y="0"/>
                      <a:pt x="110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9" name="Google Shape;1929;p37"/>
              <p:cNvSpPr/>
              <p:nvPr/>
            </p:nvSpPr>
            <p:spPr>
              <a:xfrm>
                <a:off x="2352161" y="1922029"/>
                <a:ext cx="3058" cy="8596"/>
              </a:xfrm>
              <a:custGeom>
                <a:avLst/>
                <a:gdLst/>
                <a:ahLst/>
                <a:cxnLst/>
                <a:rect l="l" t="t" r="r" b="b"/>
                <a:pathLst>
                  <a:path w="243" h="683" extrusionOk="0">
                    <a:moveTo>
                      <a:pt x="60" y="1"/>
                    </a:moveTo>
                    <a:cubicBezTo>
                      <a:pt x="29" y="1"/>
                      <a:pt x="1" y="20"/>
                      <a:pt x="1" y="66"/>
                    </a:cubicBezTo>
                    <a:cubicBezTo>
                      <a:pt x="1" y="239"/>
                      <a:pt x="35" y="447"/>
                      <a:pt x="70" y="619"/>
                    </a:cubicBezTo>
                    <a:cubicBezTo>
                      <a:pt x="85" y="663"/>
                      <a:pt x="117" y="682"/>
                      <a:pt x="150" y="682"/>
                    </a:cubicBezTo>
                    <a:cubicBezTo>
                      <a:pt x="196" y="682"/>
                      <a:pt x="243" y="645"/>
                      <a:pt x="243" y="585"/>
                    </a:cubicBezTo>
                    <a:cubicBezTo>
                      <a:pt x="174" y="412"/>
                      <a:pt x="174" y="239"/>
                      <a:pt x="139" y="66"/>
                    </a:cubicBezTo>
                    <a:cubicBezTo>
                      <a:pt x="139" y="28"/>
                      <a:pt x="98" y="1"/>
                      <a:pt x="60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0" name="Google Shape;1930;p37"/>
              <p:cNvSpPr/>
              <p:nvPr/>
            </p:nvSpPr>
            <p:spPr>
              <a:xfrm>
                <a:off x="2355206" y="1926421"/>
                <a:ext cx="4933" cy="6670"/>
              </a:xfrm>
              <a:custGeom>
                <a:avLst/>
                <a:gdLst/>
                <a:ahLst/>
                <a:cxnLst/>
                <a:rect l="l" t="t" r="r" b="b"/>
                <a:pathLst>
                  <a:path w="392" h="530" extrusionOk="0">
                    <a:moveTo>
                      <a:pt x="93" y="0"/>
                    </a:moveTo>
                    <a:cubicBezTo>
                      <a:pt x="48" y="0"/>
                      <a:pt x="1" y="37"/>
                      <a:pt x="1" y="98"/>
                    </a:cubicBezTo>
                    <a:cubicBezTo>
                      <a:pt x="70" y="236"/>
                      <a:pt x="105" y="374"/>
                      <a:pt x="208" y="478"/>
                    </a:cubicBezTo>
                    <a:cubicBezTo>
                      <a:pt x="220" y="514"/>
                      <a:pt x="249" y="529"/>
                      <a:pt x="279" y="529"/>
                    </a:cubicBezTo>
                    <a:cubicBezTo>
                      <a:pt x="334" y="529"/>
                      <a:pt x="392" y="476"/>
                      <a:pt x="347" y="409"/>
                    </a:cubicBezTo>
                    <a:cubicBezTo>
                      <a:pt x="277" y="305"/>
                      <a:pt x="208" y="167"/>
                      <a:pt x="174" y="63"/>
                    </a:cubicBezTo>
                    <a:cubicBezTo>
                      <a:pt x="159" y="20"/>
                      <a:pt x="127" y="0"/>
                      <a:pt x="9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1" name="Google Shape;1931;p37"/>
              <p:cNvSpPr/>
              <p:nvPr/>
            </p:nvSpPr>
            <p:spPr>
              <a:xfrm>
                <a:off x="2361297" y="1922935"/>
                <a:ext cx="3058" cy="6670"/>
              </a:xfrm>
              <a:custGeom>
                <a:avLst/>
                <a:gdLst/>
                <a:ahLst/>
                <a:cxnLst/>
                <a:rect l="l" t="t" r="r" b="b"/>
                <a:pathLst>
                  <a:path w="243" h="530" extrusionOk="0">
                    <a:moveTo>
                      <a:pt x="93" y="1"/>
                    </a:moveTo>
                    <a:cubicBezTo>
                      <a:pt x="47" y="1"/>
                      <a:pt x="1" y="38"/>
                      <a:pt x="1" y="98"/>
                    </a:cubicBezTo>
                    <a:cubicBezTo>
                      <a:pt x="1" y="202"/>
                      <a:pt x="35" y="340"/>
                      <a:pt x="70" y="478"/>
                    </a:cubicBezTo>
                    <a:cubicBezTo>
                      <a:pt x="82" y="514"/>
                      <a:pt x="107" y="530"/>
                      <a:pt x="134" y="530"/>
                    </a:cubicBezTo>
                    <a:cubicBezTo>
                      <a:pt x="184" y="530"/>
                      <a:pt x="243" y="477"/>
                      <a:pt x="243" y="409"/>
                    </a:cubicBezTo>
                    <a:lnTo>
                      <a:pt x="174" y="63"/>
                    </a:lnTo>
                    <a:cubicBezTo>
                      <a:pt x="159" y="20"/>
                      <a:pt x="126" y="1"/>
                      <a:pt x="9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2" name="Google Shape;1932;p37"/>
              <p:cNvSpPr/>
              <p:nvPr/>
            </p:nvSpPr>
            <p:spPr>
              <a:xfrm>
                <a:off x="2550702" y="1851414"/>
                <a:ext cx="4870" cy="12207"/>
              </a:xfrm>
              <a:custGeom>
                <a:avLst/>
                <a:gdLst/>
                <a:ahLst/>
                <a:cxnLst/>
                <a:rect l="l" t="t" r="r" b="b"/>
                <a:pathLst>
                  <a:path w="387" h="970" extrusionOk="0">
                    <a:moveTo>
                      <a:pt x="123" y="0"/>
                    </a:moveTo>
                    <a:cubicBezTo>
                      <a:pt x="67" y="0"/>
                      <a:pt x="0" y="50"/>
                      <a:pt x="21" y="112"/>
                    </a:cubicBezTo>
                    <a:cubicBezTo>
                      <a:pt x="90" y="389"/>
                      <a:pt x="125" y="665"/>
                      <a:pt x="194" y="907"/>
                    </a:cubicBezTo>
                    <a:cubicBezTo>
                      <a:pt x="208" y="951"/>
                      <a:pt x="247" y="970"/>
                      <a:pt x="285" y="970"/>
                    </a:cubicBezTo>
                    <a:cubicBezTo>
                      <a:pt x="337" y="970"/>
                      <a:pt x="387" y="933"/>
                      <a:pt x="367" y="873"/>
                    </a:cubicBezTo>
                    <a:cubicBezTo>
                      <a:pt x="298" y="631"/>
                      <a:pt x="229" y="354"/>
                      <a:pt x="194" y="78"/>
                    </a:cubicBezTo>
                    <a:cubicBezTo>
                      <a:pt x="194" y="23"/>
                      <a:pt x="161" y="0"/>
                      <a:pt x="12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3" name="Google Shape;1933;p37"/>
              <p:cNvSpPr/>
              <p:nvPr/>
            </p:nvSpPr>
            <p:spPr>
              <a:xfrm>
                <a:off x="2557674" y="1854648"/>
                <a:ext cx="3738" cy="8671"/>
              </a:xfrm>
              <a:custGeom>
                <a:avLst/>
                <a:gdLst/>
                <a:ahLst/>
                <a:cxnLst/>
                <a:rect l="l" t="t" r="r" b="b"/>
                <a:pathLst>
                  <a:path w="297" h="689" extrusionOk="0">
                    <a:moveTo>
                      <a:pt x="102" y="0"/>
                    </a:moveTo>
                    <a:cubicBezTo>
                      <a:pt x="50" y="0"/>
                      <a:pt x="0" y="37"/>
                      <a:pt x="20" y="97"/>
                    </a:cubicBezTo>
                    <a:lnTo>
                      <a:pt x="158" y="650"/>
                    </a:lnTo>
                    <a:cubicBezTo>
                      <a:pt x="158" y="677"/>
                      <a:pt x="179" y="688"/>
                      <a:pt x="204" y="688"/>
                    </a:cubicBezTo>
                    <a:cubicBezTo>
                      <a:pt x="244" y="688"/>
                      <a:pt x="297" y="659"/>
                      <a:pt x="297" y="616"/>
                    </a:cubicBezTo>
                    <a:lnTo>
                      <a:pt x="193" y="63"/>
                    </a:lnTo>
                    <a:cubicBezTo>
                      <a:pt x="179" y="19"/>
                      <a:pt x="140" y="0"/>
                      <a:pt x="102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4" name="Google Shape;1934;p37"/>
              <p:cNvSpPr/>
              <p:nvPr/>
            </p:nvSpPr>
            <p:spPr>
              <a:xfrm>
                <a:off x="2557674" y="1843888"/>
                <a:ext cx="4480" cy="9049"/>
              </a:xfrm>
              <a:custGeom>
                <a:avLst/>
                <a:gdLst/>
                <a:ahLst/>
                <a:cxnLst/>
                <a:rect l="l" t="t" r="r" b="b"/>
                <a:pathLst>
                  <a:path w="356" h="719" extrusionOk="0">
                    <a:moveTo>
                      <a:pt x="91" y="0"/>
                    </a:moveTo>
                    <a:cubicBezTo>
                      <a:pt x="47" y="0"/>
                      <a:pt x="1" y="45"/>
                      <a:pt x="20" y="123"/>
                    </a:cubicBezTo>
                    <a:cubicBezTo>
                      <a:pt x="55" y="296"/>
                      <a:pt x="89" y="468"/>
                      <a:pt x="158" y="676"/>
                    </a:cubicBezTo>
                    <a:cubicBezTo>
                      <a:pt x="169" y="706"/>
                      <a:pt x="191" y="719"/>
                      <a:pt x="216" y="719"/>
                    </a:cubicBezTo>
                    <a:cubicBezTo>
                      <a:pt x="276" y="719"/>
                      <a:pt x="356" y="645"/>
                      <a:pt x="331" y="572"/>
                    </a:cubicBezTo>
                    <a:cubicBezTo>
                      <a:pt x="262" y="434"/>
                      <a:pt x="193" y="261"/>
                      <a:pt x="158" y="88"/>
                    </a:cubicBezTo>
                    <a:cubicBezTo>
                      <a:pt x="158" y="28"/>
                      <a:pt x="125" y="0"/>
                      <a:pt x="91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5" name="Google Shape;1935;p37"/>
              <p:cNvSpPr/>
              <p:nvPr/>
            </p:nvSpPr>
            <p:spPr>
              <a:xfrm>
                <a:off x="2816623" y="1778660"/>
                <a:ext cx="4745" cy="8847"/>
              </a:xfrm>
              <a:custGeom>
                <a:avLst/>
                <a:gdLst/>
                <a:ahLst/>
                <a:cxnLst/>
                <a:rect l="l" t="t" r="r" b="b"/>
                <a:pathLst>
                  <a:path w="377" h="703" extrusionOk="0">
                    <a:moveTo>
                      <a:pt x="98" y="1"/>
                    </a:moveTo>
                    <a:cubicBezTo>
                      <a:pt x="43" y="1"/>
                      <a:pt x="0" y="53"/>
                      <a:pt x="45" y="121"/>
                    </a:cubicBezTo>
                    <a:cubicBezTo>
                      <a:pt x="114" y="294"/>
                      <a:pt x="183" y="467"/>
                      <a:pt x="218" y="639"/>
                    </a:cubicBezTo>
                    <a:cubicBezTo>
                      <a:pt x="218" y="683"/>
                      <a:pt x="248" y="702"/>
                      <a:pt x="281" y="702"/>
                    </a:cubicBezTo>
                    <a:cubicBezTo>
                      <a:pt x="326" y="702"/>
                      <a:pt x="376" y="665"/>
                      <a:pt x="356" y="605"/>
                    </a:cubicBezTo>
                    <a:cubicBezTo>
                      <a:pt x="322" y="398"/>
                      <a:pt x="287" y="225"/>
                      <a:pt x="183" y="52"/>
                    </a:cubicBezTo>
                    <a:cubicBezTo>
                      <a:pt x="159" y="16"/>
                      <a:pt x="127" y="1"/>
                      <a:pt x="98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6" name="Google Shape;1936;p37"/>
              <p:cNvSpPr/>
              <p:nvPr/>
            </p:nvSpPr>
            <p:spPr>
              <a:xfrm>
                <a:off x="2822525" y="1778962"/>
                <a:ext cx="4682" cy="8105"/>
              </a:xfrm>
              <a:custGeom>
                <a:avLst/>
                <a:gdLst/>
                <a:ahLst/>
                <a:cxnLst/>
                <a:rect l="l" t="t" r="r" b="b"/>
                <a:pathLst>
                  <a:path w="372" h="644" extrusionOk="0">
                    <a:moveTo>
                      <a:pt x="116" y="0"/>
                    </a:moveTo>
                    <a:cubicBezTo>
                      <a:pt x="65" y="0"/>
                      <a:pt x="0" y="57"/>
                      <a:pt x="25" y="132"/>
                    </a:cubicBezTo>
                    <a:cubicBezTo>
                      <a:pt x="95" y="270"/>
                      <a:pt x="164" y="408"/>
                      <a:pt x="198" y="581"/>
                    </a:cubicBezTo>
                    <a:cubicBezTo>
                      <a:pt x="213" y="624"/>
                      <a:pt x="245" y="644"/>
                      <a:pt x="278" y="644"/>
                    </a:cubicBezTo>
                    <a:cubicBezTo>
                      <a:pt x="324" y="644"/>
                      <a:pt x="371" y="607"/>
                      <a:pt x="371" y="546"/>
                    </a:cubicBezTo>
                    <a:cubicBezTo>
                      <a:pt x="336" y="374"/>
                      <a:pt x="267" y="201"/>
                      <a:pt x="164" y="28"/>
                    </a:cubicBezTo>
                    <a:cubicBezTo>
                      <a:pt x="154" y="9"/>
                      <a:pt x="136" y="0"/>
                      <a:pt x="116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7" name="Google Shape;1937;p37"/>
              <p:cNvSpPr/>
              <p:nvPr/>
            </p:nvSpPr>
            <p:spPr>
              <a:xfrm>
                <a:off x="2824325" y="1769385"/>
                <a:ext cx="4317" cy="8407"/>
              </a:xfrm>
              <a:custGeom>
                <a:avLst/>
                <a:gdLst/>
                <a:ahLst/>
                <a:cxnLst/>
                <a:rect l="l" t="t" r="r" b="b"/>
                <a:pathLst>
                  <a:path w="343" h="668" extrusionOk="0">
                    <a:moveTo>
                      <a:pt x="117" y="0"/>
                    </a:moveTo>
                    <a:cubicBezTo>
                      <a:pt x="62" y="0"/>
                      <a:pt x="1" y="37"/>
                      <a:pt x="21" y="98"/>
                    </a:cubicBezTo>
                    <a:cubicBezTo>
                      <a:pt x="21" y="270"/>
                      <a:pt x="90" y="443"/>
                      <a:pt x="159" y="616"/>
                    </a:cubicBezTo>
                    <a:cubicBezTo>
                      <a:pt x="171" y="652"/>
                      <a:pt x="200" y="667"/>
                      <a:pt x="229" y="667"/>
                    </a:cubicBezTo>
                    <a:cubicBezTo>
                      <a:pt x="285" y="667"/>
                      <a:pt x="342" y="614"/>
                      <a:pt x="297" y="547"/>
                    </a:cubicBezTo>
                    <a:cubicBezTo>
                      <a:pt x="228" y="374"/>
                      <a:pt x="193" y="236"/>
                      <a:pt x="193" y="63"/>
                    </a:cubicBezTo>
                    <a:cubicBezTo>
                      <a:pt x="193" y="20"/>
                      <a:pt x="157" y="0"/>
                      <a:pt x="11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8" name="Google Shape;1938;p37"/>
              <p:cNvSpPr/>
              <p:nvPr/>
            </p:nvSpPr>
            <p:spPr>
              <a:xfrm>
                <a:off x="2878704" y="1874218"/>
                <a:ext cx="4040" cy="9187"/>
              </a:xfrm>
              <a:custGeom>
                <a:avLst/>
                <a:gdLst/>
                <a:ahLst/>
                <a:cxnLst/>
                <a:rect l="l" t="t" r="r" b="b"/>
                <a:pathLst>
                  <a:path w="321" h="730" extrusionOk="0">
                    <a:moveTo>
                      <a:pt x="96" y="1"/>
                    </a:moveTo>
                    <a:cubicBezTo>
                      <a:pt x="50" y="1"/>
                      <a:pt x="0" y="38"/>
                      <a:pt x="20" y="98"/>
                    </a:cubicBezTo>
                    <a:cubicBezTo>
                      <a:pt x="20" y="305"/>
                      <a:pt x="89" y="513"/>
                      <a:pt x="159" y="685"/>
                    </a:cubicBezTo>
                    <a:cubicBezTo>
                      <a:pt x="169" y="717"/>
                      <a:pt x="189" y="729"/>
                      <a:pt x="211" y="729"/>
                    </a:cubicBezTo>
                    <a:cubicBezTo>
                      <a:pt x="261" y="729"/>
                      <a:pt x="321" y="664"/>
                      <a:pt x="297" y="616"/>
                    </a:cubicBezTo>
                    <a:cubicBezTo>
                      <a:pt x="228" y="443"/>
                      <a:pt x="193" y="271"/>
                      <a:pt x="159" y="63"/>
                    </a:cubicBezTo>
                    <a:cubicBezTo>
                      <a:pt x="159" y="20"/>
                      <a:pt x="128" y="1"/>
                      <a:pt x="96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9" name="Google Shape;1939;p37"/>
              <p:cNvSpPr/>
              <p:nvPr/>
            </p:nvSpPr>
            <p:spPr>
              <a:xfrm>
                <a:off x="2885475" y="1875955"/>
                <a:ext cx="3776" cy="6230"/>
              </a:xfrm>
              <a:custGeom>
                <a:avLst/>
                <a:gdLst/>
                <a:ahLst/>
                <a:cxnLst/>
                <a:rect l="l" t="t" r="r" b="b"/>
                <a:pathLst>
                  <a:path w="300" h="495" extrusionOk="0">
                    <a:moveTo>
                      <a:pt x="108" y="1"/>
                    </a:moveTo>
                    <a:cubicBezTo>
                      <a:pt x="59" y="1"/>
                      <a:pt x="1" y="38"/>
                      <a:pt x="1" y="98"/>
                    </a:cubicBezTo>
                    <a:cubicBezTo>
                      <a:pt x="35" y="202"/>
                      <a:pt x="70" y="340"/>
                      <a:pt x="104" y="444"/>
                    </a:cubicBezTo>
                    <a:cubicBezTo>
                      <a:pt x="129" y="480"/>
                      <a:pt x="161" y="495"/>
                      <a:pt x="192" y="495"/>
                    </a:cubicBezTo>
                    <a:cubicBezTo>
                      <a:pt x="249" y="495"/>
                      <a:pt x="300" y="442"/>
                      <a:pt x="277" y="375"/>
                    </a:cubicBezTo>
                    <a:cubicBezTo>
                      <a:pt x="243" y="271"/>
                      <a:pt x="208" y="167"/>
                      <a:pt x="174" y="63"/>
                    </a:cubicBezTo>
                    <a:cubicBezTo>
                      <a:pt x="174" y="20"/>
                      <a:pt x="143" y="1"/>
                      <a:pt x="108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0" name="Google Shape;1940;p37"/>
              <p:cNvSpPr/>
              <p:nvPr/>
            </p:nvSpPr>
            <p:spPr>
              <a:xfrm>
                <a:off x="2885223" y="1865522"/>
                <a:ext cx="3562" cy="6808"/>
              </a:xfrm>
              <a:custGeom>
                <a:avLst/>
                <a:gdLst/>
                <a:ahLst/>
                <a:cxnLst/>
                <a:rect l="l" t="t" r="r" b="b"/>
                <a:pathLst>
                  <a:path w="283" h="541" extrusionOk="0">
                    <a:moveTo>
                      <a:pt x="103" y="0"/>
                    </a:moveTo>
                    <a:cubicBezTo>
                      <a:pt x="51" y="0"/>
                      <a:pt x="1" y="37"/>
                      <a:pt x="21" y="97"/>
                    </a:cubicBezTo>
                    <a:lnTo>
                      <a:pt x="124" y="478"/>
                    </a:lnTo>
                    <a:cubicBezTo>
                      <a:pt x="124" y="521"/>
                      <a:pt x="155" y="540"/>
                      <a:pt x="187" y="540"/>
                    </a:cubicBezTo>
                    <a:cubicBezTo>
                      <a:pt x="233" y="540"/>
                      <a:pt x="283" y="503"/>
                      <a:pt x="263" y="443"/>
                    </a:cubicBezTo>
                    <a:lnTo>
                      <a:pt x="194" y="63"/>
                    </a:lnTo>
                    <a:cubicBezTo>
                      <a:pt x="179" y="19"/>
                      <a:pt x="140" y="0"/>
                      <a:pt x="10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1" name="Google Shape;1941;p37"/>
              <p:cNvSpPr/>
              <p:nvPr/>
            </p:nvSpPr>
            <p:spPr>
              <a:xfrm>
                <a:off x="2987703" y="1925112"/>
                <a:ext cx="4971" cy="9615"/>
              </a:xfrm>
              <a:custGeom>
                <a:avLst/>
                <a:gdLst/>
                <a:ahLst/>
                <a:cxnLst/>
                <a:rect l="l" t="t" r="r" b="b"/>
                <a:pathLst>
                  <a:path w="395" h="764" extrusionOk="0">
                    <a:moveTo>
                      <a:pt x="108" y="1"/>
                    </a:moveTo>
                    <a:cubicBezTo>
                      <a:pt x="59" y="1"/>
                      <a:pt x="1" y="38"/>
                      <a:pt x="1" y="98"/>
                    </a:cubicBezTo>
                    <a:cubicBezTo>
                      <a:pt x="35" y="305"/>
                      <a:pt x="104" y="513"/>
                      <a:pt x="208" y="720"/>
                    </a:cubicBezTo>
                    <a:cubicBezTo>
                      <a:pt x="229" y="752"/>
                      <a:pt x="256" y="764"/>
                      <a:pt x="282" y="764"/>
                    </a:cubicBezTo>
                    <a:cubicBezTo>
                      <a:pt x="342" y="764"/>
                      <a:pt x="394" y="699"/>
                      <a:pt x="346" y="651"/>
                    </a:cubicBezTo>
                    <a:cubicBezTo>
                      <a:pt x="277" y="444"/>
                      <a:pt x="208" y="271"/>
                      <a:pt x="173" y="63"/>
                    </a:cubicBezTo>
                    <a:cubicBezTo>
                      <a:pt x="173" y="20"/>
                      <a:pt x="143" y="1"/>
                      <a:pt x="108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2" name="Google Shape;1942;p37"/>
              <p:cNvSpPr/>
              <p:nvPr/>
            </p:nvSpPr>
            <p:spPr>
              <a:xfrm>
                <a:off x="2993052" y="1926043"/>
                <a:ext cx="5676" cy="8105"/>
              </a:xfrm>
              <a:custGeom>
                <a:avLst/>
                <a:gdLst/>
                <a:ahLst/>
                <a:cxnLst/>
                <a:rect l="l" t="t" r="r" b="b"/>
                <a:pathLst>
                  <a:path w="451" h="644" extrusionOk="0">
                    <a:moveTo>
                      <a:pt x="123" y="0"/>
                    </a:moveTo>
                    <a:cubicBezTo>
                      <a:pt x="61" y="0"/>
                      <a:pt x="1" y="90"/>
                      <a:pt x="25" y="162"/>
                    </a:cubicBezTo>
                    <a:cubicBezTo>
                      <a:pt x="94" y="231"/>
                      <a:pt x="198" y="439"/>
                      <a:pt x="267" y="577"/>
                    </a:cubicBezTo>
                    <a:cubicBezTo>
                      <a:pt x="291" y="625"/>
                      <a:pt x="323" y="644"/>
                      <a:pt x="352" y="644"/>
                    </a:cubicBezTo>
                    <a:cubicBezTo>
                      <a:pt x="407" y="644"/>
                      <a:pt x="450" y="576"/>
                      <a:pt x="405" y="508"/>
                    </a:cubicBezTo>
                    <a:cubicBezTo>
                      <a:pt x="336" y="370"/>
                      <a:pt x="267" y="231"/>
                      <a:pt x="198" y="58"/>
                    </a:cubicBezTo>
                    <a:cubicBezTo>
                      <a:pt x="177" y="17"/>
                      <a:pt x="150" y="0"/>
                      <a:pt x="12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3" name="Google Shape;1943;p37"/>
              <p:cNvSpPr/>
              <p:nvPr/>
            </p:nvSpPr>
            <p:spPr>
              <a:xfrm>
                <a:off x="2994411" y="1916416"/>
                <a:ext cx="4682" cy="7236"/>
              </a:xfrm>
              <a:custGeom>
                <a:avLst/>
                <a:gdLst/>
                <a:ahLst/>
                <a:cxnLst/>
                <a:rect l="l" t="t" r="r" b="b"/>
                <a:pathLst>
                  <a:path w="372" h="575" extrusionOk="0">
                    <a:moveTo>
                      <a:pt x="96" y="0"/>
                    </a:moveTo>
                    <a:cubicBezTo>
                      <a:pt x="50" y="0"/>
                      <a:pt x="1" y="37"/>
                      <a:pt x="21" y="98"/>
                    </a:cubicBezTo>
                    <a:cubicBezTo>
                      <a:pt x="21" y="270"/>
                      <a:pt x="55" y="409"/>
                      <a:pt x="159" y="547"/>
                    </a:cubicBezTo>
                    <a:cubicBezTo>
                      <a:pt x="178" y="566"/>
                      <a:pt x="206" y="575"/>
                      <a:pt x="233" y="575"/>
                    </a:cubicBezTo>
                    <a:cubicBezTo>
                      <a:pt x="303" y="575"/>
                      <a:pt x="372" y="518"/>
                      <a:pt x="297" y="443"/>
                    </a:cubicBezTo>
                    <a:cubicBezTo>
                      <a:pt x="228" y="340"/>
                      <a:pt x="193" y="201"/>
                      <a:pt x="159" y="63"/>
                    </a:cubicBezTo>
                    <a:cubicBezTo>
                      <a:pt x="159" y="20"/>
                      <a:pt x="129" y="0"/>
                      <a:pt x="96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4" name="Google Shape;1944;p37"/>
              <p:cNvSpPr/>
              <p:nvPr/>
            </p:nvSpPr>
            <p:spPr>
              <a:xfrm>
                <a:off x="3097948" y="1928598"/>
                <a:ext cx="6129" cy="8231"/>
              </a:xfrm>
              <a:custGeom>
                <a:avLst/>
                <a:gdLst/>
                <a:ahLst/>
                <a:cxnLst/>
                <a:rect l="l" t="t" r="r" b="b"/>
                <a:pathLst>
                  <a:path w="487" h="654" extrusionOk="0">
                    <a:moveTo>
                      <a:pt x="95" y="0"/>
                    </a:moveTo>
                    <a:cubicBezTo>
                      <a:pt x="50" y="0"/>
                      <a:pt x="0" y="37"/>
                      <a:pt x="20" y="97"/>
                    </a:cubicBezTo>
                    <a:cubicBezTo>
                      <a:pt x="55" y="305"/>
                      <a:pt x="158" y="478"/>
                      <a:pt x="297" y="616"/>
                    </a:cubicBezTo>
                    <a:cubicBezTo>
                      <a:pt x="314" y="642"/>
                      <a:pt x="337" y="653"/>
                      <a:pt x="359" y="653"/>
                    </a:cubicBezTo>
                    <a:cubicBezTo>
                      <a:pt x="423" y="653"/>
                      <a:pt x="486" y="564"/>
                      <a:pt x="435" y="512"/>
                    </a:cubicBezTo>
                    <a:cubicBezTo>
                      <a:pt x="297" y="408"/>
                      <a:pt x="193" y="236"/>
                      <a:pt x="158" y="63"/>
                    </a:cubicBezTo>
                    <a:cubicBezTo>
                      <a:pt x="158" y="19"/>
                      <a:pt x="128" y="0"/>
                      <a:pt x="95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5" name="Google Shape;1945;p37"/>
              <p:cNvSpPr/>
              <p:nvPr/>
            </p:nvSpPr>
            <p:spPr>
              <a:xfrm>
                <a:off x="3105335" y="1925112"/>
                <a:ext cx="4833" cy="6922"/>
              </a:xfrm>
              <a:custGeom>
                <a:avLst/>
                <a:gdLst/>
                <a:ahLst/>
                <a:cxnLst/>
                <a:rect l="l" t="t" r="r" b="b"/>
                <a:pathLst>
                  <a:path w="384" h="550" extrusionOk="0">
                    <a:moveTo>
                      <a:pt x="96" y="1"/>
                    </a:moveTo>
                    <a:cubicBezTo>
                      <a:pt x="51" y="1"/>
                      <a:pt x="1" y="38"/>
                      <a:pt x="21" y="98"/>
                    </a:cubicBezTo>
                    <a:cubicBezTo>
                      <a:pt x="55" y="236"/>
                      <a:pt x="124" y="409"/>
                      <a:pt x="228" y="513"/>
                    </a:cubicBezTo>
                    <a:cubicBezTo>
                      <a:pt x="237" y="539"/>
                      <a:pt x="253" y="550"/>
                      <a:pt x="270" y="550"/>
                    </a:cubicBezTo>
                    <a:cubicBezTo>
                      <a:pt x="320" y="550"/>
                      <a:pt x="383" y="460"/>
                      <a:pt x="332" y="409"/>
                    </a:cubicBezTo>
                    <a:cubicBezTo>
                      <a:pt x="263" y="305"/>
                      <a:pt x="194" y="167"/>
                      <a:pt x="159" y="63"/>
                    </a:cubicBezTo>
                    <a:cubicBezTo>
                      <a:pt x="159" y="20"/>
                      <a:pt x="129" y="1"/>
                      <a:pt x="96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6" name="Google Shape;1946;p37"/>
              <p:cNvSpPr/>
              <p:nvPr/>
            </p:nvSpPr>
            <p:spPr>
              <a:xfrm>
                <a:off x="3117517" y="1798091"/>
                <a:ext cx="3612" cy="5261"/>
              </a:xfrm>
              <a:custGeom>
                <a:avLst/>
                <a:gdLst/>
                <a:ahLst/>
                <a:cxnLst/>
                <a:rect l="l" t="t" r="r" b="b"/>
                <a:pathLst>
                  <a:path w="287" h="418" extrusionOk="0">
                    <a:moveTo>
                      <a:pt x="103" y="1"/>
                    </a:moveTo>
                    <a:cubicBezTo>
                      <a:pt x="50" y="1"/>
                      <a:pt x="0" y="38"/>
                      <a:pt x="21" y="98"/>
                    </a:cubicBezTo>
                    <a:cubicBezTo>
                      <a:pt x="21" y="202"/>
                      <a:pt x="55" y="271"/>
                      <a:pt x="90" y="374"/>
                    </a:cubicBezTo>
                    <a:cubicBezTo>
                      <a:pt x="110" y="405"/>
                      <a:pt x="136" y="417"/>
                      <a:pt x="162" y="417"/>
                    </a:cubicBezTo>
                    <a:cubicBezTo>
                      <a:pt x="225" y="417"/>
                      <a:pt x="287" y="344"/>
                      <a:pt x="263" y="271"/>
                    </a:cubicBezTo>
                    <a:cubicBezTo>
                      <a:pt x="228" y="202"/>
                      <a:pt x="193" y="132"/>
                      <a:pt x="193" y="63"/>
                    </a:cubicBezTo>
                    <a:cubicBezTo>
                      <a:pt x="179" y="20"/>
                      <a:pt x="140" y="1"/>
                      <a:pt x="10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7" name="Google Shape;1947;p37"/>
              <p:cNvSpPr/>
              <p:nvPr/>
            </p:nvSpPr>
            <p:spPr>
              <a:xfrm>
                <a:off x="3123420" y="1797223"/>
                <a:ext cx="4115" cy="5512"/>
              </a:xfrm>
              <a:custGeom>
                <a:avLst/>
                <a:gdLst/>
                <a:ahLst/>
                <a:cxnLst/>
                <a:rect l="l" t="t" r="r" b="b"/>
                <a:pathLst>
                  <a:path w="327" h="438" extrusionOk="0">
                    <a:moveTo>
                      <a:pt x="79" y="1"/>
                    </a:moveTo>
                    <a:cubicBezTo>
                      <a:pt x="36" y="1"/>
                      <a:pt x="1" y="37"/>
                      <a:pt x="1" y="98"/>
                    </a:cubicBezTo>
                    <a:cubicBezTo>
                      <a:pt x="35" y="201"/>
                      <a:pt x="70" y="305"/>
                      <a:pt x="139" y="409"/>
                    </a:cubicBezTo>
                    <a:cubicBezTo>
                      <a:pt x="159" y="429"/>
                      <a:pt x="186" y="437"/>
                      <a:pt x="211" y="437"/>
                    </a:cubicBezTo>
                    <a:cubicBezTo>
                      <a:pt x="271" y="437"/>
                      <a:pt x="326" y="389"/>
                      <a:pt x="277" y="340"/>
                    </a:cubicBezTo>
                    <a:cubicBezTo>
                      <a:pt x="208" y="236"/>
                      <a:pt x="174" y="167"/>
                      <a:pt x="174" y="63"/>
                    </a:cubicBezTo>
                    <a:cubicBezTo>
                      <a:pt x="145" y="20"/>
                      <a:pt x="110" y="1"/>
                      <a:pt x="79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8" name="Google Shape;1948;p37"/>
              <p:cNvSpPr/>
              <p:nvPr/>
            </p:nvSpPr>
            <p:spPr>
              <a:xfrm>
                <a:off x="3125295" y="1814427"/>
                <a:ext cx="4329" cy="5235"/>
              </a:xfrm>
              <a:custGeom>
                <a:avLst/>
                <a:gdLst/>
                <a:ahLst/>
                <a:cxnLst/>
                <a:rect l="l" t="t" r="r" b="b"/>
                <a:pathLst>
                  <a:path w="344" h="416" extrusionOk="0">
                    <a:moveTo>
                      <a:pt x="122" y="0"/>
                    </a:moveTo>
                    <a:cubicBezTo>
                      <a:pt x="60" y="0"/>
                      <a:pt x="1" y="65"/>
                      <a:pt x="25" y="113"/>
                    </a:cubicBezTo>
                    <a:lnTo>
                      <a:pt x="163" y="355"/>
                    </a:lnTo>
                    <a:cubicBezTo>
                      <a:pt x="177" y="396"/>
                      <a:pt x="212" y="416"/>
                      <a:pt x="245" y="416"/>
                    </a:cubicBezTo>
                    <a:cubicBezTo>
                      <a:pt x="296" y="416"/>
                      <a:pt x="343" y="370"/>
                      <a:pt x="301" y="286"/>
                    </a:cubicBezTo>
                    <a:lnTo>
                      <a:pt x="198" y="44"/>
                    </a:lnTo>
                    <a:cubicBezTo>
                      <a:pt x="177" y="13"/>
                      <a:pt x="149" y="0"/>
                      <a:pt x="122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9" name="Google Shape;1949;p37"/>
              <p:cNvSpPr/>
              <p:nvPr/>
            </p:nvSpPr>
            <p:spPr>
              <a:xfrm>
                <a:off x="2970738" y="2043247"/>
                <a:ext cx="2190" cy="7627"/>
              </a:xfrm>
              <a:custGeom>
                <a:avLst/>
                <a:gdLst/>
                <a:ahLst/>
                <a:cxnLst/>
                <a:rect l="l" t="t" r="r" b="b"/>
                <a:pathLst>
                  <a:path w="174" h="606" extrusionOk="0">
                    <a:moveTo>
                      <a:pt x="74" y="0"/>
                    </a:moveTo>
                    <a:cubicBezTo>
                      <a:pt x="35" y="0"/>
                      <a:pt x="1" y="26"/>
                      <a:pt x="1" y="78"/>
                    </a:cubicBezTo>
                    <a:lnTo>
                      <a:pt x="1" y="527"/>
                    </a:lnTo>
                    <a:cubicBezTo>
                      <a:pt x="1" y="579"/>
                      <a:pt x="44" y="605"/>
                      <a:pt x="87" y="605"/>
                    </a:cubicBezTo>
                    <a:cubicBezTo>
                      <a:pt x="130" y="605"/>
                      <a:pt x="173" y="579"/>
                      <a:pt x="173" y="527"/>
                    </a:cubicBezTo>
                    <a:lnTo>
                      <a:pt x="173" y="78"/>
                    </a:lnTo>
                    <a:cubicBezTo>
                      <a:pt x="156" y="26"/>
                      <a:pt x="113" y="0"/>
                      <a:pt x="7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0" name="Google Shape;1950;p37"/>
              <p:cNvSpPr/>
              <p:nvPr/>
            </p:nvSpPr>
            <p:spPr>
              <a:xfrm>
                <a:off x="2973658" y="2038352"/>
                <a:ext cx="3624" cy="7299"/>
              </a:xfrm>
              <a:custGeom>
                <a:avLst/>
                <a:gdLst/>
                <a:ahLst/>
                <a:cxnLst/>
                <a:rect l="l" t="t" r="r" b="b"/>
                <a:pathLst>
                  <a:path w="288" h="580" extrusionOk="0">
                    <a:moveTo>
                      <a:pt x="98" y="1"/>
                    </a:moveTo>
                    <a:cubicBezTo>
                      <a:pt x="43" y="1"/>
                      <a:pt x="0" y="54"/>
                      <a:pt x="45" y="121"/>
                    </a:cubicBezTo>
                    <a:cubicBezTo>
                      <a:pt x="80" y="225"/>
                      <a:pt x="114" y="363"/>
                      <a:pt x="114" y="502"/>
                    </a:cubicBezTo>
                    <a:cubicBezTo>
                      <a:pt x="114" y="553"/>
                      <a:pt x="149" y="579"/>
                      <a:pt x="183" y="579"/>
                    </a:cubicBezTo>
                    <a:cubicBezTo>
                      <a:pt x="218" y="579"/>
                      <a:pt x="252" y="553"/>
                      <a:pt x="252" y="502"/>
                    </a:cubicBezTo>
                    <a:cubicBezTo>
                      <a:pt x="287" y="329"/>
                      <a:pt x="252" y="191"/>
                      <a:pt x="183" y="52"/>
                    </a:cubicBezTo>
                    <a:cubicBezTo>
                      <a:pt x="159" y="16"/>
                      <a:pt x="127" y="1"/>
                      <a:pt x="98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1" name="Google Shape;1951;p37"/>
              <p:cNvSpPr/>
              <p:nvPr/>
            </p:nvSpPr>
            <p:spPr>
              <a:xfrm>
                <a:off x="2980303" y="2025779"/>
                <a:ext cx="4669" cy="9439"/>
              </a:xfrm>
              <a:custGeom>
                <a:avLst/>
                <a:gdLst/>
                <a:ahLst/>
                <a:cxnLst/>
                <a:rect l="l" t="t" r="r" b="b"/>
                <a:pathLst>
                  <a:path w="371" h="750" extrusionOk="0">
                    <a:moveTo>
                      <a:pt x="72" y="1"/>
                    </a:moveTo>
                    <a:cubicBezTo>
                      <a:pt x="32" y="1"/>
                      <a:pt x="1" y="26"/>
                      <a:pt x="1" y="83"/>
                    </a:cubicBezTo>
                    <a:cubicBezTo>
                      <a:pt x="36" y="291"/>
                      <a:pt x="105" y="498"/>
                      <a:pt x="208" y="706"/>
                    </a:cubicBezTo>
                    <a:cubicBezTo>
                      <a:pt x="219" y="737"/>
                      <a:pt x="239" y="749"/>
                      <a:pt x="261" y="749"/>
                    </a:cubicBezTo>
                    <a:cubicBezTo>
                      <a:pt x="311" y="749"/>
                      <a:pt x="371" y="685"/>
                      <a:pt x="347" y="636"/>
                    </a:cubicBezTo>
                    <a:cubicBezTo>
                      <a:pt x="243" y="429"/>
                      <a:pt x="208" y="256"/>
                      <a:pt x="174" y="49"/>
                    </a:cubicBezTo>
                    <a:cubicBezTo>
                      <a:pt x="143" y="18"/>
                      <a:pt x="105" y="1"/>
                      <a:pt x="72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2" name="Google Shape;1952;p37"/>
              <p:cNvSpPr/>
              <p:nvPr/>
            </p:nvSpPr>
            <p:spPr>
              <a:xfrm>
                <a:off x="2953082" y="2315310"/>
                <a:ext cx="4002" cy="9854"/>
              </a:xfrm>
              <a:custGeom>
                <a:avLst/>
                <a:gdLst/>
                <a:ahLst/>
                <a:cxnLst/>
                <a:rect l="l" t="t" r="r" b="b"/>
                <a:pathLst>
                  <a:path w="318" h="783" extrusionOk="0">
                    <a:moveTo>
                      <a:pt x="96" y="1"/>
                    </a:moveTo>
                    <a:cubicBezTo>
                      <a:pt x="51" y="1"/>
                      <a:pt x="1" y="38"/>
                      <a:pt x="21" y="98"/>
                    </a:cubicBezTo>
                    <a:lnTo>
                      <a:pt x="159" y="720"/>
                    </a:lnTo>
                    <a:cubicBezTo>
                      <a:pt x="159" y="763"/>
                      <a:pt x="190" y="783"/>
                      <a:pt x="222" y="783"/>
                    </a:cubicBezTo>
                    <a:cubicBezTo>
                      <a:pt x="268" y="783"/>
                      <a:pt x="318" y="746"/>
                      <a:pt x="297" y="685"/>
                    </a:cubicBezTo>
                    <a:lnTo>
                      <a:pt x="159" y="63"/>
                    </a:lnTo>
                    <a:cubicBezTo>
                      <a:pt x="159" y="20"/>
                      <a:pt x="129" y="1"/>
                      <a:pt x="96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3" name="Google Shape;1953;p37"/>
              <p:cNvSpPr/>
              <p:nvPr/>
            </p:nvSpPr>
            <p:spPr>
              <a:xfrm>
                <a:off x="2958997" y="2314882"/>
                <a:ext cx="3801" cy="7236"/>
              </a:xfrm>
              <a:custGeom>
                <a:avLst/>
                <a:gdLst/>
                <a:ahLst/>
                <a:cxnLst/>
                <a:rect l="l" t="t" r="r" b="b"/>
                <a:pathLst>
                  <a:path w="302" h="575" extrusionOk="0">
                    <a:moveTo>
                      <a:pt x="108" y="0"/>
                    </a:moveTo>
                    <a:cubicBezTo>
                      <a:pt x="59" y="0"/>
                      <a:pt x="0" y="37"/>
                      <a:pt x="0" y="97"/>
                    </a:cubicBezTo>
                    <a:cubicBezTo>
                      <a:pt x="35" y="236"/>
                      <a:pt x="69" y="374"/>
                      <a:pt x="139" y="547"/>
                    </a:cubicBezTo>
                    <a:cubicBezTo>
                      <a:pt x="148" y="566"/>
                      <a:pt x="166" y="574"/>
                      <a:pt x="186" y="574"/>
                    </a:cubicBezTo>
                    <a:cubicBezTo>
                      <a:pt x="237" y="574"/>
                      <a:pt x="302" y="518"/>
                      <a:pt x="277" y="443"/>
                    </a:cubicBezTo>
                    <a:cubicBezTo>
                      <a:pt x="208" y="339"/>
                      <a:pt x="173" y="201"/>
                      <a:pt x="173" y="63"/>
                    </a:cubicBezTo>
                    <a:cubicBezTo>
                      <a:pt x="173" y="19"/>
                      <a:pt x="143" y="0"/>
                      <a:pt x="108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4" name="Google Shape;1954;p37"/>
              <p:cNvSpPr/>
              <p:nvPr/>
            </p:nvSpPr>
            <p:spPr>
              <a:xfrm>
                <a:off x="2957424" y="2303442"/>
                <a:ext cx="3562" cy="5009"/>
              </a:xfrm>
              <a:custGeom>
                <a:avLst/>
                <a:gdLst/>
                <a:ahLst/>
                <a:cxnLst/>
                <a:rect l="l" t="t" r="r" b="b"/>
                <a:pathLst>
                  <a:path w="283" h="398" extrusionOk="0">
                    <a:moveTo>
                      <a:pt x="114" y="1"/>
                    </a:moveTo>
                    <a:cubicBezTo>
                      <a:pt x="58" y="1"/>
                      <a:pt x="0" y="30"/>
                      <a:pt x="22" y="73"/>
                    </a:cubicBezTo>
                    <a:cubicBezTo>
                      <a:pt x="56" y="177"/>
                      <a:pt x="91" y="246"/>
                      <a:pt x="125" y="350"/>
                    </a:cubicBezTo>
                    <a:cubicBezTo>
                      <a:pt x="125" y="381"/>
                      <a:pt x="160" y="398"/>
                      <a:pt x="195" y="398"/>
                    </a:cubicBezTo>
                    <a:cubicBezTo>
                      <a:pt x="239" y="398"/>
                      <a:pt x="283" y="372"/>
                      <a:pt x="264" y="315"/>
                    </a:cubicBezTo>
                    <a:lnTo>
                      <a:pt x="194" y="38"/>
                    </a:lnTo>
                    <a:cubicBezTo>
                      <a:pt x="181" y="12"/>
                      <a:pt x="148" y="1"/>
                      <a:pt x="11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5" name="Google Shape;1955;p37"/>
              <p:cNvSpPr/>
              <p:nvPr/>
            </p:nvSpPr>
            <p:spPr>
              <a:xfrm>
                <a:off x="3053825" y="2463523"/>
                <a:ext cx="4166" cy="12912"/>
              </a:xfrm>
              <a:custGeom>
                <a:avLst/>
                <a:gdLst/>
                <a:ahLst/>
                <a:cxnLst/>
                <a:rect l="l" t="t" r="r" b="b"/>
                <a:pathLst>
                  <a:path w="331" h="1026" extrusionOk="0">
                    <a:moveTo>
                      <a:pt x="78" y="1"/>
                    </a:moveTo>
                    <a:cubicBezTo>
                      <a:pt x="40" y="1"/>
                      <a:pt x="0" y="30"/>
                      <a:pt x="0" y="73"/>
                    </a:cubicBezTo>
                    <a:cubicBezTo>
                      <a:pt x="35" y="384"/>
                      <a:pt x="104" y="661"/>
                      <a:pt x="173" y="937"/>
                    </a:cubicBezTo>
                    <a:cubicBezTo>
                      <a:pt x="173" y="998"/>
                      <a:pt x="207" y="1025"/>
                      <a:pt x="241" y="1025"/>
                    </a:cubicBezTo>
                    <a:cubicBezTo>
                      <a:pt x="285" y="1025"/>
                      <a:pt x="331" y="980"/>
                      <a:pt x="312" y="903"/>
                    </a:cubicBezTo>
                    <a:cubicBezTo>
                      <a:pt x="277" y="626"/>
                      <a:pt x="208" y="349"/>
                      <a:pt x="139" y="38"/>
                    </a:cubicBezTo>
                    <a:cubicBezTo>
                      <a:pt x="126" y="12"/>
                      <a:pt x="102" y="1"/>
                      <a:pt x="78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6" name="Google Shape;1956;p37"/>
              <p:cNvSpPr/>
              <p:nvPr/>
            </p:nvSpPr>
            <p:spPr>
              <a:xfrm>
                <a:off x="3058179" y="2457734"/>
                <a:ext cx="3486" cy="7941"/>
              </a:xfrm>
              <a:custGeom>
                <a:avLst/>
                <a:gdLst/>
                <a:ahLst/>
                <a:cxnLst/>
                <a:rect l="l" t="t" r="r" b="b"/>
                <a:pathLst>
                  <a:path w="277" h="631" extrusionOk="0">
                    <a:moveTo>
                      <a:pt x="85" y="1"/>
                    </a:moveTo>
                    <a:cubicBezTo>
                      <a:pt x="42" y="1"/>
                      <a:pt x="0" y="27"/>
                      <a:pt x="0" y="84"/>
                    </a:cubicBezTo>
                    <a:lnTo>
                      <a:pt x="138" y="568"/>
                    </a:lnTo>
                    <a:cubicBezTo>
                      <a:pt x="138" y="611"/>
                      <a:pt x="163" y="630"/>
                      <a:pt x="191" y="630"/>
                    </a:cubicBezTo>
                    <a:cubicBezTo>
                      <a:pt x="230" y="630"/>
                      <a:pt x="277" y="593"/>
                      <a:pt x="277" y="533"/>
                    </a:cubicBezTo>
                    <a:lnTo>
                      <a:pt x="173" y="49"/>
                    </a:lnTo>
                    <a:cubicBezTo>
                      <a:pt x="157" y="18"/>
                      <a:pt x="121" y="1"/>
                      <a:pt x="85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7" name="Google Shape;1957;p37"/>
              <p:cNvSpPr/>
              <p:nvPr/>
            </p:nvSpPr>
            <p:spPr>
              <a:xfrm>
                <a:off x="3067744" y="2461472"/>
                <a:ext cx="3058" cy="5751"/>
              </a:xfrm>
              <a:custGeom>
                <a:avLst/>
                <a:gdLst/>
                <a:ahLst/>
                <a:cxnLst/>
                <a:rect l="l" t="t" r="r" b="b"/>
                <a:pathLst>
                  <a:path w="243" h="457" extrusionOk="0">
                    <a:moveTo>
                      <a:pt x="108" y="1"/>
                    </a:moveTo>
                    <a:cubicBezTo>
                      <a:pt x="59" y="1"/>
                      <a:pt x="1" y="37"/>
                      <a:pt x="1" y="98"/>
                    </a:cubicBezTo>
                    <a:lnTo>
                      <a:pt x="70" y="409"/>
                    </a:lnTo>
                    <a:cubicBezTo>
                      <a:pt x="101" y="440"/>
                      <a:pt x="139" y="457"/>
                      <a:pt x="171" y="457"/>
                    </a:cubicBezTo>
                    <a:cubicBezTo>
                      <a:pt x="211" y="457"/>
                      <a:pt x="243" y="431"/>
                      <a:pt x="243" y="374"/>
                    </a:cubicBezTo>
                    <a:lnTo>
                      <a:pt x="173" y="63"/>
                    </a:lnTo>
                    <a:cubicBezTo>
                      <a:pt x="173" y="20"/>
                      <a:pt x="143" y="1"/>
                      <a:pt x="108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8" name="Google Shape;1958;p37"/>
              <p:cNvSpPr/>
              <p:nvPr/>
            </p:nvSpPr>
            <p:spPr>
              <a:xfrm>
                <a:off x="2926553" y="2474082"/>
                <a:ext cx="3738" cy="8558"/>
              </a:xfrm>
              <a:custGeom>
                <a:avLst/>
                <a:gdLst/>
                <a:ahLst/>
                <a:cxnLst/>
                <a:rect l="l" t="t" r="r" b="b"/>
                <a:pathLst>
                  <a:path w="297" h="680" extrusionOk="0">
                    <a:moveTo>
                      <a:pt x="102" y="1"/>
                    </a:moveTo>
                    <a:cubicBezTo>
                      <a:pt x="50" y="1"/>
                      <a:pt x="0" y="38"/>
                      <a:pt x="20" y="98"/>
                    </a:cubicBezTo>
                    <a:cubicBezTo>
                      <a:pt x="90" y="271"/>
                      <a:pt x="90" y="444"/>
                      <a:pt x="124" y="617"/>
                    </a:cubicBezTo>
                    <a:cubicBezTo>
                      <a:pt x="124" y="660"/>
                      <a:pt x="154" y="679"/>
                      <a:pt x="190" y="679"/>
                    </a:cubicBezTo>
                    <a:cubicBezTo>
                      <a:pt x="239" y="679"/>
                      <a:pt x="297" y="642"/>
                      <a:pt x="297" y="582"/>
                    </a:cubicBezTo>
                    <a:cubicBezTo>
                      <a:pt x="262" y="409"/>
                      <a:pt x="228" y="236"/>
                      <a:pt x="193" y="64"/>
                    </a:cubicBezTo>
                    <a:cubicBezTo>
                      <a:pt x="179" y="20"/>
                      <a:pt x="140" y="1"/>
                      <a:pt x="102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9" name="Google Shape;1959;p37"/>
              <p:cNvSpPr/>
              <p:nvPr/>
            </p:nvSpPr>
            <p:spPr>
              <a:xfrm>
                <a:off x="2931335" y="2476259"/>
                <a:ext cx="3310" cy="5323"/>
              </a:xfrm>
              <a:custGeom>
                <a:avLst/>
                <a:gdLst/>
                <a:ahLst/>
                <a:cxnLst/>
                <a:rect l="l" t="t" r="r" b="b"/>
                <a:pathLst>
                  <a:path w="263" h="423" extrusionOk="0">
                    <a:moveTo>
                      <a:pt x="103" y="1"/>
                    </a:moveTo>
                    <a:cubicBezTo>
                      <a:pt x="51" y="1"/>
                      <a:pt x="1" y="38"/>
                      <a:pt x="21" y="98"/>
                    </a:cubicBezTo>
                    <a:lnTo>
                      <a:pt x="90" y="374"/>
                    </a:lnTo>
                    <a:cubicBezTo>
                      <a:pt x="105" y="406"/>
                      <a:pt x="142" y="423"/>
                      <a:pt x="177" y="423"/>
                    </a:cubicBezTo>
                    <a:cubicBezTo>
                      <a:pt x="221" y="423"/>
                      <a:pt x="263" y="397"/>
                      <a:pt x="263" y="340"/>
                    </a:cubicBezTo>
                    <a:lnTo>
                      <a:pt x="193" y="63"/>
                    </a:lnTo>
                    <a:cubicBezTo>
                      <a:pt x="179" y="20"/>
                      <a:pt x="140" y="1"/>
                      <a:pt x="10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0" name="Google Shape;1960;p37"/>
              <p:cNvSpPr/>
              <p:nvPr/>
            </p:nvSpPr>
            <p:spPr>
              <a:xfrm>
                <a:off x="2926804" y="2464429"/>
                <a:ext cx="4166" cy="8961"/>
              </a:xfrm>
              <a:custGeom>
                <a:avLst/>
                <a:gdLst/>
                <a:ahLst/>
                <a:cxnLst/>
                <a:rect l="l" t="t" r="r" b="b"/>
                <a:pathLst>
                  <a:path w="331" h="712" extrusionOk="0">
                    <a:moveTo>
                      <a:pt x="70" y="1"/>
                    </a:moveTo>
                    <a:cubicBezTo>
                      <a:pt x="0" y="1"/>
                      <a:pt x="0" y="105"/>
                      <a:pt x="35" y="139"/>
                    </a:cubicBezTo>
                    <a:cubicBezTo>
                      <a:pt x="70" y="312"/>
                      <a:pt x="104" y="485"/>
                      <a:pt x="139" y="623"/>
                    </a:cubicBezTo>
                    <a:cubicBezTo>
                      <a:pt x="139" y="684"/>
                      <a:pt x="179" y="711"/>
                      <a:pt x="220" y="711"/>
                    </a:cubicBezTo>
                    <a:cubicBezTo>
                      <a:pt x="274" y="711"/>
                      <a:pt x="331" y="666"/>
                      <a:pt x="312" y="589"/>
                    </a:cubicBezTo>
                    <a:cubicBezTo>
                      <a:pt x="277" y="416"/>
                      <a:pt x="242" y="243"/>
                      <a:pt x="173" y="70"/>
                    </a:cubicBezTo>
                    <a:cubicBezTo>
                      <a:pt x="173" y="36"/>
                      <a:pt x="139" y="1"/>
                      <a:pt x="10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1" name="Google Shape;1961;p37"/>
              <p:cNvSpPr/>
              <p:nvPr/>
            </p:nvSpPr>
            <p:spPr>
              <a:xfrm>
                <a:off x="2635537" y="2483219"/>
                <a:ext cx="3121" cy="6381"/>
              </a:xfrm>
              <a:custGeom>
                <a:avLst/>
                <a:gdLst/>
                <a:ahLst/>
                <a:cxnLst/>
                <a:rect l="l" t="t" r="r" b="b"/>
                <a:pathLst>
                  <a:path w="248" h="507" extrusionOk="0">
                    <a:moveTo>
                      <a:pt x="96" y="1"/>
                    </a:moveTo>
                    <a:cubicBezTo>
                      <a:pt x="50" y="1"/>
                      <a:pt x="0" y="38"/>
                      <a:pt x="20" y="98"/>
                    </a:cubicBezTo>
                    <a:lnTo>
                      <a:pt x="90" y="444"/>
                    </a:lnTo>
                    <a:cubicBezTo>
                      <a:pt x="90" y="487"/>
                      <a:pt x="120" y="506"/>
                      <a:pt x="153" y="506"/>
                    </a:cubicBezTo>
                    <a:cubicBezTo>
                      <a:pt x="198" y="506"/>
                      <a:pt x="248" y="469"/>
                      <a:pt x="228" y="409"/>
                    </a:cubicBezTo>
                    <a:lnTo>
                      <a:pt x="159" y="63"/>
                    </a:lnTo>
                    <a:cubicBezTo>
                      <a:pt x="159" y="20"/>
                      <a:pt x="128" y="1"/>
                      <a:pt x="96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2" name="Google Shape;1962;p37"/>
              <p:cNvSpPr/>
              <p:nvPr/>
            </p:nvSpPr>
            <p:spPr>
              <a:xfrm>
                <a:off x="2641993" y="2484528"/>
                <a:ext cx="4556" cy="6997"/>
              </a:xfrm>
              <a:custGeom>
                <a:avLst/>
                <a:gdLst/>
                <a:ahLst/>
                <a:cxnLst/>
                <a:rect l="l" t="t" r="r" b="b"/>
                <a:pathLst>
                  <a:path w="362" h="556" extrusionOk="0">
                    <a:moveTo>
                      <a:pt x="145" y="1"/>
                    </a:moveTo>
                    <a:cubicBezTo>
                      <a:pt x="84" y="1"/>
                      <a:pt x="1" y="57"/>
                      <a:pt x="26" y="132"/>
                    </a:cubicBezTo>
                    <a:lnTo>
                      <a:pt x="199" y="512"/>
                    </a:lnTo>
                    <a:cubicBezTo>
                      <a:pt x="209" y="543"/>
                      <a:pt x="228" y="555"/>
                      <a:pt x="249" y="555"/>
                    </a:cubicBezTo>
                    <a:cubicBezTo>
                      <a:pt x="299" y="555"/>
                      <a:pt x="361" y="482"/>
                      <a:pt x="337" y="409"/>
                    </a:cubicBezTo>
                    <a:lnTo>
                      <a:pt x="199" y="29"/>
                    </a:lnTo>
                    <a:cubicBezTo>
                      <a:pt x="189" y="9"/>
                      <a:pt x="169" y="1"/>
                      <a:pt x="145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3" name="Google Shape;1963;p37"/>
              <p:cNvSpPr/>
              <p:nvPr/>
            </p:nvSpPr>
            <p:spPr>
              <a:xfrm>
                <a:off x="2641628" y="2468004"/>
                <a:ext cx="4178" cy="7828"/>
              </a:xfrm>
              <a:custGeom>
                <a:avLst/>
                <a:gdLst/>
                <a:ahLst/>
                <a:cxnLst/>
                <a:rect l="l" t="t" r="r" b="b"/>
                <a:pathLst>
                  <a:path w="332" h="622" extrusionOk="0">
                    <a:moveTo>
                      <a:pt x="102" y="0"/>
                    </a:moveTo>
                    <a:cubicBezTo>
                      <a:pt x="50" y="0"/>
                      <a:pt x="0" y="37"/>
                      <a:pt x="20" y="97"/>
                    </a:cubicBezTo>
                    <a:cubicBezTo>
                      <a:pt x="55" y="201"/>
                      <a:pt x="124" y="374"/>
                      <a:pt x="159" y="547"/>
                    </a:cubicBezTo>
                    <a:cubicBezTo>
                      <a:pt x="172" y="599"/>
                      <a:pt x="200" y="622"/>
                      <a:pt x="230" y="622"/>
                    </a:cubicBezTo>
                    <a:cubicBezTo>
                      <a:pt x="279" y="622"/>
                      <a:pt x="331" y="563"/>
                      <a:pt x="331" y="477"/>
                    </a:cubicBezTo>
                    <a:cubicBezTo>
                      <a:pt x="297" y="374"/>
                      <a:pt x="228" y="201"/>
                      <a:pt x="193" y="63"/>
                    </a:cubicBezTo>
                    <a:cubicBezTo>
                      <a:pt x="179" y="19"/>
                      <a:pt x="140" y="0"/>
                      <a:pt x="102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4" name="Google Shape;1964;p37"/>
              <p:cNvSpPr/>
              <p:nvPr/>
            </p:nvSpPr>
            <p:spPr>
              <a:xfrm>
                <a:off x="2720360" y="2350107"/>
                <a:ext cx="3750" cy="10043"/>
              </a:xfrm>
              <a:custGeom>
                <a:avLst/>
                <a:gdLst/>
                <a:ahLst/>
                <a:cxnLst/>
                <a:rect l="l" t="t" r="r" b="b"/>
                <a:pathLst>
                  <a:path w="298" h="798" extrusionOk="0">
                    <a:moveTo>
                      <a:pt x="103" y="1"/>
                    </a:moveTo>
                    <a:cubicBezTo>
                      <a:pt x="50" y="1"/>
                      <a:pt x="0" y="38"/>
                      <a:pt x="21" y="98"/>
                    </a:cubicBezTo>
                    <a:cubicBezTo>
                      <a:pt x="90" y="305"/>
                      <a:pt x="124" y="513"/>
                      <a:pt x="124" y="720"/>
                    </a:cubicBezTo>
                    <a:cubicBezTo>
                      <a:pt x="124" y="772"/>
                      <a:pt x="167" y="798"/>
                      <a:pt x="211" y="798"/>
                    </a:cubicBezTo>
                    <a:cubicBezTo>
                      <a:pt x="254" y="798"/>
                      <a:pt x="297" y="772"/>
                      <a:pt x="297" y="720"/>
                    </a:cubicBezTo>
                    <a:cubicBezTo>
                      <a:pt x="263" y="513"/>
                      <a:pt x="228" y="271"/>
                      <a:pt x="193" y="63"/>
                    </a:cubicBezTo>
                    <a:cubicBezTo>
                      <a:pt x="179" y="20"/>
                      <a:pt x="140" y="1"/>
                      <a:pt x="10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5" name="Google Shape;1965;p37"/>
              <p:cNvSpPr/>
              <p:nvPr/>
            </p:nvSpPr>
            <p:spPr>
              <a:xfrm>
                <a:off x="2727294" y="2352184"/>
                <a:ext cx="3776" cy="9086"/>
              </a:xfrm>
              <a:custGeom>
                <a:avLst/>
                <a:gdLst/>
                <a:ahLst/>
                <a:cxnLst/>
                <a:rect l="l" t="t" r="r" b="b"/>
                <a:pathLst>
                  <a:path w="300" h="722" extrusionOk="0">
                    <a:moveTo>
                      <a:pt x="97" y="1"/>
                    </a:moveTo>
                    <a:cubicBezTo>
                      <a:pt x="50" y="1"/>
                      <a:pt x="0" y="39"/>
                      <a:pt x="23" y="106"/>
                    </a:cubicBezTo>
                    <a:lnTo>
                      <a:pt x="126" y="659"/>
                    </a:lnTo>
                    <a:cubicBezTo>
                      <a:pt x="141" y="702"/>
                      <a:pt x="173" y="722"/>
                      <a:pt x="207" y="722"/>
                    </a:cubicBezTo>
                    <a:cubicBezTo>
                      <a:pt x="252" y="722"/>
                      <a:pt x="299" y="685"/>
                      <a:pt x="299" y="624"/>
                    </a:cubicBezTo>
                    <a:lnTo>
                      <a:pt x="161" y="37"/>
                    </a:lnTo>
                    <a:cubicBezTo>
                      <a:pt x="149" y="12"/>
                      <a:pt x="123" y="1"/>
                      <a:pt x="9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6" name="Google Shape;1966;p37"/>
              <p:cNvSpPr/>
              <p:nvPr/>
            </p:nvSpPr>
            <p:spPr>
              <a:xfrm>
                <a:off x="2730768" y="2345463"/>
                <a:ext cx="4493" cy="7400"/>
              </a:xfrm>
              <a:custGeom>
                <a:avLst/>
                <a:gdLst/>
                <a:ahLst/>
                <a:cxnLst/>
                <a:rect l="l" t="t" r="r" b="b"/>
                <a:pathLst>
                  <a:path w="357" h="588" extrusionOk="0">
                    <a:moveTo>
                      <a:pt x="99" y="1"/>
                    </a:moveTo>
                    <a:cubicBezTo>
                      <a:pt x="51" y="1"/>
                      <a:pt x="1" y="54"/>
                      <a:pt x="23" y="121"/>
                    </a:cubicBezTo>
                    <a:lnTo>
                      <a:pt x="161" y="536"/>
                    </a:lnTo>
                    <a:cubicBezTo>
                      <a:pt x="185" y="572"/>
                      <a:pt x="218" y="587"/>
                      <a:pt x="249" y="587"/>
                    </a:cubicBezTo>
                    <a:cubicBezTo>
                      <a:pt x="306" y="587"/>
                      <a:pt x="357" y="535"/>
                      <a:pt x="334" y="467"/>
                    </a:cubicBezTo>
                    <a:lnTo>
                      <a:pt x="161" y="52"/>
                    </a:lnTo>
                    <a:cubicBezTo>
                      <a:pt x="149" y="16"/>
                      <a:pt x="125" y="1"/>
                      <a:pt x="99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7" name="Google Shape;1967;p37"/>
              <p:cNvSpPr/>
              <p:nvPr/>
            </p:nvSpPr>
            <p:spPr>
              <a:xfrm>
                <a:off x="2633171" y="2202649"/>
                <a:ext cx="3750" cy="12459"/>
              </a:xfrm>
              <a:custGeom>
                <a:avLst/>
                <a:gdLst/>
                <a:ahLst/>
                <a:cxnLst/>
                <a:rect l="l" t="t" r="r" b="b"/>
                <a:pathLst>
                  <a:path w="298" h="990" extrusionOk="0">
                    <a:moveTo>
                      <a:pt x="87" y="0"/>
                    </a:moveTo>
                    <a:cubicBezTo>
                      <a:pt x="48" y="0"/>
                      <a:pt x="1" y="37"/>
                      <a:pt x="1" y="97"/>
                    </a:cubicBezTo>
                    <a:cubicBezTo>
                      <a:pt x="36" y="374"/>
                      <a:pt x="70" y="650"/>
                      <a:pt x="139" y="927"/>
                    </a:cubicBezTo>
                    <a:cubicBezTo>
                      <a:pt x="139" y="970"/>
                      <a:pt x="170" y="990"/>
                      <a:pt x="202" y="990"/>
                    </a:cubicBezTo>
                    <a:cubicBezTo>
                      <a:pt x="248" y="990"/>
                      <a:pt x="298" y="953"/>
                      <a:pt x="278" y="892"/>
                    </a:cubicBezTo>
                    <a:cubicBezTo>
                      <a:pt x="243" y="616"/>
                      <a:pt x="174" y="339"/>
                      <a:pt x="139" y="63"/>
                    </a:cubicBezTo>
                    <a:cubicBezTo>
                      <a:pt x="139" y="19"/>
                      <a:pt x="115" y="0"/>
                      <a:pt x="8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8" name="Google Shape;1968;p37"/>
              <p:cNvSpPr/>
              <p:nvPr/>
            </p:nvSpPr>
            <p:spPr>
              <a:xfrm>
                <a:off x="2638142" y="2203077"/>
                <a:ext cx="3310" cy="11087"/>
              </a:xfrm>
              <a:custGeom>
                <a:avLst/>
                <a:gdLst/>
                <a:ahLst/>
                <a:cxnLst/>
                <a:rect l="l" t="t" r="r" b="b"/>
                <a:pathLst>
                  <a:path w="263" h="881" extrusionOk="0">
                    <a:moveTo>
                      <a:pt x="103" y="1"/>
                    </a:moveTo>
                    <a:cubicBezTo>
                      <a:pt x="51" y="1"/>
                      <a:pt x="1" y="38"/>
                      <a:pt x="21" y="98"/>
                    </a:cubicBezTo>
                    <a:cubicBezTo>
                      <a:pt x="90" y="305"/>
                      <a:pt x="124" y="547"/>
                      <a:pt x="90" y="789"/>
                    </a:cubicBezTo>
                    <a:cubicBezTo>
                      <a:pt x="90" y="845"/>
                      <a:pt x="139" y="881"/>
                      <a:pt x="185" y="881"/>
                    </a:cubicBezTo>
                    <a:cubicBezTo>
                      <a:pt x="225" y="881"/>
                      <a:pt x="263" y="854"/>
                      <a:pt x="263" y="789"/>
                    </a:cubicBezTo>
                    <a:cubicBezTo>
                      <a:pt x="263" y="547"/>
                      <a:pt x="228" y="305"/>
                      <a:pt x="194" y="63"/>
                    </a:cubicBezTo>
                    <a:cubicBezTo>
                      <a:pt x="179" y="20"/>
                      <a:pt x="140" y="1"/>
                      <a:pt x="10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9" name="Google Shape;1969;p37"/>
              <p:cNvSpPr/>
              <p:nvPr/>
            </p:nvSpPr>
            <p:spPr>
              <a:xfrm>
                <a:off x="2649267" y="2209231"/>
                <a:ext cx="3335" cy="8432"/>
              </a:xfrm>
              <a:custGeom>
                <a:avLst/>
                <a:gdLst/>
                <a:ahLst/>
                <a:cxnLst/>
                <a:rect l="l" t="t" r="r" b="b"/>
                <a:pathLst>
                  <a:path w="265" h="670" extrusionOk="0">
                    <a:moveTo>
                      <a:pt x="101" y="0"/>
                    </a:moveTo>
                    <a:cubicBezTo>
                      <a:pt x="53" y="0"/>
                      <a:pt x="1" y="64"/>
                      <a:pt x="1" y="127"/>
                    </a:cubicBezTo>
                    <a:cubicBezTo>
                      <a:pt x="35" y="266"/>
                      <a:pt x="70" y="439"/>
                      <a:pt x="105" y="577"/>
                    </a:cubicBezTo>
                    <a:cubicBezTo>
                      <a:pt x="105" y="644"/>
                      <a:pt x="131" y="669"/>
                      <a:pt x="160" y="669"/>
                    </a:cubicBezTo>
                    <a:cubicBezTo>
                      <a:pt x="207" y="669"/>
                      <a:pt x="264" y="606"/>
                      <a:pt x="243" y="542"/>
                    </a:cubicBezTo>
                    <a:cubicBezTo>
                      <a:pt x="243" y="439"/>
                      <a:pt x="208" y="231"/>
                      <a:pt x="174" y="93"/>
                    </a:cubicBezTo>
                    <a:cubicBezTo>
                      <a:pt x="160" y="26"/>
                      <a:pt x="131" y="0"/>
                      <a:pt x="101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0" name="Google Shape;1970;p37"/>
              <p:cNvSpPr/>
              <p:nvPr/>
            </p:nvSpPr>
            <p:spPr>
              <a:xfrm>
                <a:off x="2757158" y="2243286"/>
                <a:ext cx="3297" cy="7375"/>
              </a:xfrm>
              <a:custGeom>
                <a:avLst/>
                <a:gdLst/>
                <a:ahLst/>
                <a:cxnLst/>
                <a:rect l="l" t="t" r="r" b="b"/>
                <a:pathLst>
                  <a:path w="262" h="586" extrusionOk="0">
                    <a:moveTo>
                      <a:pt x="65" y="0"/>
                    </a:moveTo>
                    <a:cubicBezTo>
                      <a:pt x="31" y="0"/>
                      <a:pt x="0" y="26"/>
                      <a:pt x="0" y="83"/>
                    </a:cubicBezTo>
                    <a:lnTo>
                      <a:pt x="69" y="498"/>
                    </a:lnTo>
                    <a:cubicBezTo>
                      <a:pt x="84" y="558"/>
                      <a:pt x="126" y="586"/>
                      <a:pt x="165" y="586"/>
                    </a:cubicBezTo>
                    <a:cubicBezTo>
                      <a:pt x="215" y="586"/>
                      <a:pt x="261" y="541"/>
                      <a:pt x="242" y="463"/>
                    </a:cubicBezTo>
                    <a:lnTo>
                      <a:pt x="138" y="48"/>
                    </a:lnTo>
                    <a:cubicBezTo>
                      <a:pt x="123" y="17"/>
                      <a:pt x="93" y="0"/>
                      <a:pt x="65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1" name="Google Shape;1971;p37"/>
              <p:cNvSpPr/>
              <p:nvPr/>
            </p:nvSpPr>
            <p:spPr>
              <a:xfrm>
                <a:off x="2749079" y="2239296"/>
                <a:ext cx="3738" cy="8432"/>
              </a:xfrm>
              <a:custGeom>
                <a:avLst/>
                <a:gdLst/>
                <a:ahLst/>
                <a:cxnLst/>
                <a:rect l="l" t="t" r="r" b="b"/>
                <a:pathLst>
                  <a:path w="297" h="670" extrusionOk="0">
                    <a:moveTo>
                      <a:pt x="91" y="1"/>
                    </a:moveTo>
                    <a:cubicBezTo>
                      <a:pt x="46" y="1"/>
                      <a:pt x="0" y="46"/>
                      <a:pt x="20" y="123"/>
                    </a:cubicBezTo>
                    <a:lnTo>
                      <a:pt x="124" y="607"/>
                    </a:lnTo>
                    <a:cubicBezTo>
                      <a:pt x="138" y="651"/>
                      <a:pt x="171" y="670"/>
                      <a:pt x="204" y="670"/>
                    </a:cubicBezTo>
                    <a:cubicBezTo>
                      <a:pt x="250" y="670"/>
                      <a:pt x="296" y="633"/>
                      <a:pt x="296" y="573"/>
                    </a:cubicBezTo>
                    <a:lnTo>
                      <a:pt x="158" y="89"/>
                    </a:lnTo>
                    <a:cubicBezTo>
                      <a:pt x="158" y="28"/>
                      <a:pt x="125" y="1"/>
                      <a:pt x="91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2" name="Google Shape;1972;p37"/>
              <p:cNvSpPr/>
              <p:nvPr/>
            </p:nvSpPr>
            <p:spPr>
              <a:xfrm>
                <a:off x="2739514" y="2118808"/>
                <a:ext cx="3989" cy="9300"/>
              </a:xfrm>
              <a:custGeom>
                <a:avLst/>
                <a:gdLst/>
                <a:ahLst/>
                <a:cxnLst/>
                <a:rect l="l" t="t" r="r" b="b"/>
                <a:pathLst>
                  <a:path w="317" h="739" extrusionOk="0">
                    <a:moveTo>
                      <a:pt x="90" y="0"/>
                    </a:moveTo>
                    <a:cubicBezTo>
                      <a:pt x="46" y="0"/>
                      <a:pt x="0" y="45"/>
                      <a:pt x="19" y="123"/>
                    </a:cubicBezTo>
                    <a:lnTo>
                      <a:pt x="123" y="676"/>
                    </a:lnTo>
                    <a:cubicBezTo>
                      <a:pt x="138" y="719"/>
                      <a:pt x="176" y="739"/>
                      <a:pt x="214" y="739"/>
                    </a:cubicBezTo>
                    <a:cubicBezTo>
                      <a:pt x="266" y="739"/>
                      <a:pt x="316" y="702"/>
                      <a:pt x="296" y="641"/>
                    </a:cubicBezTo>
                    <a:lnTo>
                      <a:pt x="158" y="88"/>
                    </a:lnTo>
                    <a:cubicBezTo>
                      <a:pt x="158" y="28"/>
                      <a:pt x="124" y="0"/>
                      <a:pt x="90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3" name="Google Shape;1973;p37"/>
              <p:cNvSpPr/>
              <p:nvPr/>
            </p:nvSpPr>
            <p:spPr>
              <a:xfrm>
                <a:off x="2743063" y="2119802"/>
                <a:ext cx="4732" cy="10408"/>
              </a:xfrm>
              <a:custGeom>
                <a:avLst/>
                <a:gdLst/>
                <a:ahLst/>
                <a:cxnLst/>
                <a:rect l="l" t="t" r="r" b="b"/>
                <a:pathLst>
                  <a:path w="376" h="827" extrusionOk="0">
                    <a:moveTo>
                      <a:pt x="112" y="0"/>
                    </a:moveTo>
                    <a:cubicBezTo>
                      <a:pt x="53" y="0"/>
                      <a:pt x="0" y="65"/>
                      <a:pt x="49" y="113"/>
                    </a:cubicBezTo>
                    <a:cubicBezTo>
                      <a:pt x="152" y="320"/>
                      <a:pt x="187" y="528"/>
                      <a:pt x="221" y="735"/>
                    </a:cubicBezTo>
                    <a:cubicBezTo>
                      <a:pt x="221" y="791"/>
                      <a:pt x="271" y="826"/>
                      <a:pt x="312" y="826"/>
                    </a:cubicBezTo>
                    <a:cubicBezTo>
                      <a:pt x="347" y="826"/>
                      <a:pt x="376" y="800"/>
                      <a:pt x="360" y="735"/>
                    </a:cubicBezTo>
                    <a:cubicBezTo>
                      <a:pt x="360" y="493"/>
                      <a:pt x="290" y="251"/>
                      <a:pt x="187" y="44"/>
                    </a:cubicBezTo>
                    <a:cubicBezTo>
                      <a:pt x="166" y="12"/>
                      <a:pt x="138" y="0"/>
                      <a:pt x="112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4" name="Google Shape;1974;p37"/>
              <p:cNvSpPr/>
              <p:nvPr/>
            </p:nvSpPr>
            <p:spPr>
              <a:xfrm>
                <a:off x="2358252" y="2030134"/>
                <a:ext cx="16335" cy="13604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1081" extrusionOk="0">
                    <a:moveTo>
                      <a:pt x="708" y="1"/>
                    </a:moveTo>
                    <a:cubicBezTo>
                      <a:pt x="669" y="1"/>
                      <a:pt x="629" y="5"/>
                      <a:pt x="588" y="14"/>
                    </a:cubicBezTo>
                    <a:cubicBezTo>
                      <a:pt x="139" y="118"/>
                      <a:pt x="1" y="740"/>
                      <a:pt x="416" y="982"/>
                    </a:cubicBezTo>
                    <a:cubicBezTo>
                      <a:pt x="510" y="1050"/>
                      <a:pt x="613" y="1081"/>
                      <a:pt x="713" y="1081"/>
                    </a:cubicBezTo>
                    <a:cubicBezTo>
                      <a:pt x="1017" y="1081"/>
                      <a:pt x="1297" y="801"/>
                      <a:pt x="1245" y="463"/>
                    </a:cubicBezTo>
                    <a:cubicBezTo>
                      <a:pt x="1185" y="193"/>
                      <a:pt x="968" y="1"/>
                      <a:pt x="708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5" name="Google Shape;1975;p37"/>
              <p:cNvSpPr/>
              <p:nvPr/>
            </p:nvSpPr>
            <p:spPr>
              <a:xfrm>
                <a:off x="2586191" y="2222823"/>
                <a:ext cx="16663" cy="13617"/>
              </a:xfrm>
              <a:custGeom>
                <a:avLst/>
                <a:gdLst/>
                <a:ahLst/>
                <a:cxnLst/>
                <a:rect l="l" t="t" r="r" b="b"/>
                <a:pathLst>
                  <a:path w="1324" h="1082" extrusionOk="0">
                    <a:moveTo>
                      <a:pt x="723" y="0"/>
                    </a:moveTo>
                    <a:cubicBezTo>
                      <a:pt x="680" y="0"/>
                      <a:pt x="634" y="5"/>
                      <a:pt x="589" y="15"/>
                    </a:cubicBezTo>
                    <a:cubicBezTo>
                      <a:pt x="139" y="84"/>
                      <a:pt x="1" y="707"/>
                      <a:pt x="416" y="983"/>
                    </a:cubicBezTo>
                    <a:cubicBezTo>
                      <a:pt x="509" y="1051"/>
                      <a:pt x="613" y="1081"/>
                      <a:pt x="715" y="1081"/>
                    </a:cubicBezTo>
                    <a:cubicBezTo>
                      <a:pt x="1028" y="1081"/>
                      <a:pt x="1324" y="795"/>
                      <a:pt x="1245" y="430"/>
                    </a:cubicBezTo>
                    <a:cubicBezTo>
                      <a:pt x="1186" y="165"/>
                      <a:pt x="977" y="0"/>
                      <a:pt x="723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6" name="Google Shape;1976;p37"/>
              <p:cNvSpPr/>
              <p:nvPr/>
            </p:nvSpPr>
            <p:spPr>
              <a:xfrm>
                <a:off x="3043820" y="2052761"/>
                <a:ext cx="16348" cy="13793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1096" extrusionOk="0">
                    <a:moveTo>
                      <a:pt x="708" y="0"/>
                    </a:moveTo>
                    <a:cubicBezTo>
                      <a:pt x="669" y="0"/>
                      <a:pt x="629" y="4"/>
                      <a:pt x="588" y="13"/>
                    </a:cubicBezTo>
                    <a:cubicBezTo>
                      <a:pt x="104" y="117"/>
                      <a:pt x="0" y="739"/>
                      <a:pt x="415" y="1016"/>
                    </a:cubicBezTo>
                    <a:cubicBezTo>
                      <a:pt x="502" y="1071"/>
                      <a:pt x="595" y="1095"/>
                      <a:pt x="687" y="1095"/>
                    </a:cubicBezTo>
                    <a:cubicBezTo>
                      <a:pt x="1001" y="1095"/>
                      <a:pt x="1298" y="810"/>
                      <a:pt x="1245" y="463"/>
                    </a:cubicBezTo>
                    <a:cubicBezTo>
                      <a:pt x="1185" y="192"/>
                      <a:pt x="968" y="0"/>
                      <a:pt x="708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7" name="Google Shape;1977;p37"/>
              <p:cNvSpPr/>
              <p:nvPr/>
            </p:nvSpPr>
            <p:spPr>
              <a:xfrm>
                <a:off x="2848941" y="2451656"/>
                <a:ext cx="16348" cy="13793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1096" extrusionOk="0">
                    <a:moveTo>
                      <a:pt x="707" y="0"/>
                    </a:moveTo>
                    <a:cubicBezTo>
                      <a:pt x="668" y="0"/>
                      <a:pt x="628" y="5"/>
                      <a:pt x="588" y="14"/>
                    </a:cubicBezTo>
                    <a:cubicBezTo>
                      <a:pt x="139" y="117"/>
                      <a:pt x="0" y="739"/>
                      <a:pt x="415" y="1016"/>
                    </a:cubicBezTo>
                    <a:cubicBezTo>
                      <a:pt x="501" y="1071"/>
                      <a:pt x="595" y="1096"/>
                      <a:pt x="687" y="1096"/>
                    </a:cubicBezTo>
                    <a:cubicBezTo>
                      <a:pt x="1000" y="1096"/>
                      <a:pt x="1298" y="810"/>
                      <a:pt x="1245" y="463"/>
                    </a:cubicBezTo>
                    <a:cubicBezTo>
                      <a:pt x="1185" y="192"/>
                      <a:pt x="968" y="0"/>
                      <a:pt x="707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8" name="Google Shape;1978;p37"/>
              <p:cNvSpPr/>
              <p:nvPr/>
            </p:nvSpPr>
            <p:spPr>
              <a:xfrm>
                <a:off x="2782379" y="1698670"/>
                <a:ext cx="16688" cy="13793"/>
              </a:xfrm>
              <a:custGeom>
                <a:avLst/>
                <a:gdLst/>
                <a:ahLst/>
                <a:cxnLst/>
                <a:rect l="l" t="t" r="r" b="b"/>
                <a:pathLst>
                  <a:path w="1326" h="1096" extrusionOk="0">
                    <a:moveTo>
                      <a:pt x="708" y="0"/>
                    </a:moveTo>
                    <a:cubicBezTo>
                      <a:pt x="669" y="0"/>
                      <a:pt x="629" y="4"/>
                      <a:pt x="588" y="13"/>
                    </a:cubicBezTo>
                    <a:cubicBezTo>
                      <a:pt x="139" y="117"/>
                      <a:pt x="1" y="739"/>
                      <a:pt x="416" y="1016"/>
                    </a:cubicBezTo>
                    <a:cubicBezTo>
                      <a:pt x="502" y="1071"/>
                      <a:pt x="597" y="1095"/>
                      <a:pt x="692" y="1095"/>
                    </a:cubicBezTo>
                    <a:cubicBezTo>
                      <a:pt x="1013" y="1095"/>
                      <a:pt x="1325" y="810"/>
                      <a:pt x="1245" y="463"/>
                    </a:cubicBezTo>
                    <a:cubicBezTo>
                      <a:pt x="1185" y="192"/>
                      <a:pt x="968" y="0"/>
                      <a:pt x="708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9" name="Google Shape;1979;p37"/>
              <p:cNvSpPr/>
              <p:nvPr/>
            </p:nvSpPr>
            <p:spPr>
              <a:xfrm>
                <a:off x="2371302" y="2052409"/>
                <a:ext cx="6972" cy="6695"/>
              </a:xfrm>
              <a:custGeom>
                <a:avLst/>
                <a:gdLst/>
                <a:ahLst/>
                <a:cxnLst/>
                <a:rect l="l" t="t" r="r" b="b"/>
                <a:pathLst>
                  <a:path w="554" h="532" extrusionOk="0">
                    <a:moveTo>
                      <a:pt x="264" y="0"/>
                    </a:moveTo>
                    <a:cubicBezTo>
                      <a:pt x="245" y="0"/>
                      <a:pt x="226" y="2"/>
                      <a:pt x="208" y="7"/>
                    </a:cubicBezTo>
                    <a:cubicBezTo>
                      <a:pt x="70" y="41"/>
                      <a:pt x="1" y="180"/>
                      <a:pt x="35" y="318"/>
                    </a:cubicBezTo>
                    <a:cubicBezTo>
                      <a:pt x="65" y="438"/>
                      <a:pt x="174" y="532"/>
                      <a:pt x="292" y="532"/>
                    </a:cubicBezTo>
                    <a:cubicBezTo>
                      <a:pt x="310" y="532"/>
                      <a:pt x="328" y="530"/>
                      <a:pt x="346" y="525"/>
                    </a:cubicBezTo>
                    <a:cubicBezTo>
                      <a:pt x="485" y="491"/>
                      <a:pt x="554" y="352"/>
                      <a:pt x="519" y="214"/>
                    </a:cubicBezTo>
                    <a:cubicBezTo>
                      <a:pt x="519" y="94"/>
                      <a:pt x="389" y="0"/>
                      <a:pt x="264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0" name="Google Shape;1980;p37"/>
              <p:cNvSpPr/>
              <p:nvPr/>
            </p:nvSpPr>
            <p:spPr>
              <a:xfrm>
                <a:off x="2611110" y="2232752"/>
                <a:ext cx="7601" cy="6871"/>
              </a:xfrm>
              <a:custGeom>
                <a:avLst/>
                <a:gdLst/>
                <a:ahLst/>
                <a:cxnLst/>
                <a:rect l="l" t="t" r="r" b="b"/>
                <a:pathLst>
                  <a:path w="604" h="546" extrusionOk="0">
                    <a:moveTo>
                      <a:pt x="299" y="1"/>
                    </a:moveTo>
                    <a:cubicBezTo>
                      <a:pt x="150" y="1"/>
                      <a:pt x="0" y="132"/>
                      <a:pt x="60" y="332"/>
                    </a:cubicBezTo>
                    <a:cubicBezTo>
                      <a:pt x="75" y="480"/>
                      <a:pt x="184" y="546"/>
                      <a:pt x="296" y="546"/>
                    </a:cubicBezTo>
                    <a:cubicBezTo>
                      <a:pt x="447" y="546"/>
                      <a:pt x="604" y="427"/>
                      <a:pt x="544" y="229"/>
                    </a:cubicBezTo>
                    <a:cubicBezTo>
                      <a:pt x="515" y="69"/>
                      <a:pt x="407" y="1"/>
                      <a:pt x="299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1" name="Google Shape;1981;p37"/>
              <p:cNvSpPr/>
              <p:nvPr/>
            </p:nvSpPr>
            <p:spPr>
              <a:xfrm>
                <a:off x="3034960" y="2069802"/>
                <a:ext cx="8432" cy="6708"/>
              </a:xfrm>
              <a:custGeom>
                <a:avLst/>
                <a:gdLst/>
                <a:ahLst/>
                <a:cxnLst/>
                <a:rect l="l" t="t" r="r" b="b"/>
                <a:pathLst>
                  <a:path w="670" h="533" extrusionOk="0">
                    <a:moveTo>
                      <a:pt x="379" y="1"/>
                    </a:moveTo>
                    <a:cubicBezTo>
                      <a:pt x="361" y="1"/>
                      <a:pt x="342" y="3"/>
                      <a:pt x="324" y="7"/>
                    </a:cubicBezTo>
                    <a:cubicBezTo>
                      <a:pt x="0" y="72"/>
                      <a:pt x="102" y="532"/>
                      <a:pt x="400" y="532"/>
                    </a:cubicBezTo>
                    <a:cubicBezTo>
                      <a:pt x="420" y="532"/>
                      <a:pt x="441" y="530"/>
                      <a:pt x="463" y="526"/>
                    </a:cubicBezTo>
                    <a:cubicBezTo>
                      <a:pt x="601" y="491"/>
                      <a:pt x="670" y="353"/>
                      <a:pt x="635" y="215"/>
                    </a:cubicBezTo>
                    <a:cubicBezTo>
                      <a:pt x="605" y="95"/>
                      <a:pt x="497" y="1"/>
                      <a:pt x="379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2" name="Google Shape;1982;p37"/>
              <p:cNvSpPr/>
              <p:nvPr/>
            </p:nvSpPr>
            <p:spPr>
              <a:xfrm>
                <a:off x="3008154" y="2099792"/>
                <a:ext cx="6972" cy="6645"/>
              </a:xfrm>
              <a:custGeom>
                <a:avLst/>
                <a:gdLst/>
                <a:ahLst/>
                <a:cxnLst/>
                <a:rect l="l" t="t" r="r" b="b"/>
                <a:pathLst>
                  <a:path w="554" h="528" extrusionOk="0">
                    <a:moveTo>
                      <a:pt x="311" y="1"/>
                    </a:moveTo>
                    <a:cubicBezTo>
                      <a:pt x="288" y="1"/>
                      <a:pt x="265" y="4"/>
                      <a:pt x="242" y="9"/>
                    </a:cubicBezTo>
                    <a:cubicBezTo>
                      <a:pt x="69" y="44"/>
                      <a:pt x="0" y="182"/>
                      <a:pt x="35" y="320"/>
                    </a:cubicBezTo>
                    <a:cubicBezTo>
                      <a:pt x="69" y="459"/>
                      <a:pt x="208" y="528"/>
                      <a:pt x="346" y="528"/>
                    </a:cubicBezTo>
                    <a:cubicBezTo>
                      <a:pt x="484" y="493"/>
                      <a:pt x="553" y="355"/>
                      <a:pt x="553" y="217"/>
                    </a:cubicBezTo>
                    <a:cubicBezTo>
                      <a:pt x="524" y="73"/>
                      <a:pt x="424" y="1"/>
                      <a:pt x="311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3" name="Google Shape;1983;p37"/>
              <p:cNvSpPr/>
              <p:nvPr/>
            </p:nvSpPr>
            <p:spPr>
              <a:xfrm>
                <a:off x="2838495" y="2452146"/>
                <a:ext cx="6972" cy="6645"/>
              </a:xfrm>
              <a:custGeom>
                <a:avLst/>
                <a:gdLst/>
                <a:ahLst/>
                <a:cxnLst/>
                <a:rect l="l" t="t" r="r" b="b"/>
                <a:pathLst>
                  <a:path w="554" h="528" extrusionOk="0">
                    <a:moveTo>
                      <a:pt x="277" y="0"/>
                    </a:moveTo>
                    <a:cubicBezTo>
                      <a:pt x="254" y="0"/>
                      <a:pt x="231" y="3"/>
                      <a:pt x="208" y="9"/>
                    </a:cubicBezTo>
                    <a:cubicBezTo>
                      <a:pt x="70" y="44"/>
                      <a:pt x="1" y="182"/>
                      <a:pt x="1" y="320"/>
                    </a:cubicBezTo>
                    <a:cubicBezTo>
                      <a:pt x="35" y="458"/>
                      <a:pt x="174" y="528"/>
                      <a:pt x="312" y="528"/>
                    </a:cubicBezTo>
                    <a:cubicBezTo>
                      <a:pt x="450" y="493"/>
                      <a:pt x="554" y="355"/>
                      <a:pt x="519" y="217"/>
                    </a:cubicBezTo>
                    <a:cubicBezTo>
                      <a:pt x="490" y="73"/>
                      <a:pt x="390" y="0"/>
                      <a:pt x="277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4" name="Google Shape;1984;p37"/>
              <p:cNvSpPr/>
              <p:nvPr/>
            </p:nvSpPr>
            <p:spPr>
              <a:xfrm>
                <a:off x="2788470" y="1716125"/>
                <a:ext cx="6972" cy="6318"/>
              </a:xfrm>
              <a:custGeom>
                <a:avLst/>
                <a:gdLst/>
                <a:ahLst/>
                <a:cxnLst/>
                <a:rect l="l" t="t" r="r" b="b"/>
                <a:pathLst>
                  <a:path w="554" h="502" extrusionOk="0">
                    <a:moveTo>
                      <a:pt x="313" y="0"/>
                    </a:moveTo>
                    <a:cubicBezTo>
                      <a:pt x="290" y="0"/>
                      <a:pt x="266" y="3"/>
                      <a:pt x="243" y="9"/>
                    </a:cubicBezTo>
                    <a:cubicBezTo>
                      <a:pt x="70" y="43"/>
                      <a:pt x="1" y="182"/>
                      <a:pt x="35" y="320"/>
                    </a:cubicBezTo>
                    <a:cubicBezTo>
                      <a:pt x="64" y="435"/>
                      <a:pt x="164" y="502"/>
                      <a:pt x="276" y="502"/>
                    </a:cubicBezTo>
                    <a:cubicBezTo>
                      <a:pt x="299" y="502"/>
                      <a:pt x="323" y="499"/>
                      <a:pt x="346" y="493"/>
                    </a:cubicBezTo>
                    <a:cubicBezTo>
                      <a:pt x="485" y="458"/>
                      <a:pt x="554" y="320"/>
                      <a:pt x="554" y="182"/>
                    </a:cubicBezTo>
                    <a:cubicBezTo>
                      <a:pt x="525" y="67"/>
                      <a:pt x="425" y="0"/>
                      <a:pt x="313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5" name="Google Shape;1985;p37"/>
              <p:cNvSpPr/>
              <p:nvPr/>
            </p:nvSpPr>
            <p:spPr>
              <a:xfrm>
                <a:off x="2785865" y="2336402"/>
                <a:ext cx="45306" cy="37591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2987" extrusionOk="0">
                    <a:moveTo>
                      <a:pt x="1979" y="1"/>
                    </a:moveTo>
                    <a:cubicBezTo>
                      <a:pt x="1862" y="1"/>
                      <a:pt x="1744" y="15"/>
                      <a:pt x="1625" y="46"/>
                    </a:cubicBezTo>
                    <a:cubicBezTo>
                      <a:pt x="311" y="323"/>
                      <a:pt x="0" y="2017"/>
                      <a:pt x="1141" y="2742"/>
                    </a:cubicBezTo>
                    <a:cubicBezTo>
                      <a:pt x="1398" y="2911"/>
                      <a:pt x="1673" y="2987"/>
                      <a:pt x="1939" y="2987"/>
                    </a:cubicBezTo>
                    <a:cubicBezTo>
                      <a:pt x="2815" y="2987"/>
                      <a:pt x="3600" y="2168"/>
                      <a:pt x="3388" y="1187"/>
                    </a:cubicBezTo>
                    <a:cubicBezTo>
                      <a:pt x="3241" y="481"/>
                      <a:pt x="2643" y="1"/>
                      <a:pt x="1979" y="1"/>
                    </a:cubicBezTo>
                    <a:close/>
                  </a:path>
                </a:pathLst>
              </a:custGeom>
              <a:solidFill>
                <a:srgbClr val="D1CBC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6" name="Google Shape;1986;p37"/>
              <p:cNvSpPr/>
              <p:nvPr/>
            </p:nvSpPr>
            <p:spPr>
              <a:xfrm>
                <a:off x="2782379" y="2337271"/>
                <a:ext cx="45319" cy="37591"/>
              </a:xfrm>
              <a:custGeom>
                <a:avLst/>
                <a:gdLst/>
                <a:ahLst/>
                <a:cxnLst/>
                <a:rect l="l" t="t" r="r" b="b"/>
                <a:pathLst>
                  <a:path w="3601" h="2987" extrusionOk="0">
                    <a:moveTo>
                      <a:pt x="1946" y="1"/>
                    </a:moveTo>
                    <a:cubicBezTo>
                      <a:pt x="1829" y="1"/>
                      <a:pt x="1710" y="15"/>
                      <a:pt x="1591" y="47"/>
                    </a:cubicBezTo>
                    <a:cubicBezTo>
                      <a:pt x="277" y="323"/>
                      <a:pt x="1" y="2017"/>
                      <a:pt x="1107" y="2743"/>
                    </a:cubicBezTo>
                    <a:cubicBezTo>
                      <a:pt x="1372" y="2911"/>
                      <a:pt x="1651" y="2986"/>
                      <a:pt x="1921" y="2986"/>
                    </a:cubicBezTo>
                    <a:cubicBezTo>
                      <a:pt x="2814" y="2986"/>
                      <a:pt x="3601" y="2161"/>
                      <a:pt x="3388" y="1153"/>
                    </a:cubicBezTo>
                    <a:cubicBezTo>
                      <a:pt x="3212" y="477"/>
                      <a:pt x="2611" y="1"/>
                      <a:pt x="19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7" name="Google Shape;1987;p37"/>
              <p:cNvSpPr/>
              <p:nvPr/>
            </p:nvSpPr>
            <p:spPr>
              <a:xfrm>
                <a:off x="2756277" y="2200409"/>
                <a:ext cx="45344" cy="37629"/>
              </a:xfrm>
              <a:custGeom>
                <a:avLst/>
                <a:gdLst/>
                <a:ahLst/>
                <a:cxnLst/>
                <a:rect l="l" t="t" r="r" b="b"/>
                <a:pathLst>
                  <a:path w="3603" h="2990" extrusionOk="0">
                    <a:moveTo>
                      <a:pt x="1900" y="0"/>
                    </a:moveTo>
                    <a:cubicBezTo>
                      <a:pt x="1798" y="0"/>
                      <a:pt x="1694" y="11"/>
                      <a:pt x="1591" y="33"/>
                    </a:cubicBezTo>
                    <a:cubicBezTo>
                      <a:pt x="277" y="310"/>
                      <a:pt x="1" y="2038"/>
                      <a:pt x="1107" y="2764"/>
                    </a:cubicBezTo>
                    <a:cubicBezTo>
                      <a:pt x="1364" y="2920"/>
                      <a:pt x="1635" y="2990"/>
                      <a:pt x="1898" y="2990"/>
                    </a:cubicBezTo>
                    <a:cubicBezTo>
                      <a:pt x="2800" y="2990"/>
                      <a:pt x="3603" y="2165"/>
                      <a:pt x="3388" y="1174"/>
                    </a:cubicBezTo>
                    <a:cubicBezTo>
                      <a:pt x="3208" y="483"/>
                      <a:pt x="2583" y="0"/>
                      <a:pt x="1900" y="0"/>
                    </a:cubicBezTo>
                    <a:close/>
                  </a:path>
                </a:pathLst>
              </a:custGeom>
              <a:solidFill>
                <a:srgbClr val="D1CBC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8" name="Google Shape;1988;p37"/>
              <p:cNvSpPr/>
              <p:nvPr/>
            </p:nvSpPr>
            <p:spPr>
              <a:xfrm>
                <a:off x="2752364" y="2201252"/>
                <a:ext cx="45331" cy="37705"/>
              </a:xfrm>
              <a:custGeom>
                <a:avLst/>
                <a:gdLst/>
                <a:ahLst/>
                <a:cxnLst/>
                <a:rect l="l" t="t" r="r" b="b"/>
                <a:pathLst>
                  <a:path w="3602" h="2996" extrusionOk="0">
                    <a:moveTo>
                      <a:pt x="1926" y="1"/>
                    </a:moveTo>
                    <a:cubicBezTo>
                      <a:pt x="1816" y="1"/>
                      <a:pt x="1704" y="12"/>
                      <a:pt x="1591" y="36"/>
                    </a:cubicBezTo>
                    <a:cubicBezTo>
                      <a:pt x="312" y="312"/>
                      <a:pt x="1" y="2040"/>
                      <a:pt x="1107" y="2766"/>
                    </a:cubicBezTo>
                    <a:cubicBezTo>
                      <a:pt x="1368" y="2925"/>
                      <a:pt x="1644" y="2996"/>
                      <a:pt x="1911" y="2996"/>
                    </a:cubicBezTo>
                    <a:cubicBezTo>
                      <a:pt x="2808" y="2996"/>
                      <a:pt x="3601" y="2189"/>
                      <a:pt x="3388" y="1176"/>
                    </a:cubicBezTo>
                    <a:cubicBezTo>
                      <a:pt x="3239" y="459"/>
                      <a:pt x="2625" y="1"/>
                      <a:pt x="192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989" name="Google Shape;1989;p37"/>
          <p:cNvGrpSpPr/>
          <p:nvPr/>
        </p:nvGrpSpPr>
        <p:grpSpPr>
          <a:xfrm>
            <a:off x="4775104" y="1451769"/>
            <a:ext cx="948904" cy="1102106"/>
            <a:chOff x="4775104" y="1451769"/>
            <a:chExt cx="948904" cy="1102106"/>
          </a:xfrm>
        </p:grpSpPr>
        <p:sp>
          <p:nvSpPr>
            <p:cNvPr id="1888" name="Google Shape;1888;p37"/>
            <p:cNvSpPr/>
            <p:nvPr/>
          </p:nvSpPr>
          <p:spPr>
            <a:xfrm>
              <a:off x="5060375" y="1843638"/>
              <a:ext cx="318300" cy="3183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90" name="Google Shape;1990;p37"/>
            <p:cNvGrpSpPr/>
            <p:nvPr/>
          </p:nvGrpSpPr>
          <p:grpSpPr>
            <a:xfrm>
              <a:off x="4775104" y="1451769"/>
              <a:ext cx="948904" cy="1102106"/>
              <a:chOff x="3554947" y="1589306"/>
              <a:chExt cx="1018794" cy="1183279"/>
            </a:xfrm>
          </p:grpSpPr>
          <p:sp>
            <p:nvSpPr>
              <p:cNvPr id="1991" name="Google Shape;1991;p37"/>
              <p:cNvSpPr/>
              <p:nvPr/>
            </p:nvSpPr>
            <p:spPr>
              <a:xfrm>
                <a:off x="3608018" y="1671021"/>
                <a:ext cx="936865" cy="1090352"/>
              </a:xfrm>
              <a:custGeom>
                <a:avLst/>
                <a:gdLst/>
                <a:ahLst/>
                <a:cxnLst/>
                <a:rect l="l" t="t" r="r" b="b"/>
                <a:pathLst>
                  <a:path w="74443" h="86639" extrusionOk="0">
                    <a:moveTo>
                      <a:pt x="35824" y="1"/>
                    </a:moveTo>
                    <a:cubicBezTo>
                      <a:pt x="24939" y="1"/>
                      <a:pt x="16780" y="10264"/>
                      <a:pt x="19426" y="21014"/>
                    </a:cubicBezTo>
                    <a:cubicBezTo>
                      <a:pt x="18043" y="19597"/>
                      <a:pt x="16592" y="18283"/>
                      <a:pt x="15036" y="17039"/>
                    </a:cubicBezTo>
                    <a:cubicBezTo>
                      <a:pt x="12301" y="14898"/>
                      <a:pt x="8721" y="11913"/>
                      <a:pt x="4957" y="11913"/>
                    </a:cubicBezTo>
                    <a:cubicBezTo>
                      <a:pt x="4345" y="11913"/>
                      <a:pt x="3729" y="11991"/>
                      <a:pt x="3111" y="12165"/>
                    </a:cubicBezTo>
                    <a:cubicBezTo>
                      <a:pt x="1971" y="12476"/>
                      <a:pt x="1037" y="13237"/>
                      <a:pt x="484" y="14274"/>
                    </a:cubicBezTo>
                    <a:cubicBezTo>
                      <a:pt x="70" y="15241"/>
                      <a:pt x="0" y="16313"/>
                      <a:pt x="312" y="17350"/>
                    </a:cubicBezTo>
                    <a:cubicBezTo>
                      <a:pt x="761" y="18905"/>
                      <a:pt x="1452" y="20357"/>
                      <a:pt x="2385" y="21705"/>
                    </a:cubicBezTo>
                    <a:cubicBezTo>
                      <a:pt x="6395" y="28100"/>
                      <a:pt x="18009" y="40647"/>
                      <a:pt x="18009" y="40647"/>
                    </a:cubicBezTo>
                    <a:cubicBezTo>
                      <a:pt x="18216" y="40889"/>
                      <a:pt x="16730" y="44207"/>
                      <a:pt x="16592" y="44553"/>
                    </a:cubicBezTo>
                    <a:cubicBezTo>
                      <a:pt x="14760" y="49737"/>
                      <a:pt x="13032" y="55026"/>
                      <a:pt x="11614" y="60383"/>
                    </a:cubicBezTo>
                    <a:cubicBezTo>
                      <a:pt x="9990" y="66432"/>
                      <a:pt x="8262" y="72585"/>
                      <a:pt x="8676" y="78876"/>
                    </a:cubicBezTo>
                    <a:cubicBezTo>
                      <a:pt x="8815" y="81053"/>
                      <a:pt x="9333" y="84164"/>
                      <a:pt x="11753" y="84925"/>
                    </a:cubicBezTo>
                    <a:cubicBezTo>
                      <a:pt x="12498" y="85153"/>
                      <a:pt x="13217" y="85260"/>
                      <a:pt x="13911" y="85260"/>
                    </a:cubicBezTo>
                    <a:cubicBezTo>
                      <a:pt x="22966" y="85260"/>
                      <a:pt x="27618" y="67158"/>
                      <a:pt x="27618" y="67158"/>
                    </a:cubicBezTo>
                    <a:lnTo>
                      <a:pt x="38506" y="68264"/>
                    </a:lnTo>
                    <a:cubicBezTo>
                      <a:pt x="40308" y="73285"/>
                      <a:pt x="41332" y="86639"/>
                      <a:pt x="49083" y="86639"/>
                    </a:cubicBezTo>
                    <a:cubicBezTo>
                      <a:pt x="49656" y="86639"/>
                      <a:pt x="50266" y="86566"/>
                      <a:pt x="50915" y="86411"/>
                    </a:cubicBezTo>
                    <a:cubicBezTo>
                      <a:pt x="57309" y="84890"/>
                      <a:pt x="54752" y="71030"/>
                      <a:pt x="53680" y="59346"/>
                    </a:cubicBezTo>
                    <a:cubicBezTo>
                      <a:pt x="52885" y="50394"/>
                      <a:pt x="52539" y="43066"/>
                      <a:pt x="52539" y="43066"/>
                    </a:cubicBezTo>
                    <a:cubicBezTo>
                      <a:pt x="52539" y="43066"/>
                      <a:pt x="65743" y="34252"/>
                      <a:pt x="70582" y="27028"/>
                    </a:cubicBezTo>
                    <a:cubicBezTo>
                      <a:pt x="74442" y="21307"/>
                      <a:pt x="71321" y="16215"/>
                      <a:pt x="66027" y="16215"/>
                    </a:cubicBezTo>
                    <a:cubicBezTo>
                      <a:pt x="64636" y="16215"/>
                      <a:pt x="63096" y="16566"/>
                      <a:pt x="61492" y="17350"/>
                    </a:cubicBezTo>
                    <a:cubicBezTo>
                      <a:pt x="58139" y="19009"/>
                      <a:pt x="54855" y="20875"/>
                      <a:pt x="51710" y="22915"/>
                    </a:cubicBezTo>
                    <a:cubicBezTo>
                      <a:pt x="55754" y="12234"/>
                      <a:pt x="48253" y="724"/>
                      <a:pt x="36881" y="33"/>
                    </a:cubicBezTo>
                    <a:cubicBezTo>
                      <a:pt x="36526" y="11"/>
                      <a:pt x="36174" y="1"/>
                      <a:pt x="3582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2" name="Google Shape;1992;p37"/>
              <p:cNvSpPr/>
              <p:nvPr/>
            </p:nvSpPr>
            <p:spPr>
              <a:xfrm>
                <a:off x="3827261" y="1670555"/>
                <a:ext cx="426317" cy="426317"/>
              </a:xfrm>
              <a:custGeom>
                <a:avLst/>
                <a:gdLst/>
                <a:ahLst/>
                <a:cxnLst/>
                <a:rect l="l" t="t" r="r" b="b"/>
                <a:pathLst>
                  <a:path w="33875" h="33875" extrusionOk="0">
                    <a:moveTo>
                      <a:pt x="16937" y="1"/>
                    </a:moveTo>
                    <a:cubicBezTo>
                      <a:pt x="7570" y="1"/>
                      <a:pt x="0" y="7570"/>
                      <a:pt x="0" y="16938"/>
                    </a:cubicBezTo>
                    <a:cubicBezTo>
                      <a:pt x="0" y="26305"/>
                      <a:pt x="7570" y="33874"/>
                      <a:pt x="16937" y="33874"/>
                    </a:cubicBezTo>
                    <a:cubicBezTo>
                      <a:pt x="26270" y="33874"/>
                      <a:pt x="33874" y="26305"/>
                      <a:pt x="33874" y="16938"/>
                    </a:cubicBezTo>
                    <a:cubicBezTo>
                      <a:pt x="33874" y="7570"/>
                      <a:pt x="26270" y="1"/>
                      <a:pt x="1693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3" name="Google Shape;1993;p37"/>
              <p:cNvSpPr/>
              <p:nvPr/>
            </p:nvSpPr>
            <p:spPr>
              <a:xfrm>
                <a:off x="3588876" y="1820342"/>
                <a:ext cx="936853" cy="940087"/>
              </a:xfrm>
              <a:custGeom>
                <a:avLst/>
                <a:gdLst/>
                <a:ahLst/>
                <a:cxnLst/>
                <a:rect l="l" t="t" r="r" b="b"/>
                <a:pathLst>
                  <a:path w="74442" h="74699" extrusionOk="0">
                    <a:moveTo>
                      <a:pt x="4997" y="0"/>
                    </a:moveTo>
                    <a:cubicBezTo>
                      <a:pt x="4373" y="0"/>
                      <a:pt x="3743" y="83"/>
                      <a:pt x="3111" y="266"/>
                    </a:cubicBezTo>
                    <a:cubicBezTo>
                      <a:pt x="2005" y="542"/>
                      <a:pt x="1038" y="1302"/>
                      <a:pt x="485" y="2339"/>
                    </a:cubicBezTo>
                    <a:cubicBezTo>
                      <a:pt x="70" y="3307"/>
                      <a:pt x="1" y="4413"/>
                      <a:pt x="312" y="5416"/>
                    </a:cubicBezTo>
                    <a:cubicBezTo>
                      <a:pt x="761" y="6971"/>
                      <a:pt x="1487" y="8457"/>
                      <a:pt x="2386" y="9805"/>
                    </a:cubicBezTo>
                    <a:cubicBezTo>
                      <a:pt x="6430" y="16165"/>
                      <a:pt x="18044" y="28747"/>
                      <a:pt x="18044" y="28747"/>
                    </a:cubicBezTo>
                    <a:cubicBezTo>
                      <a:pt x="18251" y="28955"/>
                      <a:pt x="16730" y="32307"/>
                      <a:pt x="16592" y="32618"/>
                    </a:cubicBezTo>
                    <a:cubicBezTo>
                      <a:pt x="14760" y="37838"/>
                      <a:pt x="13066" y="43092"/>
                      <a:pt x="11614" y="48449"/>
                    </a:cubicBezTo>
                    <a:cubicBezTo>
                      <a:pt x="9990" y="54464"/>
                      <a:pt x="8262" y="60651"/>
                      <a:pt x="8676" y="66976"/>
                    </a:cubicBezTo>
                    <a:cubicBezTo>
                      <a:pt x="8849" y="69154"/>
                      <a:pt x="9333" y="72265"/>
                      <a:pt x="11753" y="73025"/>
                    </a:cubicBezTo>
                    <a:cubicBezTo>
                      <a:pt x="12498" y="73254"/>
                      <a:pt x="13217" y="73360"/>
                      <a:pt x="13911" y="73360"/>
                    </a:cubicBezTo>
                    <a:cubicBezTo>
                      <a:pt x="22966" y="73360"/>
                      <a:pt x="27618" y="55259"/>
                      <a:pt x="27618" y="55259"/>
                    </a:cubicBezTo>
                    <a:lnTo>
                      <a:pt x="38541" y="56330"/>
                    </a:lnTo>
                    <a:cubicBezTo>
                      <a:pt x="40313" y="61356"/>
                      <a:pt x="41334" y="74698"/>
                      <a:pt x="49104" y="74698"/>
                    </a:cubicBezTo>
                    <a:cubicBezTo>
                      <a:pt x="49671" y="74698"/>
                      <a:pt x="50274" y="74627"/>
                      <a:pt x="50915" y="74477"/>
                    </a:cubicBezTo>
                    <a:cubicBezTo>
                      <a:pt x="57310" y="72956"/>
                      <a:pt x="54786" y="59061"/>
                      <a:pt x="53715" y="47378"/>
                    </a:cubicBezTo>
                    <a:cubicBezTo>
                      <a:pt x="52885" y="38425"/>
                      <a:pt x="52540" y="31098"/>
                      <a:pt x="52540" y="31098"/>
                    </a:cubicBezTo>
                    <a:cubicBezTo>
                      <a:pt x="52540" y="31098"/>
                      <a:pt x="65743" y="22284"/>
                      <a:pt x="70583" y="15059"/>
                    </a:cubicBezTo>
                    <a:cubicBezTo>
                      <a:pt x="74442" y="9339"/>
                      <a:pt x="71322" y="4290"/>
                      <a:pt x="66029" y="4290"/>
                    </a:cubicBezTo>
                    <a:cubicBezTo>
                      <a:pt x="64637" y="4290"/>
                      <a:pt x="63096" y="4639"/>
                      <a:pt x="61492" y="5416"/>
                    </a:cubicBezTo>
                    <a:cubicBezTo>
                      <a:pt x="55996" y="8146"/>
                      <a:pt x="50777" y="11361"/>
                      <a:pt x="45869" y="15059"/>
                    </a:cubicBezTo>
                    <a:lnTo>
                      <a:pt x="31489" y="18654"/>
                    </a:lnTo>
                    <a:cubicBezTo>
                      <a:pt x="30418" y="18550"/>
                      <a:pt x="29381" y="18412"/>
                      <a:pt x="28344" y="18205"/>
                    </a:cubicBezTo>
                    <a:cubicBezTo>
                      <a:pt x="25164" y="16753"/>
                      <a:pt x="22019" y="10600"/>
                      <a:pt x="15036" y="5139"/>
                    </a:cubicBezTo>
                    <a:cubicBezTo>
                      <a:pt x="12310" y="2976"/>
                      <a:pt x="8746" y="0"/>
                      <a:pt x="499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4" name="Google Shape;1994;p37"/>
              <p:cNvSpPr/>
              <p:nvPr/>
            </p:nvSpPr>
            <p:spPr>
              <a:xfrm>
                <a:off x="3711328" y="1940252"/>
                <a:ext cx="2844" cy="9703"/>
              </a:xfrm>
              <a:custGeom>
                <a:avLst/>
                <a:gdLst/>
                <a:ahLst/>
                <a:cxnLst/>
                <a:rect l="l" t="t" r="r" b="b"/>
                <a:pathLst>
                  <a:path w="226" h="771" extrusionOk="0">
                    <a:moveTo>
                      <a:pt x="91" y="1"/>
                    </a:moveTo>
                    <a:cubicBezTo>
                      <a:pt x="44" y="1"/>
                      <a:pt x="1" y="36"/>
                      <a:pt x="18" y="105"/>
                    </a:cubicBezTo>
                    <a:lnTo>
                      <a:pt x="53" y="692"/>
                    </a:lnTo>
                    <a:cubicBezTo>
                      <a:pt x="53" y="744"/>
                      <a:pt x="96" y="770"/>
                      <a:pt x="139" y="770"/>
                    </a:cubicBezTo>
                    <a:cubicBezTo>
                      <a:pt x="182" y="770"/>
                      <a:pt x="225" y="744"/>
                      <a:pt x="225" y="692"/>
                    </a:cubicBezTo>
                    <a:lnTo>
                      <a:pt x="191" y="105"/>
                    </a:lnTo>
                    <a:cubicBezTo>
                      <a:pt x="191" y="36"/>
                      <a:pt x="139" y="1"/>
                      <a:pt x="91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5" name="Google Shape;1995;p37"/>
              <p:cNvSpPr/>
              <p:nvPr/>
            </p:nvSpPr>
            <p:spPr>
              <a:xfrm>
                <a:off x="3715896" y="1937105"/>
                <a:ext cx="2618" cy="9804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79" extrusionOk="0">
                    <a:moveTo>
                      <a:pt x="122" y="0"/>
                    </a:moveTo>
                    <a:cubicBezTo>
                      <a:pt x="78" y="0"/>
                      <a:pt x="35" y="26"/>
                      <a:pt x="35" y="78"/>
                    </a:cubicBezTo>
                    <a:cubicBezTo>
                      <a:pt x="1" y="286"/>
                      <a:pt x="1" y="493"/>
                      <a:pt x="35" y="700"/>
                    </a:cubicBezTo>
                    <a:cubicBezTo>
                      <a:pt x="35" y="752"/>
                      <a:pt x="78" y="778"/>
                      <a:pt x="122" y="778"/>
                    </a:cubicBezTo>
                    <a:cubicBezTo>
                      <a:pt x="165" y="778"/>
                      <a:pt x="208" y="752"/>
                      <a:pt x="208" y="700"/>
                    </a:cubicBezTo>
                    <a:cubicBezTo>
                      <a:pt x="173" y="493"/>
                      <a:pt x="173" y="286"/>
                      <a:pt x="208" y="78"/>
                    </a:cubicBezTo>
                    <a:cubicBezTo>
                      <a:pt x="208" y="26"/>
                      <a:pt x="165" y="0"/>
                      <a:pt x="122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6" name="Google Shape;1996;p37"/>
              <p:cNvSpPr/>
              <p:nvPr/>
            </p:nvSpPr>
            <p:spPr>
              <a:xfrm>
                <a:off x="3719382" y="1947375"/>
                <a:ext cx="2177" cy="4229"/>
              </a:xfrm>
              <a:custGeom>
                <a:avLst/>
                <a:gdLst/>
                <a:ahLst/>
                <a:cxnLst/>
                <a:rect l="l" t="t" r="r" b="b"/>
                <a:pathLst>
                  <a:path w="173" h="336" extrusionOk="0">
                    <a:moveTo>
                      <a:pt x="77" y="1"/>
                    </a:moveTo>
                    <a:cubicBezTo>
                      <a:pt x="37" y="1"/>
                      <a:pt x="0" y="27"/>
                      <a:pt x="0" y="92"/>
                    </a:cubicBezTo>
                    <a:cubicBezTo>
                      <a:pt x="0" y="161"/>
                      <a:pt x="0" y="230"/>
                      <a:pt x="0" y="299"/>
                    </a:cubicBezTo>
                    <a:cubicBezTo>
                      <a:pt x="12" y="324"/>
                      <a:pt x="38" y="335"/>
                      <a:pt x="65" y="335"/>
                    </a:cubicBezTo>
                    <a:cubicBezTo>
                      <a:pt x="115" y="335"/>
                      <a:pt x="173" y="297"/>
                      <a:pt x="173" y="230"/>
                    </a:cubicBezTo>
                    <a:cubicBezTo>
                      <a:pt x="138" y="195"/>
                      <a:pt x="138" y="126"/>
                      <a:pt x="173" y="92"/>
                    </a:cubicBezTo>
                    <a:cubicBezTo>
                      <a:pt x="173" y="36"/>
                      <a:pt x="123" y="1"/>
                      <a:pt x="7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7" name="Google Shape;1997;p37"/>
              <p:cNvSpPr/>
              <p:nvPr/>
            </p:nvSpPr>
            <p:spPr>
              <a:xfrm>
                <a:off x="3797674" y="2044267"/>
                <a:ext cx="2630" cy="10081"/>
              </a:xfrm>
              <a:custGeom>
                <a:avLst/>
                <a:gdLst/>
                <a:ahLst/>
                <a:cxnLst/>
                <a:rect l="l" t="t" r="r" b="b"/>
                <a:pathLst>
                  <a:path w="209" h="801" extrusionOk="0">
                    <a:moveTo>
                      <a:pt x="120" y="1"/>
                    </a:moveTo>
                    <a:cubicBezTo>
                      <a:pt x="77" y="1"/>
                      <a:pt x="35" y="28"/>
                      <a:pt x="35" y="66"/>
                    </a:cubicBezTo>
                    <a:lnTo>
                      <a:pt x="1" y="723"/>
                    </a:lnTo>
                    <a:cubicBezTo>
                      <a:pt x="18" y="775"/>
                      <a:pt x="53" y="801"/>
                      <a:pt x="87" y="801"/>
                    </a:cubicBezTo>
                    <a:cubicBezTo>
                      <a:pt x="122" y="801"/>
                      <a:pt x="156" y="775"/>
                      <a:pt x="174" y="723"/>
                    </a:cubicBezTo>
                    <a:lnTo>
                      <a:pt x="208" y="66"/>
                    </a:lnTo>
                    <a:cubicBezTo>
                      <a:pt x="193" y="19"/>
                      <a:pt x="156" y="1"/>
                      <a:pt x="120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8" name="Google Shape;1998;p37"/>
              <p:cNvSpPr/>
              <p:nvPr/>
            </p:nvSpPr>
            <p:spPr>
              <a:xfrm>
                <a:off x="3802469" y="2040906"/>
                <a:ext cx="2618" cy="8218"/>
              </a:xfrm>
              <a:custGeom>
                <a:avLst/>
                <a:gdLst/>
                <a:ahLst/>
                <a:cxnLst/>
                <a:rect l="l" t="t" r="r" b="b"/>
                <a:pathLst>
                  <a:path w="208" h="653" extrusionOk="0">
                    <a:moveTo>
                      <a:pt x="77" y="0"/>
                    </a:moveTo>
                    <a:cubicBezTo>
                      <a:pt x="37" y="0"/>
                      <a:pt x="0" y="27"/>
                      <a:pt x="0" y="91"/>
                    </a:cubicBezTo>
                    <a:lnTo>
                      <a:pt x="35" y="575"/>
                    </a:lnTo>
                    <a:cubicBezTo>
                      <a:pt x="35" y="627"/>
                      <a:pt x="78" y="653"/>
                      <a:pt x="121" y="653"/>
                    </a:cubicBezTo>
                    <a:cubicBezTo>
                      <a:pt x="164" y="653"/>
                      <a:pt x="207" y="627"/>
                      <a:pt x="207" y="575"/>
                    </a:cubicBezTo>
                    <a:lnTo>
                      <a:pt x="173" y="91"/>
                    </a:lnTo>
                    <a:cubicBezTo>
                      <a:pt x="173" y="36"/>
                      <a:pt x="123" y="0"/>
                      <a:pt x="7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9" name="Google Shape;1999;p37"/>
              <p:cNvSpPr/>
              <p:nvPr/>
            </p:nvSpPr>
            <p:spPr>
              <a:xfrm>
                <a:off x="3808119" y="2045613"/>
                <a:ext cx="3058" cy="8306"/>
              </a:xfrm>
              <a:custGeom>
                <a:avLst/>
                <a:gdLst/>
                <a:ahLst/>
                <a:cxnLst/>
                <a:rect l="l" t="t" r="r" b="b"/>
                <a:pathLst>
                  <a:path w="243" h="660" extrusionOk="0">
                    <a:moveTo>
                      <a:pt x="108" y="0"/>
                    </a:moveTo>
                    <a:cubicBezTo>
                      <a:pt x="59" y="0"/>
                      <a:pt x="0" y="37"/>
                      <a:pt x="0" y="97"/>
                    </a:cubicBezTo>
                    <a:cubicBezTo>
                      <a:pt x="35" y="236"/>
                      <a:pt x="70" y="409"/>
                      <a:pt x="70" y="581"/>
                    </a:cubicBezTo>
                    <a:cubicBezTo>
                      <a:pt x="70" y="633"/>
                      <a:pt x="113" y="659"/>
                      <a:pt x="156" y="659"/>
                    </a:cubicBezTo>
                    <a:cubicBezTo>
                      <a:pt x="199" y="659"/>
                      <a:pt x="242" y="633"/>
                      <a:pt x="242" y="581"/>
                    </a:cubicBezTo>
                    <a:cubicBezTo>
                      <a:pt x="242" y="409"/>
                      <a:pt x="208" y="236"/>
                      <a:pt x="173" y="63"/>
                    </a:cubicBezTo>
                    <a:cubicBezTo>
                      <a:pt x="173" y="19"/>
                      <a:pt x="143" y="0"/>
                      <a:pt x="108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0" name="Google Shape;2000;p37"/>
              <p:cNvSpPr/>
              <p:nvPr/>
            </p:nvSpPr>
            <p:spPr>
              <a:xfrm>
                <a:off x="3676744" y="1829994"/>
                <a:ext cx="3058" cy="8759"/>
              </a:xfrm>
              <a:custGeom>
                <a:avLst/>
                <a:gdLst/>
                <a:ahLst/>
                <a:cxnLst/>
                <a:rect l="l" t="t" r="r" b="b"/>
                <a:pathLst>
                  <a:path w="243" h="696" extrusionOk="0">
                    <a:moveTo>
                      <a:pt x="134" y="0"/>
                    </a:moveTo>
                    <a:cubicBezTo>
                      <a:pt x="107" y="0"/>
                      <a:pt x="82" y="15"/>
                      <a:pt x="70" y="52"/>
                    </a:cubicBezTo>
                    <a:cubicBezTo>
                      <a:pt x="35" y="224"/>
                      <a:pt x="1" y="432"/>
                      <a:pt x="1" y="605"/>
                    </a:cubicBezTo>
                    <a:cubicBezTo>
                      <a:pt x="1" y="660"/>
                      <a:pt x="50" y="696"/>
                      <a:pt x="96" y="696"/>
                    </a:cubicBezTo>
                    <a:cubicBezTo>
                      <a:pt x="136" y="696"/>
                      <a:pt x="174" y="669"/>
                      <a:pt x="174" y="605"/>
                    </a:cubicBezTo>
                    <a:cubicBezTo>
                      <a:pt x="174" y="432"/>
                      <a:pt x="174" y="259"/>
                      <a:pt x="243" y="121"/>
                    </a:cubicBezTo>
                    <a:cubicBezTo>
                      <a:pt x="243" y="53"/>
                      <a:pt x="184" y="0"/>
                      <a:pt x="13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1" name="Google Shape;2001;p37"/>
              <p:cNvSpPr/>
              <p:nvPr/>
            </p:nvSpPr>
            <p:spPr>
              <a:xfrm>
                <a:off x="3679790" y="1835318"/>
                <a:ext cx="3335" cy="7111"/>
              </a:xfrm>
              <a:custGeom>
                <a:avLst/>
                <a:gdLst/>
                <a:ahLst/>
                <a:cxnLst/>
                <a:rect l="l" t="t" r="r" b="b"/>
                <a:pathLst>
                  <a:path w="265" h="565" extrusionOk="0">
                    <a:moveTo>
                      <a:pt x="87" y="0"/>
                    </a:moveTo>
                    <a:cubicBezTo>
                      <a:pt x="44" y="0"/>
                      <a:pt x="1" y="26"/>
                      <a:pt x="1" y="78"/>
                    </a:cubicBezTo>
                    <a:cubicBezTo>
                      <a:pt x="1" y="216"/>
                      <a:pt x="35" y="389"/>
                      <a:pt x="70" y="527"/>
                    </a:cubicBezTo>
                    <a:cubicBezTo>
                      <a:pt x="83" y="554"/>
                      <a:pt x="116" y="565"/>
                      <a:pt x="151" y="565"/>
                    </a:cubicBezTo>
                    <a:cubicBezTo>
                      <a:pt x="206" y="565"/>
                      <a:pt x="264" y="535"/>
                      <a:pt x="243" y="493"/>
                    </a:cubicBezTo>
                    <a:cubicBezTo>
                      <a:pt x="208" y="354"/>
                      <a:pt x="174" y="216"/>
                      <a:pt x="174" y="78"/>
                    </a:cubicBezTo>
                    <a:cubicBezTo>
                      <a:pt x="174" y="26"/>
                      <a:pt x="130" y="0"/>
                      <a:pt x="8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2" name="Google Shape;2002;p37"/>
              <p:cNvSpPr/>
              <p:nvPr/>
            </p:nvSpPr>
            <p:spPr>
              <a:xfrm>
                <a:off x="3685881" y="1833141"/>
                <a:ext cx="2844" cy="6758"/>
              </a:xfrm>
              <a:custGeom>
                <a:avLst/>
                <a:gdLst/>
                <a:ahLst/>
                <a:cxnLst/>
                <a:rect l="l" t="t" r="r" b="b"/>
                <a:pathLst>
                  <a:path w="226" h="537" extrusionOk="0">
                    <a:moveTo>
                      <a:pt x="148" y="0"/>
                    </a:moveTo>
                    <a:cubicBezTo>
                      <a:pt x="104" y="0"/>
                      <a:pt x="52" y="26"/>
                      <a:pt x="35" y="78"/>
                    </a:cubicBezTo>
                    <a:lnTo>
                      <a:pt x="1" y="458"/>
                    </a:lnTo>
                    <a:cubicBezTo>
                      <a:pt x="1" y="510"/>
                      <a:pt x="44" y="536"/>
                      <a:pt x="87" y="536"/>
                    </a:cubicBezTo>
                    <a:cubicBezTo>
                      <a:pt x="130" y="536"/>
                      <a:pt x="173" y="510"/>
                      <a:pt x="173" y="458"/>
                    </a:cubicBezTo>
                    <a:lnTo>
                      <a:pt x="208" y="78"/>
                    </a:lnTo>
                    <a:cubicBezTo>
                      <a:pt x="225" y="26"/>
                      <a:pt x="191" y="0"/>
                      <a:pt x="148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3" name="Google Shape;2003;p37"/>
              <p:cNvSpPr/>
              <p:nvPr/>
            </p:nvSpPr>
            <p:spPr>
              <a:xfrm>
                <a:off x="3887719" y="1811822"/>
                <a:ext cx="2190" cy="13013"/>
              </a:xfrm>
              <a:custGeom>
                <a:avLst/>
                <a:gdLst/>
                <a:ahLst/>
                <a:cxnLst/>
                <a:rect l="l" t="t" r="r" b="b"/>
                <a:pathLst>
                  <a:path w="174" h="1034" extrusionOk="0">
                    <a:moveTo>
                      <a:pt x="87" y="1"/>
                    </a:moveTo>
                    <a:cubicBezTo>
                      <a:pt x="44" y="1"/>
                      <a:pt x="1" y="27"/>
                      <a:pt x="1" y="78"/>
                    </a:cubicBezTo>
                    <a:cubicBezTo>
                      <a:pt x="1" y="389"/>
                      <a:pt x="1" y="666"/>
                      <a:pt x="1" y="943"/>
                    </a:cubicBezTo>
                    <a:cubicBezTo>
                      <a:pt x="1" y="998"/>
                      <a:pt x="50" y="1034"/>
                      <a:pt x="96" y="1034"/>
                    </a:cubicBezTo>
                    <a:cubicBezTo>
                      <a:pt x="136" y="1034"/>
                      <a:pt x="174" y="1007"/>
                      <a:pt x="174" y="943"/>
                    </a:cubicBezTo>
                    <a:cubicBezTo>
                      <a:pt x="139" y="666"/>
                      <a:pt x="174" y="355"/>
                      <a:pt x="174" y="78"/>
                    </a:cubicBezTo>
                    <a:cubicBezTo>
                      <a:pt x="174" y="27"/>
                      <a:pt x="130" y="1"/>
                      <a:pt x="8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4" name="Google Shape;2004;p37"/>
              <p:cNvSpPr/>
              <p:nvPr/>
            </p:nvSpPr>
            <p:spPr>
              <a:xfrm>
                <a:off x="3893810" y="1816604"/>
                <a:ext cx="2630" cy="8608"/>
              </a:xfrm>
              <a:custGeom>
                <a:avLst/>
                <a:gdLst/>
                <a:ahLst/>
                <a:cxnLst/>
                <a:rect l="l" t="t" r="r" b="b"/>
                <a:pathLst>
                  <a:path w="209" h="684" extrusionOk="0">
                    <a:moveTo>
                      <a:pt x="104" y="1"/>
                    </a:moveTo>
                    <a:cubicBezTo>
                      <a:pt x="53" y="1"/>
                      <a:pt x="1" y="27"/>
                      <a:pt x="1" y="79"/>
                    </a:cubicBezTo>
                    <a:lnTo>
                      <a:pt x="1" y="632"/>
                    </a:lnTo>
                    <a:cubicBezTo>
                      <a:pt x="18" y="666"/>
                      <a:pt x="53" y="683"/>
                      <a:pt x="87" y="683"/>
                    </a:cubicBezTo>
                    <a:cubicBezTo>
                      <a:pt x="122" y="683"/>
                      <a:pt x="156" y="666"/>
                      <a:pt x="174" y="632"/>
                    </a:cubicBezTo>
                    <a:lnTo>
                      <a:pt x="208" y="79"/>
                    </a:lnTo>
                    <a:cubicBezTo>
                      <a:pt x="208" y="27"/>
                      <a:pt x="156" y="1"/>
                      <a:pt x="10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5" name="Google Shape;2005;p37"/>
              <p:cNvSpPr/>
              <p:nvPr/>
            </p:nvSpPr>
            <p:spPr>
              <a:xfrm>
                <a:off x="3895988" y="1806498"/>
                <a:ext cx="2618" cy="8407"/>
              </a:xfrm>
              <a:custGeom>
                <a:avLst/>
                <a:gdLst/>
                <a:ahLst/>
                <a:cxnLst/>
                <a:rect l="l" t="t" r="r" b="b"/>
                <a:pathLst>
                  <a:path w="208" h="668" extrusionOk="0">
                    <a:moveTo>
                      <a:pt x="109" y="0"/>
                    </a:moveTo>
                    <a:cubicBezTo>
                      <a:pt x="70" y="0"/>
                      <a:pt x="35" y="17"/>
                      <a:pt x="35" y="52"/>
                    </a:cubicBezTo>
                    <a:cubicBezTo>
                      <a:pt x="1" y="225"/>
                      <a:pt x="1" y="432"/>
                      <a:pt x="35" y="605"/>
                    </a:cubicBezTo>
                    <a:cubicBezTo>
                      <a:pt x="35" y="649"/>
                      <a:pt x="65" y="668"/>
                      <a:pt x="101" y="668"/>
                    </a:cubicBezTo>
                    <a:cubicBezTo>
                      <a:pt x="150" y="668"/>
                      <a:pt x="208" y="631"/>
                      <a:pt x="208" y="571"/>
                    </a:cubicBezTo>
                    <a:cubicBezTo>
                      <a:pt x="173" y="398"/>
                      <a:pt x="173" y="225"/>
                      <a:pt x="208" y="52"/>
                    </a:cubicBezTo>
                    <a:cubicBezTo>
                      <a:pt x="191" y="17"/>
                      <a:pt x="147" y="0"/>
                      <a:pt x="109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6" name="Google Shape;2006;p37"/>
              <p:cNvSpPr/>
              <p:nvPr/>
            </p:nvSpPr>
            <p:spPr>
              <a:xfrm>
                <a:off x="4163520" y="1808097"/>
                <a:ext cx="3058" cy="9174"/>
              </a:xfrm>
              <a:custGeom>
                <a:avLst/>
                <a:gdLst/>
                <a:ahLst/>
                <a:cxnLst/>
                <a:rect l="l" t="t" r="r" b="b"/>
                <a:pathLst>
                  <a:path w="243" h="729" extrusionOk="0">
                    <a:moveTo>
                      <a:pt x="93" y="1"/>
                    </a:moveTo>
                    <a:cubicBezTo>
                      <a:pt x="47" y="1"/>
                      <a:pt x="0" y="38"/>
                      <a:pt x="0" y="98"/>
                    </a:cubicBezTo>
                    <a:cubicBezTo>
                      <a:pt x="69" y="271"/>
                      <a:pt x="69" y="444"/>
                      <a:pt x="35" y="651"/>
                    </a:cubicBezTo>
                    <a:cubicBezTo>
                      <a:pt x="35" y="703"/>
                      <a:pt x="78" y="729"/>
                      <a:pt x="121" y="729"/>
                    </a:cubicBezTo>
                    <a:cubicBezTo>
                      <a:pt x="164" y="729"/>
                      <a:pt x="208" y="703"/>
                      <a:pt x="208" y="651"/>
                    </a:cubicBezTo>
                    <a:cubicBezTo>
                      <a:pt x="242" y="444"/>
                      <a:pt x="208" y="236"/>
                      <a:pt x="173" y="63"/>
                    </a:cubicBezTo>
                    <a:cubicBezTo>
                      <a:pt x="158" y="20"/>
                      <a:pt x="126" y="1"/>
                      <a:pt x="9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7" name="Google Shape;2007;p37"/>
              <p:cNvSpPr/>
              <p:nvPr/>
            </p:nvSpPr>
            <p:spPr>
              <a:xfrm>
                <a:off x="4169170" y="1809833"/>
                <a:ext cx="3058" cy="8482"/>
              </a:xfrm>
              <a:custGeom>
                <a:avLst/>
                <a:gdLst/>
                <a:ahLst/>
                <a:cxnLst/>
                <a:rect l="l" t="t" r="r" b="b"/>
                <a:pathLst>
                  <a:path w="243" h="674" extrusionOk="0">
                    <a:moveTo>
                      <a:pt x="93" y="1"/>
                    </a:moveTo>
                    <a:cubicBezTo>
                      <a:pt x="47" y="1"/>
                      <a:pt x="0" y="38"/>
                      <a:pt x="0" y="98"/>
                    </a:cubicBezTo>
                    <a:cubicBezTo>
                      <a:pt x="35" y="271"/>
                      <a:pt x="70" y="409"/>
                      <a:pt x="70" y="582"/>
                    </a:cubicBezTo>
                    <a:cubicBezTo>
                      <a:pt x="70" y="638"/>
                      <a:pt x="109" y="673"/>
                      <a:pt x="146" y="673"/>
                    </a:cubicBezTo>
                    <a:cubicBezTo>
                      <a:pt x="178" y="673"/>
                      <a:pt x="208" y="646"/>
                      <a:pt x="208" y="582"/>
                    </a:cubicBezTo>
                    <a:cubicBezTo>
                      <a:pt x="242" y="409"/>
                      <a:pt x="208" y="236"/>
                      <a:pt x="173" y="64"/>
                    </a:cubicBezTo>
                    <a:cubicBezTo>
                      <a:pt x="159" y="20"/>
                      <a:pt x="126" y="1"/>
                      <a:pt x="9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8" name="Google Shape;2008;p37"/>
              <p:cNvSpPr/>
              <p:nvPr/>
            </p:nvSpPr>
            <p:spPr>
              <a:xfrm>
                <a:off x="4173084" y="1800948"/>
                <a:ext cx="2467" cy="8596"/>
              </a:xfrm>
              <a:custGeom>
                <a:avLst/>
                <a:gdLst/>
                <a:ahLst/>
                <a:cxnLst/>
                <a:rect l="l" t="t" r="r" b="b"/>
                <a:pathLst>
                  <a:path w="196" h="683" extrusionOk="0">
                    <a:moveTo>
                      <a:pt x="104" y="0"/>
                    </a:moveTo>
                    <a:cubicBezTo>
                      <a:pt x="70" y="0"/>
                      <a:pt x="35" y="26"/>
                      <a:pt x="35" y="78"/>
                    </a:cubicBezTo>
                    <a:cubicBezTo>
                      <a:pt x="1" y="251"/>
                      <a:pt x="1" y="424"/>
                      <a:pt x="35" y="631"/>
                    </a:cubicBezTo>
                    <a:cubicBezTo>
                      <a:pt x="47" y="667"/>
                      <a:pt x="72" y="683"/>
                      <a:pt x="97" y="683"/>
                    </a:cubicBezTo>
                    <a:cubicBezTo>
                      <a:pt x="145" y="683"/>
                      <a:pt x="196" y="630"/>
                      <a:pt x="173" y="562"/>
                    </a:cubicBezTo>
                    <a:cubicBezTo>
                      <a:pt x="173" y="424"/>
                      <a:pt x="173" y="251"/>
                      <a:pt x="173" y="78"/>
                    </a:cubicBezTo>
                    <a:cubicBezTo>
                      <a:pt x="173" y="26"/>
                      <a:pt x="139" y="0"/>
                      <a:pt x="10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9" name="Google Shape;2009;p37"/>
              <p:cNvSpPr/>
              <p:nvPr/>
            </p:nvSpPr>
            <p:spPr>
              <a:xfrm>
                <a:off x="4199185" y="1916051"/>
                <a:ext cx="2618" cy="9779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77" extrusionOk="0">
                    <a:moveTo>
                      <a:pt x="112" y="1"/>
                    </a:moveTo>
                    <a:cubicBezTo>
                      <a:pt x="72" y="1"/>
                      <a:pt x="35" y="28"/>
                      <a:pt x="35" y="92"/>
                    </a:cubicBezTo>
                    <a:cubicBezTo>
                      <a:pt x="0" y="299"/>
                      <a:pt x="0" y="507"/>
                      <a:pt x="35" y="714"/>
                    </a:cubicBezTo>
                    <a:cubicBezTo>
                      <a:pt x="35" y="758"/>
                      <a:pt x="65" y="777"/>
                      <a:pt x="98" y="777"/>
                    </a:cubicBezTo>
                    <a:cubicBezTo>
                      <a:pt x="143" y="777"/>
                      <a:pt x="193" y="740"/>
                      <a:pt x="173" y="680"/>
                    </a:cubicBezTo>
                    <a:cubicBezTo>
                      <a:pt x="173" y="472"/>
                      <a:pt x="173" y="265"/>
                      <a:pt x="208" y="92"/>
                    </a:cubicBezTo>
                    <a:cubicBezTo>
                      <a:pt x="208" y="37"/>
                      <a:pt x="158" y="1"/>
                      <a:pt x="112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0" name="Google Shape;2010;p37"/>
              <p:cNvSpPr/>
              <p:nvPr/>
            </p:nvSpPr>
            <p:spPr>
              <a:xfrm>
                <a:off x="4205705" y="1919272"/>
                <a:ext cx="2190" cy="6557"/>
              </a:xfrm>
              <a:custGeom>
                <a:avLst/>
                <a:gdLst/>
                <a:ahLst/>
                <a:cxnLst/>
                <a:rect l="l" t="t" r="r" b="b"/>
                <a:pathLst>
                  <a:path w="174" h="521" extrusionOk="0">
                    <a:moveTo>
                      <a:pt x="87" y="0"/>
                    </a:moveTo>
                    <a:cubicBezTo>
                      <a:pt x="44" y="0"/>
                      <a:pt x="1" y="26"/>
                      <a:pt x="1" y="78"/>
                    </a:cubicBezTo>
                    <a:cubicBezTo>
                      <a:pt x="1" y="216"/>
                      <a:pt x="1" y="354"/>
                      <a:pt x="1" y="458"/>
                    </a:cubicBezTo>
                    <a:cubicBezTo>
                      <a:pt x="1" y="502"/>
                      <a:pt x="31" y="521"/>
                      <a:pt x="67" y="521"/>
                    </a:cubicBezTo>
                    <a:cubicBezTo>
                      <a:pt x="115" y="521"/>
                      <a:pt x="174" y="484"/>
                      <a:pt x="174" y="424"/>
                    </a:cubicBezTo>
                    <a:cubicBezTo>
                      <a:pt x="174" y="320"/>
                      <a:pt x="174" y="216"/>
                      <a:pt x="174" y="78"/>
                    </a:cubicBezTo>
                    <a:cubicBezTo>
                      <a:pt x="174" y="26"/>
                      <a:pt x="131" y="0"/>
                      <a:pt x="8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1" name="Google Shape;2011;p37"/>
              <p:cNvSpPr/>
              <p:nvPr/>
            </p:nvSpPr>
            <p:spPr>
              <a:xfrm>
                <a:off x="4208322" y="1909595"/>
                <a:ext cx="2190" cy="6532"/>
              </a:xfrm>
              <a:custGeom>
                <a:avLst/>
                <a:gdLst/>
                <a:ahLst/>
                <a:cxnLst/>
                <a:rect l="l" t="t" r="r" b="b"/>
                <a:pathLst>
                  <a:path w="174" h="519" extrusionOk="0">
                    <a:moveTo>
                      <a:pt x="74" y="0"/>
                    </a:moveTo>
                    <a:cubicBezTo>
                      <a:pt x="35" y="0"/>
                      <a:pt x="0" y="17"/>
                      <a:pt x="0" y="52"/>
                    </a:cubicBezTo>
                    <a:lnTo>
                      <a:pt x="0" y="467"/>
                    </a:lnTo>
                    <a:cubicBezTo>
                      <a:pt x="0" y="501"/>
                      <a:pt x="35" y="519"/>
                      <a:pt x="74" y="519"/>
                    </a:cubicBezTo>
                    <a:cubicBezTo>
                      <a:pt x="113" y="519"/>
                      <a:pt x="156" y="501"/>
                      <a:pt x="173" y="467"/>
                    </a:cubicBezTo>
                    <a:lnTo>
                      <a:pt x="173" y="52"/>
                    </a:lnTo>
                    <a:cubicBezTo>
                      <a:pt x="156" y="17"/>
                      <a:pt x="113" y="0"/>
                      <a:pt x="7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2" name="Google Shape;2012;p37"/>
              <p:cNvSpPr/>
              <p:nvPr/>
            </p:nvSpPr>
            <p:spPr>
              <a:xfrm>
                <a:off x="4291836" y="1992781"/>
                <a:ext cx="3058" cy="9716"/>
              </a:xfrm>
              <a:custGeom>
                <a:avLst/>
                <a:gdLst/>
                <a:ahLst/>
                <a:cxnLst/>
                <a:rect l="l" t="t" r="r" b="b"/>
                <a:pathLst>
                  <a:path w="243" h="772" extrusionOk="0">
                    <a:moveTo>
                      <a:pt x="135" y="1"/>
                    </a:moveTo>
                    <a:cubicBezTo>
                      <a:pt x="96" y="1"/>
                      <a:pt x="53" y="27"/>
                      <a:pt x="35" y="78"/>
                    </a:cubicBezTo>
                    <a:cubicBezTo>
                      <a:pt x="1" y="286"/>
                      <a:pt x="35" y="528"/>
                      <a:pt x="70" y="735"/>
                    </a:cubicBezTo>
                    <a:cubicBezTo>
                      <a:pt x="82" y="760"/>
                      <a:pt x="107" y="771"/>
                      <a:pt x="135" y="771"/>
                    </a:cubicBezTo>
                    <a:cubicBezTo>
                      <a:pt x="185" y="771"/>
                      <a:pt x="243" y="733"/>
                      <a:pt x="243" y="666"/>
                    </a:cubicBezTo>
                    <a:cubicBezTo>
                      <a:pt x="208" y="493"/>
                      <a:pt x="174" y="286"/>
                      <a:pt x="208" y="78"/>
                    </a:cubicBezTo>
                    <a:cubicBezTo>
                      <a:pt x="208" y="27"/>
                      <a:pt x="174" y="1"/>
                      <a:pt x="135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3" name="Google Shape;2013;p37"/>
              <p:cNvSpPr/>
              <p:nvPr/>
            </p:nvSpPr>
            <p:spPr>
              <a:xfrm>
                <a:off x="4297248" y="1995147"/>
                <a:ext cx="3738" cy="854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679" extrusionOk="0">
                    <a:moveTo>
                      <a:pt x="117" y="1"/>
                    </a:moveTo>
                    <a:cubicBezTo>
                      <a:pt x="62" y="1"/>
                      <a:pt x="0" y="38"/>
                      <a:pt x="20" y="98"/>
                    </a:cubicBezTo>
                    <a:cubicBezTo>
                      <a:pt x="55" y="271"/>
                      <a:pt x="89" y="444"/>
                      <a:pt x="124" y="616"/>
                    </a:cubicBezTo>
                    <a:cubicBezTo>
                      <a:pt x="138" y="660"/>
                      <a:pt x="171" y="679"/>
                      <a:pt x="204" y="679"/>
                    </a:cubicBezTo>
                    <a:cubicBezTo>
                      <a:pt x="250" y="679"/>
                      <a:pt x="297" y="642"/>
                      <a:pt x="297" y="582"/>
                    </a:cubicBezTo>
                    <a:cubicBezTo>
                      <a:pt x="228" y="409"/>
                      <a:pt x="193" y="236"/>
                      <a:pt x="193" y="63"/>
                    </a:cubicBezTo>
                    <a:cubicBezTo>
                      <a:pt x="193" y="20"/>
                      <a:pt x="157" y="1"/>
                      <a:pt x="11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4" name="Google Shape;2014;p37"/>
              <p:cNvSpPr/>
              <p:nvPr/>
            </p:nvSpPr>
            <p:spPr>
              <a:xfrm>
                <a:off x="4300545" y="1986262"/>
                <a:ext cx="3285" cy="7136"/>
              </a:xfrm>
              <a:custGeom>
                <a:avLst/>
                <a:gdLst/>
                <a:ahLst/>
                <a:cxnLst/>
                <a:rect l="l" t="t" r="r" b="b"/>
                <a:pathLst>
                  <a:path w="261" h="567" extrusionOk="0">
                    <a:moveTo>
                      <a:pt x="121" y="0"/>
                    </a:moveTo>
                    <a:cubicBezTo>
                      <a:pt x="78" y="0"/>
                      <a:pt x="35" y="26"/>
                      <a:pt x="35" y="78"/>
                    </a:cubicBezTo>
                    <a:cubicBezTo>
                      <a:pt x="0" y="216"/>
                      <a:pt x="35" y="355"/>
                      <a:pt x="69" y="493"/>
                    </a:cubicBezTo>
                    <a:cubicBezTo>
                      <a:pt x="85" y="541"/>
                      <a:pt x="131" y="567"/>
                      <a:pt x="172" y="567"/>
                    </a:cubicBezTo>
                    <a:cubicBezTo>
                      <a:pt x="220" y="567"/>
                      <a:pt x="261" y="532"/>
                      <a:pt x="242" y="458"/>
                    </a:cubicBezTo>
                    <a:cubicBezTo>
                      <a:pt x="173" y="355"/>
                      <a:pt x="173" y="216"/>
                      <a:pt x="208" y="78"/>
                    </a:cubicBezTo>
                    <a:cubicBezTo>
                      <a:pt x="208" y="26"/>
                      <a:pt x="164" y="0"/>
                      <a:pt x="121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5" name="Google Shape;2015;p37"/>
              <p:cNvSpPr/>
              <p:nvPr/>
            </p:nvSpPr>
            <p:spPr>
              <a:xfrm>
                <a:off x="4398419" y="2023992"/>
                <a:ext cx="4203" cy="8709"/>
              </a:xfrm>
              <a:custGeom>
                <a:avLst/>
                <a:gdLst/>
                <a:ahLst/>
                <a:cxnLst/>
                <a:rect l="l" t="t" r="r" b="b"/>
                <a:pathLst>
                  <a:path w="334" h="692" extrusionOk="0">
                    <a:moveTo>
                      <a:pt x="87" y="1"/>
                    </a:moveTo>
                    <a:cubicBezTo>
                      <a:pt x="52" y="1"/>
                      <a:pt x="18" y="18"/>
                      <a:pt x="0" y="53"/>
                    </a:cubicBezTo>
                    <a:cubicBezTo>
                      <a:pt x="0" y="260"/>
                      <a:pt x="35" y="467"/>
                      <a:pt x="139" y="640"/>
                    </a:cubicBezTo>
                    <a:cubicBezTo>
                      <a:pt x="151" y="676"/>
                      <a:pt x="179" y="692"/>
                      <a:pt x="210" y="692"/>
                    </a:cubicBezTo>
                    <a:cubicBezTo>
                      <a:pt x="268" y="692"/>
                      <a:pt x="334" y="639"/>
                      <a:pt x="311" y="571"/>
                    </a:cubicBezTo>
                    <a:cubicBezTo>
                      <a:pt x="208" y="433"/>
                      <a:pt x="139" y="225"/>
                      <a:pt x="173" y="53"/>
                    </a:cubicBezTo>
                    <a:cubicBezTo>
                      <a:pt x="156" y="18"/>
                      <a:pt x="121" y="1"/>
                      <a:pt x="8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6" name="Google Shape;2016;p37"/>
              <p:cNvSpPr/>
              <p:nvPr/>
            </p:nvSpPr>
            <p:spPr>
              <a:xfrm>
                <a:off x="4406246" y="2022369"/>
                <a:ext cx="3360" cy="7199"/>
              </a:xfrm>
              <a:custGeom>
                <a:avLst/>
                <a:gdLst/>
                <a:ahLst/>
                <a:cxnLst/>
                <a:rect l="l" t="t" r="r" b="b"/>
                <a:pathLst>
                  <a:path w="267" h="572" extrusionOk="0">
                    <a:moveTo>
                      <a:pt x="74" y="0"/>
                    </a:moveTo>
                    <a:cubicBezTo>
                      <a:pt x="35" y="0"/>
                      <a:pt x="0" y="26"/>
                      <a:pt x="0" y="78"/>
                    </a:cubicBezTo>
                    <a:cubicBezTo>
                      <a:pt x="0" y="216"/>
                      <a:pt x="35" y="389"/>
                      <a:pt x="70" y="527"/>
                    </a:cubicBezTo>
                    <a:cubicBezTo>
                      <a:pt x="80" y="559"/>
                      <a:pt x="103" y="571"/>
                      <a:pt x="130" y="571"/>
                    </a:cubicBezTo>
                    <a:cubicBezTo>
                      <a:pt x="190" y="571"/>
                      <a:pt x="267" y="506"/>
                      <a:pt x="242" y="458"/>
                    </a:cubicBezTo>
                    <a:cubicBezTo>
                      <a:pt x="173" y="320"/>
                      <a:pt x="139" y="182"/>
                      <a:pt x="173" y="78"/>
                    </a:cubicBezTo>
                    <a:cubicBezTo>
                      <a:pt x="156" y="26"/>
                      <a:pt x="113" y="0"/>
                      <a:pt x="7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7" name="Google Shape;2017;p37"/>
              <p:cNvSpPr/>
              <p:nvPr/>
            </p:nvSpPr>
            <p:spPr>
              <a:xfrm>
                <a:off x="4449753" y="1902736"/>
                <a:ext cx="2618" cy="4946"/>
              </a:xfrm>
              <a:custGeom>
                <a:avLst/>
                <a:gdLst/>
                <a:ahLst/>
                <a:cxnLst/>
                <a:rect l="l" t="t" r="r" b="b"/>
                <a:pathLst>
                  <a:path w="208" h="393" extrusionOk="0">
                    <a:moveTo>
                      <a:pt x="108" y="1"/>
                    </a:moveTo>
                    <a:cubicBezTo>
                      <a:pt x="69" y="1"/>
                      <a:pt x="35" y="27"/>
                      <a:pt x="35" y="79"/>
                    </a:cubicBezTo>
                    <a:cubicBezTo>
                      <a:pt x="0" y="182"/>
                      <a:pt x="0" y="251"/>
                      <a:pt x="35" y="355"/>
                    </a:cubicBezTo>
                    <a:cubicBezTo>
                      <a:pt x="35" y="381"/>
                      <a:pt x="60" y="393"/>
                      <a:pt x="91" y="393"/>
                    </a:cubicBezTo>
                    <a:cubicBezTo>
                      <a:pt x="141" y="393"/>
                      <a:pt x="207" y="363"/>
                      <a:pt x="207" y="320"/>
                    </a:cubicBezTo>
                    <a:cubicBezTo>
                      <a:pt x="173" y="217"/>
                      <a:pt x="173" y="148"/>
                      <a:pt x="207" y="79"/>
                    </a:cubicBezTo>
                    <a:cubicBezTo>
                      <a:pt x="190" y="27"/>
                      <a:pt x="147" y="1"/>
                      <a:pt x="108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8" name="Google Shape;2018;p37"/>
              <p:cNvSpPr/>
              <p:nvPr/>
            </p:nvSpPr>
            <p:spPr>
              <a:xfrm>
                <a:off x="4455404" y="1903176"/>
                <a:ext cx="3310" cy="5688"/>
              </a:xfrm>
              <a:custGeom>
                <a:avLst/>
                <a:gdLst/>
                <a:ahLst/>
                <a:cxnLst/>
                <a:rect l="l" t="t" r="r" b="b"/>
                <a:pathLst>
                  <a:path w="263" h="452" extrusionOk="0">
                    <a:moveTo>
                      <a:pt x="104" y="0"/>
                    </a:moveTo>
                    <a:cubicBezTo>
                      <a:pt x="69" y="0"/>
                      <a:pt x="35" y="26"/>
                      <a:pt x="35" y="78"/>
                    </a:cubicBezTo>
                    <a:cubicBezTo>
                      <a:pt x="0" y="182"/>
                      <a:pt x="35" y="285"/>
                      <a:pt x="69" y="389"/>
                    </a:cubicBezTo>
                    <a:cubicBezTo>
                      <a:pt x="84" y="433"/>
                      <a:pt x="123" y="452"/>
                      <a:pt x="160" y="452"/>
                    </a:cubicBezTo>
                    <a:cubicBezTo>
                      <a:pt x="212" y="452"/>
                      <a:pt x="262" y="415"/>
                      <a:pt x="242" y="355"/>
                    </a:cubicBezTo>
                    <a:cubicBezTo>
                      <a:pt x="208" y="251"/>
                      <a:pt x="173" y="147"/>
                      <a:pt x="173" y="78"/>
                    </a:cubicBezTo>
                    <a:cubicBezTo>
                      <a:pt x="173" y="26"/>
                      <a:pt x="139" y="0"/>
                      <a:pt x="10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9" name="Google Shape;2019;p37"/>
              <p:cNvSpPr/>
              <p:nvPr/>
            </p:nvSpPr>
            <p:spPr>
              <a:xfrm>
                <a:off x="4453667" y="1920141"/>
                <a:ext cx="3058" cy="5663"/>
              </a:xfrm>
              <a:custGeom>
                <a:avLst/>
                <a:gdLst/>
                <a:ahLst/>
                <a:cxnLst/>
                <a:rect l="l" t="t" r="r" b="b"/>
                <a:pathLst>
                  <a:path w="243" h="450" extrusionOk="0">
                    <a:moveTo>
                      <a:pt x="97" y="1"/>
                    </a:moveTo>
                    <a:cubicBezTo>
                      <a:pt x="50" y="1"/>
                      <a:pt x="0" y="50"/>
                      <a:pt x="0" y="113"/>
                    </a:cubicBezTo>
                    <a:lnTo>
                      <a:pt x="69" y="389"/>
                    </a:lnTo>
                    <a:cubicBezTo>
                      <a:pt x="69" y="430"/>
                      <a:pt x="96" y="449"/>
                      <a:pt x="129" y="449"/>
                    </a:cubicBezTo>
                    <a:cubicBezTo>
                      <a:pt x="179" y="449"/>
                      <a:pt x="242" y="404"/>
                      <a:pt x="242" y="320"/>
                    </a:cubicBezTo>
                    <a:lnTo>
                      <a:pt x="173" y="78"/>
                    </a:lnTo>
                    <a:cubicBezTo>
                      <a:pt x="159" y="23"/>
                      <a:pt x="129" y="1"/>
                      <a:pt x="9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0" name="Google Shape;2020;p37"/>
              <p:cNvSpPr/>
              <p:nvPr/>
            </p:nvSpPr>
            <p:spPr>
              <a:xfrm>
                <a:off x="4244592" y="2102812"/>
                <a:ext cx="3587" cy="7438"/>
              </a:xfrm>
              <a:custGeom>
                <a:avLst/>
                <a:gdLst/>
                <a:ahLst/>
                <a:cxnLst/>
                <a:rect l="l" t="t" r="r" b="b"/>
                <a:pathLst>
                  <a:path w="285" h="591" extrusionOk="0">
                    <a:moveTo>
                      <a:pt x="187" y="0"/>
                    </a:moveTo>
                    <a:cubicBezTo>
                      <a:pt x="155" y="0"/>
                      <a:pt x="126" y="17"/>
                      <a:pt x="126" y="46"/>
                    </a:cubicBezTo>
                    <a:cubicBezTo>
                      <a:pt x="91" y="184"/>
                      <a:pt x="56" y="322"/>
                      <a:pt x="22" y="461"/>
                    </a:cubicBezTo>
                    <a:cubicBezTo>
                      <a:pt x="1" y="544"/>
                      <a:pt x="56" y="590"/>
                      <a:pt x="110" y="590"/>
                    </a:cubicBezTo>
                    <a:cubicBezTo>
                      <a:pt x="146" y="590"/>
                      <a:pt x="181" y="571"/>
                      <a:pt x="195" y="530"/>
                    </a:cubicBezTo>
                    <a:cubicBezTo>
                      <a:pt x="195" y="426"/>
                      <a:pt x="229" y="253"/>
                      <a:pt x="264" y="115"/>
                    </a:cubicBezTo>
                    <a:cubicBezTo>
                      <a:pt x="284" y="34"/>
                      <a:pt x="233" y="0"/>
                      <a:pt x="18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1" name="Google Shape;2021;p37"/>
              <p:cNvSpPr/>
              <p:nvPr/>
            </p:nvSpPr>
            <p:spPr>
              <a:xfrm>
                <a:off x="4249802" y="2098923"/>
                <a:ext cx="3335" cy="7299"/>
              </a:xfrm>
              <a:custGeom>
                <a:avLst/>
                <a:gdLst/>
                <a:ahLst/>
                <a:cxnLst/>
                <a:rect l="l" t="t" r="r" b="b"/>
                <a:pathLst>
                  <a:path w="265" h="580" extrusionOk="0">
                    <a:moveTo>
                      <a:pt x="144" y="1"/>
                    </a:moveTo>
                    <a:cubicBezTo>
                      <a:pt x="90" y="1"/>
                      <a:pt x="36" y="51"/>
                      <a:pt x="57" y="113"/>
                    </a:cubicBezTo>
                    <a:cubicBezTo>
                      <a:pt x="92" y="217"/>
                      <a:pt x="57" y="355"/>
                      <a:pt x="23" y="459"/>
                    </a:cubicBezTo>
                    <a:cubicBezTo>
                      <a:pt x="0" y="526"/>
                      <a:pt x="66" y="579"/>
                      <a:pt x="124" y="579"/>
                    </a:cubicBezTo>
                    <a:cubicBezTo>
                      <a:pt x="155" y="579"/>
                      <a:pt x="183" y="564"/>
                      <a:pt x="195" y="528"/>
                    </a:cubicBezTo>
                    <a:cubicBezTo>
                      <a:pt x="230" y="355"/>
                      <a:pt x="265" y="217"/>
                      <a:pt x="230" y="78"/>
                    </a:cubicBezTo>
                    <a:cubicBezTo>
                      <a:pt x="216" y="23"/>
                      <a:pt x="180" y="1"/>
                      <a:pt x="14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2" name="Google Shape;2022;p37"/>
              <p:cNvSpPr/>
              <p:nvPr/>
            </p:nvSpPr>
            <p:spPr>
              <a:xfrm>
                <a:off x="4259656" y="2088490"/>
                <a:ext cx="2618" cy="9602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63" extrusionOk="0">
                    <a:moveTo>
                      <a:pt x="86" y="0"/>
                    </a:moveTo>
                    <a:cubicBezTo>
                      <a:pt x="43" y="0"/>
                      <a:pt x="0" y="26"/>
                      <a:pt x="0" y="78"/>
                    </a:cubicBezTo>
                    <a:cubicBezTo>
                      <a:pt x="0" y="285"/>
                      <a:pt x="0" y="493"/>
                      <a:pt x="35" y="700"/>
                    </a:cubicBezTo>
                    <a:cubicBezTo>
                      <a:pt x="49" y="743"/>
                      <a:pt x="82" y="763"/>
                      <a:pt x="115" y="763"/>
                    </a:cubicBezTo>
                    <a:cubicBezTo>
                      <a:pt x="161" y="763"/>
                      <a:pt x="207" y="726"/>
                      <a:pt x="207" y="665"/>
                    </a:cubicBezTo>
                    <a:cubicBezTo>
                      <a:pt x="173" y="458"/>
                      <a:pt x="173" y="285"/>
                      <a:pt x="173" y="78"/>
                    </a:cubicBezTo>
                    <a:cubicBezTo>
                      <a:pt x="173" y="26"/>
                      <a:pt x="130" y="0"/>
                      <a:pt x="86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3" name="Google Shape;2023;p37"/>
              <p:cNvSpPr/>
              <p:nvPr/>
            </p:nvSpPr>
            <p:spPr>
              <a:xfrm>
                <a:off x="4160474" y="2361660"/>
                <a:ext cx="2618" cy="9804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79" extrusionOk="0">
                    <a:moveTo>
                      <a:pt x="108" y="1"/>
                    </a:moveTo>
                    <a:cubicBezTo>
                      <a:pt x="69" y="1"/>
                      <a:pt x="35" y="27"/>
                      <a:pt x="35" y="79"/>
                    </a:cubicBezTo>
                    <a:lnTo>
                      <a:pt x="0" y="701"/>
                    </a:lnTo>
                    <a:cubicBezTo>
                      <a:pt x="17" y="753"/>
                      <a:pt x="52" y="779"/>
                      <a:pt x="87" y="779"/>
                    </a:cubicBezTo>
                    <a:cubicBezTo>
                      <a:pt x="121" y="779"/>
                      <a:pt x="156" y="753"/>
                      <a:pt x="173" y="701"/>
                    </a:cubicBezTo>
                    <a:lnTo>
                      <a:pt x="208" y="79"/>
                    </a:lnTo>
                    <a:cubicBezTo>
                      <a:pt x="190" y="27"/>
                      <a:pt x="147" y="1"/>
                      <a:pt x="108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4" name="Google Shape;2024;p37"/>
              <p:cNvSpPr/>
              <p:nvPr/>
            </p:nvSpPr>
            <p:spPr>
              <a:xfrm>
                <a:off x="4166565" y="2362969"/>
                <a:ext cx="2429" cy="6997"/>
              </a:xfrm>
              <a:custGeom>
                <a:avLst/>
                <a:gdLst/>
                <a:ahLst/>
                <a:cxnLst/>
                <a:rect l="l" t="t" r="r" b="b"/>
                <a:pathLst>
                  <a:path w="193" h="556" extrusionOk="0">
                    <a:moveTo>
                      <a:pt x="104" y="1"/>
                    </a:moveTo>
                    <a:cubicBezTo>
                      <a:pt x="69" y="1"/>
                      <a:pt x="35" y="27"/>
                      <a:pt x="35" y="78"/>
                    </a:cubicBezTo>
                    <a:cubicBezTo>
                      <a:pt x="0" y="217"/>
                      <a:pt x="0" y="355"/>
                      <a:pt x="35" y="493"/>
                    </a:cubicBezTo>
                    <a:cubicBezTo>
                      <a:pt x="35" y="537"/>
                      <a:pt x="65" y="556"/>
                      <a:pt x="98" y="556"/>
                    </a:cubicBezTo>
                    <a:cubicBezTo>
                      <a:pt x="143" y="556"/>
                      <a:pt x="193" y="519"/>
                      <a:pt x="173" y="459"/>
                    </a:cubicBezTo>
                    <a:cubicBezTo>
                      <a:pt x="173" y="320"/>
                      <a:pt x="173" y="217"/>
                      <a:pt x="173" y="78"/>
                    </a:cubicBezTo>
                    <a:cubicBezTo>
                      <a:pt x="173" y="27"/>
                      <a:pt x="138" y="1"/>
                      <a:pt x="10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5" name="Google Shape;2025;p37"/>
              <p:cNvSpPr/>
              <p:nvPr/>
            </p:nvSpPr>
            <p:spPr>
              <a:xfrm>
                <a:off x="4168302" y="2351492"/>
                <a:ext cx="2190" cy="5349"/>
              </a:xfrm>
              <a:custGeom>
                <a:avLst/>
                <a:gdLst/>
                <a:ahLst/>
                <a:cxnLst/>
                <a:rect l="l" t="t" r="r" b="b"/>
                <a:pathLst>
                  <a:path w="174" h="425" extrusionOk="0">
                    <a:moveTo>
                      <a:pt x="78" y="1"/>
                    </a:moveTo>
                    <a:cubicBezTo>
                      <a:pt x="38" y="1"/>
                      <a:pt x="0" y="27"/>
                      <a:pt x="0" y="92"/>
                    </a:cubicBezTo>
                    <a:cubicBezTo>
                      <a:pt x="0" y="195"/>
                      <a:pt x="0" y="265"/>
                      <a:pt x="0" y="334"/>
                    </a:cubicBezTo>
                    <a:cubicBezTo>
                      <a:pt x="0" y="389"/>
                      <a:pt x="50" y="425"/>
                      <a:pt x="96" y="425"/>
                    </a:cubicBezTo>
                    <a:cubicBezTo>
                      <a:pt x="136" y="425"/>
                      <a:pt x="173" y="398"/>
                      <a:pt x="173" y="334"/>
                    </a:cubicBezTo>
                    <a:lnTo>
                      <a:pt x="173" y="92"/>
                    </a:lnTo>
                    <a:cubicBezTo>
                      <a:pt x="173" y="36"/>
                      <a:pt x="124" y="1"/>
                      <a:pt x="78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6" name="Google Shape;2026;p37"/>
              <p:cNvSpPr/>
              <p:nvPr/>
            </p:nvSpPr>
            <p:spPr>
              <a:xfrm>
                <a:off x="4220504" y="2530450"/>
                <a:ext cx="2618" cy="12837"/>
              </a:xfrm>
              <a:custGeom>
                <a:avLst/>
                <a:gdLst/>
                <a:ahLst/>
                <a:cxnLst/>
                <a:rect l="l" t="t" r="r" b="b"/>
                <a:pathLst>
                  <a:path w="208" h="1020" extrusionOk="0">
                    <a:moveTo>
                      <a:pt x="121" y="0"/>
                    </a:moveTo>
                    <a:cubicBezTo>
                      <a:pt x="87" y="0"/>
                      <a:pt x="52" y="26"/>
                      <a:pt x="35" y="78"/>
                    </a:cubicBezTo>
                    <a:lnTo>
                      <a:pt x="0" y="942"/>
                    </a:lnTo>
                    <a:cubicBezTo>
                      <a:pt x="0" y="994"/>
                      <a:pt x="43" y="1020"/>
                      <a:pt x="87" y="1020"/>
                    </a:cubicBezTo>
                    <a:cubicBezTo>
                      <a:pt x="130" y="1020"/>
                      <a:pt x="173" y="994"/>
                      <a:pt x="173" y="942"/>
                    </a:cubicBezTo>
                    <a:cubicBezTo>
                      <a:pt x="173" y="631"/>
                      <a:pt x="208" y="355"/>
                      <a:pt x="208" y="78"/>
                    </a:cubicBezTo>
                    <a:cubicBezTo>
                      <a:pt x="190" y="26"/>
                      <a:pt x="156" y="0"/>
                      <a:pt x="121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7" name="Google Shape;2027;p37"/>
              <p:cNvSpPr/>
              <p:nvPr/>
            </p:nvSpPr>
            <p:spPr>
              <a:xfrm>
                <a:off x="4227024" y="2525668"/>
                <a:ext cx="2190" cy="8168"/>
              </a:xfrm>
              <a:custGeom>
                <a:avLst/>
                <a:gdLst/>
                <a:ahLst/>
                <a:cxnLst/>
                <a:rect l="l" t="t" r="r" b="b"/>
                <a:pathLst>
                  <a:path w="174" h="649" extrusionOk="0">
                    <a:moveTo>
                      <a:pt x="87" y="0"/>
                    </a:moveTo>
                    <a:cubicBezTo>
                      <a:pt x="44" y="0"/>
                      <a:pt x="1" y="26"/>
                      <a:pt x="1" y="78"/>
                    </a:cubicBezTo>
                    <a:lnTo>
                      <a:pt x="1" y="596"/>
                    </a:lnTo>
                    <a:cubicBezTo>
                      <a:pt x="1" y="631"/>
                      <a:pt x="35" y="648"/>
                      <a:pt x="74" y="648"/>
                    </a:cubicBezTo>
                    <a:cubicBezTo>
                      <a:pt x="113" y="648"/>
                      <a:pt x="156" y="631"/>
                      <a:pt x="173" y="596"/>
                    </a:cubicBezTo>
                    <a:lnTo>
                      <a:pt x="173" y="78"/>
                    </a:lnTo>
                    <a:cubicBezTo>
                      <a:pt x="173" y="26"/>
                      <a:pt x="130" y="0"/>
                      <a:pt x="8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8" name="Google Shape;2028;p37"/>
              <p:cNvSpPr/>
              <p:nvPr/>
            </p:nvSpPr>
            <p:spPr>
              <a:xfrm>
                <a:off x="4235292" y="2532187"/>
                <a:ext cx="2190" cy="5563"/>
              </a:xfrm>
              <a:custGeom>
                <a:avLst/>
                <a:gdLst/>
                <a:ahLst/>
                <a:cxnLst/>
                <a:rect l="l" t="t" r="r" b="b"/>
                <a:pathLst>
                  <a:path w="174" h="442" extrusionOk="0">
                    <a:moveTo>
                      <a:pt x="74" y="0"/>
                    </a:moveTo>
                    <a:cubicBezTo>
                      <a:pt x="35" y="0"/>
                      <a:pt x="0" y="26"/>
                      <a:pt x="0" y="78"/>
                    </a:cubicBezTo>
                    <a:lnTo>
                      <a:pt x="0" y="389"/>
                    </a:lnTo>
                    <a:cubicBezTo>
                      <a:pt x="0" y="424"/>
                      <a:pt x="35" y="441"/>
                      <a:pt x="74" y="441"/>
                    </a:cubicBezTo>
                    <a:cubicBezTo>
                      <a:pt x="113" y="441"/>
                      <a:pt x="156" y="424"/>
                      <a:pt x="173" y="389"/>
                    </a:cubicBezTo>
                    <a:lnTo>
                      <a:pt x="173" y="78"/>
                    </a:lnTo>
                    <a:cubicBezTo>
                      <a:pt x="156" y="26"/>
                      <a:pt x="113" y="0"/>
                      <a:pt x="7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9" name="Google Shape;2029;p37"/>
              <p:cNvSpPr/>
              <p:nvPr/>
            </p:nvSpPr>
            <p:spPr>
              <a:xfrm>
                <a:off x="4095221" y="2508691"/>
                <a:ext cx="2618" cy="8935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10" extrusionOk="0">
                    <a:moveTo>
                      <a:pt x="121" y="1"/>
                    </a:moveTo>
                    <a:cubicBezTo>
                      <a:pt x="78" y="1"/>
                      <a:pt x="35" y="27"/>
                      <a:pt x="35" y="79"/>
                    </a:cubicBezTo>
                    <a:cubicBezTo>
                      <a:pt x="35" y="252"/>
                      <a:pt x="0" y="424"/>
                      <a:pt x="0" y="632"/>
                    </a:cubicBezTo>
                    <a:cubicBezTo>
                      <a:pt x="0" y="684"/>
                      <a:pt x="35" y="710"/>
                      <a:pt x="70" y="710"/>
                    </a:cubicBezTo>
                    <a:cubicBezTo>
                      <a:pt x="104" y="710"/>
                      <a:pt x="139" y="684"/>
                      <a:pt x="139" y="632"/>
                    </a:cubicBezTo>
                    <a:cubicBezTo>
                      <a:pt x="173" y="424"/>
                      <a:pt x="173" y="252"/>
                      <a:pt x="208" y="79"/>
                    </a:cubicBezTo>
                    <a:cubicBezTo>
                      <a:pt x="208" y="27"/>
                      <a:pt x="165" y="1"/>
                      <a:pt x="121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0" name="Google Shape;2030;p37"/>
              <p:cNvSpPr/>
              <p:nvPr/>
            </p:nvSpPr>
            <p:spPr>
              <a:xfrm>
                <a:off x="4099575" y="2512328"/>
                <a:ext cx="2177" cy="4971"/>
              </a:xfrm>
              <a:custGeom>
                <a:avLst/>
                <a:gdLst/>
                <a:ahLst/>
                <a:cxnLst/>
                <a:rect l="l" t="t" r="r" b="b"/>
                <a:pathLst>
                  <a:path w="173" h="395" extrusionOk="0">
                    <a:moveTo>
                      <a:pt x="85" y="1"/>
                    </a:moveTo>
                    <a:cubicBezTo>
                      <a:pt x="42" y="1"/>
                      <a:pt x="0" y="28"/>
                      <a:pt x="0" y="66"/>
                    </a:cubicBezTo>
                    <a:lnTo>
                      <a:pt x="0" y="343"/>
                    </a:lnTo>
                    <a:cubicBezTo>
                      <a:pt x="0" y="377"/>
                      <a:pt x="35" y="395"/>
                      <a:pt x="74" y="395"/>
                    </a:cubicBezTo>
                    <a:cubicBezTo>
                      <a:pt x="112" y="395"/>
                      <a:pt x="156" y="377"/>
                      <a:pt x="173" y="343"/>
                    </a:cubicBezTo>
                    <a:lnTo>
                      <a:pt x="173" y="66"/>
                    </a:lnTo>
                    <a:cubicBezTo>
                      <a:pt x="157" y="19"/>
                      <a:pt x="121" y="1"/>
                      <a:pt x="85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1" name="Google Shape;2031;p37"/>
              <p:cNvSpPr/>
              <p:nvPr/>
            </p:nvSpPr>
            <p:spPr>
              <a:xfrm>
                <a:off x="4097914" y="2499554"/>
                <a:ext cx="2542" cy="893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710" extrusionOk="0">
                    <a:moveTo>
                      <a:pt x="63" y="1"/>
                    </a:moveTo>
                    <a:cubicBezTo>
                      <a:pt x="18" y="1"/>
                      <a:pt x="0" y="57"/>
                      <a:pt x="28" y="113"/>
                    </a:cubicBezTo>
                    <a:cubicBezTo>
                      <a:pt x="28" y="286"/>
                      <a:pt x="28" y="459"/>
                      <a:pt x="28" y="632"/>
                    </a:cubicBezTo>
                    <a:cubicBezTo>
                      <a:pt x="28" y="684"/>
                      <a:pt x="63" y="710"/>
                      <a:pt x="98" y="710"/>
                    </a:cubicBezTo>
                    <a:cubicBezTo>
                      <a:pt x="132" y="710"/>
                      <a:pt x="167" y="684"/>
                      <a:pt x="167" y="632"/>
                    </a:cubicBezTo>
                    <a:cubicBezTo>
                      <a:pt x="167" y="459"/>
                      <a:pt x="201" y="252"/>
                      <a:pt x="167" y="79"/>
                    </a:cubicBezTo>
                    <a:cubicBezTo>
                      <a:pt x="167" y="44"/>
                      <a:pt x="167" y="10"/>
                      <a:pt x="132" y="10"/>
                    </a:cubicBezTo>
                    <a:lnTo>
                      <a:pt x="98" y="10"/>
                    </a:lnTo>
                    <a:cubicBezTo>
                      <a:pt x="85" y="3"/>
                      <a:pt x="73" y="1"/>
                      <a:pt x="6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2" name="Google Shape;2032;p37"/>
              <p:cNvSpPr/>
              <p:nvPr/>
            </p:nvSpPr>
            <p:spPr>
              <a:xfrm>
                <a:off x="3811165" y="2444746"/>
                <a:ext cx="2190" cy="6003"/>
              </a:xfrm>
              <a:custGeom>
                <a:avLst/>
                <a:gdLst/>
                <a:ahLst/>
                <a:cxnLst/>
                <a:rect l="l" t="t" r="r" b="b"/>
                <a:pathLst>
                  <a:path w="174" h="477" extrusionOk="0">
                    <a:moveTo>
                      <a:pt x="74" y="1"/>
                    </a:moveTo>
                    <a:cubicBezTo>
                      <a:pt x="35" y="1"/>
                      <a:pt x="0" y="27"/>
                      <a:pt x="0" y="79"/>
                    </a:cubicBezTo>
                    <a:lnTo>
                      <a:pt x="0" y="424"/>
                    </a:lnTo>
                    <a:cubicBezTo>
                      <a:pt x="0" y="459"/>
                      <a:pt x="35" y="476"/>
                      <a:pt x="74" y="476"/>
                    </a:cubicBezTo>
                    <a:cubicBezTo>
                      <a:pt x="113" y="476"/>
                      <a:pt x="156" y="459"/>
                      <a:pt x="173" y="424"/>
                    </a:cubicBezTo>
                    <a:lnTo>
                      <a:pt x="173" y="79"/>
                    </a:lnTo>
                    <a:cubicBezTo>
                      <a:pt x="156" y="27"/>
                      <a:pt x="113" y="1"/>
                      <a:pt x="7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3" name="Google Shape;2033;p37"/>
              <p:cNvSpPr/>
              <p:nvPr/>
            </p:nvSpPr>
            <p:spPr>
              <a:xfrm>
                <a:off x="3817432" y="2447553"/>
                <a:ext cx="2882" cy="7249"/>
              </a:xfrm>
              <a:custGeom>
                <a:avLst/>
                <a:gdLst/>
                <a:ahLst/>
                <a:cxnLst/>
                <a:rect l="l" t="t" r="r" b="b"/>
                <a:pathLst>
                  <a:path w="229" h="576" extrusionOk="0">
                    <a:moveTo>
                      <a:pt x="96" y="0"/>
                    </a:moveTo>
                    <a:cubicBezTo>
                      <a:pt x="51" y="0"/>
                      <a:pt x="1" y="37"/>
                      <a:pt x="21" y="98"/>
                    </a:cubicBezTo>
                    <a:lnTo>
                      <a:pt x="55" y="512"/>
                    </a:lnTo>
                    <a:cubicBezTo>
                      <a:pt x="55" y="556"/>
                      <a:pt x="86" y="575"/>
                      <a:pt x="121" y="575"/>
                    </a:cubicBezTo>
                    <a:cubicBezTo>
                      <a:pt x="170" y="575"/>
                      <a:pt x="228" y="538"/>
                      <a:pt x="228" y="478"/>
                    </a:cubicBezTo>
                    <a:lnTo>
                      <a:pt x="159" y="63"/>
                    </a:lnTo>
                    <a:cubicBezTo>
                      <a:pt x="159" y="20"/>
                      <a:pt x="129" y="0"/>
                      <a:pt x="96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4" name="Google Shape;2034;p37"/>
              <p:cNvSpPr/>
              <p:nvPr/>
            </p:nvSpPr>
            <p:spPr>
              <a:xfrm>
                <a:off x="3821170" y="2431268"/>
                <a:ext cx="2190" cy="7790"/>
              </a:xfrm>
              <a:custGeom>
                <a:avLst/>
                <a:gdLst/>
                <a:ahLst/>
                <a:cxnLst/>
                <a:rect l="l" t="t" r="r" b="b"/>
                <a:pathLst>
                  <a:path w="174" h="619" extrusionOk="0">
                    <a:moveTo>
                      <a:pt x="87" y="0"/>
                    </a:moveTo>
                    <a:cubicBezTo>
                      <a:pt x="44" y="0"/>
                      <a:pt x="0" y="26"/>
                      <a:pt x="0" y="78"/>
                    </a:cubicBezTo>
                    <a:cubicBezTo>
                      <a:pt x="0" y="216"/>
                      <a:pt x="0" y="389"/>
                      <a:pt x="0" y="527"/>
                    </a:cubicBezTo>
                    <a:cubicBezTo>
                      <a:pt x="16" y="592"/>
                      <a:pt x="55" y="619"/>
                      <a:pt x="91" y="619"/>
                    </a:cubicBezTo>
                    <a:cubicBezTo>
                      <a:pt x="134" y="619"/>
                      <a:pt x="173" y="583"/>
                      <a:pt x="173" y="527"/>
                    </a:cubicBezTo>
                    <a:cubicBezTo>
                      <a:pt x="173" y="389"/>
                      <a:pt x="173" y="251"/>
                      <a:pt x="173" y="78"/>
                    </a:cubicBezTo>
                    <a:cubicBezTo>
                      <a:pt x="173" y="26"/>
                      <a:pt x="130" y="0"/>
                      <a:pt x="8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5" name="Google Shape;2035;p37"/>
              <p:cNvSpPr/>
              <p:nvPr/>
            </p:nvSpPr>
            <p:spPr>
              <a:xfrm>
                <a:off x="3926443" y="2337308"/>
                <a:ext cx="2618" cy="10018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96" extrusionOk="0">
                    <a:moveTo>
                      <a:pt x="121" y="0"/>
                    </a:moveTo>
                    <a:cubicBezTo>
                      <a:pt x="78" y="0"/>
                      <a:pt x="35" y="26"/>
                      <a:pt x="35" y="78"/>
                    </a:cubicBezTo>
                    <a:cubicBezTo>
                      <a:pt x="35" y="285"/>
                      <a:pt x="35" y="493"/>
                      <a:pt x="0" y="666"/>
                    </a:cubicBezTo>
                    <a:cubicBezTo>
                      <a:pt x="0" y="749"/>
                      <a:pt x="51" y="795"/>
                      <a:pt x="91" y="795"/>
                    </a:cubicBezTo>
                    <a:cubicBezTo>
                      <a:pt x="117" y="795"/>
                      <a:pt x="138" y="776"/>
                      <a:pt x="138" y="735"/>
                    </a:cubicBezTo>
                    <a:cubicBezTo>
                      <a:pt x="173" y="527"/>
                      <a:pt x="208" y="285"/>
                      <a:pt x="208" y="78"/>
                    </a:cubicBezTo>
                    <a:cubicBezTo>
                      <a:pt x="208" y="26"/>
                      <a:pt x="164" y="0"/>
                      <a:pt x="121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6" name="Google Shape;2036;p37"/>
              <p:cNvSpPr/>
              <p:nvPr/>
            </p:nvSpPr>
            <p:spPr>
              <a:xfrm>
                <a:off x="3932535" y="2340618"/>
                <a:ext cx="2618" cy="9212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32" extrusionOk="0">
                    <a:moveTo>
                      <a:pt x="112" y="0"/>
                    </a:moveTo>
                    <a:cubicBezTo>
                      <a:pt x="72" y="0"/>
                      <a:pt x="35" y="27"/>
                      <a:pt x="35" y="92"/>
                    </a:cubicBezTo>
                    <a:lnTo>
                      <a:pt x="0" y="679"/>
                    </a:lnTo>
                    <a:cubicBezTo>
                      <a:pt x="17" y="714"/>
                      <a:pt x="52" y="731"/>
                      <a:pt x="86" y="731"/>
                    </a:cubicBezTo>
                    <a:cubicBezTo>
                      <a:pt x="121" y="731"/>
                      <a:pt x="156" y="714"/>
                      <a:pt x="173" y="679"/>
                    </a:cubicBezTo>
                    <a:lnTo>
                      <a:pt x="207" y="92"/>
                    </a:lnTo>
                    <a:cubicBezTo>
                      <a:pt x="207" y="36"/>
                      <a:pt x="158" y="0"/>
                      <a:pt x="112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7" name="Google Shape;2037;p37"/>
              <p:cNvSpPr/>
              <p:nvPr/>
            </p:nvSpPr>
            <p:spPr>
              <a:xfrm>
                <a:off x="3938185" y="2334892"/>
                <a:ext cx="2895" cy="8268"/>
              </a:xfrm>
              <a:custGeom>
                <a:avLst/>
                <a:gdLst/>
                <a:ahLst/>
                <a:cxnLst/>
                <a:rect l="l" t="t" r="r" b="b"/>
                <a:pathLst>
                  <a:path w="230" h="657" extrusionOk="0">
                    <a:moveTo>
                      <a:pt x="108" y="0"/>
                    </a:moveTo>
                    <a:cubicBezTo>
                      <a:pt x="59" y="0"/>
                      <a:pt x="0" y="37"/>
                      <a:pt x="0" y="97"/>
                    </a:cubicBezTo>
                    <a:cubicBezTo>
                      <a:pt x="0" y="201"/>
                      <a:pt x="35" y="408"/>
                      <a:pt x="70" y="581"/>
                    </a:cubicBezTo>
                    <a:cubicBezTo>
                      <a:pt x="70" y="634"/>
                      <a:pt x="95" y="657"/>
                      <a:pt x="124" y="657"/>
                    </a:cubicBezTo>
                    <a:cubicBezTo>
                      <a:pt x="171" y="657"/>
                      <a:pt x="229" y="597"/>
                      <a:pt x="208" y="512"/>
                    </a:cubicBezTo>
                    <a:lnTo>
                      <a:pt x="173" y="63"/>
                    </a:lnTo>
                    <a:cubicBezTo>
                      <a:pt x="173" y="19"/>
                      <a:pt x="143" y="0"/>
                      <a:pt x="108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8" name="Google Shape;2038;p37"/>
              <p:cNvSpPr/>
              <p:nvPr/>
            </p:nvSpPr>
            <p:spPr>
              <a:xfrm>
                <a:off x="3878155" y="2172445"/>
                <a:ext cx="3272" cy="12409"/>
              </a:xfrm>
              <a:custGeom>
                <a:avLst/>
                <a:gdLst/>
                <a:ahLst/>
                <a:cxnLst/>
                <a:rect l="l" t="t" r="r" b="b"/>
                <a:pathLst>
                  <a:path w="260" h="986" extrusionOk="0">
                    <a:moveTo>
                      <a:pt x="182" y="0"/>
                    </a:moveTo>
                    <a:cubicBezTo>
                      <a:pt x="139" y="0"/>
                      <a:pt x="87" y="26"/>
                      <a:pt x="70" y="78"/>
                    </a:cubicBezTo>
                    <a:cubicBezTo>
                      <a:pt x="35" y="354"/>
                      <a:pt x="0" y="631"/>
                      <a:pt x="0" y="907"/>
                    </a:cubicBezTo>
                    <a:cubicBezTo>
                      <a:pt x="18" y="959"/>
                      <a:pt x="52" y="985"/>
                      <a:pt x="87" y="985"/>
                    </a:cubicBezTo>
                    <a:cubicBezTo>
                      <a:pt x="121" y="985"/>
                      <a:pt x="156" y="959"/>
                      <a:pt x="173" y="907"/>
                    </a:cubicBezTo>
                    <a:cubicBezTo>
                      <a:pt x="173" y="631"/>
                      <a:pt x="208" y="354"/>
                      <a:pt x="242" y="78"/>
                    </a:cubicBezTo>
                    <a:cubicBezTo>
                      <a:pt x="260" y="26"/>
                      <a:pt x="225" y="0"/>
                      <a:pt x="182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9" name="Google Shape;2039;p37"/>
              <p:cNvSpPr/>
              <p:nvPr/>
            </p:nvSpPr>
            <p:spPr>
              <a:xfrm>
                <a:off x="3882937" y="2173741"/>
                <a:ext cx="3499" cy="11641"/>
              </a:xfrm>
              <a:custGeom>
                <a:avLst/>
                <a:gdLst/>
                <a:ahLst/>
                <a:cxnLst/>
                <a:rect l="l" t="t" r="r" b="b"/>
                <a:pathLst>
                  <a:path w="278" h="925" extrusionOk="0">
                    <a:moveTo>
                      <a:pt x="191" y="1"/>
                    </a:moveTo>
                    <a:cubicBezTo>
                      <a:pt x="148" y="1"/>
                      <a:pt x="104" y="27"/>
                      <a:pt x="104" y="79"/>
                    </a:cubicBezTo>
                    <a:cubicBezTo>
                      <a:pt x="104" y="321"/>
                      <a:pt x="70" y="562"/>
                      <a:pt x="1" y="804"/>
                    </a:cubicBezTo>
                    <a:cubicBezTo>
                      <a:pt x="1" y="872"/>
                      <a:pt x="59" y="925"/>
                      <a:pt x="110" y="925"/>
                    </a:cubicBezTo>
                    <a:cubicBezTo>
                      <a:pt x="137" y="925"/>
                      <a:pt x="161" y="910"/>
                      <a:pt x="173" y="874"/>
                    </a:cubicBezTo>
                    <a:cubicBezTo>
                      <a:pt x="243" y="597"/>
                      <a:pt x="277" y="355"/>
                      <a:pt x="277" y="79"/>
                    </a:cubicBezTo>
                    <a:cubicBezTo>
                      <a:pt x="277" y="27"/>
                      <a:pt x="234" y="1"/>
                      <a:pt x="191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0" name="Google Shape;2040;p37"/>
              <p:cNvSpPr/>
              <p:nvPr/>
            </p:nvSpPr>
            <p:spPr>
              <a:xfrm>
                <a:off x="3892942" y="2182878"/>
                <a:ext cx="2630" cy="7740"/>
              </a:xfrm>
              <a:custGeom>
                <a:avLst/>
                <a:gdLst/>
                <a:ahLst/>
                <a:cxnLst/>
                <a:rect l="l" t="t" r="r" b="b"/>
                <a:pathLst>
                  <a:path w="209" h="615" extrusionOk="0">
                    <a:moveTo>
                      <a:pt x="109" y="1"/>
                    </a:moveTo>
                    <a:cubicBezTo>
                      <a:pt x="70" y="1"/>
                      <a:pt x="35" y="27"/>
                      <a:pt x="35" y="78"/>
                    </a:cubicBezTo>
                    <a:lnTo>
                      <a:pt x="1" y="562"/>
                    </a:lnTo>
                    <a:cubicBezTo>
                      <a:pt x="1" y="597"/>
                      <a:pt x="35" y="614"/>
                      <a:pt x="70" y="614"/>
                    </a:cubicBezTo>
                    <a:cubicBezTo>
                      <a:pt x="104" y="614"/>
                      <a:pt x="139" y="597"/>
                      <a:pt x="139" y="562"/>
                    </a:cubicBezTo>
                    <a:cubicBezTo>
                      <a:pt x="139" y="390"/>
                      <a:pt x="173" y="251"/>
                      <a:pt x="208" y="78"/>
                    </a:cubicBezTo>
                    <a:cubicBezTo>
                      <a:pt x="191" y="27"/>
                      <a:pt x="148" y="1"/>
                      <a:pt x="109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1" name="Google Shape;2041;p37"/>
              <p:cNvSpPr/>
              <p:nvPr/>
            </p:nvSpPr>
            <p:spPr>
              <a:xfrm>
                <a:off x="3989079" y="2242908"/>
                <a:ext cx="1749" cy="7186"/>
              </a:xfrm>
              <a:custGeom>
                <a:avLst/>
                <a:gdLst/>
                <a:ahLst/>
                <a:cxnLst/>
                <a:rect l="l" t="t" r="r" b="b"/>
                <a:pathLst>
                  <a:path w="139" h="571" extrusionOk="0">
                    <a:moveTo>
                      <a:pt x="70" y="1"/>
                    </a:moveTo>
                    <a:cubicBezTo>
                      <a:pt x="35" y="1"/>
                      <a:pt x="1" y="27"/>
                      <a:pt x="1" y="78"/>
                    </a:cubicBezTo>
                    <a:lnTo>
                      <a:pt x="1" y="493"/>
                    </a:lnTo>
                    <a:cubicBezTo>
                      <a:pt x="1" y="545"/>
                      <a:pt x="35" y="571"/>
                      <a:pt x="70" y="571"/>
                    </a:cubicBezTo>
                    <a:cubicBezTo>
                      <a:pt x="104" y="571"/>
                      <a:pt x="139" y="545"/>
                      <a:pt x="139" y="493"/>
                    </a:cubicBezTo>
                    <a:lnTo>
                      <a:pt x="139" y="78"/>
                    </a:lnTo>
                    <a:cubicBezTo>
                      <a:pt x="139" y="27"/>
                      <a:pt x="104" y="1"/>
                      <a:pt x="70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2" name="Google Shape;2042;p37"/>
              <p:cNvSpPr/>
              <p:nvPr/>
            </p:nvSpPr>
            <p:spPr>
              <a:xfrm>
                <a:off x="3982119" y="2237081"/>
                <a:ext cx="2618" cy="8671"/>
              </a:xfrm>
              <a:custGeom>
                <a:avLst/>
                <a:gdLst/>
                <a:ahLst/>
                <a:cxnLst/>
                <a:rect l="l" t="t" r="r" b="b"/>
                <a:pathLst>
                  <a:path w="208" h="689" extrusionOk="0">
                    <a:moveTo>
                      <a:pt x="93" y="1"/>
                    </a:moveTo>
                    <a:cubicBezTo>
                      <a:pt x="45" y="1"/>
                      <a:pt x="0" y="28"/>
                      <a:pt x="0" y="92"/>
                    </a:cubicBezTo>
                    <a:lnTo>
                      <a:pt x="0" y="611"/>
                    </a:lnTo>
                    <a:cubicBezTo>
                      <a:pt x="0" y="662"/>
                      <a:pt x="44" y="688"/>
                      <a:pt x="87" y="688"/>
                    </a:cubicBezTo>
                    <a:cubicBezTo>
                      <a:pt x="130" y="688"/>
                      <a:pt x="173" y="662"/>
                      <a:pt x="173" y="611"/>
                    </a:cubicBezTo>
                    <a:lnTo>
                      <a:pt x="208" y="92"/>
                    </a:lnTo>
                    <a:cubicBezTo>
                      <a:pt x="208" y="37"/>
                      <a:pt x="148" y="1"/>
                      <a:pt x="9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3" name="Google Shape;2043;p37"/>
              <p:cNvSpPr/>
              <p:nvPr/>
            </p:nvSpPr>
            <p:spPr>
              <a:xfrm>
                <a:off x="4002998" y="2118065"/>
                <a:ext cx="2618" cy="9363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44" extrusionOk="0">
                    <a:moveTo>
                      <a:pt x="122" y="0"/>
                    </a:moveTo>
                    <a:cubicBezTo>
                      <a:pt x="78" y="0"/>
                      <a:pt x="35" y="26"/>
                      <a:pt x="35" y="78"/>
                    </a:cubicBezTo>
                    <a:lnTo>
                      <a:pt x="1" y="666"/>
                    </a:lnTo>
                    <a:cubicBezTo>
                      <a:pt x="1" y="718"/>
                      <a:pt x="44" y="744"/>
                      <a:pt x="87" y="744"/>
                    </a:cubicBezTo>
                    <a:cubicBezTo>
                      <a:pt x="130" y="744"/>
                      <a:pt x="173" y="718"/>
                      <a:pt x="173" y="666"/>
                    </a:cubicBezTo>
                    <a:lnTo>
                      <a:pt x="208" y="78"/>
                    </a:lnTo>
                    <a:cubicBezTo>
                      <a:pt x="208" y="26"/>
                      <a:pt x="165" y="0"/>
                      <a:pt x="122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4" name="Google Shape;2044;p37"/>
              <p:cNvSpPr/>
              <p:nvPr/>
            </p:nvSpPr>
            <p:spPr>
              <a:xfrm>
                <a:off x="4006635" y="2119588"/>
                <a:ext cx="2907" cy="10987"/>
              </a:xfrm>
              <a:custGeom>
                <a:avLst/>
                <a:gdLst/>
                <a:ahLst/>
                <a:cxnLst/>
                <a:rect l="l" t="t" r="r" b="b"/>
                <a:pathLst>
                  <a:path w="231" h="873" extrusionOk="0">
                    <a:moveTo>
                      <a:pt x="104" y="1"/>
                    </a:moveTo>
                    <a:cubicBezTo>
                      <a:pt x="57" y="1"/>
                      <a:pt x="2" y="46"/>
                      <a:pt x="23" y="130"/>
                    </a:cubicBezTo>
                    <a:cubicBezTo>
                      <a:pt x="57" y="337"/>
                      <a:pt x="57" y="545"/>
                      <a:pt x="23" y="752"/>
                    </a:cubicBezTo>
                    <a:cubicBezTo>
                      <a:pt x="0" y="820"/>
                      <a:pt x="66" y="873"/>
                      <a:pt x="114" y="873"/>
                    </a:cubicBezTo>
                    <a:cubicBezTo>
                      <a:pt x="140" y="873"/>
                      <a:pt x="161" y="858"/>
                      <a:pt x="161" y="821"/>
                    </a:cubicBezTo>
                    <a:cubicBezTo>
                      <a:pt x="230" y="579"/>
                      <a:pt x="230" y="303"/>
                      <a:pt x="161" y="61"/>
                    </a:cubicBezTo>
                    <a:cubicBezTo>
                      <a:pt x="161" y="20"/>
                      <a:pt x="134" y="1"/>
                      <a:pt x="10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5" name="Google Shape;2045;p37"/>
              <p:cNvSpPr/>
              <p:nvPr/>
            </p:nvSpPr>
            <p:spPr>
              <a:xfrm>
                <a:off x="3645861" y="1952874"/>
                <a:ext cx="16109" cy="13806"/>
              </a:xfrm>
              <a:custGeom>
                <a:avLst/>
                <a:gdLst/>
                <a:ahLst/>
                <a:cxnLst/>
                <a:rect l="l" t="t" r="r" b="b"/>
                <a:pathLst>
                  <a:path w="1280" h="1097" extrusionOk="0">
                    <a:moveTo>
                      <a:pt x="761" y="0"/>
                    </a:moveTo>
                    <a:cubicBezTo>
                      <a:pt x="243" y="35"/>
                      <a:pt x="1" y="588"/>
                      <a:pt x="346" y="934"/>
                    </a:cubicBezTo>
                    <a:cubicBezTo>
                      <a:pt x="459" y="1046"/>
                      <a:pt x="597" y="1096"/>
                      <a:pt x="732" y="1096"/>
                    </a:cubicBezTo>
                    <a:cubicBezTo>
                      <a:pt x="1012" y="1096"/>
                      <a:pt x="1280" y="880"/>
                      <a:pt x="1280" y="553"/>
                    </a:cubicBezTo>
                    <a:cubicBezTo>
                      <a:pt x="1280" y="277"/>
                      <a:pt x="1038" y="0"/>
                      <a:pt x="761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6" name="Google Shape;2046;p37"/>
              <p:cNvSpPr/>
              <p:nvPr/>
            </p:nvSpPr>
            <p:spPr>
              <a:xfrm>
                <a:off x="3826946" y="2182098"/>
                <a:ext cx="15983" cy="13504"/>
              </a:xfrm>
              <a:custGeom>
                <a:avLst/>
                <a:gdLst/>
                <a:ahLst/>
                <a:cxnLst/>
                <a:rect l="l" t="t" r="r" b="b"/>
                <a:pathLst>
                  <a:path w="1270" h="1073" extrusionOk="0">
                    <a:moveTo>
                      <a:pt x="711" y="1"/>
                    </a:moveTo>
                    <a:cubicBezTo>
                      <a:pt x="252" y="1"/>
                      <a:pt x="1" y="565"/>
                      <a:pt x="336" y="901"/>
                    </a:cubicBezTo>
                    <a:cubicBezTo>
                      <a:pt x="443" y="1019"/>
                      <a:pt x="581" y="1073"/>
                      <a:pt x="719" y="1073"/>
                    </a:cubicBezTo>
                    <a:cubicBezTo>
                      <a:pt x="984" y="1073"/>
                      <a:pt x="1247" y="874"/>
                      <a:pt x="1270" y="555"/>
                    </a:cubicBezTo>
                    <a:cubicBezTo>
                      <a:pt x="1270" y="244"/>
                      <a:pt x="1028" y="2"/>
                      <a:pt x="751" y="2"/>
                    </a:cubicBezTo>
                    <a:cubicBezTo>
                      <a:pt x="737" y="1"/>
                      <a:pt x="724" y="1"/>
                      <a:pt x="711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7" name="Google Shape;2047;p37"/>
              <p:cNvSpPr/>
              <p:nvPr/>
            </p:nvSpPr>
            <p:spPr>
              <a:xfrm>
                <a:off x="4312413" y="2132513"/>
                <a:ext cx="15983" cy="13504"/>
              </a:xfrm>
              <a:custGeom>
                <a:avLst/>
                <a:gdLst/>
                <a:ahLst/>
                <a:cxnLst/>
                <a:rect l="l" t="t" r="r" b="b"/>
                <a:pathLst>
                  <a:path w="1270" h="1073" extrusionOk="0">
                    <a:moveTo>
                      <a:pt x="710" y="0"/>
                    </a:moveTo>
                    <a:cubicBezTo>
                      <a:pt x="252" y="0"/>
                      <a:pt x="0" y="565"/>
                      <a:pt x="336" y="900"/>
                    </a:cubicBezTo>
                    <a:cubicBezTo>
                      <a:pt x="442" y="1019"/>
                      <a:pt x="581" y="1072"/>
                      <a:pt x="719" y="1072"/>
                    </a:cubicBezTo>
                    <a:cubicBezTo>
                      <a:pt x="984" y="1072"/>
                      <a:pt x="1247" y="873"/>
                      <a:pt x="1269" y="555"/>
                    </a:cubicBezTo>
                    <a:cubicBezTo>
                      <a:pt x="1269" y="244"/>
                      <a:pt x="1027" y="2"/>
                      <a:pt x="751" y="2"/>
                    </a:cubicBezTo>
                    <a:cubicBezTo>
                      <a:pt x="737" y="1"/>
                      <a:pt x="724" y="0"/>
                      <a:pt x="710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8" name="Google Shape;2048;p37"/>
              <p:cNvSpPr/>
              <p:nvPr/>
            </p:nvSpPr>
            <p:spPr>
              <a:xfrm>
                <a:off x="4023008" y="2468784"/>
                <a:ext cx="16549" cy="14548"/>
              </a:xfrm>
              <a:custGeom>
                <a:avLst/>
                <a:gdLst/>
                <a:ahLst/>
                <a:cxnLst/>
                <a:rect l="l" t="t" r="r" b="b"/>
                <a:pathLst>
                  <a:path w="1315" h="1156" extrusionOk="0">
                    <a:moveTo>
                      <a:pt x="761" y="1"/>
                    </a:moveTo>
                    <a:cubicBezTo>
                      <a:pt x="277" y="1"/>
                      <a:pt x="1" y="588"/>
                      <a:pt x="346" y="968"/>
                    </a:cubicBezTo>
                    <a:cubicBezTo>
                      <a:pt x="464" y="1098"/>
                      <a:pt x="614" y="1155"/>
                      <a:pt x="761" y="1155"/>
                    </a:cubicBezTo>
                    <a:cubicBezTo>
                      <a:pt x="1044" y="1155"/>
                      <a:pt x="1314" y="942"/>
                      <a:pt x="1314" y="623"/>
                    </a:cubicBezTo>
                    <a:cubicBezTo>
                      <a:pt x="1314" y="277"/>
                      <a:pt x="1072" y="35"/>
                      <a:pt x="761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9" name="Google Shape;2049;p37"/>
              <p:cNvSpPr/>
              <p:nvPr/>
            </p:nvSpPr>
            <p:spPr>
              <a:xfrm>
                <a:off x="3654897" y="1976358"/>
                <a:ext cx="7073" cy="5160"/>
              </a:xfrm>
              <a:custGeom>
                <a:avLst/>
                <a:gdLst/>
                <a:ahLst/>
                <a:cxnLst/>
                <a:rect l="l" t="t" r="r" b="b"/>
                <a:pathLst>
                  <a:path w="562" h="410" extrusionOk="0">
                    <a:moveTo>
                      <a:pt x="320" y="1"/>
                    </a:moveTo>
                    <a:cubicBezTo>
                      <a:pt x="1" y="1"/>
                      <a:pt x="315" y="410"/>
                      <a:pt x="478" y="410"/>
                    </a:cubicBezTo>
                    <a:cubicBezTo>
                      <a:pt x="527" y="410"/>
                      <a:pt x="562" y="373"/>
                      <a:pt x="562" y="277"/>
                    </a:cubicBezTo>
                    <a:cubicBezTo>
                      <a:pt x="562" y="139"/>
                      <a:pt x="458" y="1"/>
                      <a:pt x="320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0" name="Google Shape;2050;p37"/>
              <p:cNvSpPr/>
              <p:nvPr/>
            </p:nvSpPr>
            <p:spPr>
              <a:xfrm>
                <a:off x="3850317" y="2196910"/>
                <a:ext cx="6532" cy="6104"/>
              </a:xfrm>
              <a:custGeom>
                <a:avLst/>
                <a:gdLst/>
                <a:ahLst/>
                <a:cxnLst/>
                <a:rect l="l" t="t" r="r" b="b"/>
                <a:pathLst>
                  <a:path w="519" h="485" extrusionOk="0">
                    <a:moveTo>
                      <a:pt x="277" y="0"/>
                    </a:moveTo>
                    <a:cubicBezTo>
                      <a:pt x="104" y="0"/>
                      <a:pt x="0" y="104"/>
                      <a:pt x="0" y="277"/>
                    </a:cubicBezTo>
                    <a:cubicBezTo>
                      <a:pt x="18" y="415"/>
                      <a:pt x="139" y="484"/>
                      <a:pt x="259" y="484"/>
                    </a:cubicBezTo>
                    <a:cubicBezTo>
                      <a:pt x="380" y="484"/>
                      <a:pt x="501" y="415"/>
                      <a:pt x="519" y="277"/>
                    </a:cubicBezTo>
                    <a:cubicBezTo>
                      <a:pt x="519" y="139"/>
                      <a:pt x="415" y="0"/>
                      <a:pt x="277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1" name="Google Shape;2051;p37"/>
              <p:cNvSpPr/>
              <p:nvPr/>
            </p:nvSpPr>
            <p:spPr>
              <a:xfrm>
                <a:off x="4302068" y="2145513"/>
                <a:ext cx="7186" cy="662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26" extrusionOk="0">
                    <a:moveTo>
                      <a:pt x="252" y="0"/>
                    </a:moveTo>
                    <a:cubicBezTo>
                      <a:pt x="22" y="0"/>
                      <a:pt x="0" y="526"/>
                      <a:pt x="269" y="526"/>
                    </a:cubicBezTo>
                    <a:cubicBezTo>
                      <a:pt x="277" y="526"/>
                      <a:pt x="286" y="525"/>
                      <a:pt x="294" y="524"/>
                    </a:cubicBezTo>
                    <a:cubicBezTo>
                      <a:pt x="432" y="524"/>
                      <a:pt x="536" y="420"/>
                      <a:pt x="570" y="282"/>
                    </a:cubicBezTo>
                    <a:cubicBezTo>
                      <a:pt x="570" y="144"/>
                      <a:pt x="467" y="6"/>
                      <a:pt x="294" y="6"/>
                    </a:cubicBezTo>
                    <a:cubicBezTo>
                      <a:pt x="279" y="2"/>
                      <a:pt x="265" y="0"/>
                      <a:pt x="252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2" name="Google Shape;2052;p37"/>
              <p:cNvSpPr/>
              <p:nvPr/>
            </p:nvSpPr>
            <p:spPr>
              <a:xfrm>
                <a:off x="4267044" y="2167323"/>
                <a:ext cx="7413" cy="5172"/>
              </a:xfrm>
              <a:custGeom>
                <a:avLst/>
                <a:gdLst/>
                <a:ahLst/>
                <a:cxnLst/>
                <a:rect l="l" t="t" r="r" b="b"/>
                <a:pathLst>
                  <a:path w="589" h="411" extrusionOk="0">
                    <a:moveTo>
                      <a:pt x="346" y="1"/>
                    </a:moveTo>
                    <a:cubicBezTo>
                      <a:pt x="1" y="1"/>
                      <a:pt x="330" y="410"/>
                      <a:pt x="500" y="410"/>
                    </a:cubicBezTo>
                    <a:cubicBezTo>
                      <a:pt x="551" y="410"/>
                      <a:pt x="588" y="373"/>
                      <a:pt x="588" y="277"/>
                    </a:cubicBezTo>
                    <a:cubicBezTo>
                      <a:pt x="588" y="139"/>
                      <a:pt x="485" y="1"/>
                      <a:pt x="346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3" name="Google Shape;2053;p37"/>
              <p:cNvSpPr/>
              <p:nvPr/>
            </p:nvSpPr>
            <p:spPr>
              <a:xfrm>
                <a:off x="4014312" y="2465738"/>
                <a:ext cx="7400" cy="6544"/>
              </a:xfrm>
              <a:custGeom>
                <a:avLst/>
                <a:gdLst/>
                <a:ahLst/>
                <a:cxnLst/>
                <a:rect l="l" t="t" r="r" b="b"/>
                <a:pathLst>
                  <a:path w="588" h="520" extrusionOk="0">
                    <a:moveTo>
                      <a:pt x="311" y="1"/>
                    </a:moveTo>
                    <a:cubicBezTo>
                      <a:pt x="0" y="35"/>
                      <a:pt x="0" y="485"/>
                      <a:pt x="311" y="519"/>
                    </a:cubicBezTo>
                    <a:cubicBezTo>
                      <a:pt x="450" y="519"/>
                      <a:pt x="553" y="415"/>
                      <a:pt x="588" y="277"/>
                    </a:cubicBezTo>
                    <a:cubicBezTo>
                      <a:pt x="588" y="139"/>
                      <a:pt x="450" y="1"/>
                      <a:pt x="311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4" name="Google Shape;2054;p37"/>
              <p:cNvSpPr/>
              <p:nvPr/>
            </p:nvSpPr>
            <p:spPr>
              <a:xfrm>
                <a:off x="3992124" y="2345262"/>
                <a:ext cx="41342" cy="37818"/>
              </a:xfrm>
              <a:custGeom>
                <a:avLst/>
                <a:gdLst/>
                <a:ahLst/>
                <a:cxnLst/>
                <a:rect l="l" t="t" r="r" b="b"/>
                <a:pathLst>
                  <a:path w="3285" h="3005" extrusionOk="0">
                    <a:moveTo>
                      <a:pt x="1651" y="0"/>
                    </a:moveTo>
                    <a:cubicBezTo>
                      <a:pt x="945" y="0"/>
                      <a:pt x="324" y="487"/>
                      <a:pt x="173" y="1209"/>
                    </a:cubicBezTo>
                    <a:cubicBezTo>
                      <a:pt x="0" y="2004"/>
                      <a:pt x="519" y="2799"/>
                      <a:pt x="1314" y="2972"/>
                    </a:cubicBezTo>
                    <a:cubicBezTo>
                      <a:pt x="1422" y="2994"/>
                      <a:pt x="1529" y="3005"/>
                      <a:pt x="1635" y="3005"/>
                    </a:cubicBezTo>
                    <a:cubicBezTo>
                      <a:pt x="2340" y="3005"/>
                      <a:pt x="2961" y="2523"/>
                      <a:pt x="3111" y="1831"/>
                    </a:cubicBezTo>
                    <a:cubicBezTo>
                      <a:pt x="3284" y="1036"/>
                      <a:pt x="2766" y="241"/>
                      <a:pt x="1971" y="34"/>
                    </a:cubicBezTo>
                    <a:cubicBezTo>
                      <a:pt x="1863" y="11"/>
                      <a:pt x="1756" y="0"/>
                      <a:pt x="1651" y="0"/>
                    </a:cubicBezTo>
                    <a:close/>
                  </a:path>
                </a:pathLst>
              </a:custGeom>
              <a:solidFill>
                <a:srgbClr val="D1CBC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5" name="Google Shape;2055;p37"/>
              <p:cNvSpPr/>
              <p:nvPr/>
            </p:nvSpPr>
            <p:spPr>
              <a:xfrm>
                <a:off x="3983667" y="2345212"/>
                <a:ext cx="44576" cy="37831"/>
              </a:xfrm>
              <a:custGeom>
                <a:avLst/>
                <a:gdLst/>
                <a:ahLst/>
                <a:cxnLst/>
                <a:rect l="l" t="t" r="r" b="b"/>
                <a:pathLst>
                  <a:path w="3542" h="3006" extrusionOk="0">
                    <a:moveTo>
                      <a:pt x="1970" y="1"/>
                    </a:moveTo>
                    <a:cubicBezTo>
                      <a:pt x="677" y="1"/>
                      <a:pt x="1" y="1545"/>
                      <a:pt x="914" y="2526"/>
                    </a:cubicBezTo>
                    <a:cubicBezTo>
                      <a:pt x="1221" y="2856"/>
                      <a:pt x="1611" y="3005"/>
                      <a:pt x="1996" y="3005"/>
                    </a:cubicBezTo>
                    <a:cubicBezTo>
                      <a:pt x="2740" y="3005"/>
                      <a:pt x="3461" y="2447"/>
                      <a:pt x="3507" y="1559"/>
                    </a:cubicBezTo>
                    <a:cubicBezTo>
                      <a:pt x="3541" y="729"/>
                      <a:pt x="2885" y="38"/>
                      <a:pt x="2055" y="3"/>
                    </a:cubicBezTo>
                    <a:cubicBezTo>
                      <a:pt x="2027" y="2"/>
                      <a:pt x="1998" y="1"/>
                      <a:pt x="197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6" name="Google Shape;2056;p37"/>
              <p:cNvSpPr/>
              <p:nvPr/>
            </p:nvSpPr>
            <p:spPr>
              <a:xfrm>
                <a:off x="3993119" y="2206034"/>
                <a:ext cx="44261" cy="37805"/>
              </a:xfrm>
              <a:custGeom>
                <a:avLst/>
                <a:gdLst/>
                <a:ahLst/>
                <a:cxnLst/>
                <a:rect l="l" t="t" r="r" b="b"/>
                <a:pathLst>
                  <a:path w="3517" h="3004" extrusionOk="0">
                    <a:moveTo>
                      <a:pt x="1988" y="1"/>
                    </a:moveTo>
                    <a:cubicBezTo>
                      <a:pt x="701" y="1"/>
                      <a:pt x="0" y="1567"/>
                      <a:pt x="889" y="2525"/>
                    </a:cubicBezTo>
                    <a:cubicBezTo>
                      <a:pt x="1196" y="2854"/>
                      <a:pt x="1586" y="3004"/>
                      <a:pt x="1971" y="3004"/>
                    </a:cubicBezTo>
                    <a:cubicBezTo>
                      <a:pt x="2715" y="3004"/>
                      <a:pt x="3436" y="2445"/>
                      <a:pt x="3482" y="1557"/>
                    </a:cubicBezTo>
                    <a:cubicBezTo>
                      <a:pt x="3516" y="727"/>
                      <a:pt x="2860" y="36"/>
                      <a:pt x="2030" y="1"/>
                    </a:cubicBezTo>
                    <a:cubicBezTo>
                      <a:pt x="2016" y="1"/>
                      <a:pt x="2002" y="1"/>
                      <a:pt x="1988" y="1"/>
                    </a:cubicBezTo>
                    <a:close/>
                  </a:path>
                </a:pathLst>
              </a:custGeom>
              <a:solidFill>
                <a:srgbClr val="D1CBC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7" name="Google Shape;2057;p37"/>
              <p:cNvSpPr/>
              <p:nvPr/>
            </p:nvSpPr>
            <p:spPr>
              <a:xfrm>
                <a:off x="3989205" y="2206034"/>
                <a:ext cx="44261" cy="37705"/>
              </a:xfrm>
              <a:custGeom>
                <a:avLst/>
                <a:gdLst/>
                <a:ahLst/>
                <a:cxnLst/>
                <a:rect l="l" t="t" r="r" b="b"/>
                <a:pathLst>
                  <a:path w="3517" h="2996" extrusionOk="0">
                    <a:moveTo>
                      <a:pt x="1987" y="1"/>
                    </a:moveTo>
                    <a:cubicBezTo>
                      <a:pt x="701" y="1"/>
                      <a:pt x="0" y="1533"/>
                      <a:pt x="889" y="2525"/>
                    </a:cubicBezTo>
                    <a:cubicBezTo>
                      <a:pt x="1191" y="2850"/>
                      <a:pt x="1576" y="2996"/>
                      <a:pt x="1955" y="2996"/>
                    </a:cubicBezTo>
                    <a:cubicBezTo>
                      <a:pt x="2705" y="2996"/>
                      <a:pt x="3436" y="2428"/>
                      <a:pt x="3482" y="1557"/>
                    </a:cubicBezTo>
                    <a:cubicBezTo>
                      <a:pt x="3516" y="727"/>
                      <a:pt x="2859" y="36"/>
                      <a:pt x="2030" y="1"/>
                    </a:cubicBezTo>
                    <a:cubicBezTo>
                      <a:pt x="2015" y="1"/>
                      <a:pt x="2001" y="1"/>
                      <a:pt x="198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8" name="Google Shape;2058;p37"/>
              <p:cNvSpPr/>
              <p:nvPr/>
            </p:nvSpPr>
            <p:spPr>
              <a:xfrm>
                <a:off x="4009530" y="1683971"/>
                <a:ext cx="97446" cy="94476"/>
              </a:xfrm>
              <a:custGeom>
                <a:avLst/>
                <a:gdLst/>
                <a:ahLst/>
                <a:cxnLst/>
                <a:rect l="l" t="t" r="r" b="b"/>
                <a:pathLst>
                  <a:path w="7743" h="7507" extrusionOk="0">
                    <a:moveTo>
                      <a:pt x="3702" y="1"/>
                    </a:moveTo>
                    <a:cubicBezTo>
                      <a:pt x="3678" y="1"/>
                      <a:pt x="3654" y="3"/>
                      <a:pt x="3629" y="6"/>
                    </a:cubicBezTo>
                    <a:cubicBezTo>
                      <a:pt x="2109" y="213"/>
                      <a:pt x="830" y="1320"/>
                      <a:pt x="415" y="2806"/>
                    </a:cubicBezTo>
                    <a:cubicBezTo>
                      <a:pt x="0" y="4119"/>
                      <a:pt x="449" y="5571"/>
                      <a:pt x="1486" y="6470"/>
                    </a:cubicBezTo>
                    <a:cubicBezTo>
                      <a:pt x="2351" y="7127"/>
                      <a:pt x="3387" y="7507"/>
                      <a:pt x="4494" y="7507"/>
                    </a:cubicBezTo>
                    <a:cubicBezTo>
                      <a:pt x="4701" y="7507"/>
                      <a:pt x="4908" y="7472"/>
                      <a:pt x="5116" y="7438"/>
                    </a:cubicBezTo>
                    <a:cubicBezTo>
                      <a:pt x="6084" y="7299"/>
                      <a:pt x="6913" y="6746"/>
                      <a:pt x="7432" y="5951"/>
                    </a:cubicBezTo>
                    <a:cubicBezTo>
                      <a:pt x="7708" y="5433"/>
                      <a:pt x="7743" y="4845"/>
                      <a:pt x="7535" y="4327"/>
                    </a:cubicBezTo>
                    <a:cubicBezTo>
                      <a:pt x="7185" y="3535"/>
                      <a:pt x="6512" y="3322"/>
                      <a:pt x="5870" y="3322"/>
                    </a:cubicBezTo>
                    <a:cubicBezTo>
                      <a:pt x="5307" y="3322"/>
                      <a:pt x="4768" y="3486"/>
                      <a:pt x="4494" y="3566"/>
                    </a:cubicBezTo>
                    <a:cubicBezTo>
                      <a:pt x="3992" y="3723"/>
                      <a:pt x="4173" y="4419"/>
                      <a:pt x="4623" y="4419"/>
                    </a:cubicBezTo>
                    <a:cubicBezTo>
                      <a:pt x="4669" y="4419"/>
                      <a:pt x="4718" y="4412"/>
                      <a:pt x="4770" y="4396"/>
                    </a:cubicBezTo>
                    <a:cubicBezTo>
                      <a:pt x="5268" y="4238"/>
                      <a:pt x="5639" y="4174"/>
                      <a:pt x="5917" y="4174"/>
                    </a:cubicBezTo>
                    <a:cubicBezTo>
                      <a:pt x="6429" y="4174"/>
                      <a:pt x="6628" y="4391"/>
                      <a:pt x="6740" y="4638"/>
                    </a:cubicBezTo>
                    <a:cubicBezTo>
                      <a:pt x="6844" y="4914"/>
                      <a:pt x="6809" y="5260"/>
                      <a:pt x="6671" y="5502"/>
                    </a:cubicBezTo>
                    <a:cubicBezTo>
                      <a:pt x="6291" y="6090"/>
                      <a:pt x="5669" y="6470"/>
                      <a:pt x="5012" y="6573"/>
                    </a:cubicBezTo>
                    <a:cubicBezTo>
                      <a:pt x="4832" y="6597"/>
                      <a:pt x="4653" y="6608"/>
                      <a:pt x="4476" y="6608"/>
                    </a:cubicBezTo>
                    <a:cubicBezTo>
                      <a:pt x="3598" y="6608"/>
                      <a:pt x="2764" y="6325"/>
                      <a:pt x="2074" y="5778"/>
                    </a:cubicBezTo>
                    <a:cubicBezTo>
                      <a:pt x="1244" y="5122"/>
                      <a:pt x="933" y="4050"/>
                      <a:pt x="1244" y="3048"/>
                    </a:cubicBezTo>
                    <a:cubicBezTo>
                      <a:pt x="1590" y="1873"/>
                      <a:pt x="2558" y="1008"/>
                      <a:pt x="3733" y="836"/>
                    </a:cubicBezTo>
                    <a:cubicBezTo>
                      <a:pt x="3975" y="801"/>
                      <a:pt x="4148" y="594"/>
                      <a:pt x="4113" y="352"/>
                    </a:cubicBezTo>
                    <a:cubicBezTo>
                      <a:pt x="4082" y="135"/>
                      <a:pt x="3912" y="1"/>
                      <a:pt x="370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9" name="Google Shape;2059;p37"/>
              <p:cNvSpPr/>
              <p:nvPr/>
            </p:nvSpPr>
            <p:spPr>
              <a:xfrm>
                <a:off x="3961669" y="1986992"/>
                <a:ext cx="72225" cy="68123"/>
              </a:xfrm>
              <a:custGeom>
                <a:avLst/>
                <a:gdLst/>
                <a:ahLst/>
                <a:cxnLst/>
                <a:rect l="l" t="t" r="r" b="b"/>
                <a:pathLst>
                  <a:path w="5739" h="5413" extrusionOk="0">
                    <a:moveTo>
                      <a:pt x="1314" y="850"/>
                    </a:moveTo>
                    <a:cubicBezTo>
                      <a:pt x="1867" y="850"/>
                      <a:pt x="2766" y="1403"/>
                      <a:pt x="4183" y="3822"/>
                    </a:cubicBezTo>
                    <a:cubicBezTo>
                      <a:pt x="2420" y="2751"/>
                      <a:pt x="900" y="1541"/>
                      <a:pt x="900" y="1022"/>
                    </a:cubicBezTo>
                    <a:cubicBezTo>
                      <a:pt x="900" y="988"/>
                      <a:pt x="1003" y="919"/>
                      <a:pt x="1038" y="919"/>
                    </a:cubicBezTo>
                    <a:cubicBezTo>
                      <a:pt x="1107" y="884"/>
                      <a:pt x="1211" y="850"/>
                      <a:pt x="1314" y="850"/>
                    </a:cubicBezTo>
                    <a:close/>
                    <a:moveTo>
                      <a:pt x="1331" y="0"/>
                    </a:moveTo>
                    <a:cubicBezTo>
                      <a:pt x="1108" y="0"/>
                      <a:pt x="882" y="50"/>
                      <a:pt x="658" y="158"/>
                    </a:cubicBezTo>
                    <a:cubicBezTo>
                      <a:pt x="277" y="297"/>
                      <a:pt x="35" y="642"/>
                      <a:pt x="35" y="1022"/>
                    </a:cubicBezTo>
                    <a:cubicBezTo>
                      <a:pt x="1" y="2474"/>
                      <a:pt x="3803" y="4652"/>
                      <a:pt x="5047" y="5343"/>
                    </a:cubicBezTo>
                    <a:cubicBezTo>
                      <a:pt x="5082" y="5378"/>
                      <a:pt x="5151" y="5412"/>
                      <a:pt x="5186" y="5412"/>
                    </a:cubicBezTo>
                    <a:lnTo>
                      <a:pt x="5324" y="5412"/>
                    </a:lnTo>
                    <a:cubicBezTo>
                      <a:pt x="5393" y="5412"/>
                      <a:pt x="5462" y="5412"/>
                      <a:pt x="5531" y="5378"/>
                    </a:cubicBezTo>
                    <a:cubicBezTo>
                      <a:pt x="5670" y="5308"/>
                      <a:pt x="5739" y="5136"/>
                      <a:pt x="5739" y="4997"/>
                    </a:cubicBezTo>
                    <a:cubicBezTo>
                      <a:pt x="5739" y="4894"/>
                      <a:pt x="5704" y="4790"/>
                      <a:pt x="5635" y="4721"/>
                    </a:cubicBezTo>
                    <a:lnTo>
                      <a:pt x="5531" y="4513"/>
                    </a:lnTo>
                    <a:cubicBezTo>
                      <a:pt x="4915" y="3342"/>
                      <a:pt x="3172" y="0"/>
                      <a:pt x="133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0" name="Google Shape;2060;p37"/>
              <p:cNvSpPr/>
              <p:nvPr/>
            </p:nvSpPr>
            <p:spPr>
              <a:xfrm>
                <a:off x="4022580" y="2001075"/>
                <a:ext cx="83086" cy="54040"/>
              </a:xfrm>
              <a:custGeom>
                <a:avLst/>
                <a:gdLst/>
                <a:ahLst/>
                <a:cxnLst/>
                <a:rect l="l" t="t" r="r" b="b"/>
                <a:pathLst>
                  <a:path w="6602" h="4294" extrusionOk="0">
                    <a:moveTo>
                      <a:pt x="5185" y="837"/>
                    </a:moveTo>
                    <a:cubicBezTo>
                      <a:pt x="5358" y="837"/>
                      <a:pt x="5496" y="940"/>
                      <a:pt x="5600" y="1079"/>
                    </a:cubicBezTo>
                    <a:cubicBezTo>
                      <a:pt x="5669" y="1182"/>
                      <a:pt x="5703" y="1355"/>
                      <a:pt x="5634" y="1459"/>
                    </a:cubicBezTo>
                    <a:cubicBezTo>
                      <a:pt x="5323" y="2150"/>
                      <a:pt x="3422" y="2772"/>
                      <a:pt x="1694" y="3187"/>
                    </a:cubicBezTo>
                    <a:cubicBezTo>
                      <a:pt x="2834" y="2046"/>
                      <a:pt x="4286" y="837"/>
                      <a:pt x="5116" y="837"/>
                    </a:cubicBezTo>
                    <a:close/>
                    <a:moveTo>
                      <a:pt x="5114" y="1"/>
                    </a:moveTo>
                    <a:cubicBezTo>
                      <a:pt x="3276" y="1"/>
                      <a:pt x="475" y="3197"/>
                      <a:pt x="138" y="3567"/>
                    </a:cubicBezTo>
                    <a:cubicBezTo>
                      <a:pt x="35" y="3706"/>
                      <a:pt x="0" y="3913"/>
                      <a:pt x="104" y="4086"/>
                    </a:cubicBezTo>
                    <a:cubicBezTo>
                      <a:pt x="173" y="4189"/>
                      <a:pt x="311" y="4293"/>
                      <a:pt x="484" y="4293"/>
                    </a:cubicBezTo>
                    <a:lnTo>
                      <a:pt x="553" y="4293"/>
                    </a:lnTo>
                    <a:cubicBezTo>
                      <a:pt x="1383" y="4155"/>
                      <a:pt x="5703" y="3429"/>
                      <a:pt x="6429" y="1839"/>
                    </a:cubicBezTo>
                    <a:cubicBezTo>
                      <a:pt x="6602" y="1459"/>
                      <a:pt x="6567" y="1009"/>
                      <a:pt x="6325" y="664"/>
                    </a:cubicBezTo>
                    <a:cubicBezTo>
                      <a:pt x="6084" y="284"/>
                      <a:pt x="5703" y="7"/>
                      <a:pt x="5254" y="7"/>
                    </a:cubicBezTo>
                    <a:cubicBezTo>
                      <a:pt x="5208" y="3"/>
                      <a:pt x="5161" y="1"/>
                      <a:pt x="511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1" name="Google Shape;2061;p37"/>
              <p:cNvSpPr/>
              <p:nvPr/>
            </p:nvSpPr>
            <p:spPr>
              <a:xfrm>
                <a:off x="3989947" y="2042794"/>
                <a:ext cx="40901" cy="74956"/>
              </a:xfrm>
              <a:custGeom>
                <a:avLst/>
                <a:gdLst/>
                <a:ahLst/>
                <a:cxnLst/>
                <a:rect l="l" t="t" r="r" b="b"/>
                <a:pathLst>
                  <a:path w="3250" h="5956" extrusionOk="0">
                    <a:moveTo>
                      <a:pt x="2690" y="1"/>
                    </a:moveTo>
                    <a:cubicBezTo>
                      <a:pt x="2431" y="1"/>
                      <a:pt x="2162" y="223"/>
                      <a:pt x="2247" y="563"/>
                    </a:cubicBezTo>
                    <a:cubicBezTo>
                      <a:pt x="2386" y="1082"/>
                      <a:pt x="2351" y="1600"/>
                      <a:pt x="2213" y="2119"/>
                    </a:cubicBezTo>
                    <a:cubicBezTo>
                      <a:pt x="2109" y="2741"/>
                      <a:pt x="1902" y="3363"/>
                      <a:pt x="1660" y="3916"/>
                    </a:cubicBezTo>
                    <a:cubicBezTo>
                      <a:pt x="1383" y="4435"/>
                      <a:pt x="968" y="4849"/>
                      <a:pt x="450" y="5126"/>
                    </a:cubicBezTo>
                    <a:cubicBezTo>
                      <a:pt x="1" y="5299"/>
                      <a:pt x="104" y="5956"/>
                      <a:pt x="588" y="5956"/>
                    </a:cubicBezTo>
                    <a:cubicBezTo>
                      <a:pt x="657" y="5956"/>
                      <a:pt x="692" y="5921"/>
                      <a:pt x="761" y="5921"/>
                    </a:cubicBezTo>
                    <a:cubicBezTo>
                      <a:pt x="1452" y="5610"/>
                      <a:pt x="2040" y="5022"/>
                      <a:pt x="2420" y="4331"/>
                    </a:cubicBezTo>
                    <a:cubicBezTo>
                      <a:pt x="2731" y="3674"/>
                      <a:pt x="2939" y="2983"/>
                      <a:pt x="3077" y="2292"/>
                    </a:cubicBezTo>
                    <a:cubicBezTo>
                      <a:pt x="3250" y="1635"/>
                      <a:pt x="3250" y="944"/>
                      <a:pt x="3077" y="287"/>
                    </a:cubicBezTo>
                    <a:cubicBezTo>
                      <a:pt x="3010" y="87"/>
                      <a:pt x="2852" y="1"/>
                      <a:pt x="269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2" name="Google Shape;2062;p37"/>
              <p:cNvSpPr/>
              <p:nvPr/>
            </p:nvSpPr>
            <p:spPr>
              <a:xfrm>
                <a:off x="4027035" y="2040655"/>
                <a:ext cx="67053" cy="61440"/>
              </a:xfrm>
              <a:custGeom>
                <a:avLst/>
                <a:gdLst/>
                <a:ahLst/>
                <a:cxnLst/>
                <a:rect l="l" t="t" r="r" b="b"/>
                <a:pathLst>
                  <a:path w="5328" h="4882" extrusionOk="0">
                    <a:moveTo>
                      <a:pt x="521" y="0"/>
                    </a:moveTo>
                    <a:cubicBezTo>
                      <a:pt x="267" y="0"/>
                      <a:pt x="1" y="205"/>
                      <a:pt x="61" y="526"/>
                    </a:cubicBezTo>
                    <a:cubicBezTo>
                      <a:pt x="406" y="2151"/>
                      <a:pt x="1443" y="3533"/>
                      <a:pt x="2861" y="4363"/>
                    </a:cubicBezTo>
                    <a:cubicBezTo>
                      <a:pt x="3310" y="4639"/>
                      <a:pt x="3759" y="4812"/>
                      <a:pt x="4278" y="4881"/>
                    </a:cubicBezTo>
                    <a:lnTo>
                      <a:pt x="4416" y="4881"/>
                    </a:lnTo>
                    <a:cubicBezTo>
                      <a:pt x="4727" y="4881"/>
                      <a:pt x="5004" y="4743"/>
                      <a:pt x="5176" y="4466"/>
                    </a:cubicBezTo>
                    <a:cubicBezTo>
                      <a:pt x="5328" y="4139"/>
                      <a:pt x="5057" y="3848"/>
                      <a:pt x="4778" y="3848"/>
                    </a:cubicBezTo>
                    <a:cubicBezTo>
                      <a:pt x="4674" y="3848"/>
                      <a:pt x="4570" y="3889"/>
                      <a:pt x="4485" y="3983"/>
                    </a:cubicBezTo>
                    <a:lnTo>
                      <a:pt x="4347" y="3983"/>
                    </a:lnTo>
                    <a:cubicBezTo>
                      <a:pt x="3967" y="3948"/>
                      <a:pt x="3621" y="3810"/>
                      <a:pt x="3310" y="3602"/>
                    </a:cubicBezTo>
                    <a:cubicBezTo>
                      <a:pt x="2100" y="2876"/>
                      <a:pt x="1236" y="1701"/>
                      <a:pt x="925" y="353"/>
                    </a:cubicBezTo>
                    <a:cubicBezTo>
                      <a:pt x="881" y="107"/>
                      <a:pt x="704" y="0"/>
                      <a:pt x="52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3" name="Google Shape;2063;p37"/>
              <p:cNvSpPr/>
              <p:nvPr/>
            </p:nvSpPr>
            <p:spPr>
              <a:xfrm>
                <a:off x="3644149" y="2588681"/>
                <a:ext cx="257942" cy="170262"/>
              </a:xfrm>
              <a:custGeom>
                <a:avLst/>
                <a:gdLst/>
                <a:ahLst/>
                <a:cxnLst/>
                <a:rect l="l" t="t" r="r" b="b"/>
                <a:pathLst>
                  <a:path w="20496" h="13529" extrusionOk="0">
                    <a:moveTo>
                      <a:pt x="7083" y="1"/>
                    </a:moveTo>
                    <a:cubicBezTo>
                      <a:pt x="6087" y="1"/>
                      <a:pt x="5129" y="119"/>
                      <a:pt x="4250" y="394"/>
                    </a:cubicBezTo>
                    <a:lnTo>
                      <a:pt x="3420" y="8482"/>
                    </a:lnTo>
                    <a:cubicBezTo>
                      <a:pt x="3420" y="8482"/>
                      <a:pt x="655" y="9173"/>
                      <a:pt x="344" y="9726"/>
                    </a:cubicBezTo>
                    <a:cubicBezTo>
                      <a:pt x="0" y="10277"/>
                      <a:pt x="12278" y="13529"/>
                      <a:pt x="15026" y="13529"/>
                    </a:cubicBezTo>
                    <a:cubicBezTo>
                      <a:pt x="15041" y="13529"/>
                      <a:pt x="15055" y="13529"/>
                      <a:pt x="15069" y="13529"/>
                    </a:cubicBezTo>
                    <a:cubicBezTo>
                      <a:pt x="15069" y="13529"/>
                      <a:pt x="19286" y="7929"/>
                      <a:pt x="20495" y="4300"/>
                    </a:cubicBezTo>
                    <a:cubicBezTo>
                      <a:pt x="20495" y="4300"/>
                      <a:pt x="13093" y="1"/>
                      <a:pt x="708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4" name="Google Shape;2064;p37"/>
              <p:cNvSpPr/>
              <p:nvPr/>
            </p:nvSpPr>
            <p:spPr>
              <a:xfrm>
                <a:off x="3688058" y="2557974"/>
                <a:ext cx="229261" cy="98226"/>
              </a:xfrm>
              <a:custGeom>
                <a:avLst/>
                <a:gdLst/>
                <a:ahLst/>
                <a:cxnLst/>
                <a:rect l="l" t="t" r="r" b="b"/>
                <a:pathLst>
                  <a:path w="18217" h="7805" extrusionOk="0">
                    <a:moveTo>
                      <a:pt x="1857" y="0"/>
                    </a:moveTo>
                    <a:cubicBezTo>
                      <a:pt x="1272" y="0"/>
                      <a:pt x="687" y="35"/>
                      <a:pt x="104" y="103"/>
                    </a:cubicBezTo>
                    <a:cubicBezTo>
                      <a:pt x="0" y="1313"/>
                      <a:pt x="35" y="2523"/>
                      <a:pt x="139" y="3733"/>
                    </a:cubicBezTo>
                    <a:cubicBezTo>
                      <a:pt x="2593" y="3767"/>
                      <a:pt x="5047" y="4251"/>
                      <a:pt x="7363" y="5115"/>
                    </a:cubicBezTo>
                    <a:cubicBezTo>
                      <a:pt x="10102" y="6114"/>
                      <a:pt x="13292" y="7804"/>
                      <a:pt x="16260" y="7804"/>
                    </a:cubicBezTo>
                    <a:cubicBezTo>
                      <a:pt x="16476" y="7804"/>
                      <a:pt x="16690" y="7795"/>
                      <a:pt x="16903" y="7777"/>
                    </a:cubicBezTo>
                    <a:cubicBezTo>
                      <a:pt x="17283" y="6947"/>
                      <a:pt x="17974" y="5772"/>
                      <a:pt x="18216" y="4908"/>
                    </a:cubicBezTo>
                    <a:lnTo>
                      <a:pt x="18216" y="4908"/>
                    </a:lnTo>
                    <a:cubicBezTo>
                      <a:pt x="18089" y="4915"/>
                      <a:pt x="17959" y="4918"/>
                      <a:pt x="17827" y="4918"/>
                    </a:cubicBezTo>
                    <a:cubicBezTo>
                      <a:pt x="15994" y="4918"/>
                      <a:pt x="13782" y="4264"/>
                      <a:pt x="12202" y="3491"/>
                    </a:cubicBezTo>
                    <a:cubicBezTo>
                      <a:pt x="10474" y="2626"/>
                      <a:pt x="8849" y="1624"/>
                      <a:pt x="7086" y="967"/>
                    </a:cubicBezTo>
                    <a:cubicBezTo>
                      <a:pt x="5397" y="318"/>
                      <a:pt x="3629" y="0"/>
                      <a:pt x="185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5" name="Google Shape;2065;p37"/>
              <p:cNvSpPr/>
              <p:nvPr/>
            </p:nvSpPr>
            <p:spPr>
              <a:xfrm>
                <a:off x="4121322" y="2633219"/>
                <a:ext cx="219092" cy="139366"/>
              </a:xfrm>
              <a:custGeom>
                <a:avLst/>
                <a:gdLst/>
                <a:ahLst/>
                <a:cxnLst/>
                <a:rect l="l" t="t" r="r" b="b"/>
                <a:pathLst>
                  <a:path w="17409" h="11074" extrusionOk="0">
                    <a:moveTo>
                      <a:pt x="14276" y="0"/>
                    </a:moveTo>
                    <a:lnTo>
                      <a:pt x="0" y="3941"/>
                    </a:lnTo>
                    <a:cubicBezTo>
                      <a:pt x="795" y="7363"/>
                      <a:pt x="4701" y="11027"/>
                      <a:pt x="4701" y="11027"/>
                    </a:cubicBezTo>
                    <a:cubicBezTo>
                      <a:pt x="5042" y="11059"/>
                      <a:pt x="5399" y="11074"/>
                      <a:pt x="5769" y="11074"/>
                    </a:cubicBezTo>
                    <a:cubicBezTo>
                      <a:pt x="10566" y="11074"/>
                      <a:pt x="17409" y="8545"/>
                      <a:pt x="17248" y="8192"/>
                    </a:cubicBezTo>
                    <a:cubicBezTo>
                      <a:pt x="17110" y="7812"/>
                      <a:pt x="14310" y="7605"/>
                      <a:pt x="14310" y="7605"/>
                    </a:cubicBezTo>
                    <a:lnTo>
                      <a:pt x="14276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6" name="Google Shape;2066;p37"/>
              <p:cNvSpPr/>
              <p:nvPr/>
            </p:nvSpPr>
            <p:spPr>
              <a:xfrm>
                <a:off x="4095221" y="2603632"/>
                <a:ext cx="215770" cy="99484"/>
              </a:xfrm>
              <a:custGeom>
                <a:avLst/>
                <a:gdLst/>
                <a:ahLst/>
                <a:cxnLst/>
                <a:rect l="l" t="t" r="r" b="b"/>
                <a:pathLst>
                  <a:path w="17145" h="7905" extrusionOk="0">
                    <a:moveTo>
                      <a:pt x="16661" y="1"/>
                    </a:moveTo>
                    <a:cubicBezTo>
                      <a:pt x="11096" y="450"/>
                      <a:pt x="5565" y="4425"/>
                      <a:pt x="0" y="4529"/>
                    </a:cubicBezTo>
                    <a:lnTo>
                      <a:pt x="1383" y="7813"/>
                    </a:lnTo>
                    <a:cubicBezTo>
                      <a:pt x="1932" y="7875"/>
                      <a:pt x="2493" y="7904"/>
                      <a:pt x="3062" y="7904"/>
                    </a:cubicBezTo>
                    <a:cubicBezTo>
                      <a:pt x="6931" y="7904"/>
                      <a:pt x="11151" y="6531"/>
                      <a:pt x="14345" y="4633"/>
                    </a:cubicBezTo>
                    <a:cubicBezTo>
                      <a:pt x="15244" y="4114"/>
                      <a:pt x="16142" y="3492"/>
                      <a:pt x="17145" y="3492"/>
                    </a:cubicBezTo>
                    <a:lnTo>
                      <a:pt x="16661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7" name="Google Shape;2067;p37"/>
              <p:cNvSpPr/>
              <p:nvPr/>
            </p:nvSpPr>
            <p:spPr>
              <a:xfrm>
                <a:off x="4371008" y="1823136"/>
                <a:ext cx="202732" cy="177600"/>
              </a:xfrm>
              <a:custGeom>
                <a:avLst/>
                <a:gdLst/>
                <a:ahLst/>
                <a:cxnLst/>
                <a:rect l="l" t="t" r="r" b="b"/>
                <a:pathLst>
                  <a:path w="16109" h="14112" extrusionOk="0">
                    <a:moveTo>
                      <a:pt x="3397" y="0"/>
                    </a:moveTo>
                    <a:cubicBezTo>
                      <a:pt x="1647" y="0"/>
                      <a:pt x="1" y="4675"/>
                      <a:pt x="1" y="4675"/>
                    </a:cubicBezTo>
                    <a:cubicBezTo>
                      <a:pt x="19" y="4675"/>
                      <a:pt x="38" y="4675"/>
                      <a:pt x="57" y="4675"/>
                    </a:cubicBezTo>
                    <a:cubicBezTo>
                      <a:pt x="5186" y="4675"/>
                      <a:pt x="9990" y="14112"/>
                      <a:pt x="9990" y="14112"/>
                    </a:cubicBezTo>
                    <a:cubicBezTo>
                      <a:pt x="9990" y="14112"/>
                      <a:pt x="16108" y="8547"/>
                      <a:pt x="13412" y="3707"/>
                    </a:cubicBezTo>
                    <a:cubicBezTo>
                      <a:pt x="12436" y="1945"/>
                      <a:pt x="10953" y="1387"/>
                      <a:pt x="9466" y="1387"/>
                    </a:cubicBezTo>
                    <a:cubicBezTo>
                      <a:pt x="6899" y="1387"/>
                      <a:pt x="4321" y="3051"/>
                      <a:pt x="4321" y="3051"/>
                    </a:cubicBezTo>
                    <a:cubicBezTo>
                      <a:pt x="4321" y="3051"/>
                      <a:pt x="5289" y="251"/>
                      <a:pt x="3526" y="9"/>
                    </a:cubicBezTo>
                    <a:cubicBezTo>
                      <a:pt x="3483" y="3"/>
                      <a:pt x="3440" y="0"/>
                      <a:pt x="339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8" name="Google Shape;2068;p37"/>
              <p:cNvSpPr/>
              <p:nvPr/>
            </p:nvSpPr>
            <p:spPr>
              <a:xfrm>
                <a:off x="4353616" y="1873262"/>
                <a:ext cx="168790" cy="162749"/>
              </a:xfrm>
              <a:custGeom>
                <a:avLst/>
                <a:gdLst/>
                <a:ahLst/>
                <a:cxnLst/>
                <a:rect l="l" t="t" r="r" b="b"/>
                <a:pathLst>
                  <a:path w="13412" h="12932" extrusionOk="0">
                    <a:moveTo>
                      <a:pt x="1521" y="1"/>
                    </a:moveTo>
                    <a:cubicBezTo>
                      <a:pt x="933" y="450"/>
                      <a:pt x="588" y="969"/>
                      <a:pt x="0" y="1418"/>
                    </a:cubicBezTo>
                    <a:cubicBezTo>
                      <a:pt x="2973" y="2455"/>
                      <a:pt x="5289" y="4736"/>
                      <a:pt x="6395" y="7674"/>
                    </a:cubicBezTo>
                    <a:cubicBezTo>
                      <a:pt x="7017" y="9403"/>
                      <a:pt x="7570" y="10958"/>
                      <a:pt x="8883" y="12341"/>
                    </a:cubicBezTo>
                    <a:cubicBezTo>
                      <a:pt x="9022" y="12514"/>
                      <a:pt x="9229" y="12686"/>
                      <a:pt x="9436" y="12790"/>
                    </a:cubicBezTo>
                    <a:cubicBezTo>
                      <a:pt x="9575" y="12859"/>
                      <a:pt x="9713" y="12894"/>
                      <a:pt x="9851" y="12928"/>
                    </a:cubicBezTo>
                    <a:cubicBezTo>
                      <a:pt x="9875" y="12930"/>
                      <a:pt x="9900" y="12931"/>
                      <a:pt x="9924" y="12931"/>
                    </a:cubicBezTo>
                    <a:cubicBezTo>
                      <a:pt x="11301" y="12931"/>
                      <a:pt x="13174" y="10112"/>
                      <a:pt x="13411" y="9195"/>
                    </a:cubicBezTo>
                    <a:cubicBezTo>
                      <a:pt x="12271" y="8780"/>
                      <a:pt x="10681" y="7467"/>
                      <a:pt x="10301" y="6326"/>
                    </a:cubicBezTo>
                    <a:cubicBezTo>
                      <a:pt x="9886" y="5186"/>
                      <a:pt x="9644" y="3976"/>
                      <a:pt x="8918" y="3008"/>
                    </a:cubicBezTo>
                    <a:cubicBezTo>
                      <a:pt x="8296" y="2248"/>
                      <a:pt x="7501" y="1660"/>
                      <a:pt x="6602" y="1280"/>
                    </a:cubicBezTo>
                    <a:cubicBezTo>
                      <a:pt x="5012" y="519"/>
                      <a:pt x="3284" y="105"/>
                      <a:pt x="15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9" name="Google Shape;2069;p37"/>
              <p:cNvSpPr/>
              <p:nvPr/>
            </p:nvSpPr>
            <p:spPr>
              <a:xfrm>
                <a:off x="3554947" y="1777628"/>
                <a:ext cx="162271" cy="166122"/>
              </a:xfrm>
              <a:custGeom>
                <a:avLst/>
                <a:gdLst/>
                <a:ahLst/>
                <a:cxnLst/>
                <a:rect l="l" t="t" r="r" b="b"/>
                <a:pathLst>
                  <a:path w="12894" h="13200" extrusionOk="0">
                    <a:moveTo>
                      <a:pt x="9319" y="1"/>
                    </a:moveTo>
                    <a:cubicBezTo>
                      <a:pt x="9252" y="1"/>
                      <a:pt x="9188" y="10"/>
                      <a:pt x="9126" y="30"/>
                    </a:cubicBezTo>
                    <a:cubicBezTo>
                      <a:pt x="7881" y="445"/>
                      <a:pt x="9057" y="2553"/>
                      <a:pt x="9057" y="2553"/>
                    </a:cubicBezTo>
                    <a:cubicBezTo>
                      <a:pt x="9057" y="2553"/>
                      <a:pt x="7713" y="1991"/>
                      <a:pt x="6097" y="1991"/>
                    </a:cubicBezTo>
                    <a:cubicBezTo>
                      <a:pt x="4911" y="1991"/>
                      <a:pt x="3578" y="2294"/>
                      <a:pt x="2524" y="3348"/>
                    </a:cubicBezTo>
                    <a:cubicBezTo>
                      <a:pt x="1" y="5803"/>
                      <a:pt x="3215" y="12024"/>
                      <a:pt x="5116" y="13199"/>
                    </a:cubicBezTo>
                    <a:cubicBezTo>
                      <a:pt x="5116" y="13199"/>
                      <a:pt x="10370" y="10227"/>
                      <a:pt x="11165" y="7669"/>
                    </a:cubicBezTo>
                    <a:cubicBezTo>
                      <a:pt x="11545" y="6286"/>
                      <a:pt x="12133" y="4938"/>
                      <a:pt x="12893" y="3694"/>
                    </a:cubicBezTo>
                    <a:cubicBezTo>
                      <a:pt x="12893" y="3694"/>
                      <a:pt x="10640" y="1"/>
                      <a:pt x="931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0" name="Google Shape;2070;p37"/>
              <p:cNvSpPr/>
              <p:nvPr/>
            </p:nvSpPr>
            <p:spPr>
              <a:xfrm>
                <a:off x="3601927" y="1817145"/>
                <a:ext cx="141820" cy="139215"/>
              </a:xfrm>
              <a:custGeom>
                <a:avLst/>
                <a:gdLst/>
                <a:ahLst/>
                <a:cxnLst/>
                <a:rect l="l" t="t" r="r" b="b"/>
                <a:pathLst>
                  <a:path w="11269" h="11062" extrusionOk="0">
                    <a:moveTo>
                      <a:pt x="9511" y="0"/>
                    </a:moveTo>
                    <a:cubicBezTo>
                      <a:pt x="8251" y="0"/>
                      <a:pt x="6937" y="988"/>
                      <a:pt x="6291" y="2110"/>
                    </a:cubicBezTo>
                    <a:cubicBezTo>
                      <a:pt x="5635" y="3250"/>
                      <a:pt x="5324" y="4564"/>
                      <a:pt x="4874" y="5808"/>
                    </a:cubicBezTo>
                    <a:cubicBezTo>
                      <a:pt x="4701" y="6361"/>
                      <a:pt x="4390" y="6880"/>
                      <a:pt x="4010" y="7363"/>
                    </a:cubicBezTo>
                    <a:cubicBezTo>
                      <a:pt x="3181" y="8262"/>
                      <a:pt x="1314" y="8573"/>
                      <a:pt x="70" y="8746"/>
                    </a:cubicBezTo>
                    <a:cubicBezTo>
                      <a:pt x="1" y="8746"/>
                      <a:pt x="830" y="10267"/>
                      <a:pt x="1383" y="11062"/>
                    </a:cubicBezTo>
                    <a:cubicBezTo>
                      <a:pt x="4079" y="10405"/>
                      <a:pt x="6395" y="8573"/>
                      <a:pt x="7674" y="6085"/>
                    </a:cubicBezTo>
                    <a:cubicBezTo>
                      <a:pt x="8054" y="5220"/>
                      <a:pt x="8469" y="4356"/>
                      <a:pt x="8953" y="3561"/>
                    </a:cubicBezTo>
                    <a:cubicBezTo>
                      <a:pt x="9471" y="2801"/>
                      <a:pt x="10336" y="2144"/>
                      <a:pt x="11269" y="2144"/>
                    </a:cubicBezTo>
                    <a:cubicBezTo>
                      <a:pt x="10612" y="1487"/>
                      <a:pt x="10059" y="761"/>
                      <a:pt x="9575" y="1"/>
                    </a:cubicBezTo>
                    <a:cubicBezTo>
                      <a:pt x="9554" y="0"/>
                      <a:pt x="9532" y="0"/>
                      <a:pt x="951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1" name="Google Shape;2071;p37"/>
              <p:cNvSpPr/>
              <p:nvPr/>
            </p:nvSpPr>
            <p:spPr>
              <a:xfrm>
                <a:off x="4086084" y="1589306"/>
                <a:ext cx="267104" cy="217859"/>
              </a:xfrm>
              <a:custGeom>
                <a:avLst/>
                <a:gdLst/>
                <a:ahLst/>
                <a:cxnLst/>
                <a:rect l="l" t="t" r="r" b="b"/>
                <a:pathLst>
                  <a:path w="21224" h="17311" extrusionOk="0">
                    <a:moveTo>
                      <a:pt x="11511" y="1"/>
                    </a:moveTo>
                    <a:cubicBezTo>
                      <a:pt x="3867" y="1"/>
                      <a:pt x="1" y="7079"/>
                      <a:pt x="1" y="7079"/>
                    </a:cubicBezTo>
                    <a:lnTo>
                      <a:pt x="11338" y="15444"/>
                    </a:lnTo>
                    <a:lnTo>
                      <a:pt x="15140" y="6249"/>
                    </a:lnTo>
                    <a:cubicBezTo>
                      <a:pt x="15970" y="11365"/>
                      <a:pt x="19253" y="17310"/>
                      <a:pt x="19253" y="17310"/>
                    </a:cubicBezTo>
                    <a:cubicBezTo>
                      <a:pt x="19253" y="17310"/>
                      <a:pt x="21224" y="926"/>
                      <a:pt x="12755" y="62"/>
                    </a:cubicBezTo>
                    <a:cubicBezTo>
                      <a:pt x="12330" y="20"/>
                      <a:pt x="11915" y="1"/>
                      <a:pt x="1151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2" name="Google Shape;2072;p37"/>
              <p:cNvSpPr/>
              <p:nvPr/>
            </p:nvSpPr>
            <p:spPr>
              <a:xfrm>
                <a:off x="4066074" y="1655969"/>
                <a:ext cx="180972" cy="153814"/>
              </a:xfrm>
              <a:custGeom>
                <a:avLst/>
                <a:gdLst/>
                <a:ahLst/>
                <a:cxnLst/>
                <a:rect l="l" t="t" r="r" b="b"/>
                <a:pathLst>
                  <a:path w="14380" h="12222" extrusionOk="0">
                    <a:moveTo>
                      <a:pt x="1056" y="1"/>
                    </a:moveTo>
                    <a:cubicBezTo>
                      <a:pt x="969" y="1"/>
                      <a:pt x="913" y="17"/>
                      <a:pt x="899" y="54"/>
                    </a:cubicBezTo>
                    <a:lnTo>
                      <a:pt x="1" y="2853"/>
                    </a:lnTo>
                    <a:cubicBezTo>
                      <a:pt x="2455" y="3372"/>
                      <a:pt x="4667" y="4685"/>
                      <a:pt x="6291" y="6586"/>
                    </a:cubicBezTo>
                    <a:cubicBezTo>
                      <a:pt x="6668" y="7065"/>
                      <a:pt x="12061" y="12222"/>
                      <a:pt x="12300" y="12222"/>
                    </a:cubicBezTo>
                    <a:cubicBezTo>
                      <a:pt x="12303" y="12222"/>
                      <a:pt x="12304" y="12221"/>
                      <a:pt x="12306" y="12220"/>
                    </a:cubicBezTo>
                    <a:cubicBezTo>
                      <a:pt x="12306" y="12220"/>
                      <a:pt x="14380" y="9006"/>
                      <a:pt x="14380" y="9006"/>
                    </a:cubicBezTo>
                    <a:cubicBezTo>
                      <a:pt x="13377" y="8522"/>
                      <a:pt x="12444" y="7934"/>
                      <a:pt x="11580" y="7243"/>
                    </a:cubicBezTo>
                    <a:cubicBezTo>
                      <a:pt x="10577" y="6413"/>
                      <a:pt x="9713" y="5480"/>
                      <a:pt x="8953" y="4443"/>
                    </a:cubicBezTo>
                    <a:cubicBezTo>
                      <a:pt x="7605" y="2715"/>
                      <a:pt x="5773" y="1436"/>
                      <a:pt x="3734" y="745"/>
                    </a:cubicBezTo>
                    <a:cubicBezTo>
                      <a:pt x="3524" y="685"/>
                      <a:pt x="1624" y="1"/>
                      <a:pt x="105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3" name="Google Shape;2073;p37"/>
              <p:cNvSpPr/>
              <p:nvPr/>
            </p:nvSpPr>
            <p:spPr>
              <a:xfrm>
                <a:off x="4278786" y="1767447"/>
                <a:ext cx="92248" cy="69406"/>
              </a:xfrm>
              <a:custGeom>
                <a:avLst/>
                <a:gdLst/>
                <a:ahLst/>
                <a:cxnLst/>
                <a:rect l="l" t="t" r="r" b="b"/>
                <a:pathLst>
                  <a:path w="7330" h="5515" extrusionOk="0">
                    <a:moveTo>
                      <a:pt x="4120" y="0"/>
                    </a:moveTo>
                    <a:cubicBezTo>
                      <a:pt x="4096" y="0"/>
                      <a:pt x="4071" y="3"/>
                      <a:pt x="4045" y="10"/>
                    </a:cubicBezTo>
                    <a:cubicBezTo>
                      <a:pt x="3319" y="182"/>
                      <a:pt x="3285" y="1634"/>
                      <a:pt x="3285" y="1634"/>
                    </a:cubicBezTo>
                    <a:cubicBezTo>
                      <a:pt x="3285" y="1634"/>
                      <a:pt x="2125" y="67"/>
                      <a:pt x="1357" y="67"/>
                    </a:cubicBezTo>
                    <a:cubicBezTo>
                      <a:pt x="1319" y="67"/>
                      <a:pt x="1281" y="71"/>
                      <a:pt x="1245" y="79"/>
                    </a:cubicBezTo>
                    <a:cubicBezTo>
                      <a:pt x="485" y="252"/>
                      <a:pt x="2006" y="1634"/>
                      <a:pt x="2006" y="1634"/>
                    </a:cubicBezTo>
                    <a:cubicBezTo>
                      <a:pt x="2006" y="1634"/>
                      <a:pt x="1464" y="1558"/>
                      <a:pt x="962" y="1558"/>
                    </a:cubicBezTo>
                    <a:cubicBezTo>
                      <a:pt x="569" y="1558"/>
                      <a:pt x="200" y="1605"/>
                      <a:pt x="139" y="1772"/>
                    </a:cubicBezTo>
                    <a:cubicBezTo>
                      <a:pt x="1" y="2153"/>
                      <a:pt x="1971" y="2325"/>
                      <a:pt x="1971" y="2325"/>
                    </a:cubicBezTo>
                    <a:cubicBezTo>
                      <a:pt x="1971" y="2325"/>
                      <a:pt x="554" y="3086"/>
                      <a:pt x="692" y="3362"/>
                    </a:cubicBezTo>
                    <a:cubicBezTo>
                      <a:pt x="721" y="3428"/>
                      <a:pt x="805" y="3453"/>
                      <a:pt x="918" y="3453"/>
                    </a:cubicBezTo>
                    <a:cubicBezTo>
                      <a:pt x="1349" y="3453"/>
                      <a:pt x="2213" y="3086"/>
                      <a:pt x="2213" y="3086"/>
                    </a:cubicBezTo>
                    <a:lnTo>
                      <a:pt x="2213" y="3086"/>
                    </a:lnTo>
                    <a:cubicBezTo>
                      <a:pt x="2213" y="3086"/>
                      <a:pt x="1038" y="4538"/>
                      <a:pt x="1556" y="4676"/>
                    </a:cubicBezTo>
                    <a:cubicBezTo>
                      <a:pt x="1590" y="4685"/>
                      <a:pt x="1624" y="4689"/>
                      <a:pt x="1660" y="4689"/>
                    </a:cubicBezTo>
                    <a:cubicBezTo>
                      <a:pt x="2174" y="4689"/>
                      <a:pt x="2870" y="3812"/>
                      <a:pt x="2870" y="3812"/>
                    </a:cubicBezTo>
                    <a:lnTo>
                      <a:pt x="2870" y="3812"/>
                    </a:lnTo>
                    <a:cubicBezTo>
                      <a:pt x="2870" y="3812"/>
                      <a:pt x="2524" y="5264"/>
                      <a:pt x="3077" y="5264"/>
                    </a:cubicBezTo>
                    <a:cubicBezTo>
                      <a:pt x="3630" y="5264"/>
                      <a:pt x="3907" y="4227"/>
                      <a:pt x="3907" y="4227"/>
                    </a:cubicBezTo>
                    <a:cubicBezTo>
                      <a:pt x="3907" y="4227"/>
                      <a:pt x="4315" y="5515"/>
                      <a:pt x="4773" y="5515"/>
                    </a:cubicBezTo>
                    <a:cubicBezTo>
                      <a:pt x="4795" y="5515"/>
                      <a:pt x="4818" y="5512"/>
                      <a:pt x="4840" y="5505"/>
                    </a:cubicBezTo>
                    <a:cubicBezTo>
                      <a:pt x="5324" y="5367"/>
                      <a:pt x="4875" y="3812"/>
                      <a:pt x="4875" y="3812"/>
                    </a:cubicBezTo>
                    <a:lnTo>
                      <a:pt x="4875" y="3812"/>
                    </a:lnTo>
                    <a:cubicBezTo>
                      <a:pt x="4875" y="3812"/>
                      <a:pt x="5831" y="4639"/>
                      <a:pt x="6336" y="4639"/>
                    </a:cubicBezTo>
                    <a:cubicBezTo>
                      <a:pt x="6415" y="4639"/>
                      <a:pt x="6482" y="4619"/>
                      <a:pt x="6534" y="4572"/>
                    </a:cubicBezTo>
                    <a:cubicBezTo>
                      <a:pt x="6914" y="4227"/>
                      <a:pt x="5047" y="3017"/>
                      <a:pt x="5047" y="3017"/>
                    </a:cubicBezTo>
                    <a:cubicBezTo>
                      <a:pt x="5047" y="3017"/>
                      <a:pt x="7260" y="3017"/>
                      <a:pt x="7294" y="2498"/>
                    </a:cubicBezTo>
                    <a:cubicBezTo>
                      <a:pt x="7330" y="2230"/>
                      <a:pt x="6774" y="2165"/>
                      <a:pt x="6229" y="2165"/>
                    </a:cubicBezTo>
                    <a:cubicBezTo>
                      <a:pt x="5720" y="2165"/>
                      <a:pt x="5220" y="2222"/>
                      <a:pt x="5220" y="2222"/>
                    </a:cubicBezTo>
                    <a:cubicBezTo>
                      <a:pt x="5220" y="2222"/>
                      <a:pt x="6637" y="666"/>
                      <a:pt x="6015" y="390"/>
                    </a:cubicBezTo>
                    <a:cubicBezTo>
                      <a:pt x="5976" y="372"/>
                      <a:pt x="5936" y="364"/>
                      <a:pt x="5895" y="364"/>
                    </a:cubicBezTo>
                    <a:cubicBezTo>
                      <a:pt x="5300" y="364"/>
                      <a:pt x="4633" y="2153"/>
                      <a:pt x="4633" y="2153"/>
                    </a:cubicBezTo>
                    <a:cubicBezTo>
                      <a:pt x="4633" y="2153"/>
                      <a:pt x="4761" y="0"/>
                      <a:pt x="412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4" name="Google Shape;2074;p37"/>
              <p:cNvSpPr/>
              <p:nvPr/>
            </p:nvSpPr>
            <p:spPr>
              <a:xfrm>
                <a:off x="3943962" y="1891963"/>
                <a:ext cx="31211" cy="26529"/>
              </a:xfrm>
              <a:custGeom>
                <a:avLst/>
                <a:gdLst/>
                <a:ahLst/>
                <a:cxnLst/>
                <a:rect l="l" t="t" r="r" b="b"/>
                <a:pathLst>
                  <a:path w="2480" h="2108" extrusionOk="0">
                    <a:moveTo>
                      <a:pt x="1400" y="0"/>
                    </a:moveTo>
                    <a:cubicBezTo>
                      <a:pt x="494" y="0"/>
                      <a:pt x="1" y="1083"/>
                      <a:pt x="647" y="1764"/>
                    </a:cubicBezTo>
                    <a:cubicBezTo>
                      <a:pt x="860" y="2000"/>
                      <a:pt x="1137" y="2107"/>
                      <a:pt x="1411" y="2107"/>
                    </a:cubicBezTo>
                    <a:cubicBezTo>
                      <a:pt x="1940" y="2107"/>
                      <a:pt x="2457" y="1710"/>
                      <a:pt x="2479" y="1073"/>
                    </a:cubicBezTo>
                    <a:cubicBezTo>
                      <a:pt x="2479" y="485"/>
                      <a:pt x="2030" y="1"/>
                      <a:pt x="1442" y="1"/>
                    </a:cubicBezTo>
                    <a:cubicBezTo>
                      <a:pt x="1428" y="1"/>
                      <a:pt x="1414" y="0"/>
                      <a:pt x="1400" y="0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5" name="Google Shape;2075;p37"/>
              <p:cNvSpPr/>
              <p:nvPr/>
            </p:nvSpPr>
            <p:spPr>
              <a:xfrm>
                <a:off x="4094906" y="1901968"/>
                <a:ext cx="31211" cy="26542"/>
              </a:xfrm>
              <a:custGeom>
                <a:avLst/>
                <a:gdLst/>
                <a:ahLst/>
                <a:cxnLst/>
                <a:rect l="l" t="t" r="r" b="b"/>
                <a:pathLst>
                  <a:path w="2480" h="2109" extrusionOk="0">
                    <a:moveTo>
                      <a:pt x="1398" y="0"/>
                    </a:moveTo>
                    <a:cubicBezTo>
                      <a:pt x="460" y="0"/>
                      <a:pt x="0" y="1083"/>
                      <a:pt x="613" y="1764"/>
                    </a:cubicBezTo>
                    <a:cubicBezTo>
                      <a:pt x="839" y="2002"/>
                      <a:pt x="1122" y="2109"/>
                      <a:pt x="1398" y="2109"/>
                    </a:cubicBezTo>
                    <a:cubicBezTo>
                      <a:pt x="1924" y="2109"/>
                      <a:pt x="2422" y="1720"/>
                      <a:pt x="2445" y="1107"/>
                    </a:cubicBezTo>
                    <a:cubicBezTo>
                      <a:pt x="2480" y="520"/>
                      <a:pt x="2030" y="36"/>
                      <a:pt x="1443" y="1"/>
                    </a:cubicBezTo>
                    <a:cubicBezTo>
                      <a:pt x="1428" y="1"/>
                      <a:pt x="1413" y="0"/>
                      <a:pt x="1398" y="0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6" name="Google Shape;2076;p37"/>
              <p:cNvSpPr/>
              <p:nvPr/>
            </p:nvSpPr>
            <p:spPr>
              <a:xfrm>
                <a:off x="3941659" y="1854510"/>
                <a:ext cx="42072" cy="15178"/>
              </a:xfrm>
              <a:custGeom>
                <a:avLst/>
                <a:gdLst/>
                <a:ahLst/>
                <a:cxnLst/>
                <a:rect l="l" t="t" r="r" b="b"/>
                <a:pathLst>
                  <a:path w="3343" h="1206" extrusionOk="0">
                    <a:moveTo>
                      <a:pt x="1269" y="1"/>
                    </a:moveTo>
                    <a:cubicBezTo>
                      <a:pt x="1229" y="1"/>
                      <a:pt x="1198" y="2"/>
                      <a:pt x="1176" y="5"/>
                    </a:cubicBezTo>
                    <a:cubicBezTo>
                      <a:pt x="1146" y="2"/>
                      <a:pt x="1116" y="1"/>
                      <a:pt x="1086" y="1"/>
                    </a:cubicBezTo>
                    <a:cubicBezTo>
                      <a:pt x="706" y="1"/>
                      <a:pt x="361" y="200"/>
                      <a:pt x="105" y="489"/>
                    </a:cubicBezTo>
                    <a:cubicBezTo>
                      <a:pt x="1" y="627"/>
                      <a:pt x="1" y="800"/>
                      <a:pt x="105" y="938"/>
                    </a:cubicBezTo>
                    <a:cubicBezTo>
                      <a:pt x="139" y="1007"/>
                      <a:pt x="174" y="1042"/>
                      <a:pt x="243" y="1076"/>
                    </a:cubicBezTo>
                    <a:cubicBezTo>
                      <a:pt x="347" y="1111"/>
                      <a:pt x="450" y="1145"/>
                      <a:pt x="589" y="1180"/>
                    </a:cubicBezTo>
                    <a:cubicBezTo>
                      <a:pt x="675" y="1197"/>
                      <a:pt x="770" y="1206"/>
                      <a:pt x="869" y="1206"/>
                    </a:cubicBezTo>
                    <a:cubicBezTo>
                      <a:pt x="969" y="1206"/>
                      <a:pt x="1072" y="1197"/>
                      <a:pt x="1176" y="1180"/>
                    </a:cubicBezTo>
                    <a:lnTo>
                      <a:pt x="2351" y="1076"/>
                    </a:lnTo>
                    <a:cubicBezTo>
                      <a:pt x="2524" y="1076"/>
                      <a:pt x="2662" y="1007"/>
                      <a:pt x="2801" y="903"/>
                    </a:cubicBezTo>
                    <a:cubicBezTo>
                      <a:pt x="3343" y="202"/>
                      <a:pt x="1739" y="1"/>
                      <a:pt x="12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7" name="Google Shape;2077;p37"/>
              <p:cNvSpPr/>
              <p:nvPr/>
            </p:nvSpPr>
            <p:spPr>
              <a:xfrm>
                <a:off x="4110008" y="1859015"/>
                <a:ext cx="40473" cy="21659"/>
              </a:xfrm>
              <a:custGeom>
                <a:avLst/>
                <a:gdLst/>
                <a:ahLst/>
                <a:cxnLst/>
                <a:rect l="l" t="t" r="r" b="b"/>
                <a:pathLst>
                  <a:path w="3216" h="1721" extrusionOk="0">
                    <a:moveTo>
                      <a:pt x="1205" y="1"/>
                    </a:moveTo>
                    <a:cubicBezTo>
                      <a:pt x="962" y="1"/>
                      <a:pt x="720" y="32"/>
                      <a:pt x="485" y="96"/>
                    </a:cubicBezTo>
                    <a:cubicBezTo>
                      <a:pt x="277" y="131"/>
                      <a:pt x="1" y="269"/>
                      <a:pt x="35" y="511"/>
                    </a:cubicBezTo>
                    <a:cubicBezTo>
                      <a:pt x="35" y="684"/>
                      <a:pt x="173" y="787"/>
                      <a:pt x="312" y="856"/>
                    </a:cubicBezTo>
                    <a:cubicBezTo>
                      <a:pt x="726" y="1098"/>
                      <a:pt x="1210" y="1168"/>
                      <a:pt x="1660" y="1375"/>
                    </a:cubicBezTo>
                    <a:cubicBezTo>
                      <a:pt x="1867" y="1479"/>
                      <a:pt x="2075" y="1582"/>
                      <a:pt x="2316" y="1686"/>
                    </a:cubicBezTo>
                    <a:cubicBezTo>
                      <a:pt x="2386" y="1709"/>
                      <a:pt x="2459" y="1721"/>
                      <a:pt x="2533" y="1721"/>
                    </a:cubicBezTo>
                    <a:cubicBezTo>
                      <a:pt x="2681" y="1721"/>
                      <a:pt x="2835" y="1674"/>
                      <a:pt x="2973" y="1582"/>
                    </a:cubicBezTo>
                    <a:cubicBezTo>
                      <a:pt x="3146" y="1444"/>
                      <a:pt x="3215" y="1202"/>
                      <a:pt x="3146" y="995"/>
                    </a:cubicBezTo>
                    <a:cubicBezTo>
                      <a:pt x="3077" y="753"/>
                      <a:pt x="2939" y="580"/>
                      <a:pt x="2766" y="442"/>
                    </a:cubicBezTo>
                    <a:cubicBezTo>
                      <a:pt x="2289" y="155"/>
                      <a:pt x="1745" y="1"/>
                      <a:pt x="120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8" name="Google Shape;2078;p37"/>
              <p:cNvSpPr/>
              <p:nvPr/>
            </p:nvSpPr>
            <p:spPr>
              <a:xfrm>
                <a:off x="4100683" y="1936325"/>
                <a:ext cx="62849" cy="53398"/>
              </a:xfrm>
              <a:custGeom>
                <a:avLst/>
                <a:gdLst/>
                <a:ahLst/>
                <a:cxnLst/>
                <a:rect l="l" t="t" r="r" b="b"/>
                <a:pathLst>
                  <a:path w="4994" h="4243" extrusionOk="0">
                    <a:moveTo>
                      <a:pt x="2834" y="0"/>
                    </a:moveTo>
                    <a:cubicBezTo>
                      <a:pt x="987" y="0"/>
                      <a:pt x="0" y="2200"/>
                      <a:pt x="1260" y="3562"/>
                    </a:cubicBezTo>
                    <a:cubicBezTo>
                      <a:pt x="1694" y="4032"/>
                      <a:pt x="2248" y="4242"/>
                      <a:pt x="2795" y="4242"/>
                    </a:cubicBezTo>
                    <a:cubicBezTo>
                      <a:pt x="3857" y="4242"/>
                      <a:pt x="4890" y="3447"/>
                      <a:pt x="4959" y="2214"/>
                    </a:cubicBezTo>
                    <a:cubicBezTo>
                      <a:pt x="4993" y="1039"/>
                      <a:pt x="4060" y="36"/>
                      <a:pt x="2919" y="2"/>
                    </a:cubicBezTo>
                    <a:cubicBezTo>
                      <a:pt x="2891" y="1"/>
                      <a:pt x="2862" y="0"/>
                      <a:pt x="283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9" name="Google Shape;2079;p37"/>
              <p:cNvSpPr/>
              <p:nvPr/>
            </p:nvSpPr>
            <p:spPr>
              <a:xfrm>
                <a:off x="3920151" y="1922834"/>
                <a:ext cx="62422" cy="53386"/>
              </a:xfrm>
              <a:custGeom>
                <a:avLst/>
                <a:gdLst/>
                <a:ahLst/>
                <a:cxnLst/>
                <a:rect l="l" t="t" r="r" b="b"/>
                <a:pathLst>
                  <a:path w="4960" h="4242" extrusionOk="0">
                    <a:moveTo>
                      <a:pt x="2801" y="1"/>
                    </a:moveTo>
                    <a:cubicBezTo>
                      <a:pt x="988" y="1"/>
                      <a:pt x="1" y="2201"/>
                      <a:pt x="1261" y="3563"/>
                    </a:cubicBezTo>
                    <a:cubicBezTo>
                      <a:pt x="1705" y="4031"/>
                      <a:pt x="2265" y="4241"/>
                      <a:pt x="2812" y="4241"/>
                    </a:cubicBezTo>
                    <a:cubicBezTo>
                      <a:pt x="3881" y="4241"/>
                      <a:pt x="4902" y="3437"/>
                      <a:pt x="4924" y="2180"/>
                    </a:cubicBezTo>
                    <a:cubicBezTo>
                      <a:pt x="4959" y="1005"/>
                      <a:pt x="4060" y="37"/>
                      <a:pt x="2885" y="2"/>
                    </a:cubicBezTo>
                    <a:cubicBezTo>
                      <a:pt x="2857" y="1"/>
                      <a:pt x="2829" y="1"/>
                      <a:pt x="280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0" name="Google Shape;2080;p37"/>
              <p:cNvSpPr/>
              <p:nvPr/>
            </p:nvSpPr>
            <p:spPr>
              <a:xfrm>
                <a:off x="3997347" y="1908915"/>
                <a:ext cx="93104" cy="34407"/>
              </a:xfrm>
              <a:custGeom>
                <a:avLst/>
                <a:gdLst/>
                <a:ahLst/>
                <a:cxnLst/>
                <a:rect l="l" t="t" r="r" b="b"/>
                <a:pathLst>
                  <a:path w="7398" h="2734" extrusionOk="0">
                    <a:moveTo>
                      <a:pt x="2961" y="0"/>
                    </a:moveTo>
                    <a:cubicBezTo>
                      <a:pt x="2942" y="0"/>
                      <a:pt x="2923" y="1"/>
                      <a:pt x="2904" y="2"/>
                    </a:cubicBezTo>
                    <a:cubicBezTo>
                      <a:pt x="1659" y="2"/>
                      <a:pt x="1245" y="1800"/>
                      <a:pt x="0" y="1834"/>
                    </a:cubicBezTo>
                    <a:cubicBezTo>
                      <a:pt x="0" y="1834"/>
                      <a:pt x="819" y="2592"/>
                      <a:pt x="1894" y="2592"/>
                    </a:cubicBezTo>
                    <a:cubicBezTo>
                      <a:pt x="2442" y="2592"/>
                      <a:pt x="3057" y="2395"/>
                      <a:pt x="3664" y="1800"/>
                    </a:cubicBezTo>
                    <a:lnTo>
                      <a:pt x="3733" y="1800"/>
                    </a:lnTo>
                    <a:cubicBezTo>
                      <a:pt x="4354" y="2511"/>
                      <a:pt x="5023" y="2734"/>
                      <a:pt x="5618" y="2734"/>
                    </a:cubicBezTo>
                    <a:cubicBezTo>
                      <a:pt x="6612" y="2734"/>
                      <a:pt x="7397" y="2111"/>
                      <a:pt x="7397" y="2111"/>
                    </a:cubicBezTo>
                    <a:cubicBezTo>
                      <a:pt x="6118" y="1972"/>
                      <a:pt x="5842" y="175"/>
                      <a:pt x="4632" y="71"/>
                    </a:cubicBezTo>
                    <a:cubicBezTo>
                      <a:pt x="4593" y="65"/>
                      <a:pt x="4555" y="63"/>
                      <a:pt x="4517" y="63"/>
                    </a:cubicBezTo>
                    <a:cubicBezTo>
                      <a:pt x="4114" y="63"/>
                      <a:pt x="3765" y="387"/>
                      <a:pt x="3733" y="797"/>
                    </a:cubicBezTo>
                    <a:cubicBezTo>
                      <a:pt x="3733" y="367"/>
                      <a:pt x="3385" y="0"/>
                      <a:pt x="296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081" name="Google Shape;2081;p37"/>
          <p:cNvGrpSpPr/>
          <p:nvPr/>
        </p:nvGrpSpPr>
        <p:grpSpPr>
          <a:xfrm>
            <a:off x="7538850" y="1413064"/>
            <a:ext cx="890050" cy="1179516"/>
            <a:chOff x="7538850" y="1413064"/>
            <a:chExt cx="890050" cy="1179516"/>
          </a:xfrm>
        </p:grpSpPr>
        <p:sp>
          <p:nvSpPr>
            <p:cNvPr id="1890" name="Google Shape;1890;p37"/>
            <p:cNvSpPr/>
            <p:nvPr/>
          </p:nvSpPr>
          <p:spPr>
            <a:xfrm>
              <a:off x="7824725" y="1843650"/>
              <a:ext cx="318300" cy="3183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82" name="Google Shape;2082;p37"/>
            <p:cNvGrpSpPr/>
            <p:nvPr/>
          </p:nvGrpSpPr>
          <p:grpSpPr>
            <a:xfrm>
              <a:off x="7538850" y="1413064"/>
              <a:ext cx="890050" cy="1179516"/>
              <a:chOff x="4888667" y="1553112"/>
              <a:chExt cx="955604" cy="1266391"/>
            </a:xfrm>
          </p:grpSpPr>
          <p:sp>
            <p:nvSpPr>
              <p:cNvPr id="2083" name="Google Shape;2083;p37"/>
              <p:cNvSpPr/>
              <p:nvPr/>
            </p:nvSpPr>
            <p:spPr>
              <a:xfrm>
                <a:off x="4907809" y="1729264"/>
                <a:ext cx="936462" cy="1090239"/>
              </a:xfrm>
              <a:custGeom>
                <a:avLst/>
                <a:gdLst/>
                <a:ahLst/>
                <a:cxnLst/>
                <a:rect l="l" t="t" r="r" b="b"/>
                <a:pathLst>
                  <a:path w="74411" h="86630" extrusionOk="0">
                    <a:moveTo>
                      <a:pt x="35805" y="1"/>
                    </a:moveTo>
                    <a:cubicBezTo>
                      <a:pt x="24975" y="1"/>
                      <a:pt x="16782" y="10183"/>
                      <a:pt x="19357" y="20914"/>
                    </a:cubicBezTo>
                    <a:cubicBezTo>
                      <a:pt x="18009" y="19497"/>
                      <a:pt x="16557" y="18149"/>
                      <a:pt x="15036" y="16939"/>
                    </a:cubicBezTo>
                    <a:cubicBezTo>
                      <a:pt x="12300" y="14768"/>
                      <a:pt x="8720" y="11778"/>
                      <a:pt x="4955" y="11778"/>
                    </a:cubicBezTo>
                    <a:cubicBezTo>
                      <a:pt x="4344" y="11778"/>
                      <a:pt x="3729" y="11857"/>
                      <a:pt x="3111" y="12031"/>
                    </a:cubicBezTo>
                    <a:cubicBezTo>
                      <a:pt x="2005" y="12307"/>
                      <a:pt x="1037" y="13068"/>
                      <a:pt x="484" y="14104"/>
                    </a:cubicBezTo>
                    <a:cubicBezTo>
                      <a:pt x="69" y="15072"/>
                      <a:pt x="0" y="16144"/>
                      <a:pt x="277" y="17181"/>
                    </a:cubicBezTo>
                    <a:cubicBezTo>
                      <a:pt x="761" y="18736"/>
                      <a:pt x="1452" y="20188"/>
                      <a:pt x="2351" y="21536"/>
                    </a:cubicBezTo>
                    <a:cubicBezTo>
                      <a:pt x="6360" y="27965"/>
                      <a:pt x="17905" y="40547"/>
                      <a:pt x="17905" y="40547"/>
                    </a:cubicBezTo>
                    <a:lnTo>
                      <a:pt x="9436" y="46769"/>
                    </a:lnTo>
                    <a:cubicBezTo>
                      <a:pt x="8987" y="47183"/>
                      <a:pt x="9056" y="48082"/>
                      <a:pt x="10059" y="48359"/>
                    </a:cubicBezTo>
                    <a:lnTo>
                      <a:pt x="13377" y="49154"/>
                    </a:lnTo>
                    <a:cubicBezTo>
                      <a:pt x="13964" y="49292"/>
                      <a:pt x="14206" y="50018"/>
                      <a:pt x="13757" y="50467"/>
                    </a:cubicBezTo>
                    <a:lnTo>
                      <a:pt x="6429" y="56274"/>
                    </a:lnTo>
                    <a:cubicBezTo>
                      <a:pt x="6118" y="56931"/>
                      <a:pt x="6948" y="57795"/>
                      <a:pt x="7604" y="57864"/>
                    </a:cubicBezTo>
                    <a:lnTo>
                      <a:pt x="10301" y="58140"/>
                    </a:lnTo>
                    <a:cubicBezTo>
                      <a:pt x="10992" y="58210"/>
                      <a:pt x="11268" y="59039"/>
                      <a:pt x="10784" y="59523"/>
                    </a:cubicBezTo>
                    <a:lnTo>
                      <a:pt x="4217" y="64431"/>
                    </a:lnTo>
                    <a:cubicBezTo>
                      <a:pt x="3733" y="64915"/>
                      <a:pt x="4597" y="65987"/>
                      <a:pt x="5254" y="66056"/>
                    </a:cubicBezTo>
                    <a:lnTo>
                      <a:pt x="9678" y="66332"/>
                    </a:lnTo>
                    <a:lnTo>
                      <a:pt x="9782" y="66332"/>
                    </a:lnTo>
                    <a:cubicBezTo>
                      <a:pt x="8814" y="70411"/>
                      <a:pt x="8123" y="74559"/>
                      <a:pt x="8399" y="78741"/>
                    </a:cubicBezTo>
                    <a:cubicBezTo>
                      <a:pt x="8538" y="80884"/>
                      <a:pt x="9022" y="84030"/>
                      <a:pt x="11441" y="84790"/>
                    </a:cubicBezTo>
                    <a:cubicBezTo>
                      <a:pt x="12194" y="85024"/>
                      <a:pt x="12921" y="85132"/>
                      <a:pt x="13621" y="85132"/>
                    </a:cubicBezTo>
                    <a:cubicBezTo>
                      <a:pt x="22671" y="85132"/>
                      <a:pt x="27376" y="67058"/>
                      <a:pt x="27376" y="67058"/>
                    </a:cubicBezTo>
                    <a:lnTo>
                      <a:pt x="38264" y="68233"/>
                    </a:lnTo>
                    <a:cubicBezTo>
                      <a:pt x="40038" y="73233"/>
                      <a:pt x="41029" y="86629"/>
                      <a:pt x="48821" y="86629"/>
                    </a:cubicBezTo>
                    <a:cubicBezTo>
                      <a:pt x="49379" y="86629"/>
                      <a:pt x="49972" y="86560"/>
                      <a:pt x="50603" y="86415"/>
                    </a:cubicBezTo>
                    <a:cubicBezTo>
                      <a:pt x="55512" y="85240"/>
                      <a:pt x="55201" y="76840"/>
                      <a:pt x="54302" y="67715"/>
                    </a:cubicBezTo>
                    <a:lnTo>
                      <a:pt x="54302" y="67715"/>
                    </a:lnTo>
                    <a:lnTo>
                      <a:pt x="54440" y="67750"/>
                    </a:lnTo>
                    <a:cubicBezTo>
                      <a:pt x="54475" y="67750"/>
                      <a:pt x="54544" y="67784"/>
                      <a:pt x="54613" y="67784"/>
                    </a:cubicBezTo>
                    <a:lnTo>
                      <a:pt x="58934" y="67992"/>
                    </a:lnTo>
                    <a:cubicBezTo>
                      <a:pt x="58948" y="67992"/>
                      <a:pt x="58962" y="67993"/>
                      <a:pt x="58975" y="67993"/>
                    </a:cubicBezTo>
                    <a:cubicBezTo>
                      <a:pt x="59641" y="67993"/>
                      <a:pt x="60031" y="67186"/>
                      <a:pt x="59590" y="66678"/>
                    </a:cubicBezTo>
                    <a:lnTo>
                      <a:pt x="54613" y="60664"/>
                    </a:lnTo>
                    <a:cubicBezTo>
                      <a:pt x="54164" y="60145"/>
                      <a:pt x="54544" y="59350"/>
                      <a:pt x="55201" y="59350"/>
                    </a:cubicBezTo>
                    <a:lnTo>
                      <a:pt x="56894" y="59350"/>
                    </a:lnTo>
                    <a:cubicBezTo>
                      <a:pt x="57551" y="59350"/>
                      <a:pt x="57931" y="58590"/>
                      <a:pt x="57516" y="58037"/>
                    </a:cubicBezTo>
                    <a:lnTo>
                      <a:pt x="53922" y="53163"/>
                    </a:lnTo>
                    <a:cubicBezTo>
                      <a:pt x="53507" y="52679"/>
                      <a:pt x="53853" y="51919"/>
                      <a:pt x="54475" y="51884"/>
                    </a:cubicBezTo>
                    <a:lnTo>
                      <a:pt x="56652" y="51711"/>
                    </a:lnTo>
                    <a:cubicBezTo>
                      <a:pt x="57275" y="51677"/>
                      <a:pt x="57586" y="50985"/>
                      <a:pt x="57275" y="50467"/>
                    </a:cubicBezTo>
                    <a:lnTo>
                      <a:pt x="52643" y="43381"/>
                    </a:lnTo>
                    <a:cubicBezTo>
                      <a:pt x="52574" y="43312"/>
                      <a:pt x="52505" y="43243"/>
                      <a:pt x="52435" y="43174"/>
                    </a:cubicBezTo>
                    <a:lnTo>
                      <a:pt x="52435" y="43070"/>
                    </a:lnTo>
                    <a:cubicBezTo>
                      <a:pt x="52435" y="43070"/>
                      <a:pt x="65639" y="34325"/>
                      <a:pt x="70548" y="27101"/>
                    </a:cubicBezTo>
                    <a:cubicBezTo>
                      <a:pt x="74410" y="21375"/>
                      <a:pt x="71303" y="16301"/>
                      <a:pt x="65993" y="16301"/>
                    </a:cubicBezTo>
                    <a:cubicBezTo>
                      <a:pt x="64603" y="16301"/>
                      <a:pt x="63063" y="16648"/>
                      <a:pt x="61457" y="17423"/>
                    </a:cubicBezTo>
                    <a:cubicBezTo>
                      <a:pt x="58070" y="19082"/>
                      <a:pt x="54820" y="20948"/>
                      <a:pt x="51640" y="22988"/>
                    </a:cubicBezTo>
                    <a:cubicBezTo>
                      <a:pt x="55719" y="12307"/>
                      <a:pt x="48288" y="762"/>
                      <a:pt x="36916" y="36"/>
                    </a:cubicBezTo>
                    <a:cubicBezTo>
                      <a:pt x="36542" y="13"/>
                      <a:pt x="36172" y="1"/>
                      <a:pt x="3580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4" name="Google Shape;2084;p37"/>
              <p:cNvSpPr/>
              <p:nvPr/>
            </p:nvSpPr>
            <p:spPr>
              <a:xfrm>
                <a:off x="4888667" y="1723173"/>
                <a:ext cx="936135" cy="1090578"/>
              </a:xfrm>
              <a:custGeom>
                <a:avLst/>
                <a:gdLst/>
                <a:ahLst/>
                <a:cxnLst/>
                <a:rect l="l" t="t" r="r" b="b"/>
                <a:pathLst>
                  <a:path w="74385" h="86657" extrusionOk="0">
                    <a:moveTo>
                      <a:pt x="35805" y="1"/>
                    </a:moveTo>
                    <a:cubicBezTo>
                      <a:pt x="24978" y="1"/>
                      <a:pt x="16817" y="10181"/>
                      <a:pt x="19391" y="20879"/>
                    </a:cubicBezTo>
                    <a:cubicBezTo>
                      <a:pt x="18043" y="19497"/>
                      <a:pt x="16591" y="18149"/>
                      <a:pt x="15071" y="16939"/>
                    </a:cubicBezTo>
                    <a:cubicBezTo>
                      <a:pt x="12375" y="14830"/>
                      <a:pt x="8883" y="11892"/>
                      <a:pt x="5220" y="11754"/>
                    </a:cubicBezTo>
                    <a:cubicBezTo>
                      <a:pt x="5126" y="11750"/>
                      <a:pt x="5033" y="11747"/>
                      <a:pt x="4940" y="11747"/>
                    </a:cubicBezTo>
                    <a:cubicBezTo>
                      <a:pt x="4316" y="11747"/>
                      <a:pt x="3718" y="11846"/>
                      <a:pt x="3146" y="11996"/>
                    </a:cubicBezTo>
                    <a:cubicBezTo>
                      <a:pt x="2005" y="12307"/>
                      <a:pt x="1037" y="13068"/>
                      <a:pt x="519" y="14070"/>
                    </a:cubicBezTo>
                    <a:cubicBezTo>
                      <a:pt x="69" y="15038"/>
                      <a:pt x="0" y="16144"/>
                      <a:pt x="311" y="17146"/>
                    </a:cubicBezTo>
                    <a:cubicBezTo>
                      <a:pt x="761" y="18702"/>
                      <a:pt x="1452" y="20188"/>
                      <a:pt x="2351" y="21536"/>
                    </a:cubicBezTo>
                    <a:cubicBezTo>
                      <a:pt x="6360" y="27931"/>
                      <a:pt x="17905" y="40547"/>
                      <a:pt x="17905" y="40547"/>
                    </a:cubicBezTo>
                    <a:lnTo>
                      <a:pt x="17905" y="40581"/>
                    </a:lnTo>
                    <a:lnTo>
                      <a:pt x="10992" y="47253"/>
                    </a:lnTo>
                    <a:cubicBezTo>
                      <a:pt x="10508" y="47667"/>
                      <a:pt x="10715" y="48462"/>
                      <a:pt x="11338" y="48601"/>
                    </a:cubicBezTo>
                    <a:lnTo>
                      <a:pt x="13412" y="49154"/>
                    </a:lnTo>
                    <a:cubicBezTo>
                      <a:pt x="13999" y="49292"/>
                      <a:pt x="14207" y="50018"/>
                      <a:pt x="13792" y="50467"/>
                    </a:cubicBezTo>
                    <a:lnTo>
                      <a:pt x="8088" y="56551"/>
                    </a:lnTo>
                    <a:cubicBezTo>
                      <a:pt x="7674" y="57034"/>
                      <a:pt x="7950" y="57829"/>
                      <a:pt x="8607" y="57933"/>
                    </a:cubicBezTo>
                    <a:lnTo>
                      <a:pt x="10335" y="58141"/>
                    </a:lnTo>
                    <a:cubicBezTo>
                      <a:pt x="11027" y="58210"/>
                      <a:pt x="11303" y="59039"/>
                      <a:pt x="10819" y="59523"/>
                    </a:cubicBezTo>
                    <a:lnTo>
                      <a:pt x="5773" y="64708"/>
                    </a:lnTo>
                    <a:cubicBezTo>
                      <a:pt x="5323" y="65192"/>
                      <a:pt x="5600" y="66021"/>
                      <a:pt x="6291" y="66056"/>
                    </a:cubicBezTo>
                    <a:lnTo>
                      <a:pt x="9713" y="66367"/>
                    </a:lnTo>
                    <a:lnTo>
                      <a:pt x="9817" y="66367"/>
                    </a:lnTo>
                    <a:cubicBezTo>
                      <a:pt x="8849" y="70411"/>
                      <a:pt x="8158" y="74559"/>
                      <a:pt x="8434" y="78741"/>
                    </a:cubicBezTo>
                    <a:cubicBezTo>
                      <a:pt x="8572" y="80919"/>
                      <a:pt x="9056" y="84030"/>
                      <a:pt x="11476" y="84790"/>
                    </a:cubicBezTo>
                    <a:cubicBezTo>
                      <a:pt x="12098" y="84998"/>
                      <a:pt x="12720" y="85101"/>
                      <a:pt x="13377" y="85136"/>
                    </a:cubicBezTo>
                    <a:cubicBezTo>
                      <a:pt x="13471" y="85140"/>
                      <a:pt x="13565" y="85142"/>
                      <a:pt x="13659" y="85142"/>
                    </a:cubicBezTo>
                    <a:cubicBezTo>
                      <a:pt x="22704" y="85142"/>
                      <a:pt x="27410" y="67127"/>
                      <a:pt x="27410" y="67093"/>
                    </a:cubicBezTo>
                    <a:lnTo>
                      <a:pt x="38298" y="68268"/>
                    </a:lnTo>
                    <a:cubicBezTo>
                      <a:pt x="40027" y="73211"/>
                      <a:pt x="41029" y="86346"/>
                      <a:pt x="48564" y="86657"/>
                    </a:cubicBezTo>
                    <a:cubicBezTo>
                      <a:pt x="49256" y="86657"/>
                      <a:pt x="49947" y="86588"/>
                      <a:pt x="50638" y="86415"/>
                    </a:cubicBezTo>
                    <a:cubicBezTo>
                      <a:pt x="55546" y="85274"/>
                      <a:pt x="55235" y="76875"/>
                      <a:pt x="54371" y="67750"/>
                    </a:cubicBezTo>
                    <a:lnTo>
                      <a:pt x="54371" y="67750"/>
                    </a:lnTo>
                    <a:lnTo>
                      <a:pt x="54475" y="67784"/>
                    </a:lnTo>
                    <a:cubicBezTo>
                      <a:pt x="54509" y="67784"/>
                      <a:pt x="54579" y="67784"/>
                      <a:pt x="54648" y="67819"/>
                    </a:cubicBezTo>
                    <a:lnTo>
                      <a:pt x="58968" y="68026"/>
                    </a:lnTo>
                    <a:cubicBezTo>
                      <a:pt x="58982" y="68027"/>
                      <a:pt x="58996" y="68027"/>
                      <a:pt x="59010" y="68027"/>
                    </a:cubicBezTo>
                    <a:cubicBezTo>
                      <a:pt x="59676" y="68027"/>
                      <a:pt x="60065" y="67221"/>
                      <a:pt x="59625" y="66713"/>
                    </a:cubicBezTo>
                    <a:lnTo>
                      <a:pt x="54648" y="60664"/>
                    </a:lnTo>
                    <a:cubicBezTo>
                      <a:pt x="54198" y="60111"/>
                      <a:pt x="54579" y="59316"/>
                      <a:pt x="55235" y="59316"/>
                    </a:cubicBezTo>
                    <a:lnTo>
                      <a:pt x="56894" y="59316"/>
                    </a:lnTo>
                    <a:cubicBezTo>
                      <a:pt x="57586" y="59316"/>
                      <a:pt x="57966" y="58555"/>
                      <a:pt x="57551" y="58037"/>
                    </a:cubicBezTo>
                    <a:lnTo>
                      <a:pt x="53922" y="53163"/>
                    </a:lnTo>
                    <a:cubicBezTo>
                      <a:pt x="53542" y="52645"/>
                      <a:pt x="53887" y="51919"/>
                      <a:pt x="54509" y="51850"/>
                    </a:cubicBezTo>
                    <a:lnTo>
                      <a:pt x="56687" y="51677"/>
                    </a:lnTo>
                    <a:cubicBezTo>
                      <a:pt x="57309" y="51642"/>
                      <a:pt x="57620" y="50951"/>
                      <a:pt x="57309" y="50433"/>
                    </a:cubicBezTo>
                    <a:lnTo>
                      <a:pt x="52643" y="43381"/>
                    </a:lnTo>
                    <a:cubicBezTo>
                      <a:pt x="52608" y="43278"/>
                      <a:pt x="52539" y="43208"/>
                      <a:pt x="52436" y="43174"/>
                    </a:cubicBezTo>
                    <a:lnTo>
                      <a:pt x="52436" y="43036"/>
                    </a:lnTo>
                    <a:cubicBezTo>
                      <a:pt x="52436" y="43036"/>
                      <a:pt x="65639" y="34291"/>
                      <a:pt x="70548" y="27101"/>
                    </a:cubicBezTo>
                    <a:cubicBezTo>
                      <a:pt x="74384" y="21501"/>
                      <a:pt x="71412" y="16420"/>
                      <a:pt x="66227" y="16317"/>
                    </a:cubicBezTo>
                    <a:cubicBezTo>
                      <a:pt x="66158" y="16315"/>
                      <a:pt x="66089" y="16315"/>
                      <a:pt x="66019" y="16315"/>
                    </a:cubicBezTo>
                    <a:cubicBezTo>
                      <a:pt x="64433" y="16315"/>
                      <a:pt x="62881" y="16694"/>
                      <a:pt x="61457" y="17423"/>
                    </a:cubicBezTo>
                    <a:cubicBezTo>
                      <a:pt x="58104" y="19082"/>
                      <a:pt x="54821" y="20914"/>
                      <a:pt x="51675" y="22953"/>
                    </a:cubicBezTo>
                    <a:cubicBezTo>
                      <a:pt x="55719" y="12307"/>
                      <a:pt x="48322" y="762"/>
                      <a:pt x="36916" y="37"/>
                    </a:cubicBezTo>
                    <a:cubicBezTo>
                      <a:pt x="36543" y="13"/>
                      <a:pt x="36172" y="1"/>
                      <a:pt x="3580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5" name="Google Shape;2085;p37"/>
              <p:cNvSpPr/>
              <p:nvPr/>
            </p:nvSpPr>
            <p:spPr>
              <a:xfrm>
                <a:off x="5243426" y="1944140"/>
                <a:ext cx="31538" cy="26554"/>
              </a:xfrm>
              <a:custGeom>
                <a:avLst/>
                <a:gdLst/>
                <a:ahLst/>
                <a:cxnLst/>
                <a:rect l="l" t="t" r="r" b="b"/>
                <a:pathLst>
                  <a:path w="2506" h="2110" extrusionOk="0">
                    <a:moveTo>
                      <a:pt x="1353" y="0"/>
                    </a:moveTo>
                    <a:cubicBezTo>
                      <a:pt x="471" y="0"/>
                      <a:pt x="1" y="1095"/>
                      <a:pt x="639" y="1766"/>
                    </a:cubicBezTo>
                    <a:cubicBezTo>
                      <a:pt x="851" y="2002"/>
                      <a:pt x="1128" y="2109"/>
                      <a:pt x="1402" y="2109"/>
                    </a:cubicBezTo>
                    <a:cubicBezTo>
                      <a:pt x="1931" y="2109"/>
                      <a:pt x="2448" y="1712"/>
                      <a:pt x="2471" y="1075"/>
                    </a:cubicBezTo>
                    <a:cubicBezTo>
                      <a:pt x="2505" y="487"/>
                      <a:pt x="2021" y="3"/>
                      <a:pt x="1434" y="3"/>
                    </a:cubicBezTo>
                    <a:cubicBezTo>
                      <a:pt x="1406" y="1"/>
                      <a:pt x="1379" y="0"/>
                      <a:pt x="1353" y="0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6" name="Google Shape;2086;p37"/>
              <p:cNvSpPr/>
              <p:nvPr/>
            </p:nvSpPr>
            <p:spPr>
              <a:xfrm>
                <a:off x="5394257" y="1954598"/>
                <a:ext cx="31211" cy="26743"/>
              </a:xfrm>
              <a:custGeom>
                <a:avLst/>
                <a:gdLst/>
                <a:ahLst/>
                <a:cxnLst/>
                <a:rect l="l" t="t" r="r" b="b"/>
                <a:pathLst>
                  <a:path w="2480" h="2125" extrusionOk="0">
                    <a:moveTo>
                      <a:pt x="1400" y="1"/>
                    </a:moveTo>
                    <a:cubicBezTo>
                      <a:pt x="494" y="1"/>
                      <a:pt x="0" y="1084"/>
                      <a:pt x="613" y="1764"/>
                    </a:cubicBezTo>
                    <a:cubicBezTo>
                      <a:pt x="839" y="2014"/>
                      <a:pt x="1121" y="2124"/>
                      <a:pt x="1397" y="2124"/>
                    </a:cubicBezTo>
                    <a:cubicBezTo>
                      <a:pt x="1923" y="2124"/>
                      <a:pt x="2422" y="1720"/>
                      <a:pt x="2445" y="1108"/>
                    </a:cubicBezTo>
                    <a:cubicBezTo>
                      <a:pt x="2480" y="520"/>
                      <a:pt x="2030" y="36"/>
                      <a:pt x="1443" y="2"/>
                    </a:cubicBezTo>
                    <a:cubicBezTo>
                      <a:pt x="1428" y="1"/>
                      <a:pt x="1414" y="1"/>
                      <a:pt x="1400" y="1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7" name="Google Shape;2087;p37"/>
              <p:cNvSpPr/>
              <p:nvPr/>
            </p:nvSpPr>
            <p:spPr>
              <a:xfrm>
                <a:off x="5242318" y="1905542"/>
                <a:ext cx="36207" cy="19507"/>
              </a:xfrm>
              <a:custGeom>
                <a:avLst/>
                <a:gdLst/>
                <a:ahLst/>
                <a:cxnLst/>
                <a:rect l="l" t="t" r="r" b="b"/>
                <a:pathLst>
                  <a:path w="2877" h="1550" extrusionOk="0">
                    <a:moveTo>
                      <a:pt x="2119" y="1"/>
                    </a:moveTo>
                    <a:cubicBezTo>
                      <a:pt x="1635" y="1"/>
                      <a:pt x="1030" y="162"/>
                      <a:pt x="865" y="236"/>
                    </a:cubicBezTo>
                    <a:cubicBezTo>
                      <a:pt x="485" y="339"/>
                      <a:pt x="174" y="650"/>
                      <a:pt x="35" y="1031"/>
                    </a:cubicBezTo>
                    <a:cubicBezTo>
                      <a:pt x="1" y="1169"/>
                      <a:pt x="35" y="1376"/>
                      <a:pt x="174" y="1480"/>
                    </a:cubicBezTo>
                    <a:cubicBezTo>
                      <a:pt x="243" y="1515"/>
                      <a:pt x="277" y="1515"/>
                      <a:pt x="346" y="1549"/>
                    </a:cubicBezTo>
                    <a:lnTo>
                      <a:pt x="727" y="1549"/>
                    </a:lnTo>
                    <a:cubicBezTo>
                      <a:pt x="899" y="1480"/>
                      <a:pt x="1107" y="1411"/>
                      <a:pt x="1280" y="1342"/>
                    </a:cubicBezTo>
                    <a:lnTo>
                      <a:pt x="2386" y="823"/>
                    </a:lnTo>
                    <a:cubicBezTo>
                      <a:pt x="2524" y="789"/>
                      <a:pt x="2662" y="685"/>
                      <a:pt x="2731" y="547"/>
                    </a:cubicBezTo>
                    <a:cubicBezTo>
                      <a:pt x="2877" y="126"/>
                      <a:pt x="2545" y="1"/>
                      <a:pt x="2119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8" name="Google Shape;2088;p37"/>
              <p:cNvSpPr/>
              <p:nvPr/>
            </p:nvSpPr>
            <p:spPr>
              <a:xfrm>
                <a:off x="5410227" y="1926635"/>
                <a:ext cx="35251" cy="28769"/>
              </a:xfrm>
              <a:custGeom>
                <a:avLst/>
                <a:gdLst/>
                <a:ahLst/>
                <a:cxnLst/>
                <a:rect l="l" t="t" r="r" b="b"/>
                <a:pathLst>
                  <a:path w="2801" h="2286" extrusionOk="0">
                    <a:moveTo>
                      <a:pt x="449" y="0"/>
                    </a:moveTo>
                    <a:cubicBezTo>
                      <a:pt x="263" y="0"/>
                      <a:pt x="56" y="62"/>
                      <a:pt x="1" y="253"/>
                    </a:cubicBezTo>
                    <a:cubicBezTo>
                      <a:pt x="1" y="426"/>
                      <a:pt x="35" y="564"/>
                      <a:pt x="174" y="668"/>
                    </a:cubicBezTo>
                    <a:cubicBezTo>
                      <a:pt x="485" y="1048"/>
                      <a:pt x="934" y="1256"/>
                      <a:pt x="1280" y="1601"/>
                    </a:cubicBezTo>
                    <a:cubicBezTo>
                      <a:pt x="1418" y="1774"/>
                      <a:pt x="1591" y="1947"/>
                      <a:pt x="1764" y="2120"/>
                    </a:cubicBezTo>
                    <a:cubicBezTo>
                      <a:pt x="1915" y="2221"/>
                      <a:pt x="2086" y="2285"/>
                      <a:pt x="2261" y="2285"/>
                    </a:cubicBezTo>
                    <a:cubicBezTo>
                      <a:pt x="2325" y="2285"/>
                      <a:pt x="2390" y="2277"/>
                      <a:pt x="2455" y="2258"/>
                    </a:cubicBezTo>
                    <a:cubicBezTo>
                      <a:pt x="2662" y="2189"/>
                      <a:pt x="2801" y="1982"/>
                      <a:pt x="2801" y="1740"/>
                    </a:cubicBezTo>
                    <a:cubicBezTo>
                      <a:pt x="2801" y="1532"/>
                      <a:pt x="2731" y="1290"/>
                      <a:pt x="2628" y="1118"/>
                    </a:cubicBezTo>
                    <a:cubicBezTo>
                      <a:pt x="2109" y="495"/>
                      <a:pt x="1383" y="81"/>
                      <a:pt x="588" y="11"/>
                    </a:cubicBezTo>
                    <a:cubicBezTo>
                      <a:pt x="545" y="4"/>
                      <a:pt x="498" y="0"/>
                      <a:pt x="449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9" name="Google Shape;2089;p37"/>
              <p:cNvSpPr/>
              <p:nvPr/>
            </p:nvSpPr>
            <p:spPr>
              <a:xfrm>
                <a:off x="5300172" y="1976798"/>
                <a:ext cx="71357" cy="26001"/>
              </a:xfrm>
              <a:custGeom>
                <a:avLst/>
                <a:gdLst/>
                <a:ahLst/>
                <a:cxnLst/>
                <a:rect l="l" t="t" r="r" b="b"/>
                <a:pathLst>
                  <a:path w="5670" h="2066" extrusionOk="0">
                    <a:moveTo>
                      <a:pt x="1" y="0"/>
                    </a:moveTo>
                    <a:cubicBezTo>
                      <a:pt x="277" y="519"/>
                      <a:pt x="658" y="968"/>
                      <a:pt x="1142" y="1348"/>
                    </a:cubicBezTo>
                    <a:cubicBezTo>
                      <a:pt x="1625" y="1729"/>
                      <a:pt x="2178" y="1971"/>
                      <a:pt x="2801" y="2040"/>
                    </a:cubicBezTo>
                    <a:cubicBezTo>
                      <a:pt x="2870" y="2057"/>
                      <a:pt x="2948" y="2066"/>
                      <a:pt x="3025" y="2066"/>
                    </a:cubicBezTo>
                    <a:cubicBezTo>
                      <a:pt x="3103" y="2066"/>
                      <a:pt x="3181" y="2057"/>
                      <a:pt x="3250" y="2040"/>
                    </a:cubicBezTo>
                    <a:cubicBezTo>
                      <a:pt x="3423" y="2040"/>
                      <a:pt x="3561" y="2005"/>
                      <a:pt x="3734" y="1971"/>
                    </a:cubicBezTo>
                    <a:cubicBezTo>
                      <a:pt x="4045" y="1902"/>
                      <a:pt x="4321" y="1763"/>
                      <a:pt x="4563" y="1590"/>
                    </a:cubicBezTo>
                    <a:cubicBezTo>
                      <a:pt x="4805" y="1418"/>
                      <a:pt x="5047" y="1210"/>
                      <a:pt x="5220" y="968"/>
                    </a:cubicBezTo>
                    <a:cubicBezTo>
                      <a:pt x="5393" y="761"/>
                      <a:pt x="5531" y="519"/>
                      <a:pt x="5670" y="242"/>
                    </a:cubicBezTo>
                    <a:lnTo>
                      <a:pt x="5670" y="242"/>
                    </a:lnTo>
                    <a:cubicBezTo>
                      <a:pt x="5428" y="381"/>
                      <a:pt x="5220" y="588"/>
                      <a:pt x="4978" y="726"/>
                    </a:cubicBezTo>
                    <a:cubicBezTo>
                      <a:pt x="4771" y="865"/>
                      <a:pt x="4529" y="1003"/>
                      <a:pt x="4287" y="1107"/>
                    </a:cubicBezTo>
                    <a:cubicBezTo>
                      <a:pt x="4045" y="1210"/>
                      <a:pt x="3838" y="1279"/>
                      <a:pt x="3596" y="1314"/>
                    </a:cubicBezTo>
                    <a:cubicBezTo>
                      <a:pt x="3457" y="1348"/>
                      <a:pt x="3354" y="1348"/>
                      <a:pt x="3215" y="1348"/>
                    </a:cubicBezTo>
                    <a:lnTo>
                      <a:pt x="2870" y="1348"/>
                    </a:lnTo>
                    <a:cubicBezTo>
                      <a:pt x="2351" y="1245"/>
                      <a:pt x="1867" y="1107"/>
                      <a:pt x="1418" y="865"/>
                    </a:cubicBezTo>
                    <a:cubicBezTo>
                      <a:pt x="934" y="588"/>
                      <a:pt x="450" y="312"/>
                      <a:pt x="1" y="0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0" name="Google Shape;2090;p37"/>
              <p:cNvSpPr/>
              <p:nvPr/>
            </p:nvSpPr>
            <p:spPr>
              <a:xfrm>
                <a:off x="5405886" y="1989333"/>
                <a:ext cx="59175" cy="53235"/>
              </a:xfrm>
              <a:custGeom>
                <a:avLst/>
                <a:gdLst/>
                <a:ahLst/>
                <a:cxnLst/>
                <a:rect l="l" t="t" r="r" b="b"/>
                <a:pathLst>
                  <a:path w="4702" h="4230" extrusionOk="0">
                    <a:moveTo>
                      <a:pt x="2342" y="1"/>
                    </a:moveTo>
                    <a:cubicBezTo>
                      <a:pt x="1826" y="1"/>
                      <a:pt x="1308" y="183"/>
                      <a:pt x="899" y="560"/>
                    </a:cubicBezTo>
                    <a:cubicBezTo>
                      <a:pt x="69" y="1355"/>
                      <a:pt x="0" y="2703"/>
                      <a:pt x="795" y="3567"/>
                    </a:cubicBezTo>
                    <a:cubicBezTo>
                      <a:pt x="1214" y="4004"/>
                      <a:pt x="1786" y="4230"/>
                      <a:pt x="2360" y="4230"/>
                    </a:cubicBezTo>
                    <a:cubicBezTo>
                      <a:pt x="2876" y="4230"/>
                      <a:pt x="3393" y="4047"/>
                      <a:pt x="3802" y="3671"/>
                    </a:cubicBezTo>
                    <a:cubicBezTo>
                      <a:pt x="4632" y="2876"/>
                      <a:pt x="4701" y="1528"/>
                      <a:pt x="3906" y="664"/>
                    </a:cubicBezTo>
                    <a:cubicBezTo>
                      <a:pt x="3487" y="227"/>
                      <a:pt x="2915" y="1"/>
                      <a:pt x="234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1" name="Google Shape;2091;p37"/>
              <p:cNvSpPr/>
              <p:nvPr/>
            </p:nvSpPr>
            <p:spPr>
              <a:xfrm>
                <a:off x="5219628" y="1975011"/>
                <a:ext cx="62296" cy="53084"/>
              </a:xfrm>
              <a:custGeom>
                <a:avLst/>
                <a:gdLst/>
                <a:ahLst/>
                <a:cxnLst/>
                <a:rect l="l" t="t" r="r" b="b"/>
                <a:pathLst>
                  <a:path w="4950" h="4218" extrusionOk="0">
                    <a:moveTo>
                      <a:pt x="2751" y="1"/>
                    </a:moveTo>
                    <a:cubicBezTo>
                      <a:pt x="963" y="1"/>
                      <a:pt x="0" y="2178"/>
                      <a:pt x="1251" y="3530"/>
                    </a:cubicBezTo>
                    <a:cubicBezTo>
                      <a:pt x="1689" y="4004"/>
                      <a:pt x="2249" y="4218"/>
                      <a:pt x="2799" y="4218"/>
                    </a:cubicBezTo>
                    <a:cubicBezTo>
                      <a:pt x="3853" y="4218"/>
                      <a:pt x="4869" y="3431"/>
                      <a:pt x="4915" y="2182"/>
                    </a:cubicBezTo>
                    <a:cubicBezTo>
                      <a:pt x="4949" y="1007"/>
                      <a:pt x="4050" y="39"/>
                      <a:pt x="2875" y="4"/>
                    </a:cubicBezTo>
                    <a:cubicBezTo>
                      <a:pt x="2833" y="2"/>
                      <a:pt x="2792" y="1"/>
                      <a:pt x="275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2" name="Google Shape;2092;p37"/>
              <p:cNvSpPr/>
              <p:nvPr/>
            </p:nvSpPr>
            <p:spPr>
              <a:xfrm>
                <a:off x="5010465" y="1991485"/>
                <a:ext cx="2844" cy="969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770" extrusionOk="0">
                    <a:moveTo>
                      <a:pt x="87" y="0"/>
                    </a:moveTo>
                    <a:cubicBezTo>
                      <a:pt x="44" y="0"/>
                      <a:pt x="0" y="26"/>
                      <a:pt x="0" y="78"/>
                    </a:cubicBezTo>
                    <a:lnTo>
                      <a:pt x="70" y="665"/>
                    </a:lnTo>
                    <a:cubicBezTo>
                      <a:pt x="70" y="735"/>
                      <a:pt x="113" y="769"/>
                      <a:pt x="152" y="769"/>
                    </a:cubicBezTo>
                    <a:cubicBezTo>
                      <a:pt x="191" y="769"/>
                      <a:pt x="225" y="735"/>
                      <a:pt x="208" y="665"/>
                    </a:cubicBezTo>
                    <a:lnTo>
                      <a:pt x="173" y="78"/>
                    </a:lnTo>
                    <a:cubicBezTo>
                      <a:pt x="173" y="26"/>
                      <a:pt x="130" y="0"/>
                      <a:pt x="8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3" name="Google Shape;2093;p37"/>
              <p:cNvSpPr/>
              <p:nvPr/>
            </p:nvSpPr>
            <p:spPr>
              <a:xfrm>
                <a:off x="5015247" y="1988440"/>
                <a:ext cx="2404" cy="9791"/>
              </a:xfrm>
              <a:custGeom>
                <a:avLst/>
                <a:gdLst/>
                <a:ahLst/>
                <a:cxnLst/>
                <a:rect l="l" t="t" r="r" b="b"/>
                <a:pathLst>
                  <a:path w="191" h="778" extrusionOk="0">
                    <a:moveTo>
                      <a:pt x="104" y="0"/>
                    </a:moveTo>
                    <a:cubicBezTo>
                      <a:pt x="70" y="0"/>
                      <a:pt x="35" y="26"/>
                      <a:pt x="35" y="78"/>
                    </a:cubicBezTo>
                    <a:cubicBezTo>
                      <a:pt x="1" y="285"/>
                      <a:pt x="1" y="493"/>
                      <a:pt x="35" y="700"/>
                    </a:cubicBezTo>
                    <a:cubicBezTo>
                      <a:pt x="35" y="752"/>
                      <a:pt x="78" y="778"/>
                      <a:pt x="117" y="778"/>
                    </a:cubicBezTo>
                    <a:cubicBezTo>
                      <a:pt x="156" y="778"/>
                      <a:pt x="191" y="752"/>
                      <a:pt x="174" y="700"/>
                    </a:cubicBezTo>
                    <a:cubicBezTo>
                      <a:pt x="174" y="493"/>
                      <a:pt x="174" y="285"/>
                      <a:pt x="174" y="78"/>
                    </a:cubicBezTo>
                    <a:cubicBezTo>
                      <a:pt x="174" y="26"/>
                      <a:pt x="139" y="0"/>
                      <a:pt x="10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4" name="Google Shape;2094;p37"/>
              <p:cNvSpPr/>
              <p:nvPr/>
            </p:nvSpPr>
            <p:spPr>
              <a:xfrm>
                <a:off x="5018293" y="1998445"/>
                <a:ext cx="2454" cy="4568"/>
              </a:xfrm>
              <a:custGeom>
                <a:avLst/>
                <a:gdLst/>
                <a:ahLst/>
                <a:cxnLst/>
                <a:rect l="l" t="t" r="r" b="b"/>
                <a:pathLst>
                  <a:path w="195" h="363" extrusionOk="0">
                    <a:moveTo>
                      <a:pt x="104" y="0"/>
                    </a:moveTo>
                    <a:cubicBezTo>
                      <a:pt x="70" y="0"/>
                      <a:pt x="35" y="26"/>
                      <a:pt x="35" y="78"/>
                    </a:cubicBezTo>
                    <a:cubicBezTo>
                      <a:pt x="1" y="147"/>
                      <a:pt x="1" y="216"/>
                      <a:pt x="35" y="285"/>
                    </a:cubicBezTo>
                    <a:cubicBezTo>
                      <a:pt x="35" y="341"/>
                      <a:pt x="63" y="363"/>
                      <a:pt x="94" y="363"/>
                    </a:cubicBezTo>
                    <a:cubicBezTo>
                      <a:pt x="140" y="363"/>
                      <a:pt x="194" y="313"/>
                      <a:pt x="173" y="251"/>
                    </a:cubicBezTo>
                    <a:cubicBezTo>
                      <a:pt x="173" y="216"/>
                      <a:pt x="173" y="147"/>
                      <a:pt x="173" y="78"/>
                    </a:cubicBezTo>
                    <a:cubicBezTo>
                      <a:pt x="173" y="26"/>
                      <a:pt x="139" y="0"/>
                      <a:pt x="10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5" name="Google Shape;2095;p37"/>
              <p:cNvSpPr/>
              <p:nvPr/>
            </p:nvSpPr>
            <p:spPr>
              <a:xfrm>
                <a:off x="5096597" y="2095878"/>
                <a:ext cx="2190" cy="10232"/>
              </a:xfrm>
              <a:custGeom>
                <a:avLst/>
                <a:gdLst/>
                <a:ahLst/>
                <a:cxnLst/>
                <a:rect l="l" t="t" r="r" b="b"/>
                <a:pathLst>
                  <a:path w="174" h="813" extrusionOk="0">
                    <a:moveTo>
                      <a:pt x="104" y="1"/>
                    </a:moveTo>
                    <a:cubicBezTo>
                      <a:pt x="69" y="1"/>
                      <a:pt x="35" y="27"/>
                      <a:pt x="35" y="78"/>
                    </a:cubicBezTo>
                    <a:lnTo>
                      <a:pt x="0" y="735"/>
                    </a:lnTo>
                    <a:cubicBezTo>
                      <a:pt x="0" y="787"/>
                      <a:pt x="35" y="813"/>
                      <a:pt x="74" y="813"/>
                    </a:cubicBezTo>
                    <a:cubicBezTo>
                      <a:pt x="113" y="813"/>
                      <a:pt x="156" y="787"/>
                      <a:pt x="173" y="735"/>
                    </a:cubicBezTo>
                    <a:lnTo>
                      <a:pt x="173" y="78"/>
                    </a:lnTo>
                    <a:cubicBezTo>
                      <a:pt x="173" y="27"/>
                      <a:pt x="139" y="1"/>
                      <a:pt x="10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6" name="Google Shape;2096;p37"/>
              <p:cNvSpPr/>
              <p:nvPr/>
            </p:nvSpPr>
            <p:spPr>
              <a:xfrm>
                <a:off x="5101379" y="2092404"/>
                <a:ext cx="2190" cy="8545"/>
              </a:xfrm>
              <a:custGeom>
                <a:avLst/>
                <a:gdLst/>
                <a:ahLst/>
                <a:cxnLst/>
                <a:rect l="l" t="t" r="r" b="b"/>
                <a:pathLst>
                  <a:path w="174" h="679" extrusionOk="0">
                    <a:moveTo>
                      <a:pt x="87" y="0"/>
                    </a:moveTo>
                    <a:cubicBezTo>
                      <a:pt x="44" y="0"/>
                      <a:pt x="1" y="26"/>
                      <a:pt x="1" y="78"/>
                    </a:cubicBezTo>
                    <a:cubicBezTo>
                      <a:pt x="1" y="182"/>
                      <a:pt x="1" y="424"/>
                      <a:pt x="1" y="562"/>
                    </a:cubicBezTo>
                    <a:cubicBezTo>
                      <a:pt x="1" y="643"/>
                      <a:pt x="39" y="679"/>
                      <a:pt x="80" y="679"/>
                    </a:cubicBezTo>
                    <a:cubicBezTo>
                      <a:pt x="125" y="679"/>
                      <a:pt x="173" y="635"/>
                      <a:pt x="173" y="562"/>
                    </a:cubicBezTo>
                    <a:cubicBezTo>
                      <a:pt x="173" y="458"/>
                      <a:pt x="173" y="251"/>
                      <a:pt x="173" y="78"/>
                    </a:cubicBezTo>
                    <a:cubicBezTo>
                      <a:pt x="173" y="26"/>
                      <a:pt x="130" y="0"/>
                      <a:pt x="8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7" name="Google Shape;2097;p37"/>
              <p:cNvSpPr/>
              <p:nvPr/>
            </p:nvSpPr>
            <p:spPr>
              <a:xfrm>
                <a:off x="5106778" y="2096935"/>
                <a:ext cx="2882" cy="8747"/>
              </a:xfrm>
              <a:custGeom>
                <a:avLst/>
                <a:gdLst/>
                <a:ahLst/>
                <a:cxnLst/>
                <a:rect l="l" t="t" r="r" b="b"/>
                <a:pathLst>
                  <a:path w="229" h="695" extrusionOk="0">
                    <a:moveTo>
                      <a:pt x="118" y="1"/>
                    </a:moveTo>
                    <a:cubicBezTo>
                      <a:pt x="62" y="1"/>
                      <a:pt x="1" y="38"/>
                      <a:pt x="21" y="98"/>
                    </a:cubicBezTo>
                    <a:cubicBezTo>
                      <a:pt x="55" y="271"/>
                      <a:pt x="55" y="444"/>
                      <a:pt x="55" y="617"/>
                    </a:cubicBezTo>
                    <a:cubicBezTo>
                      <a:pt x="55" y="668"/>
                      <a:pt x="99" y="694"/>
                      <a:pt x="142" y="694"/>
                    </a:cubicBezTo>
                    <a:cubicBezTo>
                      <a:pt x="185" y="694"/>
                      <a:pt x="228" y="668"/>
                      <a:pt x="228" y="617"/>
                    </a:cubicBezTo>
                    <a:cubicBezTo>
                      <a:pt x="228" y="409"/>
                      <a:pt x="194" y="236"/>
                      <a:pt x="194" y="64"/>
                    </a:cubicBezTo>
                    <a:cubicBezTo>
                      <a:pt x="194" y="20"/>
                      <a:pt x="157" y="1"/>
                      <a:pt x="118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8" name="Google Shape;2098;p37"/>
              <p:cNvSpPr/>
              <p:nvPr/>
            </p:nvSpPr>
            <p:spPr>
              <a:xfrm>
                <a:off x="4976536" y="1881178"/>
                <a:ext cx="3058" cy="8747"/>
              </a:xfrm>
              <a:custGeom>
                <a:avLst/>
                <a:gdLst/>
                <a:ahLst/>
                <a:cxnLst/>
                <a:rect l="l" t="t" r="r" b="b"/>
                <a:pathLst>
                  <a:path w="243" h="695" extrusionOk="0">
                    <a:moveTo>
                      <a:pt x="150" y="1"/>
                    </a:moveTo>
                    <a:cubicBezTo>
                      <a:pt x="117" y="1"/>
                      <a:pt x="84" y="20"/>
                      <a:pt x="70" y="63"/>
                    </a:cubicBezTo>
                    <a:cubicBezTo>
                      <a:pt x="0" y="236"/>
                      <a:pt x="0" y="409"/>
                      <a:pt x="0" y="616"/>
                    </a:cubicBezTo>
                    <a:cubicBezTo>
                      <a:pt x="0" y="668"/>
                      <a:pt x="44" y="694"/>
                      <a:pt x="87" y="694"/>
                    </a:cubicBezTo>
                    <a:cubicBezTo>
                      <a:pt x="130" y="694"/>
                      <a:pt x="173" y="668"/>
                      <a:pt x="173" y="616"/>
                    </a:cubicBezTo>
                    <a:cubicBezTo>
                      <a:pt x="139" y="443"/>
                      <a:pt x="173" y="271"/>
                      <a:pt x="242" y="98"/>
                    </a:cubicBezTo>
                    <a:cubicBezTo>
                      <a:pt x="242" y="38"/>
                      <a:pt x="196" y="1"/>
                      <a:pt x="150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9" name="Google Shape;2099;p37"/>
              <p:cNvSpPr/>
              <p:nvPr/>
            </p:nvSpPr>
            <p:spPr>
              <a:xfrm>
                <a:off x="4979581" y="1886212"/>
                <a:ext cx="3335" cy="7098"/>
              </a:xfrm>
              <a:custGeom>
                <a:avLst/>
                <a:gdLst/>
                <a:ahLst/>
                <a:cxnLst/>
                <a:rect l="l" t="t" r="r" b="b"/>
                <a:pathLst>
                  <a:path w="265" h="564" extrusionOk="0">
                    <a:moveTo>
                      <a:pt x="87" y="0"/>
                    </a:moveTo>
                    <a:cubicBezTo>
                      <a:pt x="44" y="0"/>
                      <a:pt x="0" y="26"/>
                      <a:pt x="0" y="78"/>
                    </a:cubicBezTo>
                    <a:cubicBezTo>
                      <a:pt x="0" y="216"/>
                      <a:pt x="35" y="355"/>
                      <a:pt x="69" y="527"/>
                    </a:cubicBezTo>
                    <a:cubicBezTo>
                      <a:pt x="82" y="552"/>
                      <a:pt x="111" y="563"/>
                      <a:pt x="143" y="563"/>
                    </a:cubicBezTo>
                    <a:cubicBezTo>
                      <a:pt x="200" y="563"/>
                      <a:pt x="265" y="525"/>
                      <a:pt x="242" y="458"/>
                    </a:cubicBezTo>
                    <a:cubicBezTo>
                      <a:pt x="208" y="355"/>
                      <a:pt x="173" y="216"/>
                      <a:pt x="173" y="78"/>
                    </a:cubicBezTo>
                    <a:cubicBezTo>
                      <a:pt x="173" y="26"/>
                      <a:pt x="130" y="0"/>
                      <a:pt x="8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0" name="Google Shape;2100;p37"/>
              <p:cNvSpPr/>
              <p:nvPr/>
            </p:nvSpPr>
            <p:spPr>
              <a:xfrm>
                <a:off x="4985672" y="1884462"/>
                <a:ext cx="2618" cy="6494"/>
              </a:xfrm>
              <a:custGeom>
                <a:avLst/>
                <a:gdLst/>
                <a:ahLst/>
                <a:cxnLst/>
                <a:rect l="l" t="t" r="r" b="b"/>
                <a:pathLst>
                  <a:path w="208" h="516" extrusionOk="0">
                    <a:moveTo>
                      <a:pt x="134" y="1"/>
                    </a:moveTo>
                    <a:cubicBezTo>
                      <a:pt x="95" y="1"/>
                      <a:pt x="52" y="27"/>
                      <a:pt x="35" y="79"/>
                    </a:cubicBezTo>
                    <a:lnTo>
                      <a:pt x="0" y="424"/>
                    </a:lnTo>
                    <a:cubicBezTo>
                      <a:pt x="0" y="480"/>
                      <a:pt x="50" y="516"/>
                      <a:pt x="96" y="516"/>
                    </a:cubicBezTo>
                    <a:cubicBezTo>
                      <a:pt x="136" y="516"/>
                      <a:pt x="173" y="489"/>
                      <a:pt x="173" y="424"/>
                    </a:cubicBezTo>
                    <a:lnTo>
                      <a:pt x="208" y="79"/>
                    </a:lnTo>
                    <a:cubicBezTo>
                      <a:pt x="208" y="27"/>
                      <a:pt x="173" y="1"/>
                      <a:pt x="13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1" name="Google Shape;2101;p37"/>
              <p:cNvSpPr/>
              <p:nvPr/>
            </p:nvSpPr>
            <p:spPr>
              <a:xfrm>
                <a:off x="5187070" y="1863697"/>
                <a:ext cx="2630" cy="13176"/>
              </a:xfrm>
              <a:custGeom>
                <a:avLst/>
                <a:gdLst/>
                <a:ahLst/>
                <a:cxnLst/>
                <a:rect l="l" t="t" r="r" b="b"/>
                <a:pathLst>
                  <a:path w="209" h="1047" extrusionOk="0">
                    <a:moveTo>
                      <a:pt x="135" y="1"/>
                    </a:moveTo>
                    <a:cubicBezTo>
                      <a:pt x="96" y="1"/>
                      <a:pt x="53" y="35"/>
                      <a:pt x="35" y="104"/>
                    </a:cubicBezTo>
                    <a:cubicBezTo>
                      <a:pt x="35" y="381"/>
                      <a:pt x="1" y="657"/>
                      <a:pt x="35" y="968"/>
                    </a:cubicBezTo>
                    <a:cubicBezTo>
                      <a:pt x="35" y="1020"/>
                      <a:pt x="70" y="1046"/>
                      <a:pt x="105" y="1046"/>
                    </a:cubicBezTo>
                    <a:cubicBezTo>
                      <a:pt x="139" y="1046"/>
                      <a:pt x="174" y="1020"/>
                      <a:pt x="174" y="968"/>
                    </a:cubicBezTo>
                    <a:cubicBezTo>
                      <a:pt x="174" y="657"/>
                      <a:pt x="208" y="381"/>
                      <a:pt x="208" y="104"/>
                    </a:cubicBezTo>
                    <a:cubicBezTo>
                      <a:pt x="208" y="35"/>
                      <a:pt x="174" y="1"/>
                      <a:pt x="135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2" name="Google Shape;2102;p37"/>
              <p:cNvSpPr/>
              <p:nvPr/>
            </p:nvSpPr>
            <p:spPr>
              <a:xfrm>
                <a:off x="5193602" y="1868479"/>
                <a:ext cx="2190" cy="8822"/>
              </a:xfrm>
              <a:custGeom>
                <a:avLst/>
                <a:gdLst/>
                <a:ahLst/>
                <a:cxnLst/>
                <a:rect l="l" t="t" r="r" b="b"/>
                <a:pathLst>
                  <a:path w="174" h="701" extrusionOk="0">
                    <a:moveTo>
                      <a:pt x="87" y="1"/>
                    </a:moveTo>
                    <a:cubicBezTo>
                      <a:pt x="44" y="1"/>
                      <a:pt x="0" y="35"/>
                      <a:pt x="0" y="104"/>
                    </a:cubicBezTo>
                    <a:lnTo>
                      <a:pt x="0" y="623"/>
                    </a:lnTo>
                    <a:cubicBezTo>
                      <a:pt x="18" y="675"/>
                      <a:pt x="52" y="701"/>
                      <a:pt x="87" y="701"/>
                    </a:cubicBezTo>
                    <a:cubicBezTo>
                      <a:pt x="121" y="701"/>
                      <a:pt x="156" y="675"/>
                      <a:pt x="173" y="623"/>
                    </a:cubicBezTo>
                    <a:lnTo>
                      <a:pt x="173" y="104"/>
                    </a:lnTo>
                    <a:cubicBezTo>
                      <a:pt x="173" y="35"/>
                      <a:pt x="130" y="1"/>
                      <a:pt x="8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3" name="Google Shape;2103;p37"/>
              <p:cNvSpPr/>
              <p:nvPr/>
            </p:nvSpPr>
            <p:spPr>
              <a:xfrm>
                <a:off x="5196207" y="1858374"/>
                <a:ext cx="2190" cy="8734"/>
              </a:xfrm>
              <a:custGeom>
                <a:avLst/>
                <a:gdLst/>
                <a:ahLst/>
                <a:cxnLst/>
                <a:rect l="l" t="t" r="r" b="b"/>
                <a:pathLst>
                  <a:path w="174" h="694" extrusionOk="0">
                    <a:moveTo>
                      <a:pt x="74" y="0"/>
                    </a:moveTo>
                    <a:cubicBezTo>
                      <a:pt x="35" y="0"/>
                      <a:pt x="1" y="26"/>
                      <a:pt x="1" y="78"/>
                    </a:cubicBezTo>
                    <a:cubicBezTo>
                      <a:pt x="1" y="251"/>
                      <a:pt x="1" y="424"/>
                      <a:pt x="1" y="631"/>
                    </a:cubicBezTo>
                    <a:cubicBezTo>
                      <a:pt x="1" y="674"/>
                      <a:pt x="31" y="694"/>
                      <a:pt x="66" y="694"/>
                    </a:cubicBezTo>
                    <a:cubicBezTo>
                      <a:pt x="115" y="694"/>
                      <a:pt x="174" y="657"/>
                      <a:pt x="174" y="596"/>
                    </a:cubicBezTo>
                    <a:cubicBezTo>
                      <a:pt x="174" y="424"/>
                      <a:pt x="139" y="251"/>
                      <a:pt x="174" y="78"/>
                    </a:cubicBezTo>
                    <a:cubicBezTo>
                      <a:pt x="156" y="26"/>
                      <a:pt x="113" y="0"/>
                      <a:pt x="7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4" name="Google Shape;2104;p37"/>
              <p:cNvSpPr/>
              <p:nvPr/>
            </p:nvSpPr>
            <p:spPr>
              <a:xfrm>
                <a:off x="5463298" y="1861167"/>
                <a:ext cx="3058" cy="9174"/>
              </a:xfrm>
              <a:custGeom>
                <a:avLst/>
                <a:gdLst/>
                <a:ahLst/>
                <a:cxnLst/>
                <a:rect l="l" t="t" r="r" b="b"/>
                <a:pathLst>
                  <a:path w="243" h="729" extrusionOk="0">
                    <a:moveTo>
                      <a:pt x="93" y="1"/>
                    </a:moveTo>
                    <a:cubicBezTo>
                      <a:pt x="47" y="1"/>
                      <a:pt x="1" y="38"/>
                      <a:pt x="1" y="98"/>
                    </a:cubicBezTo>
                    <a:cubicBezTo>
                      <a:pt x="70" y="271"/>
                      <a:pt x="70" y="443"/>
                      <a:pt x="35" y="651"/>
                    </a:cubicBezTo>
                    <a:cubicBezTo>
                      <a:pt x="35" y="703"/>
                      <a:pt x="79" y="729"/>
                      <a:pt x="122" y="729"/>
                    </a:cubicBezTo>
                    <a:cubicBezTo>
                      <a:pt x="165" y="729"/>
                      <a:pt x="208" y="703"/>
                      <a:pt x="208" y="651"/>
                    </a:cubicBezTo>
                    <a:cubicBezTo>
                      <a:pt x="243" y="443"/>
                      <a:pt x="208" y="236"/>
                      <a:pt x="174" y="63"/>
                    </a:cubicBezTo>
                    <a:cubicBezTo>
                      <a:pt x="159" y="20"/>
                      <a:pt x="126" y="1"/>
                      <a:pt x="9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5" name="Google Shape;2105;p37"/>
              <p:cNvSpPr/>
              <p:nvPr/>
            </p:nvSpPr>
            <p:spPr>
              <a:xfrm>
                <a:off x="5468962" y="1862904"/>
                <a:ext cx="3058" cy="8306"/>
              </a:xfrm>
              <a:custGeom>
                <a:avLst/>
                <a:gdLst/>
                <a:ahLst/>
                <a:cxnLst/>
                <a:rect l="l" t="t" r="r" b="b"/>
                <a:pathLst>
                  <a:path w="243" h="660" extrusionOk="0">
                    <a:moveTo>
                      <a:pt x="93" y="1"/>
                    </a:moveTo>
                    <a:cubicBezTo>
                      <a:pt x="47" y="1"/>
                      <a:pt x="0" y="38"/>
                      <a:pt x="0" y="98"/>
                    </a:cubicBezTo>
                    <a:cubicBezTo>
                      <a:pt x="35" y="236"/>
                      <a:pt x="69" y="409"/>
                      <a:pt x="35" y="582"/>
                    </a:cubicBezTo>
                    <a:cubicBezTo>
                      <a:pt x="52" y="634"/>
                      <a:pt x="95" y="660"/>
                      <a:pt x="134" y="660"/>
                    </a:cubicBezTo>
                    <a:cubicBezTo>
                      <a:pt x="173" y="660"/>
                      <a:pt x="208" y="634"/>
                      <a:pt x="208" y="582"/>
                    </a:cubicBezTo>
                    <a:cubicBezTo>
                      <a:pt x="242" y="409"/>
                      <a:pt x="208" y="236"/>
                      <a:pt x="173" y="64"/>
                    </a:cubicBezTo>
                    <a:cubicBezTo>
                      <a:pt x="158" y="20"/>
                      <a:pt x="126" y="1"/>
                      <a:pt x="9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6" name="Google Shape;2106;p37"/>
              <p:cNvSpPr/>
              <p:nvPr/>
            </p:nvSpPr>
            <p:spPr>
              <a:xfrm>
                <a:off x="5472876" y="1854019"/>
                <a:ext cx="2467" cy="8596"/>
              </a:xfrm>
              <a:custGeom>
                <a:avLst/>
                <a:gdLst/>
                <a:ahLst/>
                <a:cxnLst/>
                <a:rect l="l" t="t" r="r" b="b"/>
                <a:pathLst>
                  <a:path w="196" h="683" extrusionOk="0">
                    <a:moveTo>
                      <a:pt x="104" y="0"/>
                    </a:moveTo>
                    <a:cubicBezTo>
                      <a:pt x="69" y="0"/>
                      <a:pt x="35" y="26"/>
                      <a:pt x="35" y="78"/>
                    </a:cubicBezTo>
                    <a:cubicBezTo>
                      <a:pt x="0" y="251"/>
                      <a:pt x="0" y="424"/>
                      <a:pt x="35" y="631"/>
                    </a:cubicBezTo>
                    <a:cubicBezTo>
                      <a:pt x="35" y="667"/>
                      <a:pt x="56" y="683"/>
                      <a:pt x="82" y="683"/>
                    </a:cubicBezTo>
                    <a:cubicBezTo>
                      <a:pt x="130" y="683"/>
                      <a:pt x="196" y="630"/>
                      <a:pt x="173" y="562"/>
                    </a:cubicBezTo>
                    <a:cubicBezTo>
                      <a:pt x="173" y="389"/>
                      <a:pt x="173" y="251"/>
                      <a:pt x="173" y="78"/>
                    </a:cubicBezTo>
                    <a:cubicBezTo>
                      <a:pt x="173" y="26"/>
                      <a:pt x="138" y="0"/>
                      <a:pt x="10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7" name="Google Shape;2107;p37"/>
              <p:cNvSpPr/>
              <p:nvPr/>
            </p:nvSpPr>
            <p:spPr>
              <a:xfrm>
                <a:off x="5498536" y="1969298"/>
                <a:ext cx="2618" cy="9602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63" extrusionOk="0">
                    <a:moveTo>
                      <a:pt x="122" y="0"/>
                    </a:moveTo>
                    <a:cubicBezTo>
                      <a:pt x="78" y="0"/>
                      <a:pt x="35" y="26"/>
                      <a:pt x="35" y="78"/>
                    </a:cubicBezTo>
                    <a:cubicBezTo>
                      <a:pt x="1" y="285"/>
                      <a:pt x="1" y="493"/>
                      <a:pt x="35" y="700"/>
                    </a:cubicBezTo>
                    <a:cubicBezTo>
                      <a:pt x="35" y="744"/>
                      <a:pt x="65" y="763"/>
                      <a:pt x="98" y="763"/>
                    </a:cubicBezTo>
                    <a:cubicBezTo>
                      <a:pt x="144" y="763"/>
                      <a:pt x="193" y="726"/>
                      <a:pt x="173" y="666"/>
                    </a:cubicBezTo>
                    <a:cubicBezTo>
                      <a:pt x="173" y="458"/>
                      <a:pt x="173" y="251"/>
                      <a:pt x="208" y="78"/>
                    </a:cubicBezTo>
                    <a:cubicBezTo>
                      <a:pt x="208" y="26"/>
                      <a:pt x="165" y="0"/>
                      <a:pt x="122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8" name="Google Shape;2108;p37"/>
              <p:cNvSpPr/>
              <p:nvPr/>
            </p:nvSpPr>
            <p:spPr>
              <a:xfrm>
                <a:off x="5505068" y="1972343"/>
                <a:ext cx="2177" cy="6557"/>
              </a:xfrm>
              <a:custGeom>
                <a:avLst/>
                <a:gdLst/>
                <a:ahLst/>
                <a:cxnLst/>
                <a:rect l="l" t="t" r="r" b="b"/>
                <a:pathLst>
                  <a:path w="173" h="521" extrusionOk="0">
                    <a:moveTo>
                      <a:pt x="86" y="0"/>
                    </a:moveTo>
                    <a:cubicBezTo>
                      <a:pt x="43" y="0"/>
                      <a:pt x="0" y="26"/>
                      <a:pt x="0" y="78"/>
                    </a:cubicBezTo>
                    <a:cubicBezTo>
                      <a:pt x="0" y="216"/>
                      <a:pt x="0" y="354"/>
                      <a:pt x="0" y="458"/>
                    </a:cubicBezTo>
                    <a:cubicBezTo>
                      <a:pt x="0" y="502"/>
                      <a:pt x="30" y="521"/>
                      <a:pt x="66" y="521"/>
                    </a:cubicBezTo>
                    <a:cubicBezTo>
                      <a:pt x="114" y="521"/>
                      <a:pt x="173" y="484"/>
                      <a:pt x="173" y="424"/>
                    </a:cubicBezTo>
                    <a:cubicBezTo>
                      <a:pt x="138" y="320"/>
                      <a:pt x="173" y="216"/>
                      <a:pt x="173" y="78"/>
                    </a:cubicBezTo>
                    <a:cubicBezTo>
                      <a:pt x="173" y="26"/>
                      <a:pt x="130" y="0"/>
                      <a:pt x="86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9" name="Google Shape;2109;p37"/>
              <p:cNvSpPr/>
              <p:nvPr/>
            </p:nvSpPr>
            <p:spPr>
              <a:xfrm>
                <a:off x="5507673" y="1962665"/>
                <a:ext cx="1749" cy="6859"/>
              </a:xfrm>
              <a:custGeom>
                <a:avLst/>
                <a:gdLst/>
                <a:ahLst/>
                <a:cxnLst/>
                <a:rect l="l" t="t" r="r" b="b"/>
                <a:pathLst>
                  <a:path w="139" h="545" extrusionOk="0">
                    <a:moveTo>
                      <a:pt x="70" y="0"/>
                    </a:moveTo>
                    <a:cubicBezTo>
                      <a:pt x="35" y="0"/>
                      <a:pt x="0" y="17"/>
                      <a:pt x="0" y="52"/>
                    </a:cubicBezTo>
                    <a:lnTo>
                      <a:pt x="0" y="467"/>
                    </a:lnTo>
                    <a:cubicBezTo>
                      <a:pt x="0" y="519"/>
                      <a:pt x="35" y="544"/>
                      <a:pt x="70" y="544"/>
                    </a:cubicBezTo>
                    <a:cubicBezTo>
                      <a:pt x="104" y="544"/>
                      <a:pt x="139" y="519"/>
                      <a:pt x="139" y="467"/>
                    </a:cubicBezTo>
                    <a:lnTo>
                      <a:pt x="139" y="52"/>
                    </a:lnTo>
                    <a:cubicBezTo>
                      <a:pt x="139" y="17"/>
                      <a:pt x="104" y="0"/>
                      <a:pt x="70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0" name="Google Shape;2110;p37"/>
              <p:cNvSpPr/>
              <p:nvPr/>
            </p:nvSpPr>
            <p:spPr>
              <a:xfrm>
                <a:off x="5591187" y="2046293"/>
                <a:ext cx="2907" cy="9703"/>
              </a:xfrm>
              <a:custGeom>
                <a:avLst/>
                <a:gdLst/>
                <a:ahLst/>
                <a:cxnLst/>
                <a:rect l="l" t="t" r="r" b="b"/>
                <a:pathLst>
                  <a:path w="231" h="771" extrusionOk="0">
                    <a:moveTo>
                      <a:pt x="100" y="0"/>
                    </a:moveTo>
                    <a:cubicBezTo>
                      <a:pt x="61" y="0"/>
                      <a:pt x="18" y="26"/>
                      <a:pt x="1" y="78"/>
                    </a:cubicBezTo>
                    <a:cubicBezTo>
                      <a:pt x="1" y="285"/>
                      <a:pt x="1" y="527"/>
                      <a:pt x="36" y="735"/>
                    </a:cubicBezTo>
                    <a:cubicBezTo>
                      <a:pt x="48" y="759"/>
                      <a:pt x="77" y="771"/>
                      <a:pt x="109" y="771"/>
                    </a:cubicBezTo>
                    <a:cubicBezTo>
                      <a:pt x="166" y="771"/>
                      <a:pt x="231" y="733"/>
                      <a:pt x="208" y="666"/>
                    </a:cubicBezTo>
                    <a:cubicBezTo>
                      <a:pt x="174" y="493"/>
                      <a:pt x="139" y="285"/>
                      <a:pt x="174" y="78"/>
                    </a:cubicBezTo>
                    <a:cubicBezTo>
                      <a:pt x="174" y="26"/>
                      <a:pt x="139" y="0"/>
                      <a:pt x="100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1" name="Google Shape;2111;p37"/>
              <p:cNvSpPr/>
              <p:nvPr/>
            </p:nvSpPr>
            <p:spPr>
              <a:xfrm>
                <a:off x="5596158" y="2048659"/>
                <a:ext cx="4002" cy="8545"/>
              </a:xfrm>
              <a:custGeom>
                <a:avLst/>
                <a:gdLst/>
                <a:ahLst/>
                <a:cxnLst/>
                <a:rect l="l" t="t" r="r" b="b"/>
                <a:pathLst>
                  <a:path w="318" h="679" extrusionOk="0">
                    <a:moveTo>
                      <a:pt x="117" y="0"/>
                    </a:moveTo>
                    <a:cubicBezTo>
                      <a:pt x="62" y="0"/>
                      <a:pt x="1" y="37"/>
                      <a:pt x="21" y="97"/>
                    </a:cubicBezTo>
                    <a:cubicBezTo>
                      <a:pt x="21" y="270"/>
                      <a:pt x="90" y="443"/>
                      <a:pt x="124" y="616"/>
                    </a:cubicBezTo>
                    <a:cubicBezTo>
                      <a:pt x="153" y="659"/>
                      <a:pt x="194" y="678"/>
                      <a:pt x="230" y="678"/>
                    </a:cubicBezTo>
                    <a:cubicBezTo>
                      <a:pt x="279" y="678"/>
                      <a:pt x="317" y="642"/>
                      <a:pt x="297" y="581"/>
                    </a:cubicBezTo>
                    <a:cubicBezTo>
                      <a:pt x="228" y="408"/>
                      <a:pt x="194" y="236"/>
                      <a:pt x="194" y="63"/>
                    </a:cubicBezTo>
                    <a:cubicBezTo>
                      <a:pt x="194" y="19"/>
                      <a:pt x="157" y="0"/>
                      <a:pt x="11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2" name="Google Shape;2112;p37"/>
              <p:cNvSpPr/>
              <p:nvPr/>
            </p:nvSpPr>
            <p:spPr>
              <a:xfrm>
                <a:off x="5599456" y="2039761"/>
                <a:ext cx="3310" cy="6997"/>
              </a:xfrm>
              <a:custGeom>
                <a:avLst/>
                <a:gdLst/>
                <a:ahLst/>
                <a:cxnLst/>
                <a:rect l="l" t="t" r="r" b="b"/>
                <a:pathLst>
                  <a:path w="263" h="556" extrusionOk="0">
                    <a:moveTo>
                      <a:pt x="122" y="1"/>
                    </a:moveTo>
                    <a:cubicBezTo>
                      <a:pt x="78" y="1"/>
                      <a:pt x="35" y="27"/>
                      <a:pt x="35" y="79"/>
                    </a:cubicBezTo>
                    <a:cubicBezTo>
                      <a:pt x="1" y="217"/>
                      <a:pt x="35" y="355"/>
                      <a:pt x="70" y="493"/>
                    </a:cubicBezTo>
                    <a:cubicBezTo>
                      <a:pt x="84" y="537"/>
                      <a:pt x="123" y="556"/>
                      <a:pt x="161" y="556"/>
                    </a:cubicBezTo>
                    <a:cubicBezTo>
                      <a:pt x="213" y="556"/>
                      <a:pt x="263" y="519"/>
                      <a:pt x="243" y="459"/>
                    </a:cubicBezTo>
                    <a:cubicBezTo>
                      <a:pt x="208" y="355"/>
                      <a:pt x="173" y="217"/>
                      <a:pt x="208" y="79"/>
                    </a:cubicBezTo>
                    <a:cubicBezTo>
                      <a:pt x="208" y="27"/>
                      <a:pt x="165" y="1"/>
                      <a:pt x="122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3" name="Google Shape;2113;p37"/>
              <p:cNvSpPr/>
              <p:nvPr/>
            </p:nvSpPr>
            <p:spPr>
              <a:xfrm>
                <a:off x="5696901" y="2077931"/>
                <a:ext cx="4531" cy="8621"/>
              </a:xfrm>
              <a:custGeom>
                <a:avLst/>
                <a:gdLst/>
                <a:ahLst/>
                <a:cxnLst/>
                <a:rect l="l" t="t" r="r" b="b"/>
                <a:pathLst>
                  <a:path w="360" h="685" extrusionOk="0">
                    <a:moveTo>
                      <a:pt x="100" y="1"/>
                    </a:moveTo>
                    <a:cubicBezTo>
                      <a:pt x="61" y="1"/>
                      <a:pt x="18" y="18"/>
                      <a:pt x="0" y="53"/>
                    </a:cubicBezTo>
                    <a:cubicBezTo>
                      <a:pt x="0" y="260"/>
                      <a:pt x="35" y="467"/>
                      <a:pt x="173" y="640"/>
                    </a:cubicBezTo>
                    <a:cubicBezTo>
                      <a:pt x="184" y="672"/>
                      <a:pt x="207" y="684"/>
                      <a:pt x="232" y="684"/>
                    </a:cubicBezTo>
                    <a:cubicBezTo>
                      <a:pt x="290" y="684"/>
                      <a:pt x="359" y="619"/>
                      <a:pt x="311" y="571"/>
                    </a:cubicBezTo>
                    <a:cubicBezTo>
                      <a:pt x="208" y="398"/>
                      <a:pt x="173" y="226"/>
                      <a:pt x="173" y="53"/>
                    </a:cubicBezTo>
                    <a:cubicBezTo>
                      <a:pt x="173" y="18"/>
                      <a:pt x="139" y="1"/>
                      <a:pt x="100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4" name="Google Shape;2114;p37"/>
              <p:cNvSpPr/>
              <p:nvPr/>
            </p:nvSpPr>
            <p:spPr>
              <a:xfrm>
                <a:off x="5705170" y="2075981"/>
                <a:ext cx="3348" cy="7526"/>
              </a:xfrm>
              <a:custGeom>
                <a:avLst/>
                <a:gdLst/>
                <a:ahLst/>
                <a:cxnLst/>
                <a:rect l="l" t="t" r="r" b="b"/>
                <a:pathLst>
                  <a:path w="266" h="598" extrusionOk="0">
                    <a:moveTo>
                      <a:pt x="86" y="0"/>
                    </a:moveTo>
                    <a:cubicBezTo>
                      <a:pt x="43" y="0"/>
                      <a:pt x="0" y="35"/>
                      <a:pt x="0" y="104"/>
                    </a:cubicBezTo>
                    <a:cubicBezTo>
                      <a:pt x="0" y="242"/>
                      <a:pt x="35" y="415"/>
                      <a:pt x="69" y="553"/>
                    </a:cubicBezTo>
                    <a:cubicBezTo>
                      <a:pt x="80" y="585"/>
                      <a:pt x="103" y="597"/>
                      <a:pt x="129" y="597"/>
                    </a:cubicBezTo>
                    <a:cubicBezTo>
                      <a:pt x="190" y="597"/>
                      <a:pt x="266" y="532"/>
                      <a:pt x="242" y="484"/>
                    </a:cubicBezTo>
                    <a:cubicBezTo>
                      <a:pt x="173" y="346"/>
                      <a:pt x="173" y="208"/>
                      <a:pt x="173" y="104"/>
                    </a:cubicBezTo>
                    <a:cubicBezTo>
                      <a:pt x="173" y="35"/>
                      <a:pt x="130" y="0"/>
                      <a:pt x="86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5" name="Google Shape;2115;p37"/>
              <p:cNvSpPr/>
              <p:nvPr/>
            </p:nvSpPr>
            <p:spPr>
              <a:xfrm>
                <a:off x="5749532" y="1956675"/>
                <a:ext cx="2190" cy="4933"/>
              </a:xfrm>
              <a:custGeom>
                <a:avLst/>
                <a:gdLst/>
                <a:ahLst/>
                <a:cxnLst/>
                <a:rect l="l" t="t" r="r" b="b"/>
                <a:pathLst>
                  <a:path w="174" h="392" extrusionOk="0">
                    <a:moveTo>
                      <a:pt x="74" y="1"/>
                    </a:moveTo>
                    <a:cubicBezTo>
                      <a:pt x="35" y="1"/>
                      <a:pt x="1" y="27"/>
                      <a:pt x="1" y="79"/>
                    </a:cubicBezTo>
                    <a:cubicBezTo>
                      <a:pt x="1" y="148"/>
                      <a:pt x="1" y="251"/>
                      <a:pt x="1" y="355"/>
                    </a:cubicBezTo>
                    <a:cubicBezTo>
                      <a:pt x="13" y="380"/>
                      <a:pt x="38" y="391"/>
                      <a:pt x="66" y="391"/>
                    </a:cubicBezTo>
                    <a:cubicBezTo>
                      <a:pt x="116" y="391"/>
                      <a:pt x="173" y="353"/>
                      <a:pt x="173" y="286"/>
                    </a:cubicBezTo>
                    <a:cubicBezTo>
                      <a:pt x="139" y="217"/>
                      <a:pt x="139" y="148"/>
                      <a:pt x="173" y="79"/>
                    </a:cubicBezTo>
                    <a:cubicBezTo>
                      <a:pt x="156" y="27"/>
                      <a:pt x="113" y="1"/>
                      <a:pt x="7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6" name="Google Shape;2116;p37"/>
              <p:cNvSpPr/>
              <p:nvPr/>
            </p:nvSpPr>
            <p:spPr>
              <a:xfrm>
                <a:off x="5754754" y="1957115"/>
                <a:ext cx="3335" cy="5789"/>
              </a:xfrm>
              <a:custGeom>
                <a:avLst/>
                <a:gdLst/>
                <a:ahLst/>
                <a:cxnLst/>
                <a:rect l="l" t="t" r="r" b="b"/>
                <a:pathLst>
                  <a:path w="265" h="460" extrusionOk="0">
                    <a:moveTo>
                      <a:pt x="104" y="0"/>
                    </a:moveTo>
                    <a:cubicBezTo>
                      <a:pt x="70" y="0"/>
                      <a:pt x="35" y="26"/>
                      <a:pt x="35" y="78"/>
                    </a:cubicBezTo>
                    <a:cubicBezTo>
                      <a:pt x="0" y="182"/>
                      <a:pt x="35" y="320"/>
                      <a:pt x="70" y="424"/>
                    </a:cubicBezTo>
                    <a:cubicBezTo>
                      <a:pt x="82" y="448"/>
                      <a:pt x="111" y="460"/>
                      <a:pt x="143" y="460"/>
                    </a:cubicBezTo>
                    <a:cubicBezTo>
                      <a:pt x="201" y="460"/>
                      <a:pt x="265" y="422"/>
                      <a:pt x="242" y="355"/>
                    </a:cubicBezTo>
                    <a:cubicBezTo>
                      <a:pt x="208" y="286"/>
                      <a:pt x="173" y="182"/>
                      <a:pt x="173" y="78"/>
                    </a:cubicBezTo>
                    <a:cubicBezTo>
                      <a:pt x="173" y="26"/>
                      <a:pt x="139" y="0"/>
                      <a:pt x="10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7" name="Google Shape;2117;p37"/>
              <p:cNvSpPr/>
              <p:nvPr/>
            </p:nvSpPr>
            <p:spPr>
              <a:xfrm>
                <a:off x="5752766" y="1974269"/>
                <a:ext cx="2869" cy="5185"/>
              </a:xfrm>
              <a:custGeom>
                <a:avLst/>
                <a:gdLst/>
                <a:ahLst/>
                <a:cxnLst/>
                <a:rect l="l" t="t" r="r" b="b"/>
                <a:pathLst>
                  <a:path w="228" h="412" extrusionOk="0">
                    <a:moveTo>
                      <a:pt x="95" y="1"/>
                    </a:moveTo>
                    <a:cubicBezTo>
                      <a:pt x="50" y="1"/>
                      <a:pt x="0" y="37"/>
                      <a:pt x="20" y="98"/>
                    </a:cubicBezTo>
                    <a:cubicBezTo>
                      <a:pt x="20" y="201"/>
                      <a:pt x="55" y="271"/>
                      <a:pt x="55" y="374"/>
                    </a:cubicBezTo>
                    <a:cubicBezTo>
                      <a:pt x="68" y="401"/>
                      <a:pt x="96" y="412"/>
                      <a:pt x="126" y="412"/>
                    </a:cubicBezTo>
                    <a:cubicBezTo>
                      <a:pt x="175" y="412"/>
                      <a:pt x="228" y="382"/>
                      <a:pt x="228" y="340"/>
                    </a:cubicBezTo>
                    <a:cubicBezTo>
                      <a:pt x="228" y="236"/>
                      <a:pt x="193" y="167"/>
                      <a:pt x="158" y="63"/>
                    </a:cubicBezTo>
                    <a:cubicBezTo>
                      <a:pt x="158" y="20"/>
                      <a:pt x="128" y="1"/>
                      <a:pt x="95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8" name="Google Shape;2118;p37"/>
              <p:cNvSpPr/>
              <p:nvPr/>
            </p:nvSpPr>
            <p:spPr>
              <a:xfrm>
                <a:off x="5543339" y="2156059"/>
                <a:ext cx="3499" cy="7148"/>
              </a:xfrm>
              <a:custGeom>
                <a:avLst/>
                <a:gdLst/>
                <a:ahLst/>
                <a:cxnLst/>
                <a:rect l="l" t="t" r="r" b="b"/>
                <a:pathLst>
                  <a:path w="278" h="568" extrusionOk="0">
                    <a:moveTo>
                      <a:pt x="192" y="1"/>
                    </a:moveTo>
                    <a:cubicBezTo>
                      <a:pt x="157" y="1"/>
                      <a:pt x="120" y="20"/>
                      <a:pt x="104" y="66"/>
                    </a:cubicBezTo>
                    <a:lnTo>
                      <a:pt x="1" y="447"/>
                    </a:lnTo>
                    <a:cubicBezTo>
                      <a:pt x="1" y="514"/>
                      <a:pt x="59" y="567"/>
                      <a:pt x="110" y="567"/>
                    </a:cubicBezTo>
                    <a:cubicBezTo>
                      <a:pt x="137" y="567"/>
                      <a:pt x="162" y="552"/>
                      <a:pt x="174" y="516"/>
                    </a:cubicBezTo>
                    <a:lnTo>
                      <a:pt x="277" y="66"/>
                    </a:lnTo>
                    <a:cubicBezTo>
                      <a:pt x="277" y="28"/>
                      <a:pt x="236" y="1"/>
                      <a:pt x="192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9" name="Google Shape;2119;p37"/>
              <p:cNvSpPr/>
              <p:nvPr/>
            </p:nvSpPr>
            <p:spPr>
              <a:xfrm>
                <a:off x="5548751" y="2152372"/>
                <a:ext cx="2869" cy="7060"/>
              </a:xfrm>
              <a:custGeom>
                <a:avLst/>
                <a:gdLst/>
                <a:ahLst/>
                <a:cxnLst/>
                <a:rect l="l" t="t" r="r" b="b"/>
                <a:pathLst>
                  <a:path w="228" h="561" extrusionOk="0">
                    <a:moveTo>
                      <a:pt x="105" y="0"/>
                    </a:moveTo>
                    <a:cubicBezTo>
                      <a:pt x="62" y="0"/>
                      <a:pt x="20" y="26"/>
                      <a:pt x="20" y="83"/>
                    </a:cubicBezTo>
                    <a:cubicBezTo>
                      <a:pt x="55" y="221"/>
                      <a:pt x="55" y="325"/>
                      <a:pt x="20" y="463"/>
                    </a:cubicBezTo>
                    <a:cubicBezTo>
                      <a:pt x="0" y="523"/>
                      <a:pt x="50" y="560"/>
                      <a:pt x="102" y="560"/>
                    </a:cubicBezTo>
                    <a:cubicBezTo>
                      <a:pt x="140" y="560"/>
                      <a:pt x="178" y="541"/>
                      <a:pt x="193" y="498"/>
                    </a:cubicBezTo>
                    <a:cubicBezTo>
                      <a:pt x="228" y="359"/>
                      <a:pt x="228" y="187"/>
                      <a:pt x="193" y="48"/>
                    </a:cubicBezTo>
                    <a:cubicBezTo>
                      <a:pt x="177" y="17"/>
                      <a:pt x="141" y="0"/>
                      <a:pt x="105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0" name="Google Shape;2120;p37"/>
              <p:cNvSpPr/>
              <p:nvPr/>
            </p:nvSpPr>
            <p:spPr>
              <a:xfrm>
                <a:off x="5558126" y="2141549"/>
                <a:ext cx="2907" cy="9716"/>
              </a:xfrm>
              <a:custGeom>
                <a:avLst/>
                <a:gdLst/>
                <a:ahLst/>
                <a:cxnLst/>
                <a:rect l="l" t="t" r="r" b="b"/>
                <a:pathLst>
                  <a:path w="231" h="772" extrusionOk="0">
                    <a:moveTo>
                      <a:pt x="105" y="1"/>
                    </a:moveTo>
                    <a:cubicBezTo>
                      <a:pt x="70" y="1"/>
                      <a:pt x="36" y="27"/>
                      <a:pt x="36" y="79"/>
                    </a:cubicBezTo>
                    <a:cubicBezTo>
                      <a:pt x="1" y="286"/>
                      <a:pt x="1" y="494"/>
                      <a:pt x="70" y="735"/>
                    </a:cubicBezTo>
                    <a:cubicBezTo>
                      <a:pt x="70" y="760"/>
                      <a:pt x="92" y="771"/>
                      <a:pt x="118" y="771"/>
                    </a:cubicBezTo>
                    <a:cubicBezTo>
                      <a:pt x="167" y="771"/>
                      <a:pt x="231" y="733"/>
                      <a:pt x="208" y="666"/>
                    </a:cubicBezTo>
                    <a:cubicBezTo>
                      <a:pt x="174" y="459"/>
                      <a:pt x="174" y="286"/>
                      <a:pt x="174" y="79"/>
                    </a:cubicBezTo>
                    <a:cubicBezTo>
                      <a:pt x="174" y="27"/>
                      <a:pt x="139" y="1"/>
                      <a:pt x="105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1" name="Google Shape;2121;p37"/>
              <p:cNvSpPr/>
              <p:nvPr/>
            </p:nvSpPr>
            <p:spPr>
              <a:xfrm>
                <a:off x="5458088" y="2414668"/>
                <a:ext cx="2618" cy="9539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58" extrusionOk="0">
                    <a:moveTo>
                      <a:pt x="120" y="1"/>
                    </a:moveTo>
                    <a:cubicBezTo>
                      <a:pt x="76" y="1"/>
                      <a:pt x="35" y="27"/>
                      <a:pt x="35" y="84"/>
                    </a:cubicBezTo>
                    <a:lnTo>
                      <a:pt x="0" y="706"/>
                    </a:lnTo>
                    <a:cubicBezTo>
                      <a:pt x="17" y="740"/>
                      <a:pt x="52" y="758"/>
                      <a:pt x="86" y="758"/>
                    </a:cubicBezTo>
                    <a:cubicBezTo>
                      <a:pt x="121" y="758"/>
                      <a:pt x="156" y="740"/>
                      <a:pt x="173" y="706"/>
                    </a:cubicBezTo>
                    <a:lnTo>
                      <a:pt x="207" y="49"/>
                    </a:lnTo>
                    <a:cubicBezTo>
                      <a:pt x="192" y="18"/>
                      <a:pt x="155" y="1"/>
                      <a:pt x="120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2" name="Google Shape;2122;p37"/>
              <p:cNvSpPr/>
              <p:nvPr/>
            </p:nvSpPr>
            <p:spPr>
              <a:xfrm>
                <a:off x="5464167" y="2415876"/>
                <a:ext cx="2441" cy="7161"/>
              </a:xfrm>
              <a:custGeom>
                <a:avLst/>
                <a:gdLst/>
                <a:ahLst/>
                <a:cxnLst/>
                <a:rect l="l" t="t" r="r" b="b"/>
                <a:pathLst>
                  <a:path w="194" h="569" extrusionOk="0">
                    <a:moveTo>
                      <a:pt x="97" y="0"/>
                    </a:moveTo>
                    <a:cubicBezTo>
                      <a:pt x="65" y="0"/>
                      <a:pt x="35" y="27"/>
                      <a:pt x="35" y="91"/>
                    </a:cubicBezTo>
                    <a:cubicBezTo>
                      <a:pt x="1" y="230"/>
                      <a:pt x="1" y="368"/>
                      <a:pt x="35" y="506"/>
                    </a:cubicBezTo>
                    <a:cubicBezTo>
                      <a:pt x="35" y="550"/>
                      <a:pt x="66" y="569"/>
                      <a:pt x="99" y="569"/>
                    </a:cubicBezTo>
                    <a:cubicBezTo>
                      <a:pt x="144" y="569"/>
                      <a:pt x="194" y="532"/>
                      <a:pt x="174" y="472"/>
                    </a:cubicBezTo>
                    <a:cubicBezTo>
                      <a:pt x="174" y="333"/>
                      <a:pt x="174" y="195"/>
                      <a:pt x="174" y="91"/>
                    </a:cubicBezTo>
                    <a:cubicBezTo>
                      <a:pt x="174" y="36"/>
                      <a:pt x="134" y="0"/>
                      <a:pt x="9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3" name="Google Shape;2123;p37"/>
              <p:cNvSpPr/>
              <p:nvPr/>
            </p:nvSpPr>
            <p:spPr>
              <a:xfrm>
                <a:off x="5465916" y="2404298"/>
                <a:ext cx="2177" cy="5449"/>
              </a:xfrm>
              <a:custGeom>
                <a:avLst/>
                <a:gdLst/>
                <a:ahLst/>
                <a:cxnLst/>
                <a:rect l="l" t="t" r="r" b="b"/>
                <a:pathLst>
                  <a:path w="173" h="433" extrusionOk="0">
                    <a:moveTo>
                      <a:pt x="87" y="0"/>
                    </a:moveTo>
                    <a:cubicBezTo>
                      <a:pt x="43" y="0"/>
                      <a:pt x="0" y="26"/>
                      <a:pt x="0" y="78"/>
                    </a:cubicBezTo>
                    <a:lnTo>
                      <a:pt x="0" y="355"/>
                    </a:lnTo>
                    <a:cubicBezTo>
                      <a:pt x="0" y="406"/>
                      <a:pt x="43" y="432"/>
                      <a:pt x="87" y="432"/>
                    </a:cubicBezTo>
                    <a:cubicBezTo>
                      <a:pt x="130" y="432"/>
                      <a:pt x="173" y="406"/>
                      <a:pt x="173" y="355"/>
                    </a:cubicBezTo>
                    <a:lnTo>
                      <a:pt x="173" y="78"/>
                    </a:lnTo>
                    <a:cubicBezTo>
                      <a:pt x="173" y="26"/>
                      <a:pt x="130" y="0"/>
                      <a:pt x="8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4" name="Google Shape;2124;p37"/>
              <p:cNvSpPr/>
              <p:nvPr/>
            </p:nvSpPr>
            <p:spPr>
              <a:xfrm>
                <a:off x="5517238" y="2583521"/>
                <a:ext cx="3058" cy="12837"/>
              </a:xfrm>
              <a:custGeom>
                <a:avLst/>
                <a:gdLst/>
                <a:ahLst/>
                <a:cxnLst/>
                <a:rect l="l" t="t" r="r" b="b"/>
                <a:pathLst>
                  <a:path w="243" h="1020" extrusionOk="0">
                    <a:moveTo>
                      <a:pt x="143" y="0"/>
                    </a:moveTo>
                    <a:cubicBezTo>
                      <a:pt x="105" y="0"/>
                      <a:pt x="70" y="26"/>
                      <a:pt x="70" y="78"/>
                    </a:cubicBezTo>
                    <a:cubicBezTo>
                      <a:pt x="70" y="354"/>
                      <a:pt x="35" y="631"/>
                      <a:pt x="1" y="942"/>
                    </a:cubicBezTo>
                    <a:cubicBezTo>
                      <a:pt x="1" y="994"/>
                      <a:pt x="44" y="1020"/>
                      <a:pt x="87" y="1020"/>
                    </a:cubicBezTo>
                    <a:cubicBezTo>
                      <a:pt x="130" y="1020"/>
                      <a:pt x="174" y="994"/>
                      <a:pt x="174" y="942"/>
                    </a:cubicBezTo>
                    <a:cubicBezTo>
                      <a:pt x="174" y="666"/>
                      <a:pt x="208" y="354"/>
                      <a:pt x="243" y="78"/>
                    </a:cubicBezTo>
                    <a:cubicBezTo>
                      <a:pt x="226" y="26"/>
                      <a:pt x="182" y="0"/>
                      <a:pt x="14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5" name="Google Shape;2125;p37"/>
              <p:cNvSpPr/>
              <p:nvPr/>
            </p:nvSpPr>
            <p:spPr>
              <a:xfrm>
                <a:off x="5523769" y="2579167"/>
                <a:ext cx="2190" cy="7740"/>
              </a:xfrm>
              <a:custGeom>
                <a:avLst/>
                <a:gdLst/>
                <a:ahLst/>
                <a:cxnLst/>
                <a:rect l="l" t="t" r="r" b="b"/>
                <a:pathLst>
                  <a:path w="174" h="615" extrusionOk="0">
                    <a:moveTo>
                      <a:pt x="87" y="1"/>
                    </a:moveTo>
                    <a:cubicBezTo>
                      <a:pt x="52" y="1"/>
                      <a:pt x="18" y="26"/>
                      <a:pt x="0" y="78"/>
                    </a:cubicBezTo>
                    <a:lnTo>
                      <a:pt x="0" y="562"/>
                    </a:lnTo>
                    <a:cubicBezTo>
                      <a:pt x="18" y="597"/>
                      <a:pt x="52" y="614"/>
                      <a:pt x="87" y="614"/>
                    </a:cubicBezTo>
                    <a:cubicBezTo>
                      <a:pt x="121" y="614"/>
                      <a:pt x="156" y="597"/>
                      <a:pt x="173" y="562"/>
                    </a:cubicBezTo>
                    <a:lnTo>
                      <a:pt x="173" y="78"/>
                    </a:lnTo>
                    <a:cubicBezTo>
                      <a:pt x="156" y="26"/>
                      <a:pt x="121" y="1"/>
                      <a:pt x="8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6" name="Google Shape;2126;p37"/>
              <p:cNvSpPr/>
              <p:nvPr/>
            </p:nvSpPr>
            <p:spPr>
              <a:xfrm>
                <a:off x="5532038" y="2585258"/>
                <a:ext cx="2177" cy="5563"/>
              </a:xfrm>
              <a:custGeom>
                <a:avLst/>
                <a:gdLst/>
                <a:ahLst/>
                <a:cxnLst/>
                <a:rect l="l" t="t" r="r" b="b"/>
                <a:pathLst>
                  <a:path w="173" h="442" extrusionOk="0">
                    <a:moveTo>
                      <a:pt x="86" y="0"/>
                    </a:moveTo>
                    <a:cubicBezTo>
                      <a:pt x="52" y="0"/>
                      <a:pt x="17" y="26"/>
                      <a:pt x="0" y="78"/>
                    </a:cubicBezTo>
                    <a:lnTo>
                      <a:pt x="0" y="389"/>
                    </a:lnTo>
                    <a:cubicBezTo>
                      <a:pt x="17" y="424"/>
                      <a:pt x="52" y="441"/>
                      <a:pt x="86" y="441"/>
                    </a:cubicBezTo>
                    <a:cubicBezTo>
                      <a:pt x="121" y="441"/>
                      <a:pt x="156" y="424"/>
                      <a:pt x="173" y="389"/>
                    </a:cubicBezTo>
                    <a:lnTo>
                      <a:pt x="173" y="78"/>
                    </a:lnTo>
                    <a:cubicBezTo>
                      <a:pt x="156" y="26"/>
                      <a:pt x="121" y="0"/>
                      <a:pt x="86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7" name="Google Shape;2127;p37"/>
              <p:cNvSpPr/>
              <p:nvPr/>
            </p:nvSpPr>
            <p:spPr>
              <a:xfrm>
                <a:off x="5391967" y="2561661"/>
                <a:ext cx="2618" cy="8596"/>
              </a:xfrm>
              <a:custGeom>
                <a:avLst/>
                <a:gdLst/>
                <a:ahLst/>
                <a:cxnLst/>
                <a:rect l="l" t="t" r="r" b="b"/>
                <a:pathLst>
                  <a:path w="208" h="683" extrusionOk="0">
                    <a:moveTo>
                      <a:pt x="134" y="0"/>
                    </a:moveTo>
                    <a:cubicBezTo>
                      <a:pt x="95" y="0"/>
                      <a:pt x="52" y="18"/>
                      <a:pt x="35" y="52"/>
                    </a:cubicBezTo>
                    <a:cubicBezTo>
                      <a:pt x="35" y="225"/>
                      <a:pt x="35" y="432"/>
                      <a:pt x="0" y="605"/>
                    </a:cubicBezTo>
                    <a:cubicBezTo>
                      <a:pt x="0" y="657"/>
                      <a:pt x="43" y="683"/>
                      <a:pt x="87" y="683"/>
                    </a:cubicBezTo>
                    <a:cubicBezTo>
                      <a:pt x="130" y="683"/>
                      <a:pt x="173" y="657"/>
                      <a:pt x="173" y="605"/>
                    </a:cubicBezTo>
                    <a:cubicBezTo>
                      <a:pt x="207" y="432"/>
                      <a:pt x="207" y="225"/>
                      <a:pt x="207" y="52"/>
                    </a:cubicBezTo>
                    <a:cubicBezTo>
                      <a:pt x="207" y="18"/>
                      <a:pt x="173" y="0"/>
                      <a:pt x="13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8" name="Google Shape;2128;p37"/>
              <p:cNvSpPr/>
              <p:nvPr/>
            </p:nvSpPr>
            <p:spPr>
              <a:xfrm>
                <a:off x="5396749" y="2565135"/>
                <a:ext cx="1749" cy="4807"/>
              </a:xfrm>
              <a:custGeom>
                <a:avLst/>
                <a:gdLst/>
                <a:ahLst/>
                <a:cxnLst/>
                <a:rect l="l" t="t" r="r" b="b"/>
                <a:pathLst>
                  <a:path w="139" h="382" extrusionOk="0">
                    <a:moveTo>
                      <a:pt x="69" y="1"/>
                    </a:moveTo>
                    <a:cubicBezTo>
                      <a:pt x="35" y="1"/>
                      <a:pt x="0" y="18"/>
                      <a:pt x="0" y="53"/>
                    </a:cubicBezTo>
                    <a:lnTo>
                      <a:pt x="0" y="329"/>
                    </a:lnTo>
                    <a:cubicBezTo>
                      <a:pt x="0" y="364"/>
                      <a:pt x="35" y="381"/>
                      <a:pt x="69" y="381"/>
                    </a:cubicBezTo>
                    <a:cubicBezTo>
                      <a:pt x="104" y="381"/>
                      <a:pt x="139" y="364"/>
                      <a:pt x="139" y="329"/>
                    </a:cubicBezTo>
                    <a:lnTo>
                      <a:pt x="139" y="53"/>
                    </a:lnTo>
                    <a:cubicBezTo>
                      <a:pt x="139" y="18"/>
                      <a:pt x="104" y="1"/>
                      <a:pt x="69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9" name="Google Shape;2129;p37"/>
              <p:cNvSpPr/>
              <p:nvPr/>
            </p:nvSpPr>
            <p:spPr>
              <a:xfrm>
                <a:off x="5394572" y="2552310"/>
                <a:ext cx="2618" cy="8822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01" extrusionOk="0">
                    <a:moveTo>
                      <a:pt x="104" y="0"/>
                    </a:moveTo>
                    <a:cubicBezTo>
                      <a:pt x="70" y="0"/>
                      <a:pt x="0" y="69"/>
                      <a:pt x="35" y="104"/>
                    </a:cubicBezTo>
                    <a:cubicBezTo>
                      <a:pt x="35" y="277"/>
                      <a:pt x="35" y="449"/>
                      <a:pt x="35" y="622"/>
                    </a:cubicBezTo>
                    <a:cubicBezTo>
                      <a:pt x="35" y="674"/>
                      <a:pt x="78" y="700"/>
                      <a:pt x="121" y="700"/>
                    </a:cubicBezTo>
                    <a:cubicBezTo>
                      <a:pt x="165" y="700"/>
                      <a:pt x="208" y="674"/>
                      <a:pt x="208" y="622"/>
                    </a:cubicBezTo>
                    <a:cubicBezTo>
                      <a:pt x="208" y="449"/>
                      <a:pt x="208" y="242"/>
                      <a:pt x="208" y="69"/>
                    </a:cubicBezTo>
                    <a:cubicBezTo>
                      <a:pt x="208" y="35"/>
                      <a:pt x="173" y="0"/>
                      <a:pt x="139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0" name="Google Shape;2130;p37"/>
              <p:cNvSpPr/>
              <p:nvPr/>
            </p:nvSpPr>
            <p:spPr>
              <a:xfrm>
                <a:off x="5108338" y="2496081"/>
                <a:ext cx="2190" cy="6318"/>
              </a:xfrm>
              <a:custGeom>
                <a:avLst/>
                <a:gdLst/>
                <a:ahLst/>
                <a:cxnLst/>
                <a:rect l="l" t="t" r="r" b="b"/>
                <a:pathLst>
                  <a:path w="174" h="502" extrusionOk="0">
                    <a:moveTo>
                      <a:pt x="87" y="1"/>
                    </a:moveTo>
                    <a:cubicBezTo>
                      <a:pt x="44" y="1"/>
                      <a:pt x="1" y="27"/>
                      <a:pt x="1" y="78"/>
                    </a:cubicBezTo>
                    <a:lnTo>
                      <a:pt x="1" y="424"/>
                    </a:lnTo>
                    <a:cubicBezTo>
                      <a:pt x="18" y="476"/>
                      <a:pt x="61" y="502"/>
                      <a:pt x="100" y="502"/>
                    </a:cubicBezTo>
                    <a:cubicBezTo>
                      <a:pt x="139" y="502"/>
                      <a:pt x="173" y="476"/>
                      <a:pt x="173" y="424"/>
                    </a:cubicBezTo>
                    <a:lnTo>
                      <a:pt x="173" y="78"/>
                    </a:lnTo>
                    <a:cubicBezTo>
                      <a:pt x="173" y="27"/>
                      <a:pt x="130" y="1"/>
                      <a:pt x="8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1" name="Google Shape;2131;p37"/>
              <p:cNvSpPr/>
              <p:nvPr/>
            </p:nvSpPr>
            <p:spPr>
              <a:xfrm>
                <a:off x="5114870" y="2498912"/>
                <a:ext cx="2869" cy="7652"/>
              </a:xfrm>
              <a:custGeom>
                <a:avLst/>
                <a:gdLst/>
                <a:ahLst/>
                <a:cxnLst/>
                <a:rect l="l" t="t" r="r" b="b"/>
                <a:pathLst>
                  <a:path w="228" h="608" extrusionOk="0">
                    <a:moveTo>
                      <a:pt x="113" y="0"/>
                    </a:moveTo>
                    <a:cubicBezTo>
                      <a:pt x="63" y="0"/>
                      <a:pt x="0" y="46"/>
                      <a:pt x="0" y="130"/>
                    </a:cubicBezTo>
                    <a:lnTo>
                      <a:pt x="35" y="545"/>
                    </a:lnTo>
                    <a:cubicBezTo>
                      <a:pt x="35" y="588"/>
                      <a:pt x="71" y="607"/>
                      <a:pt x="111" y="607"/>
                    </a:cubicBezTo>
                    <a:cubicBezTo>
                      <a:pt x="166" y="607"/>
                      <a:pt x="228" y="570"/>
                      <a:pt x="207" y="510"/>
                    </a:cubicBezTo>
                    <a:lnTo>
                      <a:pt x="173" y="61"/>
                    </a:lnTo>
                    <a:cubicBezTo>
                      <a:pt x="173" y="20"/>
                      <a:pt x="146" y="0"/>
                      <a:pt x="11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2" name="Google Shape;2132;p37"/>
              <p:cNvSpPr/>
              <p:nvPr/>
            </p:nvSpPr>
            <p:spPr>
              <a:xfrm>
                <a:off x="5118344" y="2483030"/>
                <a:ext cx="2190" cy="7790"/>
              </a:xfrm>
              <a:custGeom>
                <a:avLst/>
                <a:gdLst/>
                <a:ahLst/>
                <a:cxnLst/>
                <a:rect l="l" t="t" r="r" b="b"/>
                <a:pathLst>
                  <a:path w="174" h="619" extrusionOk="0">
                    <a:moveTo>
                      <a:pt x="87" y="1"/>
                    </a:moveTo>
                    <a:cubicBezTo>
                      <a:pt x="44" y="1"/>
                      <a:pt x="1" y="27"/>
                      <a:pt x="1" y="78"/>
                    </a:cubicBezTo>
                    <a:cubicBezTo>
                      <a:pt x="1" y="182"/>
                      <a:pt x="1" y="389"/>
                      <a:pt x="1" y="528"/>
                    </a:cubicBezTo>
                    <a:cubicBezTo>
                      <a:pt x="1" y="592"/>
                      <a:pt x="38" y="619"/>
                      <a:pt x="78" y="619"/>
                    </a:cubicBezTo>
                    <a:cubicBezTo>
                      <a:pt x="124" y="619"/>
                      <a:pt x="173" y="583"/>
                      <a:pt x="173" y="528"/>
                    </a:cubicBezTo>
                    <a:cubicBezTo>
                      <a:pt x="173" y="424"/>
                      <a:pt x="173" y="217"/>
                      <a:pt x="173" y="78"/>
                    </a:cubicBezTo>
                    <a:cubicBezTo>
                      <a:pt x="173" y="27"/>
                      <a:pt x="130" y="1"/>
                      <a:pt x="8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3" name="Google Shape;2133;p37"/>
              <p:cNvSpPr/>
              <p:nvPr/>
            </p:nvSpPr>
            <p:spPr>
              <a:xfrm>
                <a:off x="5224045" y="2389662"/>
                <a:ext cx="2630" cy="9892"/>
              </a:xfrm>
              <a:custGeom>
                <a:avLst/>
                <a:gdLst/>
                <a:ahLst/>
                <a:cxnLst/>
                <a:rect l="l" t="t" r="r" b="b"/>
                <a:pathLst>
                  <a:path w="209" h="786" extrusionOk="0">
                    <a:moveTo>
                      <a:pt x="129" y="0"/>
                    </a:moveTo>
                    <a:cubicBezTo>
                      <a:pt x="98" y="0"/>
                      <a:pt x="70" y="19"/>
                      <a:pt x="70" y="66"/>
                    </a:cubicBezTo>
                    <a:cubicBezTo>
                      <a:pt x="36" y="273"/>
                      <a:pt x="36" y="481"/>
                      <a:pt x="1" y="688"/>
                    </a:cubicBezTo>
                    <a:cubicBezTo>
                      <a:pt x="1" y="748"/>
                      <a:pt x="48" y="785"/>
                      <a:pt x="87" y="785"/>
                    </a:cubicBezTo>
                    <a:cubicBezTo>
                      <a:pt x="115" y="785"/>
                      <a:pt x="139" y="766"/>
                      <a:pt x="139" y="723"/>
                    </a:cubicBezTo>
                    <a:cubicBezTo>
                      <a:pt x="208" y="515"/>
                      <a:pt x="208" y="308"/>
                      <a:pt x="208" y="66"/>
                    </a:cubicBezTo>
                    <a:cubicBezTo>
                      <a:pt x="208" y="28"/>
                      <a:pt x="167" y="0"/>
                      <a:pt x="129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4" name="Google Shape;2134;p37"/>
              <p:cNvSpPr/>
              <p:nvPr/>
            </p:nvSpPr>
            <p:spPr>
              <a:xfrm>
                <a:off x="5230136" y="2392556"/>
                <a:ext cx="2630" cy="9363"/>
              </a:xfrm>
              <a:custGeom>
                <a:avLst/>
                <a:gdLst/>
                <a:ahLst/>
                <a:cxnLst/>
                <a:rect l="l" t="t" r="r" b="b"/>
                <a:pathLst>
                  <a:path w="209" h="744" extrusionOk="0">
                    <a:moveTo>
                      <a:pt x="109" y="0"/>
                    </a:moveTo>
                    <a:cubicBezTo>
                      <a:pt x="70" y="0"/>
                      <a:pt x="35" y="26"/>
                      <a:pt x="35" y="78"/>
                    </a:cubicBezTo>
                    <a:lnTo>
                      <a:pt x="1" y="665"/>
                    </a:lnTo>
                    <a:cubicBezTo>
                      <a:pt x="18" y="717"/>
                      <a:pt x="53" y="743"/>
                      <a:pt x="87" y="743"/>
                    </a:cubicBezTo>
                    <a:cubicBezTo>
                      <a:pt x="122" y="743"/>
                      <a:pt x="156" y="717"/>
                      <a:pt x="174" y="665"/>
                    </a:cubicBezTo>
                    <a:lnTo>
                      <a:pt x="208" y="78"/>
                    </a:lnTo>
                    <a:cubicBezTo>
                      <a:pt x="191" y="26"/>
                      <a:pt x="148" y="0"/>
                      <a:pt x="109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5" name="Google Shape;2135;p37"/>
              <p:cNvSpPr/>
              <p:nvPr/>
            </p:nvSpPr>
            <p:spPr>
              <a:xfrm>
                <a:off x="5235799" y="2387082"/>
                <a:ext cx="3058" cy="7689"/>
              </a:xfrm>
              <a:custGeom>
                <a:avLst/>
                <a:gdLst/>
                <a:ahLst/>
                <a:cxnLst/>
                <a:rect l="l" t="t" r="r" b="b"/>
                <a:pathLst>
                  <a:path w="243" h="611" extrusionOk="0">
                    <a:moveTo>
                      <a:pt x="107" y="1"/>
                    </a:moveTo>
                    <a:cubicBezTo>
                      <a:pt x="59" y="1"/>
                      <a:pt x="0" y="38"/>
                      <a:pt x="0" y="98"/>
                    </a:cubicBezTo>
                    <a:cubicBezTo>
                      <a:pt x="35" y="202"/>
                      <a:pt x="35" y="409"/>
                      <a:pt x="69" y="547"/>
                    </a:cubicBezTo>
                    <a:cubicBezTo>
                      <a:pt x="69" y="591"/>
                      <a:pt x="100" y="610"/>
                      <a:pt x="135" y="610"/>
                    </a:cubicBezTo>
                    <a:cubicBezTo>
                      <a:pt x="184" y="610"/>
                      <a:pt x="242" y="573"/>
                      <a:pt x="242" y="513"/>
                    </a:cubicBezTo>
                    <a:lnTo>
                      <a:pt x="173" y="63"/>
                    </a:lnTo>
                    <a:cubicBezTo>
                      <a:pt x="173" y="20"/>
                      <a:pt x="143" y="1"/>
                      <a:pt x="10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6" name="Google Shape;2136;p37"/>
              <p:cNvSpPr/>
              <p:nvPr/>
            </p:nvSpPr>
            <p:spPr>
              <a:xfrm>
                <a:off x="5176637" y="2224257"/>
                <a:ext cx="3058" cy="12799"/>
              </a:xfrm>
              <a:custGeom>
                <a:avLst/>
                <a:gdLst/>
                <a:ahLst/>
                <a:cxnLst/>
                <a:rect l="l" t="t" r="r" b="b"/>
                <a:pathLst>
                  <a:path w="243" h="1017" extrusionOk="0">
                    <a:moveTo>
                      <a:pt x="160" y="0"/>
                    </a:moveTo>
                    <a:cubicBezTo>
                      <a:pt x="124" y="0"/>
                      <a:pt x="86" y="26"/>
                      <a:pt x="69" y="74"/>
                    </a:cubicBezTo>
                    <a:cubicBezTo>
                      <a:pt x="35" y="351"/>
                      <a:pt x="0" y="662"/>
                      <a:pt x="0" y="938"/>
                    </a:cubicBezTo>
                    <a:cubicBezTo>
                      <a:pt x="0" y="990"/>
                      <a:pt x="44" y="1016"/>
                      <a:pt x="82" y="1016"/>
                    </a:cubicBezTo>
                    <a:cubicBezTo>
                      <a:pt x="121" y="1016"/>
                      <a:pt x="156" y="990"/>
                      <a:pt x="139" y="938"/>
                    </a:cubicBezTo>
                    <a:cubicBezTo>
                      <a:pt x="173" y="662"/>
                      <a:pt x="208" y="385"/>
                      <a:pt x="242" y="109"/>
                    </a:cubicBezTo>
                    <a:cubicBezTo>
                      <a:pt x="242" y="35"/>
                      <a:pt x="203" y="0"/>
                      <a:pt x="160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7" name="Google Shape;2137;p37"/>
              <p:cNvSpPr/>
              <p:nvPr/>
            </p:nvSpPr>
            <p:spPr>
              <a:xfrm>
                <a:off x="5181143" y="2225780"/>
                <a:ext cx="3775" cy="11377"/>
              </a:xfrm>
              <a:custGeom>
                <a:avLst/>
                <a:gdLst/>
                <a:ahLst/>
                <a:cxnLst/>
                <a:rect l="l" t="t" r="r" b="b"/>
                <a:pathLst>
                  <a:path w="300" h="904" extrusionOk="0">
                    <a:moveTo>
                      <a:pt x="188" y="0"/>
                    </a:moveTo>
                    <a:cubicBezTo>
                      <a:pt x="156" y="0"/>
                      <a:pt x="126" y="27"/>
                      <a:pt x="126" y="91"/>
                    </a:cubicBezTo>
                    <a:cubicBezTo>
                      <a:pt x="126" y="333"/>
                      <a:pt x="92" y="575"/>
                      <a:pt x="23" y="783"/>
                    </a:cubicBezTo>
                    <a:cubicBezTo>
                      <a:pt x="0" y="850"/>
                      <a:pt x="66" y="903"/>
                      <a:pt x="123" y="903"/>
                    </a:cubicBezTo>
                    <a:cubicBezTo>
                      <a:pt x="154" y="903"/>
                      <a:pt x="183" y="888"/>
                      <a:pt x="195" y="852"/>
                    </a:cubicBezTo>
                    <a:cubicBezTo>
                      <a:pt x="265" y="610"/>
                      <a:pt x="299" y="333"/>
                      <a:pt x="265" y="91"/>
                    </a:cubicBezTo>
                    <a:cubicBezTo>
                      <a:pt x="265" y="36"/>
                      <a:pt x="225" y="0"/>
                      <a:pt x="188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8" name="Google Shape;2138;p37"/>
              <p:cNvSpPr/>
              <p:nvPr/>
            </p:nvSpPr>
            <p:spPr>
              <a:xfrm>
                <a:off x="5190997" y="2234917"/>
                <a:ext cx="2844" cy="813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646" extrusionOk="0">
                    <a:moveTo>
                      <a:pt x="138" y="0"/>
                    </a:moveTo>
                    <a:cubicBezTo>
                      <a:pt x="97" y="0"/>
                      <a:pt x="51" y="27"/>
                      <a:pt x="35" y="91"/>
                    </a:cubicBezTo>
                    <a:cubicBezTo>
                      <a:pt x="35" y="230"/>
                      <a:pt x="35" y="402"/>
                      <a:pt x="0" y="541"/>
                    </a:cubicBezTo>
                    <a:cubicBezTo>
                      <a:pt x="0" y="617"/>
                      <a:pt x="33" y="646"/>
                      <a:pt x="71" y="646"/>
                    </a:cubicBezTo>
                    <a:cubicBezTo>
                      <a:pt x="119" y="646"/>
                      <a:pt x="173" y="599"/>
                      <a:pt x="173" y="541"/>
                    </a:cubicBezTo>
                    <a:lnTo>
                      <a:pt x="207" y="91"/>
                    </a:lnTo>
                    <a:cubicBezTo>
                      <a:pt x="226" y="36"/>
                      <a:pt x="185" y="0"/>
                      <a:pt x="138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9" name="Google Shape;2139;p37"/>
              <p:cNvSpPr/>
              <p:nvPr/>
            </p:nvSpPr>
            <p:spPr>
              <a:xfrm>
                <a:off x="5287121" y="2294670"/>
                <a:ext cx="2190" cy="7299"/>
              </a:xfrm>
              <a:custGeom>
                <a:avLst/>
                <a:gdLst/>
                <a:ahLst/>
                <a:cxnLst/>
                <a:rect l="l" t="t" r="r" b="b"/>
                <a:pathLst>
                  <a:path w="174" h="580" extrusionOk="0">
                    <a:moveTo>
                      <a:pt x="87" y="1"/>
                    </a:moveTo>
                    <a:cubicBezTo>
                      <a:pt x="44" y="1"/>
                      <a:pt x="1" y="27"/>
                      <a:pt x="1" y="79"/>
                    </a:cubicBezTo>
                    <a:lnTo>
                      <a:pt x="1" y="528"/>
                    </a:lnTo>
                    <a:cubicBezTo>
                      <a:pt x="18" y="563"/>
                      <a:pt x="53" y="580"/>
                      <a:pt x="87" y="580"/>
                    </a:cubicBezTo>
                    <a:cubicBezTo>
                      <a:pt x="122" y="580"/>
                      <a:pt x="156" y="563"/>
                      <a:pt x="174" y="528"/>
                    </a:cubicBezTo>
                    <a:lnTo>
                      <a:pt x="174" y="79"/>
                    </a:lnTo>
                    <a:cubicBezTo>
                      <a:pt x="174" y="27"/>
                      <a:pt x="131" y="1"/>
                      <a:pt x="8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0" name="Google Shape;2140;p37"/>
              <p:cNvSpPr/>
              <p:nvPr/>
            </p:nvSpPr>
            <p:spPr>
              <a:xfrm>
                <a:off x="5280602" y="2289460"/>
                <a:ext cx="1749" cy="8168"/>
              </a:xfrm>
              <a:custGeom>
                <a:avLst/>
                <a:gdLst/>
                <a:ahLst/>
                <a:cxnLst/>
                <a:rect l="l" t="t" r="r" b="b"/>
                <a:pathLst>
                  <a:path w="139" h="649" extrusionOk="0">
                    <a:moveTo>
                      <a:pt x="70" y="0"/>
                    </a:moveTo>
                    <a:cubicBezTo>
                      <a:pt x="35" y="0"/>
                      <a:pt x="0" y="26"/>
                      <a:pt x="0" y="78"/>
                    </a:cubicBezTo>
                    <a:lnTo>
                      <a:pt x="0" y="596"/>
                    </a:lnTo>
                    <a:cubicBezTo>
                      <a:pt x="0" y="631"/>
                      <a:pt x="35" y="648"/>
                      <a:pt x="70" y="648"/>
                    </a:cubicBezTo>
                    <a:cubicBezTo>
                      <a:pt x="104" y="648"/>
                      <a:pt x="139" y="631"/>
                      <a:pt x="139" y="596"/>
                    </a:cubicBezTo>
                    <a:lnTo>
                      <a:pt x="139" y="78"/>
                    </a:lnTo>
                    <a:cubicBezTo>
                      <a:pt x="139" y="26"/>
                      <a:pt x="104" y="0"/>
                      <a:pt x="70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1" name="Google Shape;2141;p37"/>
              <p:cNvSpPr/>
              <p:nvPr/>
            </p:nvSpPr>
            <p:spPr>
              <a:xfrm>
                <a:off x="5301480" y="2170595"/>
                <a:ext cx="2618" cy="9036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18" extrusionOk="0">
                    <a:moveTo>
                      <a:pt x="122" y="0"/>
                    </a:moveTo>
                    <a:cubicBezTo>
                      <a:pt x="87" y="0"/>
                      <a:pt x="52" y="17"/>
                      <a:pt x="35" y="52"/>
                    </a:cubicBezTo>
                    <a:lnTo>
                      <a:pt x="1" y="640"/>
                    </a:lnTo>
                    <a:cubicBezTo>
                      <a:pt x="1" y="692"/>
                      <a:pt x="44" y="717"/>
                      <a:pt x="87" y="717"/>
                    </a:cubicBezTo>
                    <a:cubicBezTo>
                      <a:pt x="130" y="717"/>
                      <a:pt x="173" y="692"/>
                      <a:pt x="173" y="640"/>
                    </a:cubicBezTo>
                    <a:lnTo>
                      <a:pt x="208" y="52"/>
                    </a:lnTo>
                    <a:cubicBezTo>
                      <a:pt x="191" y="17"/>
                      <a:pt x="156" y="0"/>
                      <a:pt x="122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2" name="Google Shape;2142;p37"/>
              <p:cNvSpPr/>
              <p:nvPr/>
            </p:nvSpPr>
            <p:spPr>
              <a:xfrm>
                <a:off x="5305130" y="2172193"/>
                <a:ext cx="2895" cy="10911"/>
              </a:xfrm>
              <a:custGeom>
                <a:avLst/>
                <a:gdLst/>
                <a:ahLst/>
                <a:cxnLst/>
                <a:rect l="l" t="t" r="r" b="b"/>
                <a:pathLst>
                  <a:path w="230" h="867" extrusionOk="0">
                    <a:moveTo>
                      <a:pt x="104" y="1"/>
                    </a:moveTo>
                    <a:cubicBezTo>
                      <a:pt x="51" y="1"/>
                      <a:pt x="2" y="38"/>
                      <a:pt x="22" y="98"/>
                    </a:cubicBezTo>
                    <a:cubicBezTo>
                      <a:pt x="56" y="305"/>
                      <a:pt x="56" y="547"/>
                      <a:pt x="22" y="755"/>
                    </a:cubicBezTo>
                    <a:cubicBezTo>
                      <a:pt x="1" y="817"/>
                      <a:pt x="55" y="867"/>
                      <a:pt x="109" y="867"/>
                    </a:cubicBezTo>
                    <a:cubicBezTo>
                      <a:pt x="145" y="867"/>
                      <a:pt x="181" y="844"/>
                      <a:pt x="194" y="789"/>
                    </a:cubicBezTo>
                    <a:cubicBezTo>
                      <a:pt x="229" y="547"/>
                      <a:pt x="229" y="305"/>
                      <a:pt x="194" y="63"/>
                    </a:cubicBezTo>
                    <a:cubicBezTo>
                      <a:pt x="180" y="20"/>
                      <a:pt x="141" y="1"/>
                      <a:pt x="10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3" name="Google Shape;2143;p37"/>
              <p:cNvSpPr/>
              <p:nvPr/>
            </p:nvSpPr>
            <p:spPr>
              <a:xfrm>
                <a:off x="4956085" y="1989295"/>
                <a:ext cx="13730" cy="13655"/>
              </a:xfrm>
              <a:custGeom>
                <a:avLst/>
                <a:gdLst/>
                <a:ahLst/>
                <a:cxnLst/>
                <a:rect l="l" t="t" r="r" b="b"/>
                <a:pathLst>
                  <a:path w="1091" h="1085" extrusionOk="0">
                    <a:moveTo>
                      <a:pt x="543" y="1"/>
                    </a:moveTo>
                    <a:cubicBezTo>
                      <a:pt x="282" y="1"/>
                      <a:pt x="18" y="174"/>
                      <a:pt x="1" y="528"/>
                    </a:cubicBezTo>
                    <a:cubicBezTo>
                      <a:pt x="1" y="839"/>
                      <a:pt x="208" y="1081"/>
                      <a:pt x="519" y="1081"/>
                    </a:cubicBezTo>
                    <a:cubicBezTo>
                      <a:pt x="539" y="1084"/>
                      <a:pt x="559" y="1085"/>
                      <a:pt x="578" y="1085"/>
                    </a:cubicBezTo>
                    <a:cubicBezTo>
                      <a:pt x="860" y="1085"/>
                      <a:pt x="1072" y="854"/>
                      <a:pt x="1072" y="563"/>
                    </a:cubicBezTo>
                    <a:cubicBezTo>
                      <a:pt x="1090" y="191"/>
                      <a:pt x="818" y="1"/>
                      <a:pt x="543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4" name="Google Shape;2144;p37"/>
              <p:cNvSpPr/>
              <p:nvPr/>
            </p:nvSpPr>
            <p:spPr>
              <a:xfrm>
                <a:off x="5125303" y="2233444"/>
                <a:ext cx="16109" cy="13919"/>
              </a:xfrm>
              <a:custGeom>
                <a:avLst/>
                <a:gdLst/>
                <a:ahLst/>
                <a:cxnLst/>
                <a:rect l="l" t="t" r="r" b="b"/>
                <a:pathLst>
                  <a:path w="1280" h="1106" extrusionOk="0">
                    <a:moveTo>
                      <a:pt x="727" y="1"/>
                    </a:moveTo>
                    <a:cubicBezTo>
                      <a:pt x="243" y="1"/>
                      <a:pt x="1" y="554"/>
                      <a:pt x="312" y="934"/>
                    </a:cubicBezTo>
                    <a:cubicBezTo>
                      <a:pt x="430" y="1052"/>
                      <a:pt x="576" y="1106"/>
                      <a:pt x="718" y="1106"/>
                    </a:cubicBezTo>
                    <a:cubicBezTo>
                      <a:pt x="990" y="1106"/>
                      <a:pt x="1245" y="907"/>
                      <a:pt x="1245" y="588"/>
                    </a:cubicBezTo>
                    <a:cubicBezTo>
                      <a:pt x="1280" y="277"/>
                      <a:pt x="1038" y="35"/>
                      <a:pt x="727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5" name="Google Shape;2145;p37"/>
              <p:cNvSpPr/>
              <p:nvPr/>
            </p:nvSpPr>
            <p:spPr>
              <a:xfrm>
                <a:off x="5610895" y="2186011"/>
                <a:ext cx="15983" cy="13692"/>
              </a:xfrm>
              <a:custGeom>
                <a:avLst/>
                <a:gdLst/>
                <a:ahLst/>
                <a:cxnLst/>
                <a:rect l="l" t="t" r="r" b="b"/>
                <a:pathLst>
                  <a:path w="1270" h="1088" extrusionOk="0">
                    <a:moveTo>
                      <a:pt x="710" y="1"/>
                    </a:moveTo>
                    <a:cubicBezTo>
                      <a:pt x="252" y="1"/>
                      <a:pt x="0" y="565"/>
                      <a:pt x="336" y="901"/>
                    </a:cubicBezTo>
                    <a:cubicBezTo>
                      <a:pt x="442" y="1031"/>
                      <a:pt x="580" y="1088"/>
                      <a:pt x="718" y="1088"/>
                    </a:cubicBezTo>
                    <a:cubicBezTo>
                      <a:pt x="984" y="1088"/>
                      <a:pt x="1247" y="874"/>
                      <a:pt x="1269" y="555"/>
                    </a:cubicBezTo>
                    <a:cubicBezTo>
                      <a:pt x="1269" y="279"/>
                      <a:pt x="1062" y="2"/>
                      <a:pt x="751" y="2"/>
                    </a:cubicBezTo>
                    <a:cubicBezTo>
                      <a:pt x="737" y="1"/>
                      <a:pt x="724" y="1"/>
                      <a:pt x="710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6" name="Google Shape;2146;p37"/>
              <p:cNvSpPr/>
              <p:nvPr/>
            </p:nvSpPr>
            <p:spPr>
              <a:xfrm>
                <a:off x="5320748" y="2522270"/>
                <a:ext cx="15983" cy="13504"/>
              </a:xfrm>
              <a:custGeom>
                <a:avLst/>
                <a:gdLst/>
                <a:ahLst/>
                <a:cxnLst/>
                <a:rect l="l" t="t" r="r" b="b"/>
                <a:pathLst>
                  <a:path w="1270" h="1073" extrusionOk="0">
                    <a:moveTo>
                      <a:pt x="710" y="1"/>
                    </a:moveTo>
                    <a:cubicBezTo>
                      <a:pt x="252" y="1"/>
                      <a:pt x="0" y="565"/>
                      <a:pt x="336" y="901"/>
                    </a:cubicBezTo>
                    <a:cubicBezTo>
                      <a:pt x="442" y="1019"/>
                      <a:pt x="585" y="1072"/>
                      <a:pt x="727" y="1072"/>
                    </a:cubicBezTo>
                    <a:cubicBezTo>
                      <a:pt x="1000" y="1072"/>
                      <a:pt x="1269" y="874"/>
                      <a:pt x="1269" y="555"/>
                    </a:cubicBezTo>
                    <a:cubicBezTo>
                      <a:pt x="1269" y="244"/>
                      <a:pt x="1062" y="2"/>
                      <a:pt x="751" y="2"/>
                    </a:cubicBezTo>
                    <a:cubicBezTo>
                      <a:pt x="737" y="1"/>
                      <a:pt x="724" y="1"/>
                      <a:pt x="710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7" name="Google Shape;2147;p37"/>
              <p:cNvSpPr/>
              <p:nvPr/>
            </p:nvSpPr>
            <p:spPr>
              <a:xfrm>
                <a:off x="5448071" y="1776697"/>
                <a:ext cx="16109" cy="13919"/>
              </a:xfrm>
              <a:custGeom>
                <a:avLst/>
                <a:gdLst/>
                <a:ahLst/>
                <a:cxnLst/>
                <a:rect l="l" t="t" r="r" b="b"/>
                <a:pathLst>
                  <a:path w="1280" h="1106" extrusionOk="0">
                    <a:moveTo>
                      <a:pt x="761" y="0"/>
                    </a:moveTo>
                    <a:cubicBezTo>
                      <a:pt x="278" y="0"/>
                      <a:pt x="1" y="554"/>
                      <a:pt x="347" y="934"/>
                    </a:cubicBezTo>
                    <a:cubicBezTo>
                      <a:pt x="453" y="1052"/>
                      <a:pt x="592" y="1105"/>
                      <a:pt x="729" y="1105"/>
                    </a:cubicBezTo>
                    <a:cubicBezTo>
                      <a:pt x="995" y="1105"/>
                      <a:pt x="1257" y="907"/>
                      <a:pt x="1280" y="588"/>
                    </a:cubicBezTo>
                    <a:cubicBezTo>
                      <a:pt x="1280" y="277"/>
                      <a:pt x="1073" y="35"/>
                      <a:pt x="761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8" name="Google Shape;2148;p37"/>
              <p:cNvSpPr/>
              <p:nvPr/>
            </p:nvSpPr>
            <p:spPr>
              <a:xfrm>
                <a:off x="4961962" y="2013446"/>
                <a:ext cx="6972" cy="5563"/>
              </a:xfrm>
              <a:custGeom>
                <a:avLst/>
                <a:gdLst/>
                <a:ahLst/>
                <a:cxnLst/>
                <a:rect l="l" t="t" r="r" b="b"/>
                <a:pathLst>
                  <a:path w="554" h="442" extrusionOk="0">
                    <a:moveTo>
                      <a:pt x="277" y="1"/>
                    </a:moveTo>
                    <a:cubicBezTo>
                      <a:pt x="156" y="1"/>
                      <a:pt x="35" y="78"/>
                      <a:pt x="18" y="234"/>
                    </a:cubicBezTo>
                    <a:cubicBezTo>
                      <a:pt x="0" y="372"/>
                      <a:pt x="139" y="441"/>
                      <a:pt x="277" y="441"/>
                    </a:cubicBezTo>
                    <a:cubicBezTo>
                      <a:pt x="415" y="441"/>
                      <a:pt x="553" y="372"/>
                      <a:pt x="536" y="234"/>
                    </a:cubicBezTo>
                    <a:cubicBezTo>
                      <a:pt x="519" y="78"/>
                      <a:pt x="398" y="1"/>
                      <a:pt x="277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9" name="Google Shape;2149;p37"/>
              <p:cNvSpPr/>
              <p:nvPr/>
            </p:nvSpPr>
            <p:spPr>
              <a:xfrm>
                <a:off x="5147931" y="2248244"/>
                <a:ext cx="6972" cy="6972"/>
              </a:xfrm>
              <a:custGeom>
                <a:avLst/>
                <a:gdLst/>
                <a:ahLst/>
                <a:cxnLst/>
                <a:rect l="l" t="t" r="r" b="b"/>
                <a:pathLst>
                  <a:path w="554" h="554" extrusionOk="0">
                    <a:moveTo>
                      <a:pt x="311" y="0"/>
                    </a:moveTo>
                    <a:cubicBezTo>
                      <a:pt x="0" y="69"/>
                      <a:pt x="0" y="484"/>
                      <a:pt x="311" y="553"/>
                    </a:cubicBezTo>
                    <a:cubicBezTo>
                      <a:pt x="449" y="553"/>
                      <a:pt x="553" y="415"/>
                      <a:pt x="553" y="277"/>
                    </a:cubicBezTo>
                    <a:cubicBezTo>
                      <a:pt x="553" y="138"/>
                      <a:pt x="449" y="0"/>
                      <a:pt x="311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0" name="Google Shape;2150;p37"/>
              <p:cNvSpPr/>
              <p:nvPr/>
            </p:nvSpPr>
            <p:spPr>
              <a:xfrm>
                <a:off x="5600764" y="2199075"/>
                <a:ext cx="6972" cy="5122"/>
              </a:xfrm>
              <a:custGeom>
                <a:avLst/>
                <a:gdLst/>
                <a:ahLst/>
                <a:cxnLst/>
                <a:rect l="l" t="t" r="r" b="b"/>
                <a:pathLst>
                  <a:path w="554" h="407" extrusionOk="0">
                    <a:moveTo>
                      <a:pt x="252" y="0"/>
                    </a:moveTo>
                    <a:cubicBezTo>
                      <a:pt x="0" y="0"/>
                      <a:pt x="295" y="406"/>
                      <a:pt x="444" y="406"/>
                    </a:cubicBezTo>
                    <a:cubicBezTo>
                      <a:pt x="488" y="406"/>
                      <a:pt x="519" y="370"/>
                      <a:pt x="519" y="278"/>
                    </a:cubicBezTo>
                    <a:cubicBezTo>
                      <a:pt x="553" y="139"/>
                      <a:pt x="450" y="1"/>
                      <a:pt x="277" y="1"/>
                    </a:cubicBezTo>
                    <a:cubicBezTo>
                      <a:pt x="268" y="0"/>
                      <a:pt x="260" y="0"/>
                      <a:pt x="252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1" name="Google Shape;2151;p37"/>
              <p:cNvSpPr/>
              <p:nvPr/>
            </p:nvSpPr>
            <p:spPr>
              <a:xfrm>
                <a:off x="5565627" y="2220822"/>
                <a:ext cx="7312" cy="5122"/>
              </a:xfrm>
              <a:custGeom>
                <a:avLst/>
                <a:gdLst/>
                <a:ahLst/>
                <a:cxnLst/>
                <a:rect l="l" t="t" r="r" b="b"/>
                <a:pathLst>
                  <a:path w="581" h="407" extrusionOk="0">
                    <a:moveTo>
                      <a:pt x="276" y="0"/>
                    </a:moveTo>
                    <a:cubicBezTo>
                      <a:pt x="1" y="0"/>
                      <a:pt x="311" y="406"/>
                      <a:pt x="483" y="406"/>
                    </a:cubicBezTo>
                    <a:cubicBezTo>
                      <a:pt x="534" y="406"/>
                      <a:pt x="572" y="371"/>
                      <a:pt x="580" y="278"/>
                    </a:cubicBezTo>
                    <a:cubicBezTo>
                      <a:pt x="580" y="105"/>
                      <a:pt x="442" y="1"/>
                      <a:pt x="304" y="1"/>
                    </a:cubicBezTo>
                    <a:cubicBezTo>
                      <a:pt x="294" y="1"/>
                      <a:pt x="285" y="0"/>
                      <a:pt x="276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2" name="Google Shape;2152;p37"/>
              <p:cNvSpPr/>
              <p:nvPr/>
            </p:nvSpPr>
            <p:spPr>
              <a:xfrm>
                <a:off x="5311964" y="2518356"/>
                <a:ext cx="6934" cy="4745"/>
              </a:xfrm>
              <a:custGeom>
                <a:avLst/>
                <a:gdLst/>
                <a:ahLst/>
                <a:cxnLst/>
                <a:rect l="l" t="t" r="r" b="b"/>
                <a:pathLst>
                  <a:path w="551" h="377" extrusionOk="0">
                    <a:moveTo>
                      <a:pt x="247" y="1"/>
                    </a:moveTo>
                    <a:cubicBezTo>
                      <a:pt x="1" y="1"/>
                      <a:pt x="286" y="377"/>
                      <a:pt x="435" y="377"/>
                    </a:cubicBezTo>
                    <a:cubicBezTo>
                      <a:pt x="482" y="377"/>
                      <a:pt x="516" y="340"/>
                      <a:pt x="516" y="244"/>
                    </a:cubicBezTo>
                    <a:cubicBezTo>
                      <a:pt x="550" y="106"/>
                      <a:pt x="446" y="2"/>
                      <a:pt x="274" y="2"/>
                    </a:cubicBezTo>
                    <a:cubicBezTo>
                      <a:pt x="264" y="1"/>
                      <a:pt x="256" y="1"/>
                      <a:pt x="247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3" name="Google Shape;2153;p37"/>
              <p:cNvSpPr/>
              <p:nvPr/>
            </p:nvSpPr>
            <p:spPr>
              <a:xfrm>
                <a:off x="5450814" y="1793649"/>
                <a:ext cx="7274" cy="6569"/>
              </a:xfrm>
              <a:custGeom>
                <a:avLst/>
                <a:gdLst/>
                <a:ahLst/>
                <a:cxnLst/>
                <a:rect l="l" t="t" r="r" b="b"/>
                <a:pathLst>
                  <a:path w="578" h="522" extrusionOk="0">
                    <a:moveTo>
                      <a:pt x="310" y="0"/>
                    </a:moveTo>
                    <a:cubicBezTo>
                      <a:pt x="32" y="0"/>
                      <a:pt x="1" y="521"/>
                      <a:pt x="276" y="521"/>
                    </a:cubicBezTo>
                    <a:cubicBezTo>
                      <a:pt x="284" y="521"/>
                      <a:pt x="293" y="521"/>
                      <a:pt x="301" y="520"/>
                    </a:cubicBezTo>
                    <a:cubicBezTo>
                      <a:pt x="440" y="520"/>
                      <a:pt x="578" y="416"/>
                      <a:pt x="578" y="278"/>
                    </a:cubicBezTo>
                    <a:cubicBezTo>
                      <a:pt x="578" y="140"/>
                      <a:pt x="474" y="2"/>
                      <a:pt x="336" y="2"/>
                    </a:cubicBezTo>
                    <a:cubicBezTo>
                      <a:pt x="327" y="1"/>
                      <a:pt x="318" y="0"/>
                      <a:pt x="310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4" name="Google Shape;2154;p37"/>
              <p:cNvSpPr/>
              <p:nvPr/>
            </p:nvSpPr>
            <p:spPr>
              <a:xfrm>
                <a:off x="4910414" y="1737545"/>
                <a:ext cx="862186" cy="1057505"/>
              </a:xfrm>
              <a:custGeom>
                <a:avLst/>
                <a:gdLst/>
                <a:ahLst/>
                <a:cxnLst/>
                <a:rect l="l" t="t" r="r" b="b"/>
                <a:pathLst>
                  <a:path w="68509" h="84029" extrusionOk="0">
                    <a:moveTo>
                      <a:pt x="34600" y="1"/>
                    </a:moveTo>
                    <a:lnTo>
                      <a:pt x="34600" y="450"/>
                    </a:lnTo>
                    <a:lnTo>
                      <a:pt x="35430" y="450"/>
                    </a:lnTo>
                    <a:lnTo>
                      <a:pt x="35464" y="1"/>
                    </a:lnTo>
                    <a:close/>
                    <a:moveTo>
                      <a:pt x="33701" y="35"/>
                    </a:moveTo>
                    <a:cubicBezTo>
                      <a:pt x="33425" y="70"/>
                      <a:pt x="33148" y="104"/>
                      <a:pt x="32837" y="139"/>
                    </a:cubicBezTo>
                    <a:lnTo>
                      <a:pt x="32906" y="588"/>
                    </a:lnTo>
                    <a:cubicBezTo>
                      <a:pt x="33183" y="554"/>
                      <a:pt x="33460" y="519"/>
                      <a:pt x="33736" y="485"/>
                    </a:cubicBezTo>
                    <a:lnTo>
                      <a:pt x="33701" y="35"/>
                    </a:lnTo>
                    <a:close/>
                    <a:moveTo>
                      <a:pt x="36328" y="70"/>
                    </a:moveTo>
                    <a:lnTo>
                      <a:pt x="36259" y="519"/>
                    </a:lnTo>
                    <a:cubicBezTo>
                      <a:pt x="36570" y="519"/>
                      <a:pt x="36847" y="554"/>
                      <a:pt x="37123" y="623"/>
                    </a:cubicBezTo>
                    <a:lnTo>
                      <a:pt x="37193" y="173"/>
                    </a:lnTo>
                    <a:cubicBezTo>
                      <a:pt x="36881" y="139"/>
                      <a:pt x="36605" y="104"/>
                      <a:pt x="36328" y="70"/>
                    </a:cubicBezTo>
                    <a:close/>
                    <a:moveTo>
                      <a:pt x="32008" y="277"/>
                    </a:moveTo>
                    <a:cubicBezTo>
                      <a:pt x="31697" y="346"/>
                      <a:pt x="31420" y="381"/>
                      <a:pt x="31144" y="485"/>
                    </a:cubicBezTo>
                    <a:lnTo>
                      <a:pt x="31247" y="899"/>
                    </a:lnTo>
                    <a:cubicBezTo>
                      <a:pt x="31524" y="830"/>
                      <a:pt x="31766" y="761"/>
                      <a:pt x="32077" y="726"/>
                    </a:cubicBezTo>
                    <a:lnTo>
                      <a:pt x="32008" y="277"/>
                    </a:lnTo>
                    <a:close/>
                    <a:moveTo>
                      <a:pt x="38057" y="346"/>
                    </a:moveTo>
                    <a:lnTo>
                      <a:pt x="37988" y="796"/>
                    </a:lnTo>
                    <a:cubicBezTo>
                      <a:pt x="38264" y="830"/>
                      <a:pt x="38506" y="899"/>
                      <a:pt x="38783" y="968"/>
                    </a:cubicBezTo>
                    <a:lnTo>
                      <a:pt x="38921" y="554"/>
                    </a:lnTo>
                    <a:cubicBezTo>
                      <a:pt x="38644" y="485"/>
                      <a:pt x="38333" y="415"/>
                      <a:pt x="38057" y="346"/>
                    </a:cubicBezTo>
                    <a:close/>
                    <a:moveTo>
                      <a:pt x="30280" y="726"/>
                    </a:moveTo>
                    <a:cubicBezTo>
                      <a:pt x="30003" y="830"/>
                      <a:pt x="29727" y="899"/>
                      <a:pt x="29450" y="1003"/>
                    </a:cubicBezTo>
                    <a:lnTo>
                      <a:pt x="29623" y="1418"/>
                    </a:lnTo>
                    <a:cubicBezTo>
                      <a:pt x="29865" y="1349"/>
                      <a:pt x="30141" y="1210"/>
                      <a:pt x="30418" y="1141"/>
                    </a:cubicBezTo>
                    <a:lnTo>
                      <a:pt x="30280" y="726"/>
                    </a:lnTo>
                    <a:close/>
                    <a:moveTo>
                      <a:pt x="39750" y="830"/>
                    </a:moveTo>
                    <a:lnTo>
                      <a:pt x="39612" y="1210"/>
                    </a:lnTo>
                    <a:cubicBezTo>
                      <a:pt x="39889" y="1314"/>
                      <a:pt x="40131" y="1418"/>
                      <a:pt x="40407" y="1521"/>
                    </a:cubicBezTo>
                    <a:lnTo>
                      <a:pt x="40580" y="1141"/>
                    </a:lnTo>
                    <a:cubicBezTo>
                      <a:pt x="40303" y="1003"/>
                      <a:pt x="40027" y="899"/>
                      <a:pt x="39750" y="830"/>
                    </a:cubicBezTo>
                    <a:close/>
                    <a:moveTo>
                      <a:pt x="28620" y="1349"/>
                    </a:moveTo>
                    <a:cubicBezTo>
                      <a:pt x="28378" y="1452"/>
                      <a:pt x="28102" y="1556"/>
                      <a:pt x="27825" y="1694"/>
                    </a:cubicBezTo>
                    <a:lnTo>
                      <a:pt x="28033" y="2075"/>
                    </a:lnTo>
                    <a:cubicBezTo>
                      <a:pt x="28309" y="1971"/>
                      <a:pt x="28551" y="1833"/>
                      <a:pt x="28793" y="1729"/>
                    </a:cubicBezTo>
                    <a:lnTo>
                      <a:pt x="28620" y="1349"/>
                    </a:lnTo>
                    <a:close/>
                    <a:moveTo>
                      <a:pt x="41340" y="1487"/>
                    </a:moveTo>
                    <a:lnTo>
                      <a:pt x="41168" y="1867"/>
                    </a:lnTo>
                    <a:cubicBezTo>
                      <a:pt x="41444" y="2005"/>
                      <a:pt x="41686" y="2109"/>
                      <a:pt x="41928" y="2247"/>
                    </a:cubicBezTo>
                    <a:lnTo>
                      <a:pt x="42135" y="1867"/>
                    </a:lnTo>
                    <a:cubicBezTo>
                      <a:pt x="41893" y="1729"/>
                      <a:pt x="41617" y="1591"/>
                      <a:pt x="41340" y="1487"/>
                    </a:cubicBezTo>
                    <a:close/>
                    <a:moveTo>
                      <a:pt x="27065" y="2109"/>
                    </a:moveTo>
                    <a:cubicBezTo>
                      <a:pt x="26823" y="2247"/>
                      <a:pt x="26581" y="2386"/>
                      <a:pt x="26305" y="2558"/>
                    </a:cubicBezTo>
                    <a:lnTo>
                      <a:pt x="26547" y="2904"/>
                    </a:lnTo>
                    <a:cubicBezTo>
                      <a:pt x="26788" y="2766"/>
                      <a:pt x="27030" y="2628"/>
                      <a:pt x="27272" y="2489"/>
                    </a:cubicBezTo>
                    <a:lnTo>
                      <a:pt x="27065" y="2109"/>
                    </a:lnTo>
                    <a:close/>
                    <a:moveTo>
                      <a:pt x="42896" y="2316"/>
                    </a:moveTo>
                    <a:lnTo>
                      <a:pt x="42654" y="2697"/>
                    </a:lnTo>
                    <a:cubicBezTo>
                      <a:pt x="42896" y="2835"/>
                      <a:pt x="43138" y="2973"/>
                      <a:pt x="43380" y="3146"/>
                    </a:cubicBezTo>
                    <a:lnTo>
                      <a:pt x="43622" y="2800"/>
                    </a:lnTo>
                    <a:cubicBezTo>
                      <a:pt x="43380" y="2628"/>
                      <a:pt x="43138" y="2455"/>
                      <a:pt x="42896" y="2316"/>
                    </a:cubicBezTo>
                    <a:close/>
                    <a:moveTo>
                      <a:pt x="25579" y="3042"/>
                    </a:moveTo>
                    <a:cubicBezTo>
                      <a:pt x="25337" y="3215"/>
                      <a:pt x="25129" y="3388"/>
                      <a:pt x="24887" y="3561"/>
                    </a:cubicBezTo>
                    <a:lnTo>
                      <a:pt x="25164" y="3906"/>
                    </a:lnTo>
                    <a:cubicBezTo>
                      <a:pt x="25371" y="3734"/>
                      <a:pt x="25613" y="3561"/>
                      <a:pt x="25855" y="3388"/>
                    </a:cubicBezTo>
                    <a:lnTo>
                      <a:pt x="25579" y="3042"/>
                    </a:lnTo>
                    <a:close/>
                    <a:moveTo>
                      <a:pt x="44348" y="3319"/>
                    </a:moveTo>
                    <a:lnTo>
                      <a:pt x="44071" y="3665"/>
                    </a:lnTo>
                    <a:cubicBezTo>
                      <a:pt x="44313" y="3837"/>
                      <a:pt x="44520" y="4010"/>
                      <a:pt x="44728" y="4183"/>
                    </a:cubicBezTo>
                    <a:lnTo>
                      <a:pt x="45004" y="3872"/>
                    </a:lnTo>
                    <a:cubicBezTo>
                      <a:pt x="44762" y="3665"/>
                      <a:pt x="44555" y="3492"/>
                      <a:pt x="44348" y="3319"/>
                    </a:cubicBezTo>
                    <a:close/>
                    <a:moveTo>
                      <a:pt x="24196" y="4114"/>
                    </a:moveTo>
                    <a:cubicBezTo>
                      <a:pt x="23989" y="4287"/>
                      <a:pt x="23781" y="4494"/>
                      <a:pt x="23574" y="4701"/>
                    </a:cubicBezTo>
                    <a:lnTo>
                      <a:pt x="23850" y="5013"/>
                    </a:lnTo>
                    <a:lnTo>
                      <a:pt x="23885" y="5013"/>
                    </a:lnTo>
                    <a:cubicBezTo>
                      <a:pt x="24092" y="4805"/>
                      <a:pt x="24300" y="4632"/>
                      <a:pt x="24507" y="4425"/>
                    </a:cubicBezTo>
                    <a:lnTo>
                      <a:pt x="24196" y="4114"/>
                    </a:lnTo>
                    <a:close/>
                    <a:moveTo>
                      <a:pt x="45661" y="4425"/>
                    </a:moveTo>
                    <a:lnTo>
                      <a:pt x="45385" y="4736"/>
                    </a:lnTo>
                    <a:cubicBezTo>
                      <a:pt x="45557" y="4943"/>
                      <a:pt x="45765" y="5151"/>
                      <a:pt x="45972" y="5358"/>
                    </a:cubicBezTo>
                    <a:lnTo>
                      <a:pt x="46283" y="5047"/>
                    </a:lnTo>
                    <a:cubicBezTo>
                      <a:pt x="46110" y="4840"/>
                      <a:pt x="45868" y="4632"/>
                      <a:pt x="45661" y="4425"/>
                    </a:cubicBezTo>
                    <a:close/>
                    <a:moveTo>
                      <a:pt x="22952" y="5324"/>
                    </a:moveTo>
                    <a:cubicBezTo>
                      <a:pt x="22744" y="5531"/>
                      <a:pt x="22572" y="5738"/>
                      <a:pt x="22364" y="5980"/>
                    </a:cubicBezTo>
                    <a:lnTo>
                      <a:pt x="22710" y="6257"/>
                    </a:lnTo>
                    <a:cubicBezTo>
                      <a:pt x="22883" y="6015"/>
                      <a:pt x="23090" y="5808"/>
                      <a:pt x="23263" y="5600"/>
                    </a:cubicBezTo>
                    <a:lnTo>
                      <a:pt x="22952" y="5324"/>
                    </a:lnTo>
                    <a:close/>
                    <a:moveTo>
                      <a:pt x="46871" y="5669"/>
                    </a:moveTo>
                    <a:lnTo>
                      <a:pt x="46560" y="5980"/>
                    </a:lnTo>
                    <a:cubicBezTo>
                      <a:pt x="46733" y="6188"/>
                      <a:pt x="46940" y="6395"/>
                      <a:pt x="47113" y="6603"/>
                    </a:cubicBezTo>
                    <a:lnTo>
                      <a:pt x="47458" y="6361"/>
                    </a:lnTo>
                    <a:cubicBezTo>
                      <a:pt x="47286" y="6119"/>
                      <a:pt x="47078" y="5877"/>
                      <a:pt x="46871" y="5669"/>
                    </a:cubicBezTo>
                    <a:close/>
                    <a:moveTo>
                      <a:pt x="21811" y="6637"/>
                    </a:moveTo>
                    <a:cubicBezTo>
                      <a:pt x="21638" y="6879"/>
                      <a:pt x="21465" y="7121"/>
                      <a:pt x="21293" y="7363"/>
                    </a:cubicBezTo>
                    <a:lnTo>
                      <a:pt x="21673" y="7605"/>
                    </a:lnTo>
                    <a:cubicBezTo>
                      <a:pt x="21846" y="7398"/>
                      <a:pt x="21984" y="7121"/>
                      <a:pt x="22157" y="6914"/>
                    </a:cubicBezTo>
                    <a:lnTo>
                      <a:pt x="21811" y="6637"/>
                    </a:lnTo>
                    <a:close/>
                    <a:moveTo>
                      <a:pt x="47977" y="7052"/>
                    </a:moveTo>
                    <a:lnTo>
                      <a:pt x="47597" y="7294"/>
                    </a:lnTo>
                    <a:cubicBezTo>
                      <a:pt x="47770" y="7536"/>
                      <a:pt x="47908" y="7778"/>
                      <a:pt x="48046" y="8020"/>
                    </a:cubicBezTo>
                    <a:lnTo>
                      <a:pt x="48426" y="7812"/>
                    </a:lnTo>
                    <a:cubicBezTo>
                      <a:pt x="48288" y="7536"/>
                      <a:pt x="48115" y="7294"/>
                      <a:pt x="47977" y="7052"/>
                    </a:cubicBezTo>
                    <a:close/>
                    <a:moveTo>
                      <a:pt x="20843" y="8089"/>
                    </a:moveTo>
                    <a:cubicBezTo>
                      <a:pt x="20705" y="8365"/>
                      <a:pt x="20567" y="8607"/>
                      <a:pt x="20463" y="8884"/>
                    </a:cubicBezTo>
                    <a:lnTo>
                      <a:pt x="20843" y="9057"/>
                    </a:lnTo>
                    <a:lnTo>
                      <a:pt x="20843" y="9091"/>
                    </a:lnTo>
                    <a:cubicBezTo>
                      <a:pt x="20982" y="8815"/>
                      <a:pt x="21085" y="8573"/>
                      <a:pt x="21223" y="8331"/>
                    </a:cubicBezTo>
                    <a:lnTo>
                      <a:pt x="20843" y="8089"/>
                    </a:lnTo>
                    <a:close/>
                    <a:moveTo>
                      <a:pt x="48841" y="8573"/>
                    </a:moveTo>
                    <a:lnTo>
                      <a:pt x="48461" y="8780"/>
                    </a:lnTo>
                    <a:cubicBezTo>
                      <a:pt x="48599" y="9022"/>
                      <a:pt x="48703" y="9264"/>
                      <a:pt x="48806" y="9541"/>
                    </a:cubicBezTo>
                    <a:lnTo>
                      <a:pt x="49221" y="9368"/>
                    </a:lnTo>
                    <a:cubicBezTo>
                      <a:pt x="49118" y="9091"/>
                      <a:pt x="48979" y="8849"/>
                      <a:pt x="48841" y="8573"/>
                    </a:cubicBezTo>
                    <a:close/>
                    <a:moveTo>
                      <a:pt x="20083" y="9679"/>
                    </a:moveTo>
                    <a:cubicBezTo>
                      <a:pt x="19979" y="9955"/>
                      <a:pt x="19875" y="10232"/>
                      <a:pt x="19772" y="10508"/>
                    </a:cubicBezTo>
                    <a:lnTo>
                      <a:pt x="20187" y="10647"/>
                    </a:lnTo>
                    <a:cubicBezTo>
                      <a:pt x="20290" y="10370"/>
                      <a:pt x="20394" y="10128"/>
                      <a:pt x="20498" y="9852"/>
                    </a:cubicBezTo>
                    <a:lnTo>
                      <a:pt x="20083" y="9679"/>
                    </a:lnTo>
                    <a:close/>
                    <a:moveTo>
                      <a:pt x="49532" y="10197"/>
                    </a:moveTo>
                    <a:lnTo>
                      <a:pt x="49118" y="10336"/>
                    </a:lnTo>
                    <a:cubicBezTo>
                      <a:pt x="49221" y="10612"/>
                      <a:pt x="49290" y="10889"/>
                      <a:pt x="49360" y="11165"/>
                    </a:cubicBezTo>
                    <a:lnTo>
                      <a:pt x="49774" y="11027"/>
                    </a:lnTo>
                    <a:cubicBezTo>
                      <a:pt x="49705" y="10750"/>
                      <a:pt x="49636" y="10474"/>
                      <a:pt x="49532" y="10197"/>
                    </a:cubicBezTo>
                    <a:close/>
                    <a:moveTo>
                      <a:pt x="3284" y="11649"/>
                    </a:moveTo>
                    <a:cubicBezTo>
                      <a:pt x="2973" y="11649"/>
                      <a:pt x="2662" y="11684"/>
                      <a:pt x="2385" y="11753"/>
                    </a:cubicBezTo>
                    <a:lnTo>
                      <a:pt x="2455" y="12202"/>
                    </a:lnTo>
                    <a:cubicBezTo>
                      <a:pt x="2731" y="12133"/>
                      <a:pt x="3008" y="12098"/>
                      <a:pt x="3284" y="12098"/>
                    </a:cubicBezTo>
                    <a:lnTo>
                      <a:pt x="3284" y="11649"/>
                    </a:lnTo>
                    <a:close/>
                    <a:moveTo>
                      <a:pt x="19495" y="11303"/>
                    </a:moveTo>
                    <a:cubicBezTo>
                      <a:pt x="19426" y="11615"/>
                      <a:pt x="19357" y="11891"/>
                      <a:pt x="19288" y="12168"/>
                    </a:cubicBezTo>
                    <a:lnTo>
                      <a:pt x="19737" y="12271"/>
                    </a:lnTo>
                    <a:cubicBezTo>
                      <a:pt x="19772" y="11995"/>
                      <a:pt x="19841" y="11718"/>
                      <a:pt x="19945" y="11442"/>
                    </a:cubicBezTo>
                    <a:lnTo>
                      <a:pt x="19495" y="11303"/>
                    </a:lnTo>
                    <a:close/>
                    <a:moveTo>
                      <a:pt x="4183" y="11753"/>
                    </a:moveTo>
                    <a:lnTo>
                      <a:pt x="4114" y="12168"/>
                    </a:lnTo>
                    <a:cubicBezTo>
                      <a:pt x="4356" y="12202"/>
                      <a:pt x="4632" y="12271"/>
                      <a:pt x="4909" y="12340"/>
                    </a:cubicBezTo>
                    <a:lnTo>
                      <a:pt x="5047" y="11926"/>
                    </a:lnTo>
                    <a:cubicBezTo>
                      <a:pt x="4736" y="11856"/>
                      <a:pt x="4459" y="11787"/>
                      <a:pt x="4183" y="11753"/>
                    </a:cubicBezTo>
                    <a:close/>
                    <a:moveTo>
                      <a:pt x="49982" y="11891"/>
                    </a:moveTo>
                    <a:lnTo>
                      <a:pt x="49567" y="11995"/>
                    </a:lnTo>
                    <a:cubicBezTo>
                      <a:pt x="49601" y="12271"/>
                      <a:pt x="49671" y="12548"/>
                      <a:pt x="49705" y="12824"/>
                    </a:cubicBezTo>
                    <a:lnTo>
                      <a:pt x="50155" y="12755"/>
                    </a:lnTo>
                    <a:cubicBezTo>
                      <a:pt x="50085" y="12479"/>
                      <a:pt x="50051" y="12168"/>
                      <a:pt x="49982" y="11891"/>
                    </a:cubicBezTo>
                    <a:close/>
                    <a:moveTo>
                      <a:pt x="5877" y="12202"/>
                    </a:moveTo>
                    <a:lnTo>
                      <a:pt x="5704" y="12617"/>
                    </a:lnTo>
                    <a:cubicBezTo>
                      <a:pt x="5980" y="12721"/>
                      <a:pt x="6222" y="12824"/>
                      <a:pt x="6499" y="12963"/>
                    </a:cubicBezTo>
                    <a:lnTo>
                      <a:pt x="6672" y="12548"/>
                    </a:lnTo>
                    <a:cubicBezTo>
                      <a:pt x="6395" y="12444"/>
                      <a:pt x="6119" y="12306"/>
                      <a:pt x="5877" y="12202"/>
                    </a:cubicBezTo>
                    <a:close/>
                    <a:moveTo>
                      <a:pt x="1521" y="12133"/>
                    </a:moveTo>
                    <a:cubicBezTo>
                      <a:pt x="1245" y="12271"/>
                      <a:pt x="1003" y="12479"/>
                      <a:pt x="795" y="12721"/>
                    </a:cubicBezTo>
                    <a:lnTo>
                      <a:pt x="1141" y="12997"/>
                    </a:lnTo>
                    <a:cubicBezTo>
                      <a:pt x="1314" y="12790"/>
                      <a:pt x="1521" y="12617"/>
                      <a:pt x="1763" y="12513"/>
                    </a:cubicBezTo>
                    <a:lnTo>
                      <a:pt x="1521" y="12133"/>
                    </a:lnTo>
                    <a:close/>
                    <a:moveTo>
                      <a:pt x="7432" y="12928"/>
                    </a:moveTo>
                    <a:lnTo>
                      <a:pt x="7259" y="13308"/>
                    </a:lnTo>
                    <a:cubicBezTo>
                      <a:pt x="7501" y="13446"/>
                      <a:pt x="7743" y="13585"/>
                      <a:pt x="8020" y="13723"/>
                    </a:cubicBezTo>
                    <a:lnTo>
                      <a:pt x="8227" y="13343"/>
                    </a:lnTo>
                    <a:cubicBezTo>
                      <a:pt x="7950" y="13205"/>
                      <a:pt x="7709" y="13066"/>
                      <a:pt x="7432" y="12928"/>
                    </a:cubicBezTo>
                    <a:close/>
                    <a:moveTo>
                      <a:pt x="19115" y="13066"/>
                    </a:moveTo>
                    <a:cubicBezTo>
                      <a:pt x="19080" y="13343"/>
                      <a:pt x="19011" y="13619"/>
                      <a:pt x="18977" y="13930"/>
                    </a:cubicBezTo>
                    <a:lnTo>
                      <a:pt x="19426" y="13965"/>
                    </a:lnTo>
                    <a:cubicBezTo>
                      <a:pt x="19461" y="13688"/>
                      <a:pt x="19495" y="13412"/>
                      <a:pt x="19564" y="13135"/>
                    </a:cubicBezTo>
                    <a:lnTo>
                      <a:pt x="19115" y="13066"/>
                    </a:lnTo>
                    <a:close/>
                    <a:moveTo>
                      <a:pt x="312" y="13516"/>
                    </a:moveTo>
                    <a:cubicBezTo>
                      <a:pt x="173" y="13792"/>
                      <a:pt x="104" y="14103"/>
                      <a:pt x="70" y="14380"/>
                    </a:cubicBezTo>
                    <a:lnTo>
                      <a:pt x="484" y="14449"/>
                    </a:lnTo>
                    <a:cubicBezTo>
                      <a:pt x="519" y="14172"/>
                      <a:pt x="588" y="13930"/>
                      <a:pt x="692" y="13688"/>
                    </a:cubicBezTo>
                    <a:lnTo>
                      <a:pt x="312" y="13516"/>
                    </a:lnTo>
                    <a:close/>
                    <a:moveTo>
                      <a:pt x="50224" y="13619"/>
                    </a:moveTo>
                    <a:lnTo>
                      <a:pt x="49774" y="13654"/>
                    </a:lnTo>
                    <a:cubicBezTo>
                      <a:pt x="49809" y="13965"/>
                      <a:pt x="49843" y="14241"/>
                      <a:pt x="49843" y="14518"/>
                    </a:cubicBezTo>
                    <a:lnTo>
                      <a:pt x="50258" y="14483"/>
                    </a:lnTo>
                    <a:cubicBezTo>
                      <a:pt x="50258" y="14207"/>
                      <a:pt x="50224" y="13930"/>
                      <a:pt x="50224" y="13619"/>
                    </a:cubicBezTo>
                    <a:close/>
                    <a:moveTo>
                      <a:pt x="8987" y="13827"/>
                    </a:moveTo>
                    <a:lnTo>
                      <a:pt x="8745" y="14207"/>
                    </a:lnTo>
                    <a:cubicBezTo>
                      <a:pt x="8987" y="14311"/>
                      <a:pt x="9229" y="14483"/>
                      <a:pt x="9471" y="14622"/>
                    </a:cubicBezTo>
                    <a:lnTo>
                      <a:pt x="9713" y="14276"/>
                    </a:lnTo>
                    <a:cubicBezTo>
                      <a:pt x="9471" y="14138"/>
                      <a:pt x="9229" y="13965"/>
                      <a:pt x="8987" y="13827"/>
                    </a:cubicBezTo>
                    <a:close/>
                    <a:moveTo>
                      <a:pt x="10439" y="14725"/>
                    </a:moveTo>
                    <a:lnTo>
                      <a:pt x="10197" y="15106"/>
                    </a:lnTo>
                    <a:cubicBezTo>
                      <a:pt x="10439" y="15244"/>
                      <a:pt x="10681" y="15417"/>
                      <a:pt x="10923" y="15589"/>
                    </a:cubicBezTo>
                    <a:lnTo>
                      <a:pt x="11165" y="15244"/>
                    </a:lnTo>
                    <a:lnTo>
                      <a:pt x="10439" y="14725"/>
                    </a:lnTo>
                    <a:close/>
                    <a:moveTo>
                      <a:pt x="18873" y="14794"/>
                    </a:moveTo>
                    <a:cubicBezTo>
                      <a:pt x="18873" y="15071"/>
                      <a:pt x="18838" y="15382"/>
                      <a:pt x="18838" y="15659"/>
                    </a:cubicBezTo>
                    <a:lnTo>
                      <a:pt x="19288" y="15659"/>
                    </a:lnTo>
                    <a:cubicBezTo>
                      <a:pt x="19288" y="15382"/>
                      <a:pt x="19288" y="15106"/>
                      <a:pt x="19322" y="14829"/>
                    </a:cubicBezTo>
                    <a:lnTo>
                      <a:pt x="18873" y="14794"/>
                    </a:lnTo>
                    <a:close/>
                    <a:moveTo>
                      <a:pt x="450" y="15278"/>
                    </a:moveTo>
                    <a:lnTo>
                      <a:pt x="0" y="15313"/>
                    </a:lnTo>
                    <a:cubicBezTo>
                      <a:pt x="35" y="15589"/>
                      <a:pt x="70" y="15866"/>
                      <a:pt x="104" y="16177"/>
                    </a:cubicBezTo>
                    <a:lnTo>
                      <a:pt x="554" y="16108"/>
                    </a:lnTo>
                    <a:cubicBezTo>
                      <a:pt x="484" y="15831"/>
                      <a:pt x="450" y="15555"/>
                      <a:pt x="450" y="15278"/>
                    </a:cubicBezTo>
                    <a:close/>
                    <a:moveTo>
                      <a:pt x="49843" y="15348"/>
                    </a:moveTo>
                    <a:cubicBezTo>
                      <a:pt x="49843" y="15659"/>
                      <a:pt x="49809" y="15935"/>
                      <a:pt x="49809" y="16212"/>
                    </a:cubicBezTo>
                    <a:lnTo>
                      <a:pt x="50224" y="16246"/>
                    </a:lnTo>
                    <a:cubicBezTo>
                      <a:pt x="50258" y="15970"/>
                      <a:pt x="50258" y="15659"/>
                      <a:pt x="50258" y="15348"/>
                    </a:cubicBezTo>
                    <a:close/>
                    <a:moveTo>
                      <a:pt x="11856" y="15728"/>
                    </a:moveTo>
                    <a:lnTo>
                      <a:pt x="11614" y="16073"/>
                    </a:lnTo>
                    <a:cubicBezTo>
                      <a:pt x="11856" y="16246"/>
                      <a:pt x="12064" y="16419"/>
                      <a:pt x="12271" y="16592"/>
                    </a:cubicBezTo>
                    <a:lnTo>
                      <a:pt x="12548" y="16246"/>
                    </a:lnTo>
                    <a:lnTo>
                      <a:pt x="11856" y="15728"/>
                    </a:lnTo>
                    <a:close/>
                    <a:moveTo>
                      <a:pt x="64153" y="16661"/>
                    </a:moveTo>
                    <a:cubicBezTo>
                      <a:pt x="63877" y="16661"/>
                      <a:pt x="63566" y="16696"/>
                      <a:pt x="63255" y="16730"/>
                    </a:cubicBezTo>
                    <a:lnTo>
                      <a:pt x="63324" y="17179"/>
                    </a:lnTo>
                    <a:cubicBezTo>
                      <a:pt x="63600" y="17145"/>
                      <a:pt x="63877" y="17110"/>
                      <a:pt x="64153" y="17110"/>
                    </a:cubicBezTo>
                    <a:lnTo>
                      <a:pt x="64153" y="16661"/>
                    </a:lnTo>
                    <a:close/>
                    <a:moveTo>
                      <a:pt x="65052" y="16696"/>
                    </a:moveTo>
                    <a:lnTo>
                      <a:pt x="64983" y="17145"/>
                    </a:lnTo>
                    <a:cubicBezTo>
                      <a:pt x="65259" y="17179"/>
                      <a:pt x="65536" y="17249"/>
                      <a:pt x="65813" y="17318"/>
                    </a:cubicBezTo>
                    <a:lnTo>
                      <a:pt x="65916" y="16903"/>
                    </a:lnTo>
                    <a:cubicBezTo>
                      <a:pt x="65640" y="16799"/>
                      <a:pt x="65329" y="16730"/>
                      <a:pt x="65052" y="16696"/>
                    </a:cubicBezTo>
                    <a:close/>
                    <a:moveTo>
                      <a:pt x="18838" y="16523"/>
                    </a:moveTo>
                    <a:lnTo>
                      <a:pt x="18838" y="16661"/>
                    </a:lnTo>
                    <a:lnTo>
                      <a:pt x="18838" y="17387"/>
                    </a:lnTo>
                    <a:lnTo>
                      <a:pt x="19288" y="17387"/>
                    </a:lnTo>
                    <a:lnTo>
                      <a:pt x="19288" y="16661"/>
                    </a:lnTo>
                    <a:lnTo>
                      <a:pt x="19288" y="16523"/>
                    </a:lnTo>
                    <a:close/>
                    <a:moveTo>
                      <a:pt x="62425" y="16903"/>
                    </a:moveTo>
                    <a:cubicBezTo>
                      <a:pt x="62149" y="16972"/>
                      <a:pt x="61872" y="17041"/>
                      <a:pt x="61561" y="17145"/>
                    </a:cubicBezTo>
                    <a:lnTo>
                      <a:pt x="61699" y="17560"/>
                    </a:lnTo>
                    <a:cubicBezTo>
                      <a:pt x="61976" y="17456"/>
                      <a:pt x="62252" y="17387"/>
                      <a:pt x="62529" y="17352"/>
                    </a:cubicBezTo>
                    <a:lnTo>
                      <a:pt x="62425" y="16903"/>
                    </a:lnTo>
                    <a:close/>
                    <a:moveTo>
                      <a:pt x="13239" y="16799"/>
                    </a:moveTo>
                    <a:lnTo>
                      <a:pt x="12997" y="17145"/>
                    </a:lnTo>
                    <a:lnTo>
                      <a:pt x="13654" y="17663"/>
                    </a:lnTo>
                    <a:lnTo>
                      <a:pt x="13896" y="17318"/>
                    </a:lnTo>
                    <a:lnTo>
                      <a:pt x="13239" y="16799"/>
                    </a:lnTo>
                    <a:close/>
                    <a:moveTo>
                      <a:pt x="795" y="16903"/>
                    </a:moveTo>
                    <a:lnTo>
                      <a:pt x="346" y="17041"/>
                    </a:lnTo>
                    <a:cubicBezTo>
                      <a:pt x="450" y="17318"/>
                      <a:pt x="519" y="17594"/>
                      <a:pt x="623" y="17871"/>
                    </a:cubicBezTo>
                    <a:lnTo>
                      <a:pt x="1072" y="17733"/>
                    </a:lnTo>
                    <a:cubicBezTo>
                      <a:pt x="968" y="17456"/>
                      <a:pt x="865" y="17179"/>
                      <a:pt x="795" y="16903"/>
                    </a:cubicBezTo>
                    <a:close/>
                    <a:moveTo>
                      <a:pt x="49740" y="17076"/>
                    </a:moveTo>
                    <a:cubicBezTo>
                      <a:pt x="49705" y="17387"/>
                      <a:pt x="49671" y="17663"/>
                      <a:pt x="49636" y="17940"/>
                    </a:cubicBezTo>
                    <a:lnTo>
                      <a:pt x="50051" y="18009"/>
                    </a:lnTo>
                    <a:lnTo>
                      <a:pt x="50051" y="17974"/>
                    </a:lnTo>
                    <a:cubicBezTo>
                      <a:pt x="50085" y="17698"/>
                      <a:pt x="50120" y="17421"/>
                      <a:pt x="50155" y="17110"/>
                    </a:cubicBezTo>
                    <a:lnTo>
                      <a:pt x="49740" y="17076"/>
                    </a:lnTo>
                    <a:close/>
                    <a:moveTo>
                      <a:pt x="60731" y="17421"/>
                    </a:moveTo>
                    <a:cubicBezTo>
                      <a:pt x="60489" y="17525"/>
                      <a:pt x="60213" y="17629"/>
                      <a:pt x="59936" y="17767"/>
                    </a:cubicBezTo>
                    <a:lnTo>
                      <a:pt x="60104" y="18136"/>
                    </a:lnTo>
                    <a:cubicBezTo>
                      <a:pt x="60371" y="18036"/>
                      <a:pt x="60638" y="17936"/>
                      <a:pt x="60904" y="17836"/>
                    </a:cubicBezTo>
                    <a:lnTo>
                      <a:pt x="60731" y="17421"/>
                    </a:lnTo>
                    <a:close/>
                    <a:moveTo>
                      <a:pt x="60104" y="18136"/>
                    </a:moveTo>
                    <a:cubicBezTo>
                      <a:pt x="60094" y="18140"/>
                      <a:pt x="60085" y="18144"/>
                      <a:pt x="60075" y="18147"/>
                    </a:cubicBezTo>
                    <a:lnTo>
                      <a:pt x="60109" y="18147"/>
                    </a:lnTo>
                    <a:lnTo>
                      <a:pt x="60104" y="18136"/>
                    </a:lnTo>
                    <a:close/>
                    <a:moveTo>
                      <a:pt x="66780" y="17318"/>
                    </a:moveTo>
                    <a:lnTo>
                      <a:pt x="66538" y="17663"/>
                    </a:lnTo>
                    <a:cubicBezTo>
                      <a:pt x="66711" y="17767"/>
                      <a:pt x="66884" y="17871"/>
                      <a:pt x="67057" y="18009"/>
                    </a:cubicBezTo>
                    <a:lnTo>
                      <a:pt x="67195" y="18147"/>
                    </a:lnTo>
                    <a:lnTo>
                      <a:pt x="67472" y="17871"/>
                    </a:lnTo>
                    <a:cubicBezTo>
                      <a:pt x="67437" y="17802"/>
                      <a:pt x="67368" y="17767"/>
                      <a:pt x="67299" y="17698"/>
                    </a:cubicBezTo>
                    <a:cubicBezTo>
                      <a:pt x="67126" y="17560"/>
                      <a:pt x="66953" y="17421"/>
                      <a:pt x="66780" y="17318"/>
                    </a:cubicBezTo>
                    <a:close/>
                    <a:moveTo>
                      <a:pt x="14622" y="17871"/>
                    </a:moveTo>
                    <a:lnTo>
                      <a:pt x="14345" y="18216"/>
                    </a:lnTo>
                    <a:cubicBezTo>
                      <a:pt x="14552" y="18389"/>
                      <a:pt x="14760" y="18597"/>
                      <a:pt x="15002" y="18769"/>
                    </a:cubicBezTo>
                    <a:lnTo>
                      <a:pt x="15278" y="18424"/>
                    </a:lnTo>
                    <a:lnTo>
                      <a:pt x="14622" y="17871"/>
                    </a:lnTo>
                    <a:close/>
                    <a:moveTo>
                      <a:pt x="59141" y="18113"/>
                    </a:moveTo>
                    <a:cubicBezTo>
                      <a:pt x="58865" y="18216"/>
                      <a:pt x="58623" y="18355"/>
                      <a:pt x="58346" y="18458"/>
                    </a:cubicBezTo>
                    <a:lnTo>
                      <a:pt x="58554" y="18873"/>
                    </a:lnTo>
                    <a:cubicBezTo>
                      <a:pt x="58796" y="18735"/>
                      <a:pt x="59038" y="18631"/>
                      <a:pt x="59314" y="18493"/>
                    </a:cubicBezTo>
                    <a:lnTo>
                      <a:pt x="59141" y="18113"/>
                    </a:lnTo>
                    <a:close/>
                    <a:moveTo>
                      <a:pt x="19322" y="18251"/>
                    </a:moveTo>
                    <a:lnTo>
                      <a:pt x="18873" y="18286"/>
                    </a:lnTo>
                    <a:cubicBezTo>
                      <a:pt x="18908" y="18562"/>
                      <a:pt x="18908" y="18873"/>
                      <a:pt x="18942" y="19150"/>
                    </a:cubicBezTo>
                    <a:lnTo>
                      <a:pt x="19392" y="19115"/>
                    </a:lnTo>
                    <a:cubicBezTo>
                      <a:pt x="19357" y="18839"/>
                      <a:pt x="19322" y="18528"/>
                      <a:pt x="19322" y="18251"/>
                    </a:cubicBezTo>
                    <a:close/>
                    <a:moveTo>
                      <a:pt x="1349" y="18528"/>
                    </a:moveTo>
                    <a:lnTo>
                      <a:pt x="968" y="18700"/>
                    </a:lnTo>
                    <a:cubicBezTo>
                      <a:pt x="1072" y="18942"/>
                      <a:pt x="1210" y="19219"/>
                      <a:pt x="1349" y="19495"/>
                    </a:cubicBezTo>
                    <a:lnTo>
                      <a:pt x="1729" y="19288"/>
                    </a:lnTo>
                    <a:cubicBezTo>
                      <a:pt x="1590" y="19011"/>
                      <a:pt x="1487" y="18769"/>
                      <a:pt x="1349" y="18528"/>
                    </a:cubicBezTo>
                    <a:close/>
                    <a:moveTo>
                      <a:pt x="68025" y="18562"/>
                    </a:moveTo>
                    <a:lnTo>
                      <a:pt x="67644" y="18769"/>
                    </a:lnTo>
                    <a:cubicBezTo>
                      <a:pt x="67783" y="19011"/>
                      <a:pt x="67886" y="19253"/>
                      <a:pt x="67956" y="19530"/>
                    </a:cubicBezTo>
                    <a:lnTo>
                      <a:pt x="68370" y="19426"/>
                    </a:lnTo>
                    <a:cubicBezTo>
                      <a:pt x="68301" y="19115"/>
                      <a:pt x="68198" y="18839"/>
                      <a:pt x="68025" y="18562"/>
                    </a:cubicBezTo>
                    <a:close/>
                    <a:moveTo>
                      <a:pt x="57551" y="18873"/>
                    </a:moveTo>
                    <a:cubicBezTo>
                      <a:pt x="57275" y="19011"/>
                      <a:pt x="57033" y="19150"/>
                      <a:pt x="56791" y="19288"/>
                    </a:cubicBezTo>
                    <a:lnTo>
                      <a:pt x="56998" y="19668"/>
                    </a:lnTo>
                    <a:lnTo>
                      <a:pt x="57759" y="19253"/>
                    </a:lnTo>
                    <a:lnTo>
                      <a:pt x="57551" y="18873"/>
                    </a:lnTo>
                    <a:close/>
                    <a:moveTo>
                      <a:pt x="49429" y="18735"/>
                    </a:moveTo>
                    <a:cubicBezTo>
                      <a:pt x="49394" y="19011"/>
                      <a:pt x="49325" y="19288"/>
                      <a:pt x="49256" y="19564"/>
                    </a:cubicBezTo>
                    <a:lnTo>
                      <a:pt x="49705" y="19668"/>
                    </a:lnTo>
                    <a:lnTo>
                      <a:pt x="49705" y="19703"/>
                    </a:lnTo>
                    <a:cubicBezTo>
                      <a:pt x="49774" y="19426"/>
                      <a:pt x="49843" y="19115"/>
                      <a:pt x="49878" y="18839"/>
                    </a:cubicBezTo>
                    <a:lnTo>
                      <a:pt x="49429" y="18735"/>
                    </a:lnTo>
                    <a:close/>
                    <a:moveTo>
                      <a:pt x="15866" y="18977"/>
                    </a:moveTo>
                    <a:lnTo>
                      <a:pt x="15589" y="19323"/>
                    </a:lnTo>
                    <a:lnTo>
                      <a:pt x="16246" y="19876"/>
                    </a:lnTo>
                    <a:lnTo>
                      <a:pt x="16523" y="19564"/>
                    </a:lnTo>
                    <a:lnTo>
                      <a:pt x="15866" y="18977"/>
                    </a:lnTo>
                    <a:close/>
                    <a:moveTo>
                      <a:pt x="56065" y="19737"/>
                    </a:moveTo>
                    <a:cubicBezTo>
                      <a:pt x="55823" y="19876"/>
                      <a:pt x="55581" y="20048"/>
                      <a:pt x="55339" y="20187"/>
                    </a:cubicBezTo>
                    <a:lnTo>
                      <a:pt x="55547" y="20567"/>
                    </a:lnTo>
                    <a:lnTo>
                      <a:pt x="56273" y="20118"/>
                    </a:lnTo>
                    <a:lnTo>
                      <a:pt x="56065" y="19737"/>
                    </a:lnTo>
                    <a:close/>
                    <a:moveTo>
                      <a:pt x="19495" y="19910"/>
                    </a:moveTo>
                    <a:lnTo>
                      <a:pt x="19046" y="19945"/>
                    </a:lnTo>
                    <a:cubicBezTo>
                      <a:pt x="19080" y="20256"/>
                      <a:pt x="19150" y="20532"/>
                      <a:pt x="19184" y="20774"/>
                    </a:cubicBezTo>
                    <a:lnTo>
                      <a:pt x="19184" y="20809"/>
                    </a:lnTo>
                    <a:lnTo>
                      <a:pt x="19392" y="20774"/>
                    </a:lnTo>
                    <a:lnTo>
                      <a:pt x="19599" y="20705"/>
                    </a:lnTo>
                    <a:cubicBezTo>
                      <a:pt x="19564" y="20463"/>
                      <a:pt x="19530" y="20187"/>
                      <a:pt x="19495" y="19910"/>
                    </a:cubicBezTo>
                    <a:close/>
                    <a:moveTo>
                      <a:pt x="2144" y="20014"/>
                    </a:moveTo>
                    <a:lnTo>
                      <a:pt x="1763" y="20221"/>
                    </a:lnTo>
                    <a:cubicBezTo>
                      <a:pt x="1867" y="20463"/>
                      <a:pt x="2040" y="20705"/>
                      <a:pt x="2178" y="20982"/>
                    </a:cubicBezTo>
                    <a:lnTo>
                      <a:pt x="2558" y="20740"/>
                    </a:lnTo>
                    <a:cubicBezTo>
                      <a:pt x="2420" y="20498"/>
                      <a:pt x="2247" y="20256"/>
                      <a:pt x="2144" y="20014"/>
                    </a:cubicBezTo>
                    <a:close/>
                    <a:moveTo>
                      <a:pt x="17179" y="20152"/>
                    </a:moveTo>
                    <a:lnTo>
                      <a:pt x="16903" y="20463"/>
                    </a:lnTo>
                    <a:lnTo>
                      <a:pt x="17525" y="21051"/>
                    </a:lnTo>
                    <a:lnTo>
                      <a:pt x="17836" y="20740"/>
                    </a:lnTo>
                    <a:lnTo>
                      <a:pt x="17179" y="20152"/>
                    </a:lnTo>
                    <a:close/>
                    <a:moveTo>
                      <a:pt x="68509" y="20325"/>
                    </a:moveTo>
                    <a:lnTo>
                      <a:pt x="68059" y="20359"/>
                    </a:lnTo>
                    <a:cubicBezTo>
                      <a:pt x="68059" y="20601"/>
                      <a:pt x="68025" y="20878"/>
                      <a:pt x="67990" y="21154"/>
                    </a:cubicBezTo>
                    <a:lnTo>
                      <a:pt x="68439" y="21224"/>
                    </a:lnTo>
                    <a:cubicBezTo>
                      <a:pt x="68474" y="20913"/>
                      <a:pt x="68509" y="20636"/>
                      <a:pt x="68509" y="20359"/>
                    </a:cubicBezTo>
                    <a:lnTo>
                      <a:pt x="68509" y="20325"/>
                    </a:lnTo>
                    <a:close/>
                    <a:moveTo>
                      <a:pt x="49083" y="20429"/>
                    </a:moveTo>
                    <a:cubicBezTo>
                      <a:pt x="49014" y="20705"/>
                      <a:pt x="48945" y="20982"/>
                      <a:pt x="48841" y="21258"/>
                    </a:cubicBezTo>
                    <a:lnTo>
                      <a:pt x="49259" y="21355"/>
                    </a:lnTo>
                    <a:lnTo>
                      <a:pt x="49259" y="21355"/>
                    </a:lnTo>
                    <a:cubicBezTo>
                      <a:pt x="49361" y="21080"/>
                      <a:pt x="49429" y="20806"/>
                      <a:pt x="49498" y="20532"/>
                    </a:cubicBezTo>
                    <a:lnTo>
                      <a:pt x="49083" y="20429"/>
                    </a:lnTo>
                    <a:close/>
                    <a:moveTo>
                      <a:pt x="49259" y="21355"/>
                    </a:moveTo>
                    <a:lnTo>
                      <a:pt x="49259" y="21355"/>
                    </a:lnTo>
                    <a:cubicBezTo>
                      <a:pt x="49258" y="21357"/>
                      <a:pt x="49257" y="21359"/>
                      <a:pt x="49256" y="21362"/>
                    </a:cubicBezTo>
                    <a:lnTo>
                      <a:pt x="49290" y="21362"/>
                    </a:lnTo>
                    <a:lnTo>
                      <a:pt x="49259" y="21355"/>
                    </a:lnTo>
                    <a:close/>
                    <a:moveTo>
                      <a:pt x="54613" y="20671"/>
                    </a:moveTo>
                    <a:cubicBezTo>
                      <a:pt x="54371" y="20843"/>
                      <a:pt x="54130" y="21016"/>
                      <a:pt x="53888" y="21189"/>
                    </a:cubicBezTo>
                    <a:lnTo>
                      <a:pt x="54130" y="21535"/>
                    </a:lnTo>
                    <a:cubicBezTo>
                      <a:pt x="54371" y="21362"/>
                      <a:pt x="54613" y="21224"/>
                      <a:pt x="54855" y="21051"/>
                    </a:cubicBezTo>
                    <a:lnTo>
                      <a:pt x="54613" y="20671"/>
                    </a:lnTo>
                    <a:close/>
                    <a:moveTo>
                      <a:pt x="18389" y="21224"/>
                    </a:moveTo>
                    <a:lnTo>
                      <a:pt x="18078" y="21569"/>
                    </a:lnTo>
                    <a:cubicBezTo>
                      <a:pt x="18251" y="21708"/>
                      <a:pt x="18458" y="21811"/>
                      <a:pt x="18700" y="21811"/>
                    </a:cubicBezTo>
                    <a:cubicBezTo>
                      <a:pt x="18838" y="21811"/>
                      <a:pt x="18977" y="21777"/>
                      <a:pt x="19115" y="21708"/>
                    </a:cubicBezTo>
                    <a:lnTo>
                      <a:pt x="18942" y="21327"/>
                    </a:lnTo>
                    <a:cubicBezTo>
                      <a:pt x="18864" y="21366"/>
                      <a:pt x="18787" y="21386"/>
                      <a:pt x="18713" y="21386"/>
                    </a:cubicBezTo>
                    <a:cubicBezTo>
                      <a:pt x="18589" y="21386"/>
                      <a:pt x="18476" y="21332"/>
                      <a:pt x="18389" y="21224"/>
                    </a:cubicBezTo>
                    <a:close/>
                    <a:moveTo>
                      <a:pt x="3008" y="21500"/>
                    </a:moveTo>
                    <a:lnTo>
                      <a:pt x="2662" y="21708"/>
                    </a:lnTo>
                    <a:cubicBezTo>
                      <a:pt x="2800" y="21949"/>
                      <a:pt x="2973" y="22226"/>
                      <a:pt x="3111" y="22468"/>
                    </a:cubicBezTo>
                    <a:lnTo>
                      <a:pt x="3492" y="22226"/>
                    </a:lnTo>
                    <a:cubicBezTo>
                      <a:pt x="3319" y="21984"/>
                      <a:pt x="3180" y="21742"/>
                      <a:pt x="3008" y="21500"/>
                    </a:cubicBezTo>
                    <a:close/>
                    <a:moveTo>
                      <a:pt x="53196" y="21673"/>
                    </a:moveTo>
                    <a:lnTo>
                      <a:pt x="52470" y="22191"/>
                    </a:lnTo>
                    <a:lnTo>
                      <a:pt x="52747" y="22537"/>
                    </a:lnTo>
                    <a:lnTo>
                      <a:pt x="53438" y="22019"/>
                    </a:lnTo>
                    <a:lnTo>
                      <a:pt x="53196" y="21673"/>
                    </a:lnTo>
                    <a:close/>
                    <a:moveTo>
                      <a:pt x="67817" y="21984"/>
                    </a:moveTo>
                    <a:cubicBezTo>
                      <a:pt x="67748" y="22226"/>
                      <a:pt x="67679" y="22503"/>
                      <a:pt x="67541" y="22779"/>
                    </a:cubicBezTo>
                    <a:lnTo>
                      <a:pt x="67956" y="22917"/>
                    </a:lnTo>
                    <a:lnTo>
                      <a:pt x="67956" y="22952"/>
                    </a:lnTo>
                    <a:cubicBezTo>
                      <a:pt x="68059" y="22641"/>
                      <a:pt x="68163" y="22364"/>
                      <a:pt x="68267" y="22088"/>
                    </a:cubicBezTo>
                    <a:lnTo>
                      <a:pt x="67817" y="21984"/>
                    </a:lnTo>
                    <a:close/>
                    <a:moveTo>
                      <a:pt x="48599" y="22053"/>
                    </a:moveTo>
                    <a:cubicBezTo>
                      <a:pt x="48530" y="22330"/>
                      <a:pt x="48426" y="22606"/>
                      <a:pt x="48323" y="22883"/>
                    </a:cubicBezTo>
                    <a:lnTo>
                      <a:pt x="48707" y="23011"/>
                    </a:lnTo>
                    <a:lnTo>
                      <a:pt x="48707" y="23011"/>
                    </a:lnTo>
                    <a:cubicBezTo>
                      <a:pt x="48809" y="22738"/>
                      <a:pt x="48911" y="22499"/>
                      <a:pt x="49014" y="22191"/>
                    </a:cubicBezTo>
                    <a:lnTo>
                      <a:pt x="48599" y="22053"/>
                    </a:lnTo>
                    <a:close/>
                    <a:moveTo>
                      <a:pt x="48707" y="23011"/>
                    </a:moveTo>
                    <a:lnTo>
                      <a:pt x="48707" y="23011"/>
                    </a:lnTo>
                    <a:cubicBezTo>
                      <a:pt x="48705" y="23014"/>
                      <a:pt x="48704" y="23018"/>
                      <a:pt x="48703" y="23021"/>
                    </a:cubicBezTo>
                    <a:lnTo>
                      <a:pt x="48737" y="23021"/>
                    </a:lnTo>
                    <a:lnTo>
                      <a:pt x="48707" y="23011"/>
                    </a:lnTo>
                    <a:close/>
                    <a:moveTo>
                      <a:pt x="51779" y="22675"/>
                    </a:moveTo>
                    <a:lnTo>
                      <a:pt x="51088" y="23228"/>
                    </a:lnTo>
                    <a:lnTo>
                      <a:pt x="51364" y="23574"/>
                    </a:lnTo>
                    <a:lnTo>
                      <a:pt x="52056" y="23021"/>
                    </a:lnTo>
                    <a:lnTo>
                      <a:pt x="51779" y="22675"/>
                    </a:lnTo>
                    <a:close/>
                    <a:moveTo>
                      <a:pt x="3975" y="22917"/>
                    </a:moveTo>
                    <a:lnTo>
                      <a:pt x="3595" y="23159"/>
                    </a:lnTo>
                    <a:cubicBezTo>
                      <a:pt x="3768" y="23401"/>
                      <a:pt x="3941" y="23643"/>
                      <a:pt x="4114" y="23885"/>
                    </a:cubicBezTo>
                    <a:lnTo>
                      <a:pt x="4459" y="23643"/>
                    </a:lnTo>
                    <a:cubicBezTo>
                      <a:pt x="4287" y="23401"/>
                      <a:pt x="4114" y="23159"/>
                      <a:pt x="3975" y="22917"/>
                    </a:cubicBezTo>
                    <a:close/>
                    <a:moveTo>
                      <a:pt x="67195" y="23539"/>
                    </a:moveTo>
                    <a:cubicBezTo>
                      <a:pt x="67091" y="23781"/>
                      <a:pt x="66953" y="24023"/>
                      <a:pt x="66815" y="24300"/>
                    </a:cubicBezTo>
                    <a:lnTo>
                      <a:pt x="67195" y="24507"/>
                    </a:lnTo>
                    <a:cubicBezTo>
                      <a:pt x="67333" y="24231"/>
                      <a:pt x="67472" y="23989"/>
                      <a:pt x="67610" y="23712"/>
                    </a:cubicBezTo>
                    <a:lnTo>
                      <a:pt x="67195" y="23539"/>
                    </a:lnTo>
                    <a:close/>
                    <a:moveTo>
                      <a:pt x="47977" y="23678"/>
                    </a:moveTo>
                    <a:lnTo>
                      <a:pt x="47770" y="24196"/>
                    </a:lnTo>
                    <a:cubicBezTo>
                      <a:pt x="47735" y="24300"/>
                      <a:pt x="47700" y="24438"/>
                      <a:pt x="47700" y="24576"/>
                    </a:cubicBezTo>
                    <a:lnTo>
                      <a:pt x="48115" y="24576"/>
                    </a:lnTo>
                    <a:cubicBezTo>
                      <a:pt x="48115" y="24507"/>
                      <a:pt x="48150" y="24438"/>
                      <a:pt x="48184" y="24369"/>
                    </a:cubicBezTo>
                    <a:cubicBezTo>
                      <a:pt x="48253" y="24196"/>
                      <a:pt x="48323" y="24023"/>
                      <a:pt x="48392" y="23851"/>
                    </a:cubicBezTo>
                    <a:lnTo>
                      <a:pt x="47977" y="23678"/>
                    </a:lnTo>
                    <a:close/>
                    <a:moveTo>
                      <a:pt x="50396" y="23747"/>
                    </a:moveTo>
                    <a:lnTo>
                      <a:pt x="49705" y="24300"/>
                    </a:lnTo>
                    <a:lnTo>
                      <a:pt x="49982" y="24646"/>
                    </a:lnTo>
                    <a:cubicBezTo>
                      <a:pt x="50224" y="24438"/>
                      <a:pt x="50431" y="24265"/>
                      <a:pt x="50673" y="24093"/>
                    </a:cubicBezTo>
                    <a:lnTo>
                      <a:pt x="50396" y="23747"/>
                    </a:lnTo>
                    <a:close/>
                    <a:moveTo>
                      <a:pt x="4943" y="24334"/>
                    </a:moveTo>
                    <a:lnTo>
                      <a:pt x="4598" y="24576"/>
                    </a:lnTo>
                    <a:cubicBezTo>
                      <a:pt x="4770" y="24818"/>
                      <a:pt x="4943" y="25026"/>
                      <a:pt x="5116" y="25268"/>
                    </a:cubicBezTo>
                    <a:lnTo>
                      <a:pt x="5462" y="25026"/>
                    </a:lnTo>
                    <a:cubicBezTo>
                      <a:pt x="5289" y="24784"/>
                      <a:pt x="5116" y="24542"/>
                      <a:pt x="4943" y="24334"/>
                    </a:cubicBezTo>
                    <a:close/>
                    <a:moveTo>
                      <a:pt x="49048" y="24853"/>
                    </a:moveTo>
                    <a:lnTo>
                      <a:pt x="48945" y="24922"/>
                    </a:lnTo>
                    <a:cubicBezTo>
                      <a:pt x="48841" y="25000"/>
                      <a:pt x="48718" y="25039"/>
                      <a:pt x="48590" y="25039"/>
                    </a:cubicBezTo>
                    <a:cubicBezTo>
                      <a:pt x="48547" y="25039"/>
                      <a:pt x="48504" y="25034"/>
                      <a:pt x="48461" y="25026"/>
                    </a:cubicBezTo>
                    <a:lnTo>
                      <a:pt x="48323" y="25441"/>
                    </a:lnTo>
                    <a:cubicBezTo>
                      <a:pt x="48426" y="25475"/>
                      <a:pt x="48530" y="25475"/>
                      <a:pt x="48634" y="25475"/>
                    </a:cubicBezTo>
                    <a:cubicBezTo>
                      <a:pt x="48841" y="25475"/>
                      <a:pt x="49048" y="25406"/>
                      <a:pt x="49221" y="25268"/>
                    </a:cubicBezTo>
                    <a:lnTo>
                      <a:pt x="49325" y="25164"/>
                    </a:lnTo>
                    <a:lnTo>
                      <a:pt x="49048" y="24853"/>
                    </a:lnTo>
                    <a:close/>
                    <a:moveTo>
                      <a:pt x="66366" y="25026"/>
                    </a:moveTo>
                    <a:cubicBezTo>
                      <a:pt x="66227" y="25268"/>
                      <a:pt x="66054" y="25510"/>
                      <a:pt x="65916" y="25752"/>
                    </a:cubicBezTo>
                    <a:lnTo>
                      <a:pt x="66262" y="25994"/>
                    </a:lnTo>
                    <a:cubicBezTo>
                      <a:pt x="66435" y="25752"/>
                      <a:pt x="66608" y="25510"/>
                      <a:pt x="66746" y="25268"/>
                    </a:cubicBezTo>
                    <a:lnTo>
                      <a:pt x="66366" y="25026"/>
                    </a:lnTo>
                    <a:close/>
                    <a:moveTo>
                      <a:pt x="6015" y="25683"/>
                    </a:moveTo>
                    <a:lnTo>
                      <a:pt x="5669" y="25959"/>
                    </a:lnTo>
                    <a:lnTo>
                      <a:pt x="6222" y="26650"/>
                    </a:lnTo>
                    <a:lnTo>
                      <a:pt x="6533" y="26374"/>
                    </a:lnTo>
                    <a:lnTo>
                      <a:pt x="6015" y="25683"/>
                    </a:lnTo>
                    <a:close/>
                    <a:moveTo>
                      <a:pt x="65432" y="26443"/>
                    </a:moveTo>
                    <a:cubicBezTo>
                      <a:pt x="65259" y="26685"/>
                      <a:pt x="65087" y="26927"/>
                      <a:pt x="64914" y="27134"/>
                    </a:cubicBezTo>
                    <a:lnTo>
                      <a:pt x="65259" y="27411"/>
                    </a:lnTo>
                    <a:cubicBezTo>
                      <a:pt x="65432" y="27169"/>
                      <a:pt x="65605" y="26927"/>
                      <a:pt x="65778" y="26719"/>
                    </a:cubicBezTo>
                    <a:lnTo>
                      <a:pt x="65432" y="26443"/>
                    </a:lnTo>
                    <a:close/>
                    <a:moveTo>
                      <a:pt x="7086" y="27031"/>
                    </a:moveTo>
                    <a:lnTo>
                      <a:pt x="6741" y="27307"/>
                    </a:lnTo>
                    <a:cubicBezTo>
                      <a:pt x="6948" y="27549"/>
                      <a:pt x="7121" y="27756"/>
                      <a:pt x="7328" y="27964"/>
                    </a:cubicBezTo>
                    <a:lnTo>
                      <a:pt x="7639" y="27687"/>
                    </a:lnTo>
                    <a:lnTo>
                      <a:pt x="7086" y="27031"/>
                    </a:lnTo>
                    <a:close/>
                    <a:moveTo>
                      <a:pt x="64395" y="27826"/>
                    </a:moveTo>
                    <a:cubicBezTo>
                      <a:pt x="64188" y="28068"/>
                      <a:pt x="64015" y="28275"/>
                      <a:pt x="63842" y="28482"/>
                    </a:cubicBezTo>
                    <a:lnTo>
                      <a:pt x="64188" y="28759"/>
                    </a:lnTo>
                    <a:cubicBezTo>
                      <a:pt x="64361" y="28551"/>
                      <a:pt x="64534" y="28309"/>
                      <a:pt x="64706" y="28102"/>
                    </a:cubicBezTo>
                    <a:lnTo>
                      <a:pt x="64395" y="27826"/>
                    </a:lnTo>
                    <a:close/>
                    <a:moveTo>
                      <a:pt x="8192" y="28344"/>
                    </a:moveTo>
                    <a:lnTo>
                      <a:pt x="7881" y="28621"/>
                    </a:lnTo>
                    <a:lnTo>
                      <a:pt x="8434" y="29277"/>
                    </a:lnTo>
                    <a:lnTo>
                      <a:pt x="8745" y="29001"/>
                    </a:lnTo>
                    <a:lnTo>
                      <a:pt x="8192" y="28344"/>
                    </a:lnTo>
                    <a:close/>
                    <a:moveTo>
                      <a:pt x="63289" y="29139"/>
                    </a:moveTo>
                    <a:lnTo>
                      <a:pt x="62736" y="29796"/>
                    </a:lnTo>
                    <a:lnTo>
                      <a:pt x="63047" y="30072"/>
                    </a:lnTo>
                    <a:lnTo>
                      <a:pt x="63635" y="29450"/>
                    </a:lnTo>
                    <a:lnTo>
                      <a:pt x="63289" y="29139"/>
                    </a:lnTo>
                    <a:close/>
                    <a:moveTo>
                      <a:pt x="9333" y="29658"/>
                    </a:moveTo>
                    <a:lnTo>
                      <a:pt x="9022" y="29934"/>
                    </a:lnTo>
                    <a:lnTo>
                      <a:pt x="9610" y="30591"/>
                    </a:lnTo>
                    <a:lnTo>
                      <a:pt x="9921" y="30280"/>
                    </a:lnTo>
                    <a:cubicBezTo>
                      <a:pt x="9713" y="30072"/>
                      <a:pt x="9540" y="29865"/>
                      <a:pt x="9333" y="29658"/>
                    </a:cubicBezTo>
                    <a:close/>
                    <a:moveTo>
                      <a:pt x="62149" y="30418"/>
                    </a:moveTo>
                    <a:cubicBezTo>
                      <a:pt x="61976" y="30625"/>
                      <a:pt x="61768" y="30867"/>
                      <a:pt x="61561" y="31075"/>
                    </a:cubicBezTo>
                    <a:lnTo>
                      <a:pt x="61872" y="31351"/>
                    </a:lnTo>
                    <a:cubicBezTo>
                      <a:pt x="62079" y="31144"/>
                      <a:pt x="62287" y="30936"/>
                      <a:pt x="62460" y="30729"/>
                    </a:cubicBezTo>
                    <a:lnTo>
                      <a:pt x="62149" y="30418"/>
                    </a:lnTo>
                    <a:close/>
                    <a:moveTo>
                      <a:pt x="10508" y="30936"/>
                    </a:moveTo>
                    <a:lnTo>
                      <a:pt x="10197" y="31213"/>
                    </a:lnTo>
                    <a:cubicBezTo>
                      <a:pt x="10370" y="31420"/>
                      <a:pt x="10577" y="31628"/>
                      <a:pt x="10785" y="31870"/>
                    </a:cubicBezTo>
                    <a:lnTo>
                      <a:pt x="11096" y="31559"/>
                    </a:lnTo>
                    <a:lnTo>
                      <a:pt x="10508" y="30936"/>
                    </a:lnTo>
                    <a:close/>
                    <a:moveTo>
                      <a:pt x="60973" y="31662"/>
                    </a:moveTo>
                    <a:cubicBezTo>
                      <a:pt x="60766" y="31870"/>
                      <a:pt x="60559" y="32077"/>
                      <a:pt x="60351" y="32284"/>
                    </a:cubicBezTo>
                    <a:lnTo>
                      <a:pt x="60662" y="32596"/>
                    </a:lnTo>
                    <a:cubicBezTo>
                      <a:pt x="60870" y="32388"/>
                      <a:pt x="61077" y="32181"/>
                      <a:pt x="61284" y="31973"/>
                    </a:cubicBezTo>
                    <a:lnTo>
                      <a:pt x="60973" y="31662"/>
                    </a:lnTo>
                    <a:close/>
                    <a:moveTo>
                      <a:pt x="11684" y="32181"/>
                    </a:moveTo>
                    <a:lnTo>
                      <a:pt x="11372" y="32492"/>
                    </a:lnTo>
                    <a:lnTo>
                      <a:pt x="11960" y="33114"/>
                    </a:lnTo>
                    <a:lnTo>
                      <a:pt x="12271" y="32803"/>
                    </a:lnTo>
                    <a:lnTo>
                      <a:pt x="11684" y="32181"/>
                    </a:lnTo>
                    <a:close/>
                    <a:moveTo>
                      <a:pt x="59764" y="32907"/>
                    </a:moveTo>
                    <a:lnTo>
                      <a:pt x="59141" y="33494"/>
                    </a:lnTo>
                    <a:lnTo>
                      <a:pt x="59418" y="33805"/>
                    </a:lnTo>
                    <a:lnTo>
                      <a:pt x="60040" y="33218"/>
                    </a:lnTo>
                    <a:lnTo>
                      <a:pt x="59764" y="32907"/>
                    </a:lnTo>
                    <a:close/>
                    <a:moveTo>
                      <a:pt x="12859" y="33425"/>
                    </a:moveTo>
                    <a:lnTo>
                      <a:pt x="12548" y="33736"/>
                    </a:lnTo>
                    <a:lnTo>
                      <a:pt x="13135" y="34358"/>
                    </a:lnTo>
                    <a:lnTo>
                      <a:pt x="13446" y="34047"/>
                    </a:lnTo>
                    <a:cubicBezTo>
                      <a:pt x="13239" y="33874"/>
                      <a:pt x="13066" y="33632"/>
                      <a:pt x="12859" y="33425"/>
                    </a:cubicBezTo>
                    <a:close/>
                    <a:moveTo>
                      <a:pt x="58485" y="34082"/>
                    </a:moveTo>
                    <a:lnTo>
                      <a:pt x="57828" y="34669"/>
                    </a:lnTo>
                    <a:lnTo>
                      <a:pt x="58139" y="34981"/>
                    </a:lnTo>
                    <a:cubicBezTo>
                      <a:pt x="58346" y="34773"/>
                      <a:pt x="58554" y="34600"/>
                      <a:pt x="58761" y="34393"/>
                    </a:cubicBezTo>
                    <a:lnTo>
                      <a:pt x="58485" y="34082"/>
                    </a:lnTo>
                    <a:close/>
                    <a:moveTo>
                      <a:pt x="14068" y="34669"/>
                    </a:moveTo>
                    <a:lnTo>
                      <a:pt x="13757" y="34981"/>
                    </a:lnTo>
                    <a:lnTo>
                      <a:pt x="14345" y="35603"/>
                    </a:lnTo>
                    <a:lnTo>
                      <a:pt x="14656" y="35292"/>
                    </a:lnTo>
                    <a:lnTo>
                      <a:pt x="14068" y="34669"/>
                    </a:lnTo>
                    <a:close/>
                    <a:moveTo>
                      <a:pt x="57206" y="35222"/>
                    </a:moveTo>
                    <a:lnTo>
                      <a:pt x="56549" y="35776"/>
                    </a:lnTo>
                    <a:lnTo>
                      <a:pt x="56826" y="36121"/>
                    </a:lnTo>
                    <a:lnTo>
                      <a:pt x="57482" y="35568"/>
                    </a:lnTo>
                    <a:lnTo>
                      <a:pt x="57206" y="35222"/>
                    </a:lnTo>
                    <a:close/>
                    <a:moveTo>
                      <a:pt x="15278" y="35879"/>
                    </a:moveTo>
                    <a:lnTo>
                      <a:pt x="14967" y="36190"/>
                    </a:lnTo>
                    <a:lnTo>
                      <a:pt x="15589" y="36812"/>
                    </a:lnTo>
                    <a:lnTo>
                      <a:pt x="15900" y="36501"/>
                    </a:lnTo>
                    <a:cubicBezTo>
                      <a:pt x="15728" y="36329"/>
                      <a:pt x="15486" y="36087"/>
                      <a:pt x="15278" y="35879"/>
                    </a:cubicBezTo>
                    <a:close/>
                    <a:moveTo>
                      <a:pt x="55892" y="36363"/>
                    </a:moveTo>
                    <a:lnTo>
                      <a:pt x="55236" y="36916"/>
                    </a:lnTo>
                    <a:lnTo>
                      <a:pt x="55512" y="37227"/>
                    </a:lnTo>
                    <a:cubicBezTo>
                      <a:pt x="55719" y="37054"/>
                      <a:pt x="55961" y="36882"/>
                      <a:pt x="56169" y="36674"/>
                    </a:cubicBezTo>
                    <a:lnTo>
                      <a:pt x="55892" y="36363"/>
                    </a:lnTo>
                    <a:close/>
                    <a:moveTo>
                      <a:pt x="16523" y="37089"/>
                    </a:moveTo>
                    <a:lnTo>
                      <a:pt x="16212" y="37400"/>
                    </a:lnTo>
                    <a:cubicBezTo>
                      <a:pt x="16453" y="37642"/>
                      <a:pt x="16661" y="37849"/>
                      <a:pt x="16834" y="38022"/>
                    </a:cubicBezTo>
                    <a:lnTo>
                      <a:pt x="17145" y="37711"/>
                    </a:lnTo>
                    <a:lnTo>
                      <a:pt x="16523" y="37089"/>
                    </a:lnTo>
                    <a:close/>
                    <a:moveTo>
                      <a:pt x="54544" y="37435"/>
                    </a:moveTo>
                    <a:cubicBezTo>
                      <a:pt x="54302" y="37607"/>
                      <a:pt x="54095" y="37815"/>
                      <a:pt x="53888" y="37988"/>
                    </a:cubicBezTo>
                    <a:lnTo>
                      <a:pt x="54130" y="38299"/>
                    </a:lnTo>
                    <a:lnTo>
                      <a:pt x="54821" y="37780"/>
                    </a:lnTo>
                    <a:lnTo>
                      <a:pt x="54544" y="37435"/>
                    </a:lnTo>
                    <a:close/>
                    <a:moveTo>
                      <a:pt x="17767" y="38299"/>
                    </a:moveTo>
                    <a:lnTo>
                      <a:pt x="17456" y="38610"/>
                    </a:lnTo>
                    <a:lnTo>
                      <a:pt x="17594" y="38748"/>
                    </a:lnTo>
                    <a:cubicBezTo>
                      <a:pt x="17698" y="38817"/>
                      <a:pt x="17767" y="38956"/>
                      <a:pt x="17767" y="39094"/>
                    </a:cubicBezTo>
                    <a:cubicBezTo>
                      <a:pt x="17767" y="39128"/>
                      <a:pt x="17767" y="39128"/>
                      <a:pt x="17767" y="39163"/>
                    </a:cubicBezTo>
                    <a:lnTo>
                      <a:pt x="18182" y="39232"/>
                    </a:lnTo>
                    <a:lnTo>
                      <a:pt x="18216" y="39232"/>
                    </a:lnTo>
                    <a:cubicBezTo>
                      <a:pt x="18216" y="39163"/>
                      <a:pt x="18182" y="39128"/>
                      <a:pt x="18182" y="39094"/>
                    </a:cubicBezTo>
                    <a:cubicBezTo>
                      <a:pt x="18182" y="38817"/>
                      <a:pt x="18078" y="38575"/>
                      <a:pt x="17905" y="38402"/>
                    </a:cubicBezTo>
                    <a:lnTo>
                      <a:pt x="17767" y="38299"/>
                    </a:lnTo>
                    <a:close/>
                    <a:moveTo>
                      <a:pt x="53196" y="38506"/>
                    </a:moveTo>
                    <a:lnTo>
                      <a:pt x="52505" y="38990"/>
                    </a:lnTo>
                    <a:lnTo>
                      <a:pt x="52747" y="39370"/>
                    </a:lnTo>
                    <a:lnTo>
                      <a:pt x="53473" y="38852"/>
                    </a:lnTo>
                    <a:lnTo>
                      <a:pt x="53196" y="38506"/>
                    </a:lnTo>
                    <a:close/>
                    <a:moveTo>
                      <a:pt x="51814" y="39509"/>
                    </a:moveTo>
                    <a:lnTo>
                      <a:pt x="51088" y="39992"/>
                    </a:lnTo>
                    <a:lnTo>
                      <a:pt x="51330" y="40338"/>
                    </a:lnTo>
                    <a:cubicBezTo>
                      <a:pt x="51572" y="40200"/>
                      <a:pt x="51814" y="40027"/>
                      <a:pt x="52056" y="39854"/>
                    </a:cubicBezTo>
                    <a:lnTo>
                      <a:pt x="51814" y="39509"/>
                    </a:lnTo>
                    <a:close/>
                    <a:moveTo>
                      <a:pt x="17490" y="39923"/>
                    </a:moveTo>
                    <a:lnTo>
                      <a:pt x="17179" y="40753"/>
                    </a:lnTo>
                    <a:lnTo>
                      <a:pt x="17594" y="40891"/>
                    </a:lnTo>
                    <a:lnTo>
                      <a:pt x="17905" y="40096"/>
                    </a:lnTo>
                    <a:lnTo>
                      <a:pt x="17490" y="39923"/>
                    </a:lnTo>
                    <a:close/>
                    <a:moveTo>
                      <a:pt x="50362" y="40442"/>
                    </a:moveTo>
                    <a:lnTo>
                      <a:pt x="49913" y="40718"/>
                    </a:lnTo>
                    <a:cubicBezTo>
                      <a:pt x="49809" y="40787"/>
                      <a:pt x="49705" y="40891"/>
                      <a:pt x="49601" y="41029"/>
                    </a:cubicBezTo>
                    <a:lnTo>
                      <a:pt x="49982" y="41271"/>
                    </a:lnTo>
                    <a:lnTo>
                      <a:pt x="49982" y="41237"/>
                    </a:lnTo>
                    <a:cubicBezTo>
                      <a:pt x="50016" y="41202"/>
                      <a:pt x="50051" y="41133"/>
                      <a:pt x="50120" y="41099"/>
                    </a:cubicBezTo>
                    <a:lnTo>
                      <a:pt x="50604" y="40822"/>
                    </a:lnTo>
                    <a:lnTo>
                      <a:pt x="50362" y="40442"/>
                    </a:lnTo>
                    <a:close/>
                    <a:moveTo>
                      <a:pt x="16903" y="41548"/>
                    </a:moveTo>
                    <a:lnTo>
                      <a:pt x="16592" y="42377"/>
                    </a:lnTo>
                    <a:lnTo>
                      <a:pt x="17007" y="42516"/>
                    </a:lnTo>
                    <a:lnTo>
                      <a:pt x="17283" y="41686"/>
                    </a:lnTo>
                    <a:lnTo>
                      <a:pt x="16903" y="41548"/>
                    </a:lnTo>
                    <a:close/>
                    <a:moveTo>
                      <a:pt x="49463" y="41997"/>
                    </a:moveTo>
                    <a:lnTo>
                      <a:pt x="49498" y="42861"/>
                    </a:lnTo>
                    <a:lnTo>
                      <a:pt x="49947" y="42861"/>
                    </a:lnTo>
                    <a:lnTo>
                      <a:pt x="49913" y="41997"/>
                    </a:lnTo>
                    <a:close/>
                    <a:moveTo>
                      <a:pt x="16281" y="43172"/>
                    </a:moveTo>
                    <a:lnTo>
                      <a:pt x="16004" y="44002"/>
                    </a:lnTo>
                    <a:lnTo>
                      <a:pt x="16419" y="44140"/>
                    </a:lnTo>
                    <a:lnTo>
                      <a:pt x="16695" y="43345"/>
                    </a:lnTo>
                    <a:lnTo>
                      <a:pt x="16281" y="43172"/>
                    </a:lnTo>
                    <a:close/>
                    <a:moveTo>
                      <a:pt x="49532" y="43726"/>
                    </a:moveTo>
                    <a:lnTo>
                      <a:pt x="49567" y="44590"/>
                    </a:lnTo>
                    <a:lnTo>
                      <a:pt x="50016" y="44590"/>
                    </a:lnTo>
                    <a:lnTo>
                      <a:pt x="49982" y="43726"/>
                    </a:lnTo>
                    <a:close/>
                    <a:moveTo>
                      <a:pt x="15693" y="44797"/>
                    </a:moveTo>
                    <a:lnTo>
                      <a:pt x="15417" y="45627"/>
                    </a:lnTo>
                    <a:lnTo>
                      <a:pt x="15831" y="45765"/>
                    </a:lnTo>
                    <a:lnTo>
                      <a:pt x="16108" y="44935"/>
                    </a:lnTo>
                    <a:lnTo>
                      <a:pt x="15693" y="44797"/>
                    </a:lnTo>
                    <a:close/>
                    <a:moveTo>
                      <a:pt x="49601" y="45454"/>
                    </a:moveTo>
                    <a:lnTo>
                      <a:pt x="49671" y="46318"/>
                    </a:lnTo>
                    <a:lnTo>
                      <a:pt x="50085" y="46318"/>
                    </a:lnTo>
                    <a:lnTo>
                      <a:pt x="50051" y="45454"/>
                    </a:lnTo>
                    <a:close/>
                    <a:moveTo>
                      <a:pt x="15140" y="46422"/>
                    </a:moveTo>
                    <a:lnTo>
                      <a:pt x="14863" y="47251"/>
                    </a:lnTo>
                    <a:lnTo>
                      <a:pt x="15244" y="47389"/>
                    </a:lnTo>
                    <a:lnTo>
                      <a:pt x="15555" y="46594"/>
                    </a:lnTo>
                    <a:lnTo>
                      <a:pt x="15140" y="46422"/>
                    </a:lnTo>
                    <a:close/>
                    <a:moveTo>
                      <a:pt x="49705" y="47182"/>
                    </a:moveTo>
                    <a:lnTo>
                      <a:pt x="49740" y="48046"/>
                    </a:lnTo>
                    <a:lnTo>
                      <a:pt x="50155" y="48046"/>
                    </a:lnTo>
                    <a:lnTo>
                      <a:pt x="50120" y="47182"/>
                    </a:lnTo>
                    <a:close/>
                    <a:moveTo>
                      <a:pt x="14552" y="48081"/>
                    </a:moveTo>
                    <a:lnTo>
                      <a:pt x="14276" y="48910"/>
                    </a:lnTo>
                    <a:lnTo>
                      <a:pt x="14725" y="49049"/>
                    </a:lnTo>
                    <a:lnTo>
                      <a:pt x="14967" y="48219"/>
                    </a:lnTo>
                    <a:lnTo>
                      <a:pt x="14552" y="48081"/>
                    </a:lnTo>
                    <a:close/>
                    <a:moveTo>
                      <a:pt x="50189" y="48876"/>
                    </a:moveTo>
                    <a:lnTo>
                      <a:pt x="49774" y="48910"/>
                    </a:lnTo>
                    <a:lnTo>
                      <a:pt x="49809" y="49774"/>
                    </a:lnTo>
                    <a:lnTo>
                      <a:pt x="50258" y="49740"/>
                    </a:lnTo>
                    <a:lnTo>
                      <a:pt x="50189" y="48876"/>
                    </a:lnTo>
                    <a:close/>
                    <a:moveTo>
                      <a:pt x="13999" y="49705"/>
                    </a:moveTo>
                    <a:lnTo>
                      <a:pt x="13723" y="50535"/>
                    </a:lnTo>
                    <a:lnTo>
                      <a:pt x="14172" y="50673"/>
                    </a:lnTo>
                    <a:lnTo>
                      <a:pt x="14449" y="49844"/>
                    </a:lnTo>
                    <a:lnTo>
                      <a:pt x="13999" y="49705"/>
                    </a:lnTo>
                    <a:close/>
                    <a:moveTo>
                      <a:pt x="49843" y="50639"/>
                    </a:moveTo>
                    <a:lnTo>
                      <a:pt x="49878" y="51503"/>
                    </a:lnTo>
                    <a:lnTo>
                      <a:pt x="50327" y="51503"/>
                    </a:lnTo>
                    <a:lnTo>
                      <a:pt x="50293" y="50639"/>
                    </a:lnTo>
                    <a:close/>
                    <a:moveTo>
                      <a:pt x="13446" y="51364"/>
                    </a:moveTo>
                    <a:lnTo>
                      <a:pt x="13204" y="52194"/>
                    </a:lnTo>
                    <a:lnTo>
                      <a:pt x="13619" y="52332"/>
                    </a:lnTo>
                    <a:lnTo>
                      <a:pt x="13896" y="51503"/>
                    </a:lnTo>
                    <a:lnTo>
                      <a:pt x="13446" y="51364"/>
                    </a:lnTo>
                    <a:close/>
                    <a:moveTo>
                      <a:pt x="50327" y="52332"/>
                    </a:moveTo>
                    <a:lnTo>
                      <a:pt x="49878" y="52367"/>
                    </a:lnTo>
                    <a:lnTo>
                      <a:pt x="49913" y="53231"/>
                    </a:lnTo>
                    <a:lnTo>
                      <a:pt x="50362" y="53196"/>
                    </a:lnTo>
                    <a:lnTo>
                      <a:pt x="50327" y="52332"/>
                    </a:lnTo>
                    <a:close/>
                    <a:moveTo>
                      <a:pt x="12893" y="52989"/>
                    </a:moveTo>
                    <a:lnTo>
                      <a:pt x="12617" y="53819"/>
                    </a:lnTo>
                    <a:lnTo>
                      <a:pt x="13066" y="53957"/>
                    </a:lnTo>
                    <a:lnTo>
                      <a:pt x="13308" y="53127"/>
                    </a:lnTo>
                    <a:lnTo>
                      <a:pt x="12893" y="52989"/>
                    </a:lnTo>
                    <a:close/>
                    <a:moveTo>
                      <a:pt x="50396" y="54060"/>
                    </a:moveTo>
                    <a:lnTo>
                      <a:pt x="49982" y="54095"/>
                    </a:lnTo>
                    <a:lnTo>
                      <a:pt x="50016" y="54959"/>
                    </a:lnTo>
                    <a:lnTo>
                      <a:pt x="50431" y="54925"/>
                    </a:lnTo>
                    <a:lnTo>
                      <a:pt x="50396" y="54060"/>
                    </a:lnTo>
                    <a:close/>
                    <a:moveTo>
                      <a:pt x="12375" y="54648"/>
                    </a:moveTo>
                    <a:lnTo>
                      <a:pt x="12098" y="55478"/>
                    </a:lnTo>
                    <a:lnTo>
                      <a:pt x="12548" y="55616"/>
                    </a:lnTo>
                    <a:lnTo>
                      <a:pt x="12582" y="55581"/>
                    </a:lnTo>
                    <a:cubicBezTo>
                      <a:pt x="12651" y="55339"/>
                      <a:pt x="12755" y="55028"/>
                      <a:pt x="12790" y="54786"/>
                    </a:cubicBezTo>
                    <a:lnTo>
                      <a:pt x="12375" y="54648"/>
                    </a:lnTo>
                    <a:close/>
                    <a:moveTo>
                      <a:pt x="50051" y="55823"/>
                    </a:moveTo>
                    <a:lnTo>
                      <a:pt x="50085" y="56687"/>
                    </a:lnTo>
                    <a:lnTo>
                      <a:pt x="50535" y="56687"/>
                    </a:lnTo>
                    <a:lnTo>
                      <a:pt x="50466" y="55823"/>
                    </a:lnTo>
                    <a:close/>
                    <a:moveTo>
                      <a:pt x="11856" y="56307"/>
                    </a:moveTo>
                    <a:cubicBezTo>
                      <a:pt x="11787" y="56584"/>
                      <a:pt x="11684" y="56860"/>
                      <a:pt x="11614" y="57137"/>
                    </a:cubicBezTo>
                    <a:lnTo>
                      <a:pt x="12029" y="57240"/>
                    </a:lnTo>
                    <a:lnTo>
                      <a:pt x="12064" y="57240"/>
                    </a:lnTo>
                    <a:cubicBezTo>
                      <a:pt x="12167" y="56964"/>
                      <a:pt x="12237" y="56687"/>
                      <a:pt x="12271" y="56411"/>
                    </a:cubicBezTo>
                    <a:lnTo>
                      <a:pt x="11856" y="56307"/>
                    </a:lnTo>
                    <a:close/>
                    <a:moveTo>
                      <a:pt x="50120" y="57552"/>
                    </a:moveTo>
                    <a:lnTo>
                      <a:pt x="50189" y="58416"/>
                    </a:lnTo>
                    <a:lnTo>
                      <a:pt x="50604" y="58416"/>
                    </a:lnTo>
                    <a:lnTo>
                      <a:pt x="50569" y="57552"/>
                    </a:lnTo>
                    <a:close/>
                    <a:moveTo>
                      <a:pt x="11372" y="57966"/>
                    </a:moveTo>
                    <a:lnTo>
                      <a:pt x="11130" y="58796"/>
                    </a:lnTo>
                    <a:lnTo>
                      <a:pt x="11545" y="58900"/>
                    </a:lnTo>
                    <a:lnTo>
                      <a:pt x="11787" y="58070"/>
                    </a:lnTo>
                    <a:lnTo>
                      <a:pt x="11372" y="57966"/>
                    </a:lnTo>
                    <a:close/>
                    <a:moveTo>
                      <a:pt x="50224" y="59245"/>
                    </a:moveTo>
                    <a:lnTo>
                      <a:pt x="50258" y="60109"/>
                    </a:lnTo>
                    <a:lnTo>
                      <a:pt x="50708" y="60109"/>
                    </a:lnTo>
                    <a:lnTo>
                      <a:pt x="50673" y="59245"/>
                    </a:lnTo>
                    <a:close/>
                    <a:moveTo>
                      <a:pt x="10889" y="59625"/>
                    </a:moveTo>
                    <a:cubicBezTo>
                      <a:pt x="10819" y="59902"/>
                      <a:pt x="10716" y="60179"/>
                      <a:pt x="10647" y="60455"/>
                    </a:cubicBezTo>
                    <a:lnTo>
                      <a:pt x="11096" y="60559"/>
                    </a:lnTo>
                    <a:lnTo>
                      <a:pt x="11303" y="59729"/>
                    </a:lnTo>
                    <a:lnTo>
                      <a:pt x="10889" y="59625"/>
                    </a:lnTo>
                    <a:close/>
                    <a:moveTo>
                      <a:pt x="50327" y="60974"/>
                    </a:moveTo>
                    <a:lnTo>
                      <a:pt x="50362" y="61838"/>
                    </a:lnTo>
                    <a:lnTo>
                      <a:pt x="50811" y="61838"/>
                    </a:lnTo>
                    <a:lnTo>
                      <a:pt x="50742" y="60974"/>
                    </a:lnTo>
                    <a:close/>
                    <a:moveTo>
                      <a:pt x="10405" y="61285"/>
                    </a:moveTo>
                    <a:cubicBezTo>
                      <a:pt x="10335" y="61561"/>
                      <a:pt x="10266" y="61838"/>
                      <a:pt x="10197" y="62114"/>
                    </a:cubicBezTo>
                    <a:lnTo>
                      <a:pt x="10612" y="62218"/>
                    </a:lnTo>
                    <a:lnTo>
                      <a:pt x="10681" y="62218"/>
                    </a:lnTo>
                    <a:cubicBezTo>
                      <a:pt x="10750" y="61941"/>
                      <a:pt x="10819" y="61665"/>
                      <a:pt x="10854" y="61388"/>
                    </a:cubicBezTo>
                    <a:lnTo>
                      <a:pt x="10405" y="61285"/>
                    </a:lnTo>
                    <a:close/>
                    <a:moveTo>
                      <a:pt x="50846" y="62667"/>
                    </a:moveTo>
                    <a:lnTo>
                      <a:pt x="50431" y="62702"/>
                    </a:lnTo>
                    <a:lnTo>
                      <a:pt x="50466" y="63566"/>
                    </a:lnTo>
                    <a:lnTo>
                      <a:pt x="50915" y="63531"/>
                    </a:lnTo>
                    <a:lnTo>
                      <a:pt x="50846" y="62667"/>
                    </a:lnTo>
                    <a:close/>
                    <a:moveTo>
                      <a:pt x="9990" y="62944"/>
                    </a:moveTo>
                    <a:cubicBezTo>
                      <a:pt x="9921" y="63255"/>
                      <a:pt x="9852" y="63531"/>
                      <a:pt x="9782" y="63808"/>
                    </a:cubicBezTo>
                    <a:lnTo>
                      <a:pt x="10197" y="63912"/>
                    </a:lnTo>
                    <a:lnTo>
                      <a:pt x="10232" y="63912"/>
                    </a:lnTo>
                    <a:cubicBezTo>
                      <a:pt x="10301" y="63635"/>
                      <a:pt x="10370" y="63359"/>
                      <a:pt x="10405" y="63082"/>
                    </a:cubicBezTo>
                    <a:lnTo>
                      <a:pt x="9990" y="62944"/>
                    </a:lnTo>
                    <a:close/>
                    <a:moveTo>
                      <a:pt x="26201" y="64188"/>
                    </a:moveTo>
                    <a:lnTo>
                      <a:pt x="26166" y="64637"/>
                    </a:lnTo>
                    <a:lnTo>
                      <a:pt x="27030" y="64707"/>
                    </a:lnTo>
                    <a:lnTo>
                      <a:pt x="27065" y="64292"/>
                    </a:lnTo>
                    <a:lnTo>
                      <a:pt x="26201" y="64188"/>
                    </a:lnTo>
                    <a:close/>
                    <a:moveTo>
                      <a:pt x="27929" y="64395"/>
                    </a:moveTo>
                    <a:lnTo>
                      <a:pt x="27895" y="64810"/>
                    </a:lnTo>
                    <a:lnTo>
                      <a:pt x="28759" y="64914"/>
                    </a:lnTo>
                    <a:lnTo>
                      <a:pt x="28793" y="64465"/>
                    </a:lnTo>
                    <a:lnTo>
                      <a:pt x="27929" y="64395"/>
                    </a:lnTo>
                    <a:close/>
                    <a:moveTo>
                      <a:pt x="25302" y="64154"/>
                    </a:moveTo>
                    <a:cubicBezTo>
                      <a:pt x="24957" y="64257"/>
                      <a:pt x="24715" y="64499"/>
                      <a:pt x="24645" y="64810"/>
                    </a:cubicBezTo>
                    <a:lnTo>
                      <a:pt x="24611" y="64949"/>
                    </a:lnTo>
                    <a:lnTo>
                      <a:pt x="25026" y="65018"/>
                    </a:lnTo>
                    <a:lnTo>
                      <a:pt x="25060" y="64949"/>
                    </a:lnTo>
                    <a:cubicBezTo>
                      <a:pt x="25095" y="64776"/>
                      <a:pt x="25233" y="64637"/>
                      <a:pt x="25406" y="64603"/>
                    </a:cubicBezTo>
                    <a:lnTo>
                      <a:pt x="25302" y="64154"/>
                    </a:lnTo>
                    <a:close/>
                    <a:moveTo>
                      <a:pt x="29657" y="64568"/>
                    </a:moveTo>
                    <a:lnTo>
                      <a:pt x="29623" y="64983"/>
                    </a:lnTo>
                    <a:lnTo>
                      <a:pt x="30487" y="65087"/>
                    </a:lnTo>
                    <a:lnTo>
                      <a:pt x="30522" y="64672"/>
                    </a:lnTo>
                    <a:lnTo>
                      <a:pt x="29657" y="64568"/>
                    </a:lnTo>
                    <a:close/>
                    <a:moveTo>
                      <a:pt x="31386" y="64741"/>
                    </a:moveTo>
                    <a:lnTo>
                      <a:pt x="31351" y="65190"/>
                    </a:lnTo>
                    <a:lnTo>
                      <a:pt x="32215" y="65294"/>
                    </a:lnTo>
                    <a:lnTo>
                      <a:pt x="32250" y="64845"/>
                    </a:lnTo>
                    <a:lnTo>
                      <a:pt x="31386" y="64741"/>
                    </a:lnTo>
                    <a:close/>
                    <a:moveTo>
                      <a:pt x="51019" y="64430"/>
                    </a:moveTo>
                    <a:lnTo>
                      <a:pt x="50569" y="64465"/>
                    </a:lnTo>
                    <a:lnTo>
                      <a:pt x="50638" y="65329"/>
                    </a:lnTo>
                    <a:lnTo>
                      <a:pt x="51053" y="65294"/>
                    </a:lnTo>
                    <a:lnTo>
                      <a:pt x="51019" y="64430"/>
                    </a:lnTo>
                    <a:close/>
                    <a:moveTo>
                      <a:pt x="33114" y="64949"/>
                    </a:moveTo>
                    <a:lnTo>
                      <a:pt x="33045" y="65398"/>
                    </a:lnTo>
                    <a:lnTo>
                      <a:pt x="33909" y="65502"/>
                    </a:lnTo>
                    <a:lnTo>
                      <a:pt x="33978" y="65052"/>
                    </a:lnTo>
                    <a:lnTo>
                      <a:pt x="33114" y="64949"/>
                    </a:lnTo>
                    <a:close/>
                    <a:moveTo>
                      <a:pt x="9610" y="64672"/>
                    </a:moveTo>
                    <a:cubicBezTo>
                      <a:pt x="9540" y="64949"/>
                      <a:pt x="9471" y="65225"/>
                      <a:pt x="9402" y="65502"/>
                    </a:cubicBezTo>
                    <a:lnTo>
                      <a:pt x="9817" y="65605"/>
                    </a:lnTo>
                    <a:lnTo>
                      <a:pt x="9817" y="65571"/>
                    </a:lnTo>
                    <a:cubicBezTo>
                      <a:pt x="9886" y="65294"/>
                      <a:pt x="9955" y="65018"/>
                      <a:pt x="10024" y="64776"/>
                    </a:cubicBezTo>
                    <a:lnTo>
                      <a:pt x="9610" y="64672"/>
                    </a:lnTo>
                    <a:close/>
                    <a:moveTo>
                      <a:pt x="34808" y="65156"/>
                    </a:moveTo>
                    <a:lnTo>
                      <a:pt x="34773" y="65571"/>
                    </a:lnTo>
                    <a:lnTo>
                      <a:pt x="35637" y="65674"/>
                    </a:lnTo>
                    <a:lnTo>
                      <a:pt x="35672" y="65225"/>
                    </a:lnTo>
                    <a:lnTo>
                      <a:pt x="34808" y="65156"/>
                    </a:lnTo>
                    <a:close/>
                    <a:moveTo>
                      <a:pt x="36536" y="65329"/>
                    </a:moveTo>
                    <a:lnTo>
                      <a:pt x="36501" y="65778"/>
                    </a:lnTo>
                    <a:lnTo>
                      <a:pt x="37365" y="65847"/>
                    </a:lnTo>
                    <a:lnTo>
                      <a:pt x="37400" y="65432"/>
                    </a:lnTo>
                    <a:lnTo>
                      <a:pt x="36536" y="65329"/>
                    </a:lnTo>
                    <a:close/>
                    <a:moveTo>
                      <a:pt x="24403" y="65778"/>
                    </a:moveTo>
                    <a:cubicBezTo>
                      <a:pt x="24334" y="66020"/>
                      <a:pt x="24231" y="66297"/>
                      <a:pt x="24162" y="66608"/>
                    </a:cubicBezTo>
                    <a:lnTo>
                      <a:pt x="24576" y="66711"/>
                    </a:lnTo>
                    <a:cubicBezTo>
                      <a:pt x="24680" y="66400"/>
                      <a:pt x="24749" y="66158"/>
                      <a:pt x="24818" y="65882"/>
                    </a:cubicBezTo>
                    <a:lnTo>
                      <a:pt x="24403" y="65778"/>
                    </a:lnTo>
                    <a:close/>
                    <a:moveTo>
                      <a:pt x="38264" y="66055"/>
                    </a:moveTo>
                    <a:lnTo>
                      <a:pt x="37849" y="66193"/>
                    </a:lnTo>
                    <a:lnTo>
                      <a:pt x="37849" y="66227"/>
                    </a:lnTo>
                    <a:cubicBezTo>
                      <a:pt x="37884" y="66435"/>
                      <a:pt x="37953" y="66711"/>
                      <a:pt x="38022" y="67022"/>
                    </a:cubicBezTo>
                    <a:lnTo>
                      <a:pt x="38471" y="66919"/>
                    </a:lnTo>
                    <a:cubicBezTo>
                      <a:pt x="38402" y="66608"/>
                      <a:pt x="38333" y="66331"/>
                      <a:pt x="38299" y="66158"/>
                    </a:cubicBezTo>
                    <a:lnTo>
                      <a:pt x="38264" y="66055"/>
                    </a:lnTo>
                    <a:close/>
                    <a:moveTo>
                      <a:pt x="51122" y="66124"/>
                    </a:moveTo>
                    <a:lnTo>
                      <a:pt x="50708" y="66158"/>
                    </a:lnTo>
                    <a:cubicBezTo>
                      <a:pt x="50708" y="66469"/>
                      <a:pt x="50777" y="66780"/>
                      <a:pt x="50777" y="67022"/>
                    </a:cubicBezTo>
                    <a:lnTo>
                      <a:pt x="51191" y="66988"/>
                    </a:lnTo>
                    <a:cubicBezTo>
                      <a:pt x="51157" y="66711"/>
                      <a:pt x="51122" y="66435"/>
                      <a:pt x="51122" y="66124"/>
                    </a:cubicBezTo>
                    <a:close/>
                    <a:moveTo>
                      <a:pt x="9195" y="66297"/>
                    </a:moveTo>
                    <a:cubicBezTo>
                      <a:pt x="9126" y="66608"/>
                      <a:pt x="9057" y="66884"/>
                      <a:pt x="9022" y="67161"/>
                    </a:cubicBezTo>
                    <a:lnTo>
                      <a:pt x="9437" y="67264"/>
                    </a:lnTo>
                    <a:cubicBezTo>
                      <a:pt x="9506" y="66988"/>
                      <a:pt x="9575" y="66711"/>
                      <a:pt x="9644" y="66400"/>
                    </a:cubicBezTo>
                    <a:lnTo>
                      <a:pt x="9195" y="66297"/>
                    </a:lnTo>
                    <a:close/>
                    <a:moveTo>
                      <a:pt x="23885" y="67403"/>
                    </a:moveTo>
                    <a:cubicBezTo>
                      <a:pt x="23781" y="67679"/>
                      <a:pt x="23712" y="67956"/>
                      <a:pt x="23608" y="68232"/>
                    </a:cubicBezTo>
                    <a:lnTo>
                      <a:pt x="24023" y="68370"/>
                    </a:lnTo>
                    <a:lnTo>
                      <a:pt x="24058" y="68370"/>
                    </a:lnTo>
                    <a:cubicBezTo>
                      <a:pt x="24127" y="68094"/>
                      <a:pt x="24231" y="67817"/>
                      <a:pt x="24300" y="67541"/>
                    </a:cubicBezTo>
                    <a:lnTo>
                      <a:pt x="23885" y="67403"/>
                    </a:lnTo>
                    <a:close/>
                    <a:moveTo>
                      <a:pt x="38610" y="67748"/>
                    </a:moveTo>
                    <a:lnTo>
                      <a:pt x="38195" y="67852"/>
                    </a:lnTo>
                    <a:cubicBezTo>
                      <a:pt x="38264" y="68129"/>
                      <a:pt x="38333" y="68405"/>
                      <a:pt x="38402" y="68682"/>
                    </a:cubicBezTo>
                    <a:lnTo>
                      <a:pt x="38817" y="68578"/>
                    </a:lnTo>
                    <a:cubicBezTo>
                      <a:pt x="38748" y="68301"/>
                      <a:pt x="38679" y="68025"/>
                      <a:pt x="38610" y="67748"/>
                    </a:cubicBezTo>
                    <a:close/>
                    <a:moveTo>
                      <a:pt x="51261" y="67852"/>
                    </a:moveTo>
                    <a:lnTo>
                      <a:pt x="50846" y="67887"/>
                    </a:lnTo>
                    <a:cubicBezTo>
                      <a:pt x="50880" y="68232"/>
                      <a:pt x="50880" y="68509"/>
                      <a:pt x="50915" y="68751"/>
                    </a:cubicBezTo>
                    <a:lnTo>
                      <a:pt x="51364" y="68716"/>
                    </a:lnTo>
                    <a:cubicBezTo>
                      <a:pt x="51330" y="68474"/>
                      <a:pt x="51295" y="68163"/>
                      <a:pt x="51261" y="67852"/>
                    </a:cubicBezTo>
                    <a:close/>
                    <a:moveTo>
                      <a:pt x="8815" y="67990"/>
                    </a:moveTo>
                    <a:cubicBezTo>
                      <a:pt x="8780" y="68301"/>
                      <a:pt x="8711" y="68578"/>
                      <a:pt x="8642" y="68854"/>
                    </a:cubicBezTo>
                    <a:lnTo>
                      <a:pt x="9091" y="68958"/>
                    </a:lnTo>
                    <a:cubicBezTo>
                      <a:pt x="9160" y="68647"/>
                      <a:pt x="9229" y="68370"/>
                      <a:pt x="9264" y="68094"/>
                    </a:cubicBezTo>
                    <a:lnTo>
                      <a:pt x="8815" y="67990"/>
                    </a:lnTo>
                    <a:close/>
                    <a:moveTo>
                      <a:pt x="23332" y="69062"/>
                    </a:moveTo>
                    <a:cubicBezTo>
                      <a:pt x="23228" y="69304"/>
                      <a:pt x="23159" y="69580"/>
                      <a:pt x="23021" y="69857"/>
                    </a:cubicBezTo>
                    <a:lnTo>
                      <a:pt x="23436" y="69995"/>
                    </a:lnTo>
                    <a:lnTo>
                      <a:pt x="23470" y="69995"/>
                    </a:lnTo>
                    <a:cubicBezTo>
                      <a:pt x="23574" y="69719"/>
                      <a:pt x="23678" y="69442"/>
                      <a:pt x="23747" y="69200"/>
                    </a:cubicBezTo>
                    <a:lnTo>
                      <a:pt x="23332" y="69062"/>
                    </a:lnTo>
                    <a:close/>
                    <a:moveTo>
                      <a:pt x="39025" y="69442"/>
                    </a:moveTo>
                    <a:lnTo>
                      <a:pt x="38610" y="69546"/>
                    </a:lnTo>
                    <a:cubicBezTo>
                      <a:pt x="38679" y="69788"/>
                      <a:pt x="38748" y="70099"/>
                      <a:pt x="38817" y="70375"/>
                    </a:cubicBezTo>
                    <a:lnTo>
                      <a:pt x="39266" y="70272"/>
                    </a:lnTo>
                    <a:cubicBezTo>
                      <a:pt x="39163" y="69960"/>
                      <a:pt x="39094" y="69684"/>
                      <a:pt x="39025" y="69442"/>
                    </a:cubicBezTo>
                    <a:close/>
                    <a:moveTo>
                      <a:pt x="51468" y="69580"/>
                    </a:moveTo>
                    <a:lnTo>
                      <a:pt x="51019" y="69615"/>
                    </a:lnTo>
                    <a:cubicBezTo>
                      <a:pt x="51053" y="69891"/>
                      <a:pt x="51088" y="70202"/>
                      <a:pt x="51122" y="70479"/>
                    </a:cubicBezTo>
                    <a:lnTo>
                      <a:pt x="51537" y="70444"/>
                    </a:lnTo>
                    <a:cubicBezTo>
                      <a:pt x="51503" y="70133"/>
                      <a:pt x="51503" y="69857"/>
                      <a:pt x="51468" y="69580"/>
                    </a:cubicBezTo>
                    <a:close/>
                    <a:moveTo>
                      <a:pt x="8504" y="69719"/>
                    </a:moveTo>
                    <a:cubicBezTo>
                      <a:pt x="8434" y="69995"/>
                      <a:pt x="8400" y="70306"/>
                      <a:pt x="8331" y="70583"/>
                    </a:cubicBezTo>
                    <a:lnTo>
                      <a:pt x="8780" y="70652"/>
                    </a:lnTo>
                    <a:cubicBezTo>
                      <a:pt x="8849" y="70341"/>
                      <a:pt x="8884" y="70064"/>
                      <a:pt x="8918" y="69788"/>
                    </a:cubicBezTo>
                    <a:lnTo>
                      <a:pt x="8504" y="69719"/>
                    </a:lnTo>
                    <a:close/>
                    <a:moveTo>
                      <a:pt x="22710" y="70652"/>
                    </a:moveTo>
                    <a:cubicBezTo>
                      <a:pt x="22606" y="70928"/>
                      <a:pt x="22502" y="71205"/>
                      <a:pt x="22399" y="71447"/>
                    </a:cubicBezTo>
                    <a:lnTo>
                      <a:pt x="22813" y="71620"/>
                    </a:lnTo>
                    <a:lnTo>
                      <a:pt x="23125" y="70825"/>
                    </a:lnTo>
                    <a:lnTo>
                      <a:pt x="22710" y="70652"/>
                    </a:lnTo>
                    <a:close/>
                    <a:moveTo>
                      <a:pt x="39474" y="71101"/>
                    </a:moveTo>
                    <a:lnTo>
                      <a:pt x="39059" y="71239"/>
                    </a:lnTo>
                    <a:lnTo>
                      <a:pt x="39301" y="72069"/>
                    </a:lnTo>
                    <a:lnTo>
                      <a:pt x="39716" y="71931"/>
                    </a:lnTo>
                    <a:cubicBezTo>
                      <a:pt x="39612" y="71654"/>
                      <a:pt x="39543" y="71378"/>
                      <a:pt x="39474" y="71101"/>
                    </a:cubicBezTo>
                    <a:close/>
                    <a:moveTo>
                      <a:pt x="51606" y="71308"/>
                    </a:moveTo>
                    <a:lnTo>
                      <a:pt x="51191" y="71343"/>
                    </a:lnTo>
                    <a:cubicBezTo>
                      <a:pt x="51191" y="71620"/>
                      <a:pt x="51226" y="71931"/>
                      <a:pt x="51226" y="72207"/>
                    </a:cubicBezTo>
                    <a:lnTo>
                      <a:pt x="51675" y="72173"/>
                    </a:lnTo>
                    <a:cubicBezTo>
                      <a:pt x="51675" y="71896"/>
                      <a:pt x="51606" y="71585"/>
                      <a:pt x="51606" y="71308"/>
                    </a:cubicBezTo>
                    <a:close/>
                    <a:moveTo>
                      <a:pt x="8192" y="71447"/>
                    </a:moveTo>
                    <a:cubicBezTo>
                      <a:pt x="8158" y="71723"/>
                      <a:pt x="8123" y="72034"/>
                      <a:pt x="8089" y="72311"/>
                    </a:cubicBezTo>
                    <a:lnTo>
                      <a:pt x="8504" y="72345"/>
                    </a:lnTo>
                    <a:lnTo>
                      <a:pt x="8538" y="72345"/>
                    </a:lnTo>
                    <a:cubicBezTo>
                      <a:pt x="8573" y="72069"/>
                      <a:pt x="8607" y="71758"/>
                      <a:pt x="8642" y="71516"/>
                    </a:cubicBezTo>
                    <a:lnTo>
                      <a:pt x="8192" y="71447"/>
                    </a:lnTo>
                    <a:close/>
                    <a:moveTo>
                      <a:pt x="22053" y="72276"/>
                    </a:moveTo>
                    <a:lnTo>
                      <a:pt x="21707" y="73037"/>
                    </a:lnTo>
                    <a:lnTo>
                      <a:pt x="22088" y="73210"/>
                    </a:lnTo>
                    <a:lnTo>
                      <a:pt x="22122" y="73210"/>
                    </a:lnTo>
                    <a:cubicBezTo>
                      <a:pt x="22226" y="72933"/>
                      <a:pt x="22364" y="72691"/>
                      <a:pt x="22468" y="72449"/>
                    </a:cubicBezTo>
                    <a:lnTo>
                      <a:pt x="22053" y="72276"/>
                    </a:lnTo>
                    <a:close/>
                    <a:moveTo>
                      <a:pt x="39992" y="72760"/>
                    </a:moveTo>
                    <a:lnTo>
                      <a:pt x="39543" y="72898"/>
                    </a:lnTo>
                    <a:cubicBezTo>
                      <a:pt x="39612" y="73140"/>
                      <a:pt x="39716" y="73417"/>
                      <a:pt x="39820" y="73728"/>
                    </a:cubicBezTo>
                    <a:lnTo>
                      <a:pt x="40234" y="73590"/>
                    </a:lnTo>
                    <a:cubicBezTo>
                      <a:pt x="40131" y="73313"/>
                      <a:pt x="40061" y="73037"/>
                      <a:pt x="39992" y="72760"/>
                    </a:cubicBezTo>
                    <a:close/>
                    <a:moveTo>
                      <a:pt x="51295" y="73071"/>
                    </a:moveTo>
                    <a:cubicBezTo>
                      <a:pt x="51330" y="73348"/>
                      <a:pt x="51330" y="73624"/>
                      <a:pt x="51330" y="73935"/>
                    </a:cubicBezTo>
                    <a:lnTo>
                      <a:pt x="51779" y="73935"/>
                    </a:lnTo>
                    <a:cubicBezTo>
                      <a:pt x="51745" y="73624"/>
                      <a:pt x="51745" y="73348"/>
                      <a:pt x="51745" y="73071"/>
                    </a:cubicBezTo>
                    <a:close/>
                    <a:moveTo>
                      <a:pt x="7985" y="73140"/>
                    </a:moveTo>
                    <a:cubicBezTo>
                      <a:pt x="7950" y="73452"/>
                      <a:pt x="7916" y="73728"/>
                      <a:pt x="7881" y="74005"/>
                    </a:cubicBezTo>
                    <a:lnTo>
                      <a:pt x="8331" y="74074"/>
                    </a:lnTo>
                    <a:lnTo>
                      <a:pt x="8331" y="74039"/>
                    </a:lnTo>
                    <a:cubicBezTo>
                      <a:pt x="8365" y="73763"/>
                      <a:pt x="8365" y="73486"/>
                      <a:pt x="8434" y="73210"/>
                    </a:cubicBezTo>
                    <a:lnTo>
                      <a:pt x="7985" y="73140"/>
                    </a:lnTo>
                    <a:close/>
                    <a:moveTo>
                      <a:pt x="21362" y="73797"/>
                    </a:moveTo>
                    <a:cubicBezTo>
                      <a:pt x="21223" y="74074"/>
                      <a:pt x="21085" y="74316"/>
                      <a:pt x="20947" y="74558"/>
                    </a:cubicBezTo>
                    <a:lnTo>
                      <a:pt x="21327" y="74765"/>
                    </a:lnTo>
                    <a:lnTo>
                      <a:pt x="21327" y="74800"/>
                    </a:lnTo>
                    <a:cubicBezTo>
                      <a:pt x="21465" y="74488"/>
                      <a:pt x="21604" y="74247"/>
                      <a:pt x="21742" y="74005"/>
                    </a:cubicBezTo>
                    <a:lnTo>
                      <a:pt x="21362" y="73797"/>
                    </a:lnTo>
                    <a:close/>
                    <a:moveTo>
                      <a:pt x="40476" y="74385"/>
                    </a:moveTo>
                    <a:lnTo>
                      <a:pt x="40061" y="74523"/>
                    </a:lnTo>
                    <a:cubicBezTo>
                      <a:pt x="40165" y="74800"/>
                      <a:pt x="40269" y="75076"/>
                      <a:pt x="40338" y="75353"/>
                    </a:cubicBezTo>
                    <a:lnTo>
                      <a:pt x="40753" y="75214"/>
                    </a:lnTo>
                    <a:cubicBezTo>
                      <a:pt x="40649" y="74938"/>
                      <a:pt x="40580" y="74661"/>
                      <a:pt x="40476" y="74385"/>
                    </a:cubicBezTo>
                    <a:close/>
                    <a:moveTo>
                      <a:pt x="51330" y="74765"/>
                    </a:moveTo>
                    <a:lnTo>
                      <a:pt x="51330" y="75629"/>
                    </a:lnTo>
                    <a:lnTo>
                      <a:pt x="51745" y="75629"/>
                    </a:lnTo>
                    <a:lnTo>
                      <a:pt x="51779" y="75664"/>
                    </a:lnTo>
                    <a:cubicBezTo>
                      <a:pt x="51779" y="75353"/>
                      <a:pt x="51779" y="75042"/>
                      <a:pt x="51745" y="74765"/>
                    </a:cubicBezTo>
                    <a:close/>
                    <a:moveTo>
                      <a:pt x="7812" y="74903"/>
                    </a:moveTo>
                    <a:cubicBezTo>
                      <a:pt x="7778" y="75180"/>
                      <a:pt x="7778" y="75491"/>
                      <a:pt x="7778" y="75767"/>
                    </a:cubicBezTo>
                    <a:lnTo>
                      <a:pt x="8192" y="75767"/>
                    </a:lnTo>
                    <a:cubicBezTo>
                      <a:pt x="8227" y="75491"/>
                      <a:pt x="8227" y="75180"/>
                      <a:pt x="8262" y="74938"/>
                    </a:cubicBezTo>
                    <a:lnTo>
                      <a:pt x="7812" y="74903"/>
                    </a:lnTo>
                    <a:close/>
                    <a:moveTo>
                      <a:pt x="20532" y="75318"/>
                    </a:moveTo>
                    <a:cubicBezTo>
                      <a:pt x="20394" y="75560"/>
                      <a:pt x="20256" y="75837"/>
                      <a:pt x="20117" y="76078"/>
                    </a:cubicBezTo>
                    <a:lnTo>
                      <a:pt x="20498" y="76286"/>
                    </a:lnTo>
                    <a:cubicBezTo>
                      <a:pt x="20636" y="76044"/>
                      <a:pt x="20774" y="75767"/>
                      <a:pt x="20912" y="75525"/>
                    </a:cubicBezTo>
                    <a:lnTo>
                      <a:pt x="20532" y="75318"/>
                    </a:lnTo>
                    <a:close/>
                    <a:moveTo>
                      <a:pt x="41064" y="76009"/>
                    </a:moveTo>
                    <a:lnTo>
                      <a:pt x="40649" y="76182"/>
                    </a:lnTo>
                    <a:cubicBezTo>
                      <a:pt x="40753" y="76459"/>
                      <a:pt x="40856" y="76701"/>
                      <a:pt x="40960" y="76977"/>
                    </a:cubicBezTo>
                    <a:lnTo>
                      <a:pt x="41375" y="76839"/>
                    </a:lnTo>
                    <a:cubicBezTo>
                      <a:pt x="41237" y="76562"/>
                      <a:pt x="41168" y="76286"/>
                      <a:pt x="41064" y="76009"/>
                    </a:cubicBezTo>
                    <a:close/>
                    <a:moveTo>
                      <a:pt x="51295" y="76459"/>
                    </a:moveTo>
                    <a:cubicBezTo>
                      <a:pt x="51261" y="76770"/>
                      <a:pt x="51226" y="77046"/>
                      <a:pt x="51226" y="77323"/>
                    </a:cubicBezTo>
                    <a:lnTo>
                      <a:pt x="51641" y="77392"/>
                    </a:lnTo>
                    <a:cubicBezTo>
                      <a:pt x="51675" y="77081"/>
                      <a:pt x="51710" y="76804"/>
                      <a:pt x="51710" y="76493"/>
                    </a:cubicBezTo>
                    <a:lnTo>
                      <a:pt x="51295" y="76459"/>
                    </a:lnTo>
                    <a:close/>
                    <a:moveTo>
                      <a:pt x="7778" y="76632"/>
                    </a:moveTo>
                    <a:lnTo>
                      <a:pt x="7778" y="77496"/>
                    </a:lnTo>
                    <a:lnTo>
                      <a:pt x="8192" y="77496"/>
                    </a:lnTo>
                    <a:lnTo>
                      <a:pt x="8192" y="76632"/>
                    </a:lnTo>
                    <a:close/>
                    <a:moveTo>
                      <a:pt x="19668" y="76804"/>
                    </a:moveTo>
                    <a:cubicBezTo>
                      <a:pt x="19495" y="77046"/>
                      <a:pt x="19357" y="77288"/>
                      <a:pt x="19184" y="77496"/>
                    </a:cubicBezTo>
                    <a:lnTo>
                      <a:pt x="19530" y="77772"/>
                    </a:lnTo>
                    <a:lnTo>
                      <a:pt x="19530" y="77738"/>
                    </a:lnTo>
                    <a:cubicBezTo>
                      <a:pt x="19703" y="77496"/>
                      <a:pt x="19875" y="77254"/>
                      <a:pt x="20014" y="77046"/>
                    </a:cubicBezTo>
                    <a:lnTo>
                      <a:pt x="19668" y="76804"/>
                    </a:lnTo>
                    <a:close/>
                    <a:moveTo>
                      <a:pt x="41686" y="77634"/>
                    </a:moveTo>
                    <a:lnTo>
                      <a:pt x="41271" y="77807"/>
                    </a:lnTo>
                    <a:cubicBezTo>
                      <a:pt x="41410" y="78083"/>
                      <a:pt x="41513" y="78325"/>
                      <a:pt x="41651" y="78602"/>
                    </a:cubicBezTo>
                    <a:lnTo>
                      <a:pt x="42032" y="78429"/>
                    </a:lnTo>
                    <a:cubicBezTo>
                      <a:pt x="41928" y="78152"/>
                      <a:pt x="41790" y="77910"/>
                      <a:pt x="41686" y="77634"/>
                    </a:cubicBezTo>
                    <a:close/>
                    <a:moveTo>
                      <a:pt x="51088" y="78187"/>
                    </a:moveTo>
                    <a:cubicBezTo>
                      <a:pt x="51053" y="78463"/>
                      <a:pt x="50984" y="78740"/>
                      <a:pt x="50950" y="79017"/>
                    </a:cubicBezTo>
                    <a:lnTo>
                      <a:pt x="51364" y="79120"/>
                    </a:lnTo>
                    <a:cubicBezTo>
                      <a:pt x="51433" y="78809"/>
                      <a:pt x="51503" y="78533"/>
                      <a:pt x="51537" y="78256"/>
                    </a:cubicBezTo>
                    <a:lnTo>
                      <a:pt x="51088" y="78187"/>
                    </a:lnTo>
                    <a:close/>
                    <a:moveTo>
                      <a:pt x="18666" y="78187"/>
                    </a:moveTo>
                    <a:cubicBezTo>
                      <a:pt x="18493" y="78429"/>
                      <a:pt x="18320" y="78636"/>
                      <a:pt x="18147" y="78844"/>
                    </a:cubicBezTo>
                    <a:lnTo>
                      <a:pt x="18458" y="79155"/>
                    </a:lnTo>
                    <a:lnTo>
                      <a:pt x="18458" y="79120"/>
                    </a:lnTo>
                    <a:cubicBezTo>
                      <a:pt x="18666" y="78913"/>
                      <a:pt x="18838" y="78671"/>
                      <a:pt x="19011" y="78463"/>
                    </a:cubicBezTo>
                    <a:lnTo>
                      <a:pt x="18666" y="78187"/>
                    </a:lnTo>
                    <a:close/>
                    <a:moveTo>
                      <a:pt x="8262" y="78325"/>
                    </a:moveTo>
                    <a:lnTo>
                      <a:pt x="7847" y="78394"/>
                    </a:lnTo>
                    <a:cubicBezTo>
                      <a:pt x="7881" y="78671"/>
                      <a:pt x="7916" y="78982"/>
                      <a:pt x="7985" y="79258"/>
                    </a:cubicBezTo>
                    <a:lnTo>
                      <a:pt x="8400" y="79189"/>
                    </a:lnTo>
                    <a:cubicBezTo>
                      <a:pt x="8365" y="78913"/>
                      <a:pt x="8296" y="78636"/>
                      <a:pt x="8262" y="78325"/>
                    </a:cubicBezTo>
                    <a:close/>
                    <a:moveTo>
                      <a:pt x="42377" y="79189"/>
                    </a:moveTo>
                    <a:lnTo>
                      <a:pt x="41997" y="79397"/>
                    </a:lnTo>
                    <a:cubicBezTo>
                      <a:pt x="42135" y="79639"/>
                      <a:pt x="42274" y="79915"/>
                      <a:pt x="42412" y="80157"/>
                    </a:cubicBezTo>
                    <a:lnTo>
                      <a:pt x="42792" y="79950"/>
                    </a:lnTo>
                    <a:cubicBezTo>
                      <a:pt x="42654" y="79708"/>
                      <a:pt x="42516" y="79466"/>
                      <a:pt x="42377" y="79189"/>
                    </a:cubicBezTo>
                    <a:close/>
                    <a:moveTo>
                      <a:pt x="17560" y="79500"/>
                    </a:moveTo>
                    <a:cubicBezTo>
                      <a:pt x="17352" y="79708"/>
                      <a:pt x="17145" y="79881"/>
                      <a:pt x="16972" y="80088"/>
                    </a:cubicBezTo>
                    <a:lnTo>
                      <a:pt x="17248" y="80399"/>
                    </a:lnTo>
                    <a:cubicBezTo>
                      <a:pt x="17456" y="80192"/>
                      <a:pt x="17663" y="79984"/>
                      <a:pt x="17871" y="79777"/>
                    </a:cubicBezTo>
                    <a:lnTo>
                      <a:pt x="17560" y="79500"/>
                    </a:lnTo>
                    <a:close/>
                    <a:moveTo>
                      <a:pt x="50742" y="79812"/>
                    </a:moveTo>
                    <a:cubicBezTo>
                      <a:pt x="50673" y="80088"/>
                      <a:pt x="50569" y="80365"/>
                      <a:pt x="50466" y="80607"/>
                    </a:cubicBezTo>
                    <a:lnTo>
                      <a:pt x="50880" y="80779"/>
                    </a:lnTo>
                    <a:cubicBezTo>
                      <a:pt x="50984" y="80503"/>
                      <a:pt x="51053" y="80226"/>
                      <a:pt x="51157" y="79950"/>
                    </a:cubicBezTo>
                    <a:lnTo>
                      <a:pt x="50742" y="79812"/>
                    </a:lnTo>
                    <a:close/>
                    <a:moveTo>
                      <a:pt x="8607" y="79950"/>
                    </a:moveTo>
                    <a:lnTo>
                      <a:pt x="8192" y="80088"/>
                    </a:lnTo>
                    <a:cubicBezTo>
                      <a:pt x="8296" y="80365"/>
                      <a:pt x="8400" y="80641"/>
                      <a:pt x="8538" y="80918"/>
                    </a:cubicBezTo>
                    <a:lnTo>
                      <a:pt x="8918" y="80710"/>
                    </a:lnTo>
                    <a:cubicBezTo>
                      <a:pt x="8780" y="80468"/>
                      <a:pt x="8676" y="80226"/>
                      <a:pt x="8607" y="79950"/>
                    </a:cubicBezTo>
                    <a:close/>
                    <a:moveTo>
                      <a:pt x="16315" y="80607"/>
                    </a:moveTo>
                    <a:cubicBezTo>
                      <a:pt x="16073" y="80779"/>
                      <a:pt x="15831" y="80952"/>
                      <a:pt x="15624" y="81090"/>
                    </a:cubicBezTo>
                    <a:lnTo>
                      <a:pt x="15866" y="81436"/>
                    </a:lnTo>
                    <a:cubicBezTo>
                      <a:pt x="16073" y="81298"/>
                      <a:pt x="16350" y="81125"/>
                      <a:pt x="16557" y="80952"/>
                    </a:cubicBezTo>
                    <a:lnTo>
                      <a:pt x="16315" y="80607"/>
                    </a:lnTo>
                    <a:close/>
                    <a:moveTo>
                      <a:pt x="43207" y="80676"/>
                    </a:moveTo>
                    <a:lnTo>
                      <a:pt x="42827" y="80918"/>
                    </a:lnTo>
                    <a:cubicBezTo>
                      <a:pt x="43000" y="81160"/>
                      <a:pt x="43138" y="81402"/>
                      <a:pt x="43311" y="81643"/>
                    </a:cubicBezTo>
                    <a:lnTo>
                      <a:pt x="43656" y="81402"/>
                    </a:lnTo>
                    <a:cubicBezTo>
                      <a:pt x="43518" y="81160"/>
                      <a:pt x="43345" y="80918"/>
                      <a:pt x="43207" y="80676"/>
                    </a:cubicBezTo>
                    <a:close/>
                    <a:moveTo>
                      <a:pt x="9402" y="81367"/>
                    </a:moveTo>
                    <a:lnTo>
                      <a:pt x="9091" y="81643"/>
                    </a:lnTo>
                    <a:cubicBezTo>
                      <a:pt x="9333" y="81885"/>
                      <a:pt x="9575" y="82058"/>
                      <a:pt x="9886" y="82197"/>
                    </a:cubicBezTo>
                    <a:lnTo>
                      <a:pt x="10059" y="81782"/>
                    </a:lnTo>
                    <a:cubicBezTo>
                      <a:pt x="9817" y="81678"/>
                      <a:pt x="9575" y="81540"/>
                      <a:pt x="9402" y="81367"/>
                    </a:cubicBezTo>
                    <a:close/>
                    <a:moveTo>
                      <a:pt x="14898" y="81505"/>
                    </a:moveTo>
                    <a:cubicBezTo>
                      <a:pt x="14622" y="81609"/>
                      <a:pt x="14380" y="81713"/>
                      <a:pt x="14103" y="81816"/>
                    </a:cubicBezTo>
                    <a:lnTo>
                      <a:pt x="14276" y="82231"/>
                    </a:lnTo>
                    <a:cubicBezTo>
                      <a:pt x="14552" y="82127"/>
                      <a:pt x="14794" y="82024"/>
                      <a:pt x="15071" y="81885"/>
                    </a:cubicBezTo>
                    <a:lnTo>
                      <a:pt x="14898" y="81505"/>
                    </a:lnTo>
                    <a:close/>
                    <a:moveTo>
                      <a:pt x="50120" y="81367"/>
                    </a:moveTo>
                    <a:cubicBezTo>
                      <a:pt x="49982" y="81609"/>
                      <a:pt x="49809" y="81851"/>
                      <a:pt x="49671" y="82058"/>
                    </a:cubicBezTo>
                    <a:lnTo>
                      <a:pt x="49982" y="82335"/>
                    </a:lnTo>
                    <a:cubicBezTo>
                      <a:pt x="50189" y="82093"/>
                      <a:pt x="50327" y="81851"/>
                      <a:pt x="50500" y="81574"/>
                    </a:cubicBezTo>
                    <a:lnTo>
                      <a:pt x="50120" y="81367"/>
                    </a:lnTo>
                    <a:close/>
                    <a:moveTo>
                      <a:pt x="10854" y="81989"/>
                    </a:moveTo>
                    <a:lnTo>
                      <a:pt x="10750" y="82438"/>
                    </a:lnTo>
                    <a:cubicBezTo>
                      <a:pt x="11061" y="82508"/>
                      <a:pt x="11338" y="82542"/>
                      <a:pt x="11614" y="82577"/>
                    </a:cubicBezTo>
                    <a:lnTo>
                      <a:pt x="11684" y="82127"/>
                    </a:lnTo>
                    <a:cubicBezTo>
                      <a:pt x="11407" y="82093"/>
                      <a:pt x="11130" y="82058"/>
                      <a:pt x="10854" y="81989"/>
                    </a:cubicBezTo>
                    <a:close/>
                    <a:moveTo>
                      <a:pt x="13308" y="82024"/>
                    </a:moveTo>
                    <a:cubicBezTo>
                      <a:pt x="13032" y="82058"/>
                      <a:pt x="12755" y="82127"/>
                      <a:pt x="12513" y="82127"/>
                    </a:cubicBezTo>
                    <a:lnTo>
                      <a:pt x="12513" y="82577"/>
                    </a:lnTo>
                    <a:cubicBezTo>
                      <a:pt x="12824" y="82542"/>
                      <a:pt x="13101" y="82508"/>
                      <a:pt x="13412" y="82438"/>
                    </a:cubicBezTo>
                    <a:lnTo>
                      <a:pt x="13308" y="82024"/>
                    </a:lnTo>
                    <a:close/>
                    <a:moveTo>
                      <a:pt x="44175" y="82058"/>
                    </a:moveTo>
                    <a:lnTo>
                      <a:pt x="43864" y="82335"/>
                    </a:lnTo>
                    <a:cubicBezTo>
                      <a:pt x="44036" y="82577"/>
                      <a:pt x="44244" y="82784"/>
                      <a:pt x="44451" y="82992"/>
                    </a:cubicBezTo>
                    <a:lnTo>
                      <a:pt x="44762" y="82680"/>
                    </a:lnTo>
                    <a:cubicBezTo>
                      <a:pt x="44555" y="82473"/>
                      <a:pt x="44348" y="82266"/>
                      <a:pt x="44175" y="82058"/>
                    </a:cubicBezTo>
                    <a:close/>
                    <a:moveTo>
                      <a:pt x="49083" y="82646"/>
                    </a:moveTo>
                    <a:cubicBezTo>
                      <a:pt x="48876" y="82819"/>
                      <a:pt x="48668" y="82992"/>
                      <a:pt x="48426" y="83130"/>
                    </a:cubicBezTo>
                    <a:lnTo>
                      <a:pt x="48634" y="83510"/>
                    </a:lnTo>
                    <a:cubicBezTo>
                      <a:pt x="48910" y="83372"/>
                      <a:pt x="49152" y="83164"/>
                      <a:pt x="49394" y="82992"/>
                    </a:cubicBezTo>
                    <a:lnTo>
                      <a:pt x="49083" y="82646"/>
                    </a:lnTo>
                    <a:close/>
                    <a:moveTo>
                      <a:pt x="45385" y="83199"/>
                    </a:moveTo>
                    <a:lnTo>
                      <a:pt x="45177" y="83545"/>
                    </a:lnTo>
                    <a:cubicBezTo>
                      <a:pt x="45419" y="83717"/>
                      <a:pt x="45696" y="83856"/>
                      <a:pt x="45972" y="83925"/>
                    </a:cubicBezTo>
                    <a:lnTo>
                      <a:pt x="46110" y="83510"/>
                    </a:lnTo>
                    <a:cubicBezTo>
                      <a:pt x="45868" y="83441"/>
                      <a:pt x="45626" y="83337"/>
                      <a:pt x="45385" y="83199"/>
                    </a:cubicBezTo>
                    <a:close/>
                    <a:moveTo>
                      <a:pt x="47666" y="83441"/>
                    </a:moveTo>
                    <a:cubicBezTo>
                      <a:pt x="47424" y="83510"/>
                      <a:pt x="47182" y="83579"/>
                      <a:pt x="46905" y="83614"/>
                    </a:cubicBezTo>
                    <a:lnTo>
                      <a:pt x="46871" y="83614"/>
                    </a:lnTo>
                    <a:lnTo>
                      <a:pt x="46905" y="84028"/>
                    </a:lnTo>
                    <a:lnTo>
                      <a:pt x="46975" y="84028"/>
                    </a:lnTo>
                    <a:cubicBezTo>
                      <a:pt x="47251" y="84028"/>
                      <a:pt x="47528" y="83959"/>
                      <a:pt x="47804" y="83890"/>
                    </a:cubicBezTo>
                    <a:lnTo>
                      <a:pt x="47666" y="8344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5" name="Google Shape;2155;p37"/>
              <p:cNvSpPr/>
              <p:nvPr/>
            </p:nvSpPr>
            <p:spPr>
              <a:xfrm>
                <a:off x="5256678" y="1616943"/>
                <a:ext cx="209251" cy="173019"/>
              </a:xfrm>
              <a:custGeom>
                <a:avLst/>
                <a:gdLst/>
                <a:ahLst/>
                <a:cxnLst/>
                <a:rect l="l" t="t" r="r" b="b"/>
                <a:pathLst>
                  <a:path w="16627" h="13748" extrusionOk="0">
                    <a:moveTo>
                      <a:pt x="9356" y="0"/>
                    </a:moveTo>
                    <a:cubicBezTo>
                      <a:pt x="9092" y="0"/>
                      <a:pt x="8828" y="139"/>
                      <a:pt x="8711" y="424"/>
                    </a:cubicBezTo>
                    <a:cubicBezTo>
                      <a:pt x="7086" y="3811"/>
                      <a:pt x="4736" y="8028"/>
                      <a:pt x="0" y="9756"/>
                    </a:cubicBezTo>
                    <a:cubicBezTo>
                      <a:pt x="0" y="9756"/>
                      <a:pt x="3347" y="13747"/>
                      <a:pt x="9169" y="13747"/>
                    </a:cubicBezTo>
                    <a:cubicBezTo>
                      <a:pt x="11329" y="13747"/>
                      <a:pt x="13830" y="13198"/>
                      <a:pt x="16626" y="11692"/>
                    </a:cubicBezTo>
                    <a:cubicBezTo>
                      <a:pt x="16626" y="11692"/>
                      <a:pt x="11718" y="5712"/>
                      <a:pt x="10024" y="458"/>
                    </a:cubicBezTo>
                    <a:cubicBezTo>
                      <a:pt x="9917" y="156"/>
                      <a:pt x="9637" y="0"/>
                      <a:pt x="93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6" name="Google Shape;2156;p37"/>
              <p:cNvSpPr/>
              <p:nvPr/>
            </p:nvSpPr>
            <p:spPr>
              <a:xfrm>
                <a:off x="5333232" y="1553112"/>
                <a:ext cx="90927" cy="88749"/>
              </a:xfrm>
              <a:custGeom>
                <a:avLst/>
                <a:gdLst/>
                <a:ahLst/>
                <a:cxnLst/>
                <a:rect l="l" t="t" r="r" b="b"/>
                <a:pathLst>
                  <a:path w="7225" h="7052" extrusionOk="0">
                    <a:moveTo>
                      <a:pt x="3838" y="0"/>
                    </a:moveTo>
                    <a:lnTo>
                      <a:pt x="2766" y="2558"/>
                    </a:lnTo>
                    <a:lnTo>
                      <a:pt x="1" y="2316"/>
                    </a:lnTo>
                    <a:lnTo>
                      <a:pt x="1" y="2316"/>
                    </a:lnTo>
                    <a:lnTo>
                      <a:pt x="2075" y="4113"/>
                    </a:lnTo>
                    <a:lnTo>
                      <a:pt x="1003" y="6671"/>
                    </a:lnTo>
                    <a:lnTo>
                      <a:pt x="3388" y="5254"/>
                    </a:lnTo>
                    <a:lnTo>
                      <a:pt x="5462" y="7051"/>
                    </a:lnTo>
                    <a:lnTo>
                      <a:pt x="4840" y="4355"/>
                    </a:lnTo>
                    <a:lnTo>
                      <a:pt x="7225" y="2938"/>
                    </a:lnTo>
                    <a:lnTo>
                      <a:pt x="4460" y="2696"/>
                    </a:lnTo>
                    <a:lnTo>
                      <a:pt x="383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7" name="Google Shape;2157;p37"/>
              <p:cNvSpPr/>
              <p:nvPr/>
            </p:nvSpPr>
            <p:spPr>
              <a:xfrm>
                <a:off x="5226222" y="1793800"/>
                <a:ext cx="256231" cy="95143"/>
              </a:xfrm>
              <a:custGeom>
                <a:avLst/>
                <a:gdLst/>
                <a:ahLst/>
                <a:cxnLst/>
                <a:rect l="l" t="t" r="r" b="b"/>
                <a:pathLst>
                  <a:path w="20360" h="7560" extrusionOk="0">
                    <a:moveTo>
                      <a:pt x="8366" y="2305"/>
                    </a:moveTo>
                    <a:cubicBezTo>
                      <a:pt x="8400" y="2305"/>
                      <a:pt x="8400" y="2340"/>
                      <a:pt x="8435" y="2340"/>
                    </a:cubicBezTo>
                    <a:cubicBezTo>
                      <a:pt x="8573" y="2409"/>
                      <a:pt x="8677" y="2651"/>
                      <a:pt x="8677" y="2824"/>
                    </a:cubicBezTo>
                    <a:cubicBezTo>
                      <a:pt x="8746" y="3377"/>
                      <a:pt x="8642" y="3965"/>
                      <a:pt x="8400" y="4518"/>
                    </a:cubicBezTo>
                    <a:cubicBezTo>
                      <a:pt x="8158" y="4103"/>
                      <a:pt x="8020" y="3653"/>
                      <a:pt x="7951" y="3204"/>
                    </a:cubicBezTo>
                    <a:cubicBezTo>
                      <a:pt x="7916" y="2997"/>
                      <a:pt x="7916" y="2755"/>
                      <a:pt x="8020" y="2513"/>
                    </a:cubicBezTo>
                    <a:cubicBezTo>
                      <a:pt x="8089" y="2409"/>
                      <a:pt x="8227" y="2340"/>
                      <a:pt x="8366" y="2305"/>
                    </a:cubicBezTo>
                    <a:close/>
                    <a:moveTo>
                      <a:pt x="15624" y="2513"/>
                    </a:moveTo>
                    <a:cubicBezTo>
                      <a:pt x="15832" y="2513"/>
                      <a:pt x="15970" y="2789"/>
                      <a:pt x="16074" y="3031"/>
                    </a:cubicBezTo>
                    <a:cubicBezTo>
                      <a:pt x="16316" y="3688"/>
                      <a:pt x="16385" y="4379"/>
                      <a:pt x="16246" y="5036"/>
                    </a:cubicBezTo>
                    <a:cubicBezTo>
                      <a:pt x="16039" y="4863"/>
                      <a:pt x="15832" y="4656"/>
                      <a:pt x="15659" y="4414"/>
                    </a:cubicBezTo>
                    <a:cubicBezTo>
                      <a:pt x="15451" y="4172"/>
                      <a:pt x="15279" y="3861"/>
                      <a:pt x="15175" y="3515"/>
                    </a:cubicBezTo>
                    <a:cubicBezTo>
                      <a:pt x="15106" y="3204"/>
                      <a:pt x="15175" y="2893"/>
                      <a:pt x="15382" y="2651"/>
                    </a:cubicBezTo>
                    <a:cubicBezTo>
                      <a:pt x="15451" y="2582"/>
                      <a:pt x="15521" y="2513"/>
                      <a:pt x="15624" y="2513"/>
                    </a:cubicBezTo>
                    <a:close/>
                    <a:moveTo>
                      <a:pt x="1432" y="0"/>
                    </a:moveTo>
                    <a:cubicBezTo>
                      <a:pt x="1382" y="0"/>
                      <a:pt x="1329" y="18"/>
                      <a:pt x="1280" y="59"/>
                    </a:cubicBezTo>
                    <a:cubicBezTo>
                      <a:pt x="104" y="1476"/>
                      <a:pt x="1" y="3481"/>
                      <a:pt x="1003" y="5036"/>
                    </a:cubicBezTo>
                    <a:cubicBezTo>
                      <a:pt x="1895" y="6314"/>
                      <a:pt x="3348" y="7030"/>
                      <a:pt x="4880" y="7030"/>
                    </a:cubicBezTo>
                    <a:cubicBezTo>
                      <a:pt x="5131" y="7030"/>
                      <a:pt x="5383" y="7010"/>
                      <a:pt x="5635" y="6972"/>
                    </a:cubicBezTo>
                    <a:cubicBezTo>
                      <a:pt x="6637" y="6799"/>
                      <a:pt x="7536" y="6315"/>
                      <a:pt x="8227" y="5555"/>
                    </a:cubicBezTo>
                    <a:cubicBezTo>
                      <a:pt x="8296" y="5485"/>
                      <a:pt x="8366" y="5382"/>
                      <a:pt x="8435" y="5278"/>
                    </a:cubicBezTo>
                    <a:cubicBezTo>
                      <a:pt x="8677" y="5624"/>
                      <a:pt x="8988" y="5900"/>
                      <a:pt x="9333" y="6142"/>
                    </a:cubicBezTo>
                    <a:cubicBezTo>
                      <a:pt x="10232" y="6833"/>
                      <a:pt x="11338" y="7283"/>
                      <a:pt x="12444" y="7456"/>
                    </a:cubicBezTo>
                    <a:cubicBezTo>
                      <a:pt x="12824" y="7525"/>
                      <a:pt x="13205" y="7559"/>
                      <a:pt x="13585" y="7559"/>
                    </a:cubicBezTo>
                    <a:cubicBezTo>
                      <a:pt x="14103" y="7559"/>
                      <a:pt x="14622" y="7456"/>
                      <a:pt x="15071" y="7248"/>
                    </a:cubicBezTo>
                    <a:cubicBezTo>
                      <a:pt x="15659" y="6903"/>
                      <a:pt x="16143" y="6419"/>
                      <a:pt x="16419" y="5796"/>
                    </a:cubicBezTo>
                    <a:cubicBezTo>
                      <a:pt x="17491" y="6557"/>
                      <a:pt x="18770" y="7006"/>
                      <a:pt x="20083" y="7006"/>
                    </a:cubicBezTo>
                    <a:cubicBezTo>
                      <a:pt x="20360" y="7006"/>
                      <a:pt x="20360" y="6591"/>
                      <a:pt x="20083" y="6591"/>
                    </a:cubicBezTo>
                    <a:cubicBezTo>
                      <a:pt x="18804" y="6557"/>
                      <a:pt x="17594" y="6142"/>
                      <a:pt x="16592" y="5347"/>
                    </a:cubicBezTo>
                    <a:cubicBezTo>
                      <a:pt x="16799" y="4518"/>
                      <a:pt x="16765" y="3688"/>
                      <a:pt x="16488" y="2893"/>
                    </a:cubicBezTo>
                    <a:cubicBezTo>
                      <a:pt x="16316" y="2375"/>
                      <a:pt x="15970" y="2098"/>
                      <a:pt x="15590" y="2098"/>
                    </a:cubicBezTo>
                    <a:cubicBezTo>
                      <a:pt x="15382" y="2098"/>
                      <a:pt x="15209" y="2202"/>
                      <a:pt x="15071" y="2375"/>
                    </a:cubicBezTo>
                    <a:cubicBezTo>
                      <a:pt x="14760" y="2686"/>
                      <a:pt x="14656" y="3170"/>
                      <a:pt x="14760" y="3619"/>
                    </a:cubicBezTo>
                    <a:cubicBezTo>
                      <a:pt x="14864" y="3999"/>
                      <a:pt x="15037" y="4379"/>
                      <a:pt x="15313" y="4690"/>
                    </a:cubicBezTo>
                    <a:cubicBezTo>
                      <a:pt x="15555" y="4967"/>
                      <a:pt x="15797" y="5243"/>
                      <a:pt x="16074" y="5520"/>
                    </a:cubicBezTo>
                    <a:cubicBezTo>
                      <a:pt x="15866" y="6073"/>
                      <a:pt x="15451" y="6557"/>
                      <a:pt x="14898" y="6868"/>
                    </a:cubicBezTo>
                    <a:cubicBezTo>
                      <a:pt x="14435" y="7057"/>
                      <a:pt x="13947" y="7144"/>
                      <a:pt x="13464" y="7144"/>
                    </a:cubicBezTo>
                    <a:cubicBezTo>
                      <a:pt x="13153" y="7144"/>
                      <a:pt x="12845" y="7108"/>
                      <a:pt x="12548" y="7041"/>
                    </a:cubicBezTo>
                    <a:cubicBezTo>
                      <a:pt x="11476" y="6868"/>
                      <a:pt x="10474" y="6453"/>
                      <a:pt x="9575" y="5831"/>
                    </a:cubicBezTo>
                    <a:cubicBezTo>
                      <a:pt x="9230" y="5555"/>
                      <a:pt x="8953" y="5243"/>
                      <a:pt x="8677" y="4898"/>
                    </a:cubicBezTo>
                    <a:cubicBezTo>
                      <a:pt x="9057" y="4241"/>
                      <a:pt x="9195" y="3481"/>
                      <a:pt x="9126" y="2755"/>
                    </a:cubicBezTo>
                    <a:cubicBezTo>
                      <a:pt x="9091" y="2409"/>
                      <a:pt x="8919" y="2133"/>
                      <a:pt x="8642" y="1960"/>
                    </a:cubicBezTo>
                    <a:cubicBezTo>
                      <a:pt x="8549" y="1913"/>
                      <a:pt x="8449" y="1892"/>
                      <a:pt x="8349" y="1892"/>
                    </a:cubicBezTo>
                    <a:cubicBezTo>
                      <a:pt x="8075" y="1892"/>
                      <a:pt x="7801" y="2052"/>
                      <a:pt x="7674" y="2305"/>
                    </a:cubicBezTo>
                    <a:cubicBezTo>
                      <a:pt x="7501" y="2616"/>
                      <a:pt x="7467" y="2962"/>
                      <a:pt x="7536" y="3273"/>
                    </a:cubicBezTo>
                    <a:cubicBezTo>
                      <a:pt x="7605" y="3861"/>
                      <a:pt x="7847" y="4414"/>
                      <a:pt x="8158" y="4898"/>
                    </a:cubicBezTo>
                    <a:cubicBezTo>
                      <a:pt x="8089" y="5036"/>
                      <a:pt x="7985" y="5140"/>
                      <a:pt x="7882" y="5243"/>
                    </a:cubicBezTo>
                    <a:cubicBezTo>
                      <a:pt x="7294" y="5935"/>
                      <a:pt x="6464" y="6384"/>
                      <a:pt x="5566" y="6522"/>
                    </a:cubicBezTo>
                    <a:cubicBezTo>
                      <a:pt x="5320" y="6564"/>
                      <a:pt x="5075" y="6585"/>
                      <a:pt x="4832" y="6585"/>
                    </a:cubicBezTo>
                    <a:cubicBezTo>
                      <a:pt x="3465" y="6585"/>
                      <a:pt x="2170" y="5938"/>
                      <a:pt x="1349" y="4794"/>
                    </a:cubicBezTo>
                    <a:cubicBezTo>
                      <a:pt x="450" y="3411"/>
                      <a:pt x="554" y="1614"/>
                      <a:pt x="1625" y="370"/>
                    </a:cubicBezTo>
                    <a:cubicBezTo>
                      <a:pt x="1731" y="185"/>
                      <a:pt x="1595" y="0"/>
                      <a:pt x="143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8" name="Google Shape;2158;p37"/>
              <p:cNvSpPr/>
              <p:nvPr/>
            </p:nvSpPr>
            <p:spPr>
              <a:xfrm>
                <a:off x="5119652" y="2051868"/>
                <a:ext cx="15668" cy="37176"/>
              </a:xfrm>
              <a:custGeom>
                <a:avLst/>
                <a:gdLst/>
                <a:ahLst/>
                <a:cxnLst/>
                <a:rect l="l" t="t" r="r" b="b"/>
                <a:pathLst>
                  <a:path w="1245" h="2954" extrusionOk="0">
                    <a:moveTo>
                      <a:pt x="381" y="119"/>
                    </a:moveTo>
                    <a:cubicBezTo>
                      <a:pt x="381" y="119"/>
                      <a:pt x="415" y="119"/>
                      <a:pt x="450" y="153"/>
                    </a:cubicBezTo>
                    <a:cubicBezTo>
                      <a:pt x="726" y="361"/>
                      <a:pt x="968" y="1605"/>
                      <a:pt x="1072" y="2366"/>
                    </a:cubicBezTo>
                    <a:cubicBezTo>
                      <a:pt x="657" y="1536"/>
                      <a:pt x="208" y="395"/>
                      <a:pt x="311" y="153"/>
                    </a:cubicBezTo>
                    <a:cubicBezTo>
                      <a:pt x="346" y="153"/>
                      <a:pt x="346" y="119"/>
                      <a:pt x="381" y="119"/>
                    </a:cubicBezTo>
                    <a:close/>
                    <a:moveTo>
                      <a:pt x="383" y="1"/>
                    </a:moveTo>
                    <a:cubicBezTo>
                      <a:pt x="369" y="1"/>
                      <a:pt x="356" y="5"/>
                      <a:pt x="346" y="15"/>
                    </a:cubicBezTo>
                    <a:cubicBezTo>
                      <a:pt x="277" y="15"/>
                      <a:pt x="242" y="50"/>
                      <a:pt x="208" y="119"/>
                    </a:cubicBezTo>
                    <a:cubicBezTo>
                      <a:pt x="0" y="534"/>
                      <a:pt x="1003" y="2469"/>
                      <a:pt x="1106" y="2711"/>
                    </a:cubicBezTo>
                    <a:lnTo>
                      <a:pt x="1245" y="2953"/>
                    </a:lnTo>
                    <a:lnTo>
                      <a:pt x="1210" y="2642"/>
                    </a:lnTo>
                    <a:cubicBezTo>
                      <a:pt x="1210" y="2573"/>
                      <a:pt x="934" y="361"/>
                      <a:pt x="484" y="50"/>
                    </a:cubicBezTo>
                    <a:cubicBezTo>
                      <a:pt x="460" y="25"/>
                      <a:pt x="418" y="1"/>
                      <a:pt x="38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9" name="Google Shape;2159;p37"/>
              <p:cNvSpPr/>
              <p:nvPr/>
            </p:nvSpPr>
            <p:spPr>
              <a:xfrm>
                <a:off x="5132263" y="2061772"/>
                <a:ext cx="27423" cy="25522"/>
              </a:xfrm>
              <a:custGeom>
                <a:avLst/>
                <a:gdLst/>
                <a:ahLst/>
                <a:cxnLst/>
                <a:rect l="l" t="t" r="r" b="b"/>
                <a:pathLst>
                  <a:path w="2179" h="2028" extrusionOk="0">
                    <a:moveTo>
                      <a:pt x="1867" y="92"/>
                    </a:moveTo>
                    <a:cubicBezTo>
                      <a:pt x="1902" y="92"/>
                      <a:pt x="1936" y="127"/>
                      <a:pt x="1971" y="127"/>
                    </a:cubicBezTo>
                    <a:cubicBezTo>
                      <a:pt x="2005" y="161"/>
                      <a:pt x="2040" y="196"/>
                      <a:pt x="2040" y="231"/>
                    </a:cubicBezTo>
                    <a:cubicBezTo>
                      <a:pt x="2040" y="576"/>
                      <a:pt x="934" y="1337"/>
                      <a:pt x="312" y="1717"/>
                    </a:cubicBezTo>
                    <a:cubicBezTo>
                      <a:pt x="588" y="1268"/>
                      <a:pt x="1314" y="231"/>
                      <a:pt x="1798" y="92"/>
                    </a:cubicBezTo>
                    <a:close/>
                    <a:moveTo>
                      <a:pt x="1890" y="1"/>
                    </a:moveTo>
                    <a:cubicBezTo>
                      <a:pt x="1849" y="1"/>
                      <a:pt x="1806" y="9"/>
                      <a:pt x="1764" y="23"/>
                    </a:cubicBezTo>
                    <a:cubicBezTo>
                      <a:pt x="1107" y="161"/>
                      <a:pt x="139" y="1786"/>
                      <a:pt x="104" y="1855"/>
                    </a:cubicBezTo>
                    <a:lnTo>
                      <a:pt x="1" y="2028"/>
                    </a:lnTo>
                    <a:lnTo>
                      <a:pt x="174" y="1924"/>
                    </a:lnTo>
                    <a:cubicBezTo>
                      <a:pt x="381" y="1821"/>
                      <a:pt x="2178" y="784"/>
                      <a:pt x="2178" y="265"/>
                    </a:cubicBezTo>
                    <a:cubicBezTo>
                      <a:pt x="2178" y="161"/>
                      <a:pt x="2109" y="92"/>
                      <a:pt x="2040" y="58"/>
                    </a:cubicBezTo>
                    <a:cubicBezTo>
                      <a:pt x="2000" y="17"/>
                      <a:pt x="1947" y="1"/>
                      <a:pt x="189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0" name="Google Shape;2160;p37"/>
              <p:cNvSpPr/>
              <p:nvPr/>
            </p:nvSpPr>
            <p:spPr>
              <a:xfrm>
                <a:off x="5375870" y="2130348"/>
                <a:ext cx="16109" cy="37428"/>
              </a:xfrm>
              <a:custGeom>
                <a:avLst/>
                <a:gdLst/>
                <a:ahLst/>
                <a:cxnLst/>
                <a:rect l="l" t="t" r="r" b="b"/>
                <a:pathLst>
                  <a:path w="1280" h="2974" extrusionOk="0">
                    <a:moveTo>
                      <a:pt x="415" y="105"/>
                    </a:moveTo>
                    <a:cubicBezTo>
                      <a:pt x="415" y="105"/>
                      <a:pt x="450" y="105"/>
                      <a:pt x="484" y="139"/>
                    </a:cubicBezTo>
                    <a:cubicBezTo>
                      <a:pt x="761" y="347"/>
                      <a:pt x="1003" y="1625"/>
                      <a:pt x="1106" y="2351"/>
                    </a:cubicBezTo>
                    <a:cubicBezTo>
                      <a:pt x="691" y="1522"/>
                      <a:pt x="242" y="416"/>
                      <a:pt x="346" y="174"/>
                    </a:cubicBezTo>
                    <a:cubicBezTo>
                      <a:pt x="346" y="139"/>
                      <a:pt x="380" y="105"/>
                      <a:pt x="415" y="105"/>
                    </a:cubicBezTo>
                    <a:close/>
                    <a:moveTo>
                      <a:pt x="346" y="1"/>
                    </a:moveTo>
                    <a:cubicBezTo>
                      <a:pt x="277" y="1"/>
                      <a:pt x="242" y="36"/>
                      <a:pt x="208" y="105"/>
                    </a:cubicBezTo>
                    <a:cubicBezTo>
                      <a:pt x="0" y="519"/>
                      <a:pt x="1003" y="2490"/>
                      <a:pt x="1106" y="2697"/>
                    </a:cubicBezTo>
                    <a:lnTo>
                      <a:pt x="1279" y="2974"/>
                    </a:lnTo>
                    <a:lnTo>
                      <a:pt x="1210" y="2628"/>
                    </a:lnTo>
                    <a:cubicBezTo>
                      <a:pt x="1210" y="2559"/>
                      <a:pt x="933" y="381"/>
                      <a:pt x="519" y="36"/>
                    </a:cubicBezTo>
                    <a:cubicBezTo>
                      <a:pt x="450" y="1"/>
                      <a:pt x="415" y="1"/>
                      <a:pt x="346" y="1"/>
                    </a:cubicBezTo>
                    <a:close/>
                    <a:moveTo>
                      <a:pt x="1279" y="2974"/>
                    </a:moveTo>
                    <a:lnTo>
                      <a:pt x="1279" y="2974"/>
                    </a:lnTo>
                    <a:lnTo>
                      <a:pt x="1279" y="2974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1" name="Google Shape;2161;p37"/>
              <p:cNvSpPr/>
              <p:nvPr/>
            </p:nvSpPr>
            <p:spPr>
              <a:xfrm>
                <a:off x="5388921" y="2140076"/>
                <a:ext cx="26982" cy="25522"/>
              </a:xfrm>
              <a:custGeom>
                <a:avLst/>
                <a:gdLst/>
                <a:ahLst/>
                <a:cxnLst/>
                <a:rect l="l" t="t" r="r" b="b"/>
                <a:pathLst>
                  <a:path w="2144" h="2028" extrusionOk="0">
                    <a:moveTo>
                      <a:pt x="1832" y="92"/>
                    </a:moveTo>
                    <a:cubicBezTo>
                      <a:pt x="1901" y="92"/>
                      <a:pt x="1936" y="92"/>
                      <a:pt x="1970" y="127"/>
                    </a:cubicBezTo>
                    <a:cubicBezTo>
                      <a:pt x="2005" y="161"/>
                      <a:pt x="2039" y="196"/>
                      <a:pt x="2039" y="230"/>
                    </a:cubicBezTo>
                    <a:cubicBezTo>
                      <a:pt x="2039" y="576"/>
                      <a:pt x="933" y="1336"/>
                      <a:pt x="311" y="1717"/>
                    </a:cubicBezTo>
                    <a:cubicBezTo>
                      <a:pt x="588" y="1267"/>
                      <a:pt x="1279" y="230"/>
                      <a:pt x="1763" y="92"/>
                    </a:cubicBezTo>
                    <a:close/>
                    <a:moveTo>
                      <a:pt x="1857" y="0"/>
                    </a:moveTo>
                    <a:cubicBezTo>
                      <a:pt x="1814" y="0"/>
                      <a:pt x="1771" y="9"/>
                      <a:pt x="1728" y="23"/>
                    </a:cubicBezTo>
                    <a:cubicBezTo>
                      <a:pt x="1106" y="161"/>
                      <a:pt x="138" y="1786"/>
                      <a:pt x="104" y="1855"/>
                    </a:cubicBezTo>
                    <a:lnTo>
                      <a:pt x="0" y="2028"/>
                    </a:lnTo>
                    <a:lnTo>
                      <a:pt x="173" y="1924"/>
                    </a:lnTo>
                    <a:cubicBezTo>
                      <a:pt x="380" y="1786"/>
                      <a:pt x="2143" y="749"/>
                      <a:pt x="2143" y="230"/>
                    </a:cubicBezTo>
                    <a:cubicBezTo>
                      <a:pt x="2143" y="161"/>
                      <a:pt x="2109" y="92"/>
                      <a:pt x="2039" y="58"/>
                    </a:cubicBezTo>
                    <a:cubicBezTo>
                      <a:pt x="1979" y="17"/>
                      <a:pt x="1918" y="0"/>
                      <a:pt x="185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2" name="Google Shape;2162;p37"/>
              <p:cNvSpPr/>
              <p:nvPr/>
            </p:nvSpPr>
            <p:spPr>
              <a:xfrm>
                <a:off x="5601192" y="2077718"/>
                <a:ext cx="16109" cy="36987"/>
              </a:xfrm>
              <a:custGeom>
                <a:avLst/>
                <a:gdLst/>
                <a:ahLst/>
                <a:cxnLst/>
                <a:rect l="l" t="t" r="r" b="b"/>
                <a:pathLst>
                  <a:path w="1280" h="2939" extrusionOk="0">
                    <a:moveTo>
                      <a:pt x="399" y="104"/>
                    </a:moveTo>
                    <a:lnTo>
                      <a:pt x="399" y="104"/>
                    </a:lnTo>
                    <a:cubicBezTo>
                      <a:pt x="427" y="105"/>
                      <a:pt x="456" y="110"/>
                      <a:pt x="485" y="139"/>
                    </a:cubicBezTo>
                    <a:cubicBezTo>
                      <a:pt x="761" y="346"/>
                      <a:pt x="1003" y="1591"/>
                      <a:pt x="1107" y="2351"/>
                    </a:cubicBezTo>
                    <a:cubicBezTo>
                      <a:pt x="692" y="1521"/>
                      <a:pt x="243" y="381"/>
                      <a:pt x="347" y="139"/>
                    </a:cubicBezTo>
                    <a:cubicBezTo>
                      <a:pt x="347" y="110"/>
                      <a:pt x="371" y="105"/>
                      <a:pt x="399" y="104"/>
                    </a:cubicBezTo>
                    <a:close/>
                    <a:moveTo>
                      <a:pt x="347" y="1"/>
                    </a:moveTo>
                    <a:cubicBezTo>
                      <a:pt x="277" y="1"/>
                      <a:pt x="243" y="35"/>
                      <a:pt x="208" y="104"/>
                    </a:cubicBezTo>
                    <a:cubicBezTo>
                      <a:pt x="1" y="519"/>
                      <a:pt x="1003" y="2455"/>
                      <a:pt x="1142" y="2697"/>
                    </a:cubicBezTo>
                    <a:lnTo>
                      <a:pt x="1280" y="2939"/>
                    </a:lnTo>
                    <a:lnTo>
                      <a:pt x="1211" y="2628"/>
                    </a:lnTo>
                    <a:cubicBezTo>
                      <a:pt x="1211" y="2558"/>
                      <a:pt x="934" y="381"/>
                      <a:pt x="519" y="35"/>
                    </a:cubicBezTo>
                    <a:cubicBezTo>
                      <a:pt x="450" y="1"/>
                      <a:pt x="416" y="1"/>
                      <a:pt x="347" y="1"/>
                    </a:cubicBezTo>
                    <a:close/>
                    <a:moveTo>
                      <a:pt x="1280" y="2939"/>
                    </a:moveTo>
                    <a:lnTo>
                      <a:pt x="1280" y="2939"/>
                    </a:lnTo>
                    <a:lnTo>
                      <a:pt x="1280" y="2939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3" name="Google Shape;2163;p37"/>
              <p:cNvSpPr/>
              <p:nvPr/>
            </p:nvSpPr>
            <p:spPr>
              <a:xfrm>
                <a:off x="5614243" y="2087546"/>
                <a:ext cx="26982" cy="25850"/>
              </a:xfrm>
              <a:custGeom>
                <a:avLst/>
                <a:gdLst/>
                <a:ahLst/>
                <a:cxnLst/>
                <a:rect l="l" t="t" r="r" b="b"/>
                <a:pathLst>
                  <a:path w="2144" h="2054" extrusionOk="0">
                    <a:moveTo>
                      <a:pt x="1833" y="118"/>
                    </a:moveTo>
                    <a:cubicBezTo>
                      <a:pt x="1867" y="118"/>
                      <a:pt x="1937" y="118"/>
                      <a:pt x="1971" y="153"/>
                    </a:cubicBezTo>
                    <a:cubicBezTo>
                      <a:pt x="2006" y="153"/>
                      <a:pt x="2040" y="187"/>
                      <a:pt x="2040" y="257"/>
                    </a:cubicBezTo>
                    <a:cubicBezTo>
                      <a:pt x="2040" y="602"/>
                      <a:pt x="900" y="1363"/>
                      <a:pt x="312" y="1708"/>
                    </a:cubicBezTo>
                    <a:cubicBezTo>
                      <a:pt x="588" y="1293"/>
                      <a:pt x="1280" y="222"/>
                      <a:pt x="1764" y="118"/>
                    </a:cubicBezTo>
                    <a:close/>
                    <a:moveTo>
                      <a:pt x="1820" y="0"/>
                    </a:moveTo>
                    <a:cubicBezTo>
                      <a:pt x="1790" y="0"/>
                      <a:pt x="1760" y="4"/>
                      <a:pt x="1729" y="15"/>
                    </a:cubicBezTo>
                    <a:cubicBezTo>
                      <a:pt x="1072" y="187"/>
                      <a:pt x="139" y="1812"/>
                      <a:pt x="105" y="1847"/>
                    </a:cubicBezTo>
                    <a:lnTo>
                      <a:pt x="1" y="2054"/>
                    </a:lnTo>
                    <a:lnTo>
                      <a:pt x="174" y="1950"/>
                    </a:lnTo>
                    <a:cubicBezTo>
                      <a:pt x="381" y="1812"/>
                      <a:pt x="2144" y="775"/>
                      <a:pt x="2144" y="257"/>
                    </a:cubicBezTo>
                    <a:cubicBezTo>
                      <a:pt x="2144" y="187"/>
                      <a:pt x="2109" y="84"/>
                      <a:pt x="2040" y="49"/>
                    </a:cubicBezTo>
                    <a:cubicBezTo>
                      <a:pt x="1967" y="25"/>
                      <a:pt x="1894" y="0"/>
                      <a:pt x="182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4" name="Google Shape;2164;p37"/>
              <p:cNvSpPr/>
              <p:nvPr/>
            </p:nvSpPr>
            <p:spPr>
              <a:xfrm>
                <a:off x="5301480" y="2294784"/>
                <a:ext cx="15668" cy="37428"/>
              </a:xfrm>
              <a:custGeom>
                <a:avLst/>
                <a:gdLst/>
                <a:ahLst/>
                <a:cxnLst/>
                <a:rect l="l" t="t" r="r" b="b"/>
                <a:pathLst>
                  <a:path w="1245" h="2974" extrusionOk="0">
                    <a:moveTo>
                      <a:pt x="381" y="123"/>
                    </a:moveTo>
                    <a:cubicBezTo>
                      <a:pt x="404" y="123"/>
                      <a:pt x="427" y="139"/>
                      <a:pt x="450" y="139"/>
                    </a:cubicBezTo>
                    <a:cubicBezTo>
                      <a:pt x="726" y="381"/>
                      <a:pt x="968" y="1625"/>
                      <a:pt x="1072" y="2386"/>
                    </a:cubicBezTo>
                    <a:cubicBezTo>
                      <a:pt x="657" y="1521"/>
                      <a:pt x="208" y="415"/>
                      <a:pt x="312" y="173"/>
                    </a:cubicBezTo>
                    <a:cubicBezTo>
                      <a:pt x="346" y="139"/>
                      <a:pt x="346" y="139"/>
                      <a:pt x="381" y="139"/>
                    </a:cubicBezTo>
                    <a:lnTo>
                      <a:pt x="346" y="139"/>
                    </a:lnTo>
                    <a:cubicBezTo>
                      <a:pt x="358" y="127"/>
                      <a:pt x="369" y="123"/>
                      <a:pt x="381" y="123"/>
                    </a:cubicBezTo>
                    <a:close/>
                    <a:moveTo>
                      <a:pt x="312" y="1"/>
                    </a:moveTo>
                    <a:cubicBezTo>
                      <a:pt x="277" y="35"/>
                      <a:pt x="208" y="70"/>
                      <a:pt x="208" y="104"/>
                    </a:cubicBezTo>
                    <a:cubicBezTo>
                      <a:pt x="1" y="554"/>
                      <a:pt x="968" y="2489"/>
                      <a:pt x="1107" y="2697"/>
                    </a:cubicBezTo>
                    <a:lnTo>
                      <a:pt x="1245" y="2973"/>
                    </a:lnTo>
                    <a:lnTo>
                      <a:pt x="1210" y="2662"/>
                    </a:lnTo>
                    <a:cubicBezTo>
                      <a:pt x="1176" y="2558"/>
                      <a:pt x="899" y="381"/>
                      <a:pt x="484" y="70"/>
                    </a:cubicBezTo>
                    <a:cubicBezTo>
                      <a:pt x="450" y="35"/>
                      <a:pt x="381" y="1"/>
                      <a:pt x="312" y="1"/>
                    </a:cubicBezTo>
                    <a:close/>
                  </a:path>
                </a:pathLst>
              </a:custGeom>
              <a:solidFill>
                <a:srgbClr val="F9F2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5" name="Google Shape;2165;p37"/>
              <p:cNvSpPr/>
              <p:nvPr/>
            </p:nvSpPr>
            <p:spPr>
              <a:xfrm>
                <a:off x="5314091" y="2304613"/>
                <a:ext cx="26982" cy="25850"/>
              </a:xfrm>
              <a:custGeom>
                <a:avLst/>
                <a:gdLst/>
                <a:ahLst/>
                <a:cxnLst/>
                <a:rect l="l" t="t" r="r" b="b"/>
                <a:pathLst>
                  <a:path w="2144" h="2054" extrusionOk="0">
                    <a:moveTo>
                      <a:pt x="1867" y="118"/>
                    </a:moveTo>
                    <a:cubicBezTo>
                      <a:pt x="1902" y="118"/>
                      <a:pt x="1937" y="118"/>
                      <a:pt x="1971" y="153"/>
                    </a:cubicBezTo>
                    <a:cubicBezTo>
                      <a:pt x="2006" y="153"/>
                      <a:pt x="2040" y="187"/>
                      <a:pt x="2040" y="257"/>
                    </a:cubicBezTo>
                    <a:cubicBezTo>
                      <a:pt x="2040" y="602"/>
                      <a:pt x="934" y="1363"/>
                      <a:pt x="312" y="1708"/>
                    </a:cubicBezTo>
                    <a:cubicBezTo>
                      <a:pt x="589" y="1293"/>
                      <a:pt x="1280" y="222"/>
                      <a:pt x="1764" y="118"/>
                    </a:cubicBezTo>
                    <a:close/>
                    <a:moveTo>
                      <a:pt x="1833" y="0"/>
                    </a:moveTo>
                    <a:cubicBezTo>
                      <a:pt x="1807" y="0"/>
                      <a:pt x="1784" y="4"/>
                      <a:pt x="1764" y="15"/>
                    </a:cubicBezTo>
                    <a:cubicBezTo>
                      <a:pt x="1107" y="187"/>
                      <a:pt x="139" y="1812"/>
                      <a:pt x="105" y="1881"/>
                    </a:cubicBezTo>
                    <a:lnTo>
                      <a:pt x="1" y="2054"/>
                    </a:lnTo>
                    <a:lnTo>
                      <a:pt x="174" y="1950"/>
                    </a:lnTo>
                    <a:cubicBezTo>
                      <a:pt x="381" y="1812"/>
                      <a:pt x="2144" y="775"/>
                      <a:pt x="2144" y="257"/>
                    </a:cubicBezTo>
                    <a:cubicBezTo>
                      <a:pt x="2144" y="187"/>
                      <a:pt x="2109" y="84"/>
                      <a:pt x="2040" y="49"/>
                    </a:cubicBezTo>
                    <a:cubicBezTo>
                      <a:pt x="1967" y="25"/>
                      <a:pt x="1894" y="0"/>
                      <a:pt x="1833" y="0"/>
                    </a:cubicBezTo>
                    <a:close/>
                  </a:path>
                </a:pathLst>
              </a:custGeom>
              <a:solidFill>
                <a:srgbClr val="F9F2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6" name="Google Shape;2166;p37"/>
              <p:cNvSpPr/>
              <p:nvPr/>
            </p:nvSpPr>
            <p:spPr>
              <a:xfrm>
                <a:off x="5137926" y="2484704"/>
                <a:ext cx="16096" cy="37164"/>
              </a:xfrm>
              <a:custGeom>
                <a:avLst/>
                <a:gdLst/>
                <a:ahLst/>
                <a:cxnLst/>
                <a:rect l="l" t="t" r="r" b="b"/>
                <a:pathLst>
                  <a:path w="1279" h="2953" extrusionOk="0">
                    <a:moveTo>
                      <a:pt x="398" y="118"/>
                    </a:moveTo>
                    <a:lnTo>
                      <a:pt x="398" y="118"/>
                    </a:lnTo>
                    <a:cubicBezTo>
                      <a:pt x="426" y="119"/>
                      <a:pt x="455" y="124"/>
                      <a:pt x="484" y="153"/>
                    </a:cubicBezTo>
                    <a:cubicBezTo>
                      <a:pt x="760" y="360"/>
                      <a:pt x="1002" y="1605"/>
                      <a:pt x="1106" y="2365"/>
                    </a:cubicBezTo>
                    <a:cubicBezTo>
                      <a:pt x="691" y="1501"/>
                      <a:pt x="242" y="395"/>
                      <a:pt x="346" y="153"/>
                    </a:cubicBezTo>
                    <a:cubicBezTo>
                      <a:pt x="346" y="124"/>
                      <a:pt x="370" y="119"/>
                      <a:pt x="398" y="118"/>
                    </a:cubicBezTo>
                    <a:close/>
                    <a:moveTo>
                      <a:pt x="406" y="0"/>
                    </a:moveTo>
                    <a:cubicBezTo>
                      <a:pt x="386" y="0"/>
                      <a:pt x="366" y="4"/>
                      <a:pt x="346" y="15"/>
                    </a:cubicBezTo>
                    <a:cubicBezTo>
                      <a:pt x="311" y="15"/>
                      <a:pt x="242" y="49"/>
                      <a:pt x="242" y="84"/>
                    </a:cubicBezTo>
                    <a:cubicBezTo>
                      <a:pt x="0" y="533"/>
                      <a:pt x="1002" y="2469"/>
                      <a:pt x="1141" y="2676"/>
                    </a:cubicBezTo>
                    <a:lnTo>
                      <a:pt x="1279" y="2953"/>
                    </a:lnTo>
                    <a:lnTo>
                      <a:pt x="1244" y="2641"/>
                    </a:lnTo>
                    <a:cubicBezTo>
                      <a:pt x="1210" y="2538"/>
                      <a:pt x="933" y="360"/>
                      <a:pt x="519" y="49"/>
                    </a:cubicBezTo>
                    <a:cubicBezTo>
                      <a:pt x="494" y="25"/>
                      <a:pt x="452" y="0"/>
                      <a:pt x="406" y="0"/>
                    </a:cubicBezTo>
                    <a:close/>
                  </a:path>
                </a:pathLst>
              </a:custGeom>
              <a:solidFill>
                <a:srgbClr val="F9F2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7" name="Google Shape;2167;p37"/>
              <p:cNvSpPr/>
              <p:nvPr/>
            </p:nvSpPr>
            <p:spPr>
              <a:xfrm>
                <a:off x="5150976" y="2494445"/>
                <a:ext cx="26982" cy="25686"/>
              </a:xfrm>
              <a:custGeom>
                <a:avLst/>
                <a:gdLst/>
                <a:ahLst/>
                <a:cxnLst/>
                <a:rect l="l" t="t" r="r" b="b"/>
                <a:pathLst>
                  <a:path w="2144" h="2041" extrusionOk="0">
                    <a:moveTo>
                      <a:pt x="1867" y="105"/>
                    </a:moveTo>
                    <a:cubicBezTo>
                      <a:pt x="1901" y="105"/>
                      <a:pt x="1936" y="105"/>
                      <a:pt x="1970" y="139"/>
                    </a:cubicBezTo>
                    <a:cubicBezTo>
                      <a:pt x="2005" y="139"/>
                      <a:pt x="2039" y="208"/>
                      <a:pt x="2039" y="243"/>
                    </a:cubicBezTo>
                    <a:cubicBezTo>
                      <a:pt x="2039" y="589"/>
                      <a:pt x="899" y="1349"/>
                      <a:pt x="311" y="1729"/>
                    </a:cubicBezTo>
                    <a:cubicBezTo>
                      <a:pt x="588" y="1280"/>
                      <a:pt x="1279" y="243"/>
                      <a:pt x="1763" y="105"/>
                    </a:cubicBezTo>
                    <a:close/>
                    <a:moveTo>
                      <a:pt x="1728" y="1"/>
                    </a:moveTo>
                    <a:cubicBezTo>
                      <a:pt x="1106" y="174"/>
                      <a:pt x="138" y="1798"/>
                      <a:pt x="104" y="1867"/>
                    </a:cubicBezTo>
                    <a:lnTo>
                      <a:pt x="0" y="2040"/>
                    </a:lnTo>
                    <a:lnTo>
                      <a:pt x="173" y="1937"/>
                    </a:lnTo>
                    <a:cubicBezTo>
                      <a:pt x="380" y="1833"/>
                      <a:pt x="2143" y="761"/>
                      <a:pt x="2143" y="243"/>
                    </a:cubicBezTo>
                    <a:cubicBezTo>
                      <a:pt x="2143" y="174"/>
                      <a:pt x="2108" y="105"/>
                      <a:pt x="2039" y="70"/>
                    </a:cubicBezTo>
                    <a:cubicBezTo>
                      <a:pt x="1936" y="1"/>
                      <a:pt x="1832" y="1"/>
                      <a:pt x="1728" y="1"/>
                    </a:cubicBezTo>
                    <a:close/>
                  </a:path>
                </a:pathLst>
              </a:custGeom>
              <a:solidFill>
                <a:srgbClr val="F9F2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8" name="Google Shape;2168;p37"/>
              <p:cNvSpPr/>
              <p:nvPr/>
            </p:nvSpPr>
            <p:spPr>
              <a:xfrm>
                <a:off x="5448071" y="2594495"/>
                <a:ext cx="15681" cy="37428"/>
              </a:xfrm>
              <a:custGeom>
                <a:avLst/>
                <a:gdLst/>
                <a:ahLst/>
                <a:cxnLst/>
                <a:rect l="l" t="t" r="r" b="b"/>
                <a:pathLst>
                  <a:path w="1246" h="2974" extrusionOk="0">
                    <a:moveTo>
                      <a:pt x="381" y="105"/>
                    </a:moveTo>
                    <a:cubicBezTo>
                      <a:pt x="416" y="105"/>
                      <a:pt x="450" y="105"/>
                      <a:pt x="485" y="139"/>
                    </a:cubicBezTo>
                    <a:cubicBezTo>
                      <a:pt x="761" y="347"/>
                      <a:pt x="1003" y="1626"/>
                      <a:pt x="1107" y="2351"/>
                    </a:cubicBezTo>
                    <a:cubicBezTo>
                      <a:pt x="692" y="1522"/>
                      <a:pt x="208" y="416"/>
                      <a:pt x="347" y="174"/>
                    </a:cubicBezTo>
                    <a:cubicBezTo>
                      <a:pt x="347" y="139"/>
                      <a:pt x="381" y="139"/>
                      <a:pt x="381" y="105"/>
                    </a:cubicBezTo>
                    <a:close/>
                    <a:moveTo>
                      <a:pt x="347" y="1"/>
                    </a:moveTo>
                    <a:cubicBezTo>
                      <a:pt x="278" y="1"/>
                      <a:pt x="243" y="36"/>
                      <a:pt x="208" y="105"/>
                    </a:cubicBezTo>
                    <a:cubicBezTo>
                      <a:pt x="1" y="519"/>
                      <a:pt x="1003" y="2490"/>
                      <a:pt x="1142" y="2697"/>
                    </a:cubicBezTo>
                    <a:lnTo>
                      <a:pt x="1245" y="2974"/>
                    </a:lnTo>
                    <a:lnTo>
                      <a:pt x="1211" y="2628"/>
                    </a:lnTo>
                    <a:cubicBezTo>
                      <a:pt x="1211" y="2559"/>
                      <a:pt x="934" y="381"/>
                      <a:pt x="519" y="36"/>
                    </a:cubicBezTo>
                    <a:cubicBezTo>
                      <a:pt x="450" y="1"/>
                      <a:pt x="416" y="1"/>
                      <a:pt x="347" y="1"/>
                    </a:cubicBezTo>
                    <a:close/>
                    <a:moveTo>
                      <a:pt x="1245" y="2974"/>
                    </a:moveTo>
                    <a:lnTo>
                      <a:pt x="1245" y="2974"/>
                    </a:lnTo>
                    <a:lnTo>
                      <a:pt x="1245" y="2974"/>
                    </a:lnTo>
                    <a:close/>
                  </a:path>
                </a:pathLst>
              </a:custGeom>
              <a:solidFill>
                <a:srgbClr val="F9F2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9" name="Google Shape;2169;p37"/>
              <p:cNvSpPr/>
              <p:nvPr/>
            </p:nvSpPr>
            <p:spPr>
              <a:xfrm>
                <a:off x="5461121" y="2604224"/>
                <a:ext cx="26982" cy="25522"/>
              </a:xfrm>
              <a:custGeom>
                <a:avLst/>
                <a:gdLst/>
                <a:ahLst/>
                <a:cxnLst/>
                <a:rect l="l" t="t" r="r" b="b"/>
                <a:pathLst>
                  <a:path w="2144" h="2028" extrusionOk="0">
                    <a:moveTo>
                      <a:pt x="1833" y="92"/>
                    </a:moveTo>
                    <a:lnTo>
                      <a:pt x="1833" y="127"/>
                    </a:lnTo>
                    <a:cubicBezTo>
                      <a:pt x="1844" y="115"/>
                      <a:pt x="1856" y="111"/>
                      <a:pt x="1869" y="111"/>
                    </a:cubicBezTo>
                    <a:cubicBezTo>
                      <a:pt x="1894" y="111"/>
                      <a:pt x="1925" y="127"/>
                      <a:pt x="1971" y="127"/>
                    </a:cubicBezTo>
                    <a:cubicBezTo>
                      <a:pt x="2006" y="127"/>
                      <a:pt x="2006" y="196"/>
                      <a:pt x="2006" y="230"/>
                    </a:cubicBezTo>
                    <a:cubicBezTo>
                      <a:pt x="2006" y="576"/>
                      <a:pt x="900" y="1336"/>
                      <a:pt x="277" y="1717"/>
                    </a:cubicBezTo>
                    <a:cubicBezTo>
                      <a:pt x="554" y="1267"/>
                      <a:pt x="1280" y="230"/>
                      <a:pt x="1764" y="92"/>
                    </a:cubicBezTo>
                    <a:close/>
                    <a:moveTo>
                      <a:pt x="1856" y="0"/>
                    </a:moveTo>
                    <a:cubicBezTo>
                      <a:pt x="1815" y="0"/>
                      <a:pt x="1772" y="9"/>
                      <a:pt x="1729" y="23"/>
                    </a:cubicBezTo>
                    <a:cubicBezTo>
                      <a:pt x="1072" y="161"/>
                      <a:pt x="139" y="1786"/>
                      <a:pt x="105" y="1855"/>
                    </a:cubicBezTo>
                    <a:lnTo>
                      <a:pt x="1" y="2028"/>
                    </a:lnTo>
                    <a:lnTo>
                      <a:pt x="174" y="1924"/>
                    </a:lnTo>
                    <a:cubicBezTo>
                      <a:pt x="381" y="1820"/>
                      <a:pt x="2144" y="783"/>
                      <a:pt x="2144" y="230"/>
                    </a:cubicBezTo>
                    <a:cubicBezTo>
                      <a:pt x="2144" y="161"/>
                      <a:pt x="2109" y="92"/>
                      <a:pt x="2006" y="58"/>
                    </a:cubicBezTo>
                    <a:cubicBezTo>
                      <a:pt x="1965" y="17"/>
                      <a:pt x="1913" y="0"/>
                      <a:pt x="1856" y="0"/>
                    </a:cubicBezTo>
                    <a:close/>
                  </a:path>
                </a:pathLst>
              </a:custGeom>
              <a:solidFill>
                <a:srgbClr val="F9F2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0" name="Google Shape;2170;p37"/>
              <p:cNvSpPr/>
              <p:nvPr/>
            </p:nvSpPr>
            <p:spPr>
              <a:xfrm>
                <a:off x="5104336" y="2082450"/>
                <a:ext cx="50567" cy="42839"/>
              </a:xfrm>
              <a:custGeom>
                <a:avLst/>
                <a:gdLst/>
                <a:ahLst/>
                <a:cxnLst/>
                <a:rect l="l" t="t" r="r" b="b"/>
                <a:pathLst>
                  <a:path w="4018" h="3404" extrusionOk="0">
                    <a:moveTo>
                      <a:pt x="2265" y="0"/>
                    </a:moveTo>
                    <a:cubicBezTo>
                      <a:pt x="854" y="0"/>
                      <a:pt x="1" y="1663"/>
                      <a:pt x="941" y="2805"/>
                    </a:cubicBezTo>
                    <a:cubicBezTo>
                      <a:pt x="1303" y="3217"/>
                      <a:pt x="1778" y="3403"/>
                      <a:pt x="2244" y="3403"/>
                    </a:cubicBezTo>
                    <a:cubicBezTo>
                      <a:pt x="3066" y="3403"/>
                      <a:pt x="3860" y="2821"/>
                      <a:pt x="3948" y="1871"/>
                    </a:cubicBezTo>
                    <a:cubicBezTo>
                      <a:pt x="4017" y="903"/>
                      <a:pt x="3326" y="108"/>
                      <a:pt x="2393" y="5"/>
                    </a:cubicBezTo>
                    <a:cubicBezTo>
                      <a:pt x="2350" y="2"/>
                      <a:pt x="2307" y="0"/>
                      <a:pt x="22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1" name="Google Shape;2171;p37"/>
              <p:cNvSpPr/>
              <p:nvPr/>
            </p:nvSpPr>
            <p:spPr>
              <a:xfrm>
                <a:off x="5360655" y="2156361"/>
                <a:ext cx="50453" cy="42739"/>
              </a:xfrm>
              <a:custGeom>
                <a:avLst/>
                <a:gdLst/>
                <a:ahLst/>
                <a:cxnLst/>
                <a:rect l="l" t="t" r="r" b="b"/>
                <a:pathLst>
                  <a:path w="4009" h="3396" extrusionOk="0">
                    <a:moveTo>
                      <a:pt x="2221" y="0"/>
                    </a:moveTo>
                    <a:cubicBezTo>
                      <a:pt x="831" y="0"/>
                      <a:pt x="1" y="1675"/>
                      <a:pt x="933" y="2773"/>
                    </a:cubicBezTo>
                    <a:cubicBezTo>
                      <a:pt x="1286" y="3202"/>
                      <a:pt x="1762" y="3396"/>
                      <a:pt x="2233" y="3396"/>
                    </a:cubicBezTo>
                    <a:cubicBezTo>
                      <a:pt x="3052" y="3396"/>
                      <a:pt x="3852" y="2806"/>
                      <a:pt x="3940" y="1840"/>
                    </a:cubicBezTo>
                    <a:cubicBezTo>
                      <a:pt x="4009" y="907"/>
                      <a:pt x="3318" y="77"/>
                      <a:pt x="2384" y="8"/>
                    </a:cubicBezTo>
                    <a:cubicBezTo>
                      <a:pt x="2329" y="3"/>
                      <a:pt x="2274" y="0"/>
                      <a:pt x="222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2" name="Google Shape;2172;p37"/>
              <p:cNvSpPr/>
              <p:nvPr/>
            </p:nvSpPr>
            <p:spPr>
              <a:xfrm>
                <a:off x="5585990" y="2105027"/>
                <a:ext cx="50453" cy="42751"/>
              </a:xfrm>
              <a:custGeom>
                <a:avLst/>
                <a:gdLst/>
                <a:ahLst/>
                <a:cxnLst/>
                <a:rect l="l" t="t" r="r" b="b"/>
                <a:pathLst>
                  <a:path w="4009" h="3397" extrusionOk="0">
                    <a:moveTo>
                      <a:pt x="2217" y="0"/>
                    </a:moveTo>
                    <a:cubicBezTo>
                      <a:pt x="799" y="0"/>
                      <a:pt x="1" y="1675"/>
                      <a:pt x="932" y="2773"/>
                    </a:cubicBezTo>
                    <a:cubicBezTo>
                      <a:pt x="1285" y="3202"/>
                      <a:pt x="1762" y="3396"/>
                      <a:pt x="2233" y="3396"/>
                    </a:cubicBezTo>
                    <a:cubicBezTo>
                      <a:pt x="3052" y="3396"/>
                      <a:pt x="3852" y="2806"/>
                      <a:pt x="3940" y="1840"/>
                    </a:cubicBezTo>
                    <a:cubicBezTo>
                      <a:pt x="4009" y="907"/>
                      <a:pt x="3317" y="77"/>
                      <a:pt x="2384" y="8"/>
                    </a:cubicBezTo>
                    <a:cubicBezTo>
                      <a:pt x="2327" y="3"/>
                      <a:pt x="2272" y="0"/>
                      <a:pt x="221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3" name="Google Shape;2173;p37"/>
              <p:cNvSpPr/>
              <p:nvPr/>
            </p:nvSpPr>
            <p:spPr>
              <a:xfrm>
                <a:off x="5285409" y="2317311"/>
                <a:ext cx="50453" cy="42852"/>
              </a:xfrm>
              <a:custGeom>
                <a:avLst/>
                <a:gdLst/>
                <a:ahLst/>
                <a:cxnLst/>
                <a:rect l="l" t="t" r="r" b="b"/>
                <a:pathLst>
                  <a:path w="4009" h="3405" extrusionOk="0">
                    <a:moveTo>
                      <a:pt x="2216" y="0"/>
                    </a:moveTo>
                    <a:cubicBezTo>
                      <a:pt x="798" y="0"/>
                      <a:pt x="0" y="1676"/>
                      <a:pt x="932" y="2808"/>
                    </a:cubicBezTo>
                    <a:cubicBezTo>
                      <a:pt x="1280" y="3218"/>
                      <a:pt x="1749" y="3405"/>
                      <a:pt x="2213" y="3405"/>
                    </a:cubicBezTo>
                    <a:cubicBezTo>
                      <a:pt x="3039" y="3405"/>
                      <a:pt x="3851" y="2814"/>
                      <a:pt x="3939" y="1840"/>
                    </a:cubicBezTo>
                    <a:cubicBezTo>
                      <a:pt x="4008" y="907"/>
                      <a:pt x="3317" y="112"/>
                      <a:pt x="2384" y="8"/>
                    </a:cubicBezTo>
                    <a:cubicBezTo>
                      <a:pt x="2327" y="3"/>
                      <a:pt x="2271" y="0"/>
                      <a:pt x="221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4" name="Google Shape;2174;p37"/>
              <p:cNvSpPr/>
              <p:nvPr/>
            </p:nvSpPr>
            <p:spPr>
              <a:xfrm>
                <a:off x="5123478" y="2513964"/>
                <a:ext cx="50554" cy="42839"/>
              </a:xfrm>
              <a:custGeom>
                <a:avLst/>
                <a:gdLst/>
                <a:ahLst/>
                <a:cxnLst/>
                <a:rect l="l" t="t" r="r" b="b"/>
                <a:pathLst>
                  <a:path w="4017" h="3404" extrusionOk="0">
                    <a:moveTo>
                      <a:pt x="2262" y="1"/>
                    </a:moveTo>
                    <a:cubicBezTo>
                      <a:pt x="821" y="1"/>
                      <a:pt x="1" y="1664"/>
                      <a:pt x="941" y="2805"/>
                    </a:cubicBezTo>
                    <a:cubicBezTo>
                      <a:pt x="1290" y="3217"/>
                      <a:pt x="1762" y="3404"/>
                      <a:pt x="2228" y="3404"/>
                    </a:cubicBezTo>
                    <a:cubicBezTo>
                      <a:pt x="3052" y="3404"/>
                      <a:pt x="3860" y="2821"/>
                      <a:pt x="3948" y="1872"/>
                    </a:cubicBezTo>
                    <a:cubicBezTo>
                      <a:pt x="4017" y="904"/>
                      <a:pt x="3326" y="109"/>
                      <a:pt x="2392" y="5"/>
                    </a:cubicBezTo>
                    <a:cubicBezTo>
                      <a:pt x="2349" y="2"/>
                      <a:pt x="2305" y="1"/>
                      <a:pt x="226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5" name="Google Shape;2175;p37"/>
              <p:cNvSpPr/>
              <p:nvPr/>
            </p:nvSpPr>
            <p:spPr>
              <a:xfrm>
                <a:off x="5434177" y="2620509"/>
                <a:ext cx="50453" cy="42739"/>
              </a:xfrm>
              <a:custGeom>
                <a:avLst/>
                <a:gdLst/>
                <a:ahLst/>
                <a:cxnLst/>
                <a:rect l="l" t="t" r="r" b="b"/>
                <a:pathLst>
                  <a:path w="4009" h="3396" extrusionOk="0">
                    <a:moveTo>
                      <a:pt x="2216" y="0"/>
                    </a:moveTo>
                    <a:cubicBezTo>
                      <a:pt x="799" y="0"/>
                      <a:pt x="0" y="1675"/>
                      <a:pt x="932" y="2773"/>
                    </a:cubicBezTo>
                    <a:cubicBezTo>
                      <a:pt x="1285" y="3202"/>
                      <a:pt x="1757" y="3396"/>
                      <a:pt x="2222" y="3396"/>
                    </a:cubicBezTo>
                    <a:cubicBezTo>
                      <a:pt x="3031" y="3396"/>
                      <a:pt x="3817" y="2806"/>
                      <a:pt x="3905" y="1840"/>
                    </a:cubicBezTo>
                    <a:cubicBezTo>
                      <a:pt x="4008" y="907"/>
                      <a:pt x="3317" y="77"/>
                      <a:pt x="2384" y="8"/>
                    </a:cubicBezTo>
                    <a:cubicBezTo>
                      <a:pt x="2327" y="3"/>
                      <a:pt x="2271" y="0"/>
                      <a:pt x="221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6" name="Google Shape;2176;p37"/>
              <p:cNvSpPr/>
              <p:nvPr/>
            </p:nvSpPr>
            <p:spPr>
              <a:xfrm>
                <a:off x="5214480" y="2158627"/>
                <a:ext cx="56129" cy="55261"/>
              </a:xfrm>
              <a:custGeom>
                <a:avLst/>
                <a:gdLst/>
                <a:ahLst/>
                <a:cxnLst/>
                <a:rect l="l" t="t" r="r" b="b"/>
                <a:pathLst>
                  <a:path w="4460" h="4391" extrusionOk="0">
                    <a:moveTo>
                      <a:pt x="2040" y="1"/>
                    </a:moveTo>
                    <a:lnTo>
                      <a:pt x="1521" y="1487"/>
                    </a:lnTo>
                    <a:lnTo>
                      <a:pt x="1" y="1867"/>
                    </a:lnTo>
                    <a:lnTo>
                      <a:pt x="1245" y="2835"/>
                    </a:lnTo>
                    <a:lnTo>
                      <a:pt x="1141" y="4390"/>
                    </a:lnTo>
                    <a:lnTo>
                      <a:pt x="2455" y="3526"/>
                    </a:lnTo>
                    <a:lnTo>
                      <a:pt x="3906" y="4079"/>
                    </a:lnTo>
                    <a:lnTo>
                      <a:pt x="3457" y="2593"/>
                    </a:lnTo>
                    <a:lnTo>
                      <a:pt x="4459" y="1383"/>
                    </a:lnTo>
                    <a:lnTo>
                      <a:pt x="2904" y="1314"/>
                    </a:lnTo>
                    <a:lnTo>
                      <a:pt x="204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7" name="Google Shape;2177;p37"/>
              <p:cNvSpPr/>
              <p:nvPr/>
            </p:nvSpPr>
            <p:spPr>
              <a:xfrm>
                <a:off x="5443288" y="2278260"/>
                <a:ext cx="23068" cy="23937"/>
              </a:xfrm>
              <a:custGeom>
                <a:avLst/>
                <a:gdLst/>
                <a:ahLst/>
                <a:cxnLst/>
                <a:rect l="l" t="t" r="r" b="b"/>
                <a:pathLst>
                  <a:path w="1833" h="1902" extrusionOk="0">
                    <a:moveTo>
                      <a:pt x="658" y="0"/>
                    </a:moveTo>
                    <a:lnTo>
                      <a:pt x="588" y="657"/>
                    </a:lnTo>
                    <a:lnTo>
                      <a:pt x="1" y="968"/>
                    </a:lnTo>
                    <a:lnTo>
                      <a:pt x="623" y="1244"/>
                    </a:lnTo>
                    <a:lnTo>
                      <a:pt x="727" y="1901"/>
                    </a:lnTo>
                    <a:lnTo>
                      <a:pt x="1176" y="1383"/>
                    </a:lnTo>
                    <a:lnTo>
                      <a:pt x="1833" y="1486"/>
                    </a:lnTo>
                    <a:lnTo>
                      <a:pt x="1833" y="1486"/>
                    </a:lnTo>
                    <a:lnTo>
                      <a:pt x="1522" y="899"/>
                    </a:lnTo>
                    <a:lnTo>
                      <a:pt x="1798" y="311"/>
                    </a:lnTo>
                    <a:lnTo>
                      <a:pt x="1798" y="311"/>
                    </a:lnTo>
                    <a:lnTo>
                      <a:pt x="1141" y="449"/>
                    </a:lnTo>
                    <a:lnTo>
                      <a:pt x="65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8" name="Google Shape;2178;p37"/>
              <p:cNvSpPr/>
              <p:nvPr/>
            </p:nvSpPr>
            <p:spPr>
              <a:xfrm>
                <a:off x="5679496" y="1993763"/>
                <a:ext cx="23509" cy="23937"/>
              </a:xfrm>
              <a:custGeom>
                <a:avLst/>
                <a:gdLst/>
                <a:ahLst/>
                <a:cxnLst/>
                <a:rect l="l" t="t" r="r" b="b"/>
                <a:pathLst>
                  <a:path w="1868" h="1902" extrusionOk="0">
                    <a:moveTo>
                      <a:pt x="657" y="0"/>
                    </a:moveTo>
                    <a:lnTo>
                      <a:pt x="588" y="657"/>
                    </a:lnTo>
                    <a:lnTo>
                      <a:pt x="1" y="968"/>
                    </a:lnTo>
                    <a:lnTo>
                      <a:pt x="623" y="1245"/>
                    </a:lnTo>
                    <a:lnTo>
                      <a:pt x="761" y="1902"/>
                    </a:lnTo>
                    <a:lnTo>
                      <a:pt x="1176" y="1418"/>
                    </a:lnTo>
                    <a:lnTo>
                      <a:pt x="1867" y="1487"/>
                    </a:lnTo>
                    <a:lnTo>
                      <a:pt x="1522" y="899"/>
                    </a:lnTo>
                    <a:lnTo>
                      <a:pt x="1798" y="312"/>
                    </a:lnTo>
                    <a:lnTo>
                      <a:pt x="1141" y="450"/>
                    </a:lnTo>
                    <a:lnTo>
                      <a:pt x="657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9" name="Google Shape;2179;p37"/>
              <p:cNvSpPr/>
              <p:nvPr/>
            </p:nvSpPr>
            <p:spPr>
              <a:xfrm>
                <a:off x="5155318" y="2410931"/>
                <a:ext cx="23937" cy="23496"/>
              </a:xfrm>
              <a:custGeom>
                <a:avLst/>
                <a:gdLst/>
                <a:ahLst/>
                <a:cxnLst/>
                <a:rect l="l" t="t" r="r" b="b"/>
                <a:pathLst>
                  <a:path w="1902" h="1867" extrusionOk="0">
                    <a:moveTo>
                      <a:pt x="485" y="0"/>
                    </a:moveTo>
                    <a:lnTo>
                      <a:pt x="519" y="657"/>
                    </a:lnTo>
                    <a:lnTo>
                      <a:pt x="1" y="1072"/>
                    </a:lnTo>
                    <a:lnTo>
                      <a:pt x="623" y="1245"/>
                    </a:lnTo>
                    <a:lnTo>
                      <a:pt x="865" y="1867"/>
                    </a:lnTo>
                    <a:lnTo>
                      <a:pt x="1210" y="1314"/>
                    </a:lnTo>
                    <a:lnTo>
                      <a:pt x="1902" y="1279"/>
                    </a:lnTo>
                    <a:lnTo>
                      <a:pt x="1452" y="761"/>
                    </a:lnTo>
                    <a:lnTo>
                      <a:pt x="1660" y="139"/>
                    </a:lnTo>
                    <a:lnTo>
                      <a:pt x="1038" y="381"/>
                    </a:lnTo>
                    <a:lnTo>
                      <a:pt x="485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0" name="Google Shape;2180;p37"/>
              <p:cNvSpPr/>
              <p:nvPr/>
            </p:nvSpPr>
            <p:spPr>
              <a:xfrm>
                <a:off x="5463739" y="2484880"/>
                <a:ext cx="41342" cy="40901"/>
              </a:xfrm>
              <a:custGeom>
                <a:avLst/>
                <a:gdLst/>
                <a:ahLst/>
                <a:cxnLst/>
                <a:rect l="l" t="t" r="r" b="b"/>
                <a:pathLst>
                  <a:path w="3285" h="3250" extrusionOk="0">
                    <a:moveTo>
                      <a:pt x="2420" y="1"/>
                    </a:moveTo>
                    <a:lnTo>
                      <a:pt x="1452" y="657"/>
                    </a:lnTo>
                    <a:lnTo>
                      <a:pt x="381" y="242"/>
                    </a:lnTo>
                    <a:lnTo>
                      <a:pt x="381" y="242"/>
                    </a:lnTo>
                    <a:lnTo>
                      <a:pt x="726" y="1349"/>
                    </a:lnTo>
                    <a:lnTo>
                      <a:pt x="0" y="2247"/>
                    </a:lnTo>
                    <a:lnTo>
                      <a:pt x="1141" y="2282"/>
                    </a:lnTo>
                    <a:lnTo>
                      <a:pt x="1798" y="3250"/>
                    </a:lnTo>
                    <a:lnTo>
                      <a:pt x="2178" y="2144"/>
                    </a:lnTo>
                    <a:lnTo>
                      <a:pt x="3284" y="1832"/>
                    </a:lnTo>
                    <a:lnTo>
                      <a:pt x="2351" y="1141"/>
                    </a:lnTo>
                    <a:lnTo>
                      <a:pt x="24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1" name="Google Shape;2181;p37"/>
              <p:cNvSpPr/>
              <p:nvPr/>
            </p:nvSpPr>
            <p:spPr>
              <a:xfrm>
                <a:off x="5063536" y="2637133"/>
                <a:ext cx="32633" cy="30456"/>
              </a:xfrm>
              <a:custGeom>
                <a:avLst/>
                <a:gdLst/>
                <a:ahLst/>
                <a:cxnLst/>
                <a:rect l="l" t="t" r="r" b="b"/>
                <a:pathLst>
                  <a:path w="2593" h="2420" extrusionOk="0">
                    <a:moveTo>
                      <a:pt x="519" y="0"/>
                    </a:moveTo>
                    <a:lnTo>
                      <a:pt x="657" y="864"/>
                    </a:lnTo>
                    <a:lnTo>
                      <a:pt x="0" y="1487"/>
                    </a:lnTo>
                    <a:lnTo>
                      <a:pt x="899" y="1625"/>
                    </a:lnTo>
                    <a:lnTo>
                      <a:pt x="1314" y="2420"/>
                    </a:lnTo>
                    <a:lnTo>
                      <a:pt x="1694" y="1625"/>
                    </a:lnTo>
                    <a:lnTo>
                      <a:pt x="2593" y="1521"/>
                    </a:lnTo>
                    <a:lnTo>
                      <a:pt x="1936" y="864"/>
                    </a:lnTo>
                    <a:lnTo>
                      <a:pt x="2109" y="0"/>
                    </a:lnTo>
                    <a:lnTo>
                      <a:pt x="2109" y="0"/>
                    </a:lnTo>
                    <a:lnTo>
                      <a:pt x="1314" y="415"/>
                    </a:lnTo>
                    <a:lnTo>
                      <a:pt x="519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2" name="Google Shape;2182;p37"/>
              <p:cNvSpPr/>
              <p:nvPr/>
            </p:nvSpPr>
            <p:spPr>
              <a:xfrm>
                <a:off x="5096597" y="1989560"/>
                <a:ext cx="477764" cy="281766"/>
              </a:xfrm>
              <a:custGeom>
                <a:avLst/>
                <a:gdLst/>
                <a:ahLst/>
                <a:cxnLst/>
                <a:rect l="l" t="t" r="r" b="b"/>
                <a:pathLst>
                  <a:path w="37963" h="22389" extrusionOk="0">
                    <a:moveTo>
                      <a:pt x="37718" y="1"/>
                    </a:moveTo>
                    <a:cubicBezTo>
                      <a:pt x="37647" y="1"/>
                      <a:pt x="37576" y="38"/>
                      <a:pt x="37538" y="127"/>
                    </a:cubicBezTo>
                    <a:cubicBezTo>
                      <a:pt x="33632" y="10047"/>
                      <a:pt x="27894" y="16718"/>
                      <a:pt x="20532" y="19898"/>
                    </a:cubicBezTo>
                    <a:cubicBezTo>
                      <a:pt x="16890" y="21466"/>
                      <a:pt x="13287" y="21972"/>
                      <a:pt x="10156" y="21972"/>
                    </a:cubicBezTo>
                    <a:cubicBezTo>
                      <a:pt x="4521" y="21972"/>
                      <a:pt x="413" y="20335"/>
                      <a:pt x="346" y="20313"/>
                    </a:cubicBezTo>
                    <a:cubicBezTo>
                      <a:pt x="322" y="20305"/>
                      <a:pt x="295" y="20301"/>
                      <a:pt x="269" y="20301"/>
                    </a:cubicBezTo>
                    <a:cubicBezTo>
                      <a:pt x="183" y="20301"/>
                      <a:pt x="96" y="20346"/>
                      <a:pt x="69" y="20451"/>
                    </a:cubicBezTo>
                    <a:cubicBezTo>
                      <a:pt x="0" y="20555"/>
                      <a:pt x="69" y="20659"/>
                      <a:pt x="173" y="20728"/>
                    </a:cubicBezTo>
                    <a:cubicBezTo>
                      <a:pt x="3265" y="21803"/>
                      <a:pt x="6552" y="22388"/>
                      <a:pt x="9845" y="22388"/>
                    </a:cubicBezTo>
                    <a:cubicBezTo>
                      <a:pt x="9939" y="22388"/>
                      <a:pt x="10034" y="22388"/>
                      <a:pt x="10128" y="22387"/>
                    </a:cubicBezTo>
                    <a:cubicBezTo>
                      <a:pt x="10211" y="22388"/>
                      <a:pt x="10293" y="22388"/>
                      <a:pt x="10376" y="22388"/>
                    </a:cubicBezTo>
                    <a:cubicBezTo>
                      <a:pt x="13921" y="22388"/>
                      <a:pt x="17428" y="21663"/>
                      <a:pt x="20670" y="20279"/>
                    </a:cubicBezTo>
                    <a:cubicBezTo>
                      <a:pt x="28171" y="17064"/>
                      <a:pt x="33978" y="10324"/>
                      <a:pt x="37918" y="265"/>
                    </a:cubicBezTo>
                    <a:cubicBezTo>
                      <a:pt x="37962" y="112"/>
                      <a:pt x="37840" y="1"/>
                      <a:pt x="377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3" name="Google Shape;2183;p37"/>
              <p:cNvSpPr/>
              <p:nvPr/>
            </p:nvSpPr>
            <p:spPr>
              <a:xfrm>
                <a:off x="5024308" y="2289964"/>
                <a:ext cx="545585" cy="202757"/>
              </a:xfrm>
              <a:custGeom>
                <a:avLst/>
                <a:gdLst/>
                <a:ahLst/>
                <a:cxnLst/>
                <a:rect l="l" t="t" r="r" b="b"/>
                <a:pathLst>
                  <a:path w="43352" h="16111" extrusionOk="0">
                    <a:moveTo>
                      <a:pt x="43119" y="0"/>
                    </a:moveTo>
                    <a:cubicBezTo>
                      <a:pt x="43048" y="0"/>
                      <a:pt x="42979" y="30"/>
                      <a:pt x="42936" y="72"/>
                    </a:cubicBezTo>
                    <a:cubicBezTo>
                      <a:pt x="39480" y="3978"/>
                      <a:pt x="35436" y="7262"/>
                      <a:pt x="30977" y="9924"/>
                    </a:cubicBezTo>
                    <a:cubicBezTo>
                      <a:pt x="26069" y="12809"/>
                      <a:pt x="19119" y="15677"/>
                      <a:pt x="10882" y="15677"/>
                    </a:cubicBezTo>
                    <a:cubicBezTo>
                      <a:pt x="7575" y="15677"/>
                      <a:pt x="4060" y="15215"/>
                      <a:pt x="387" y="14106"/>
                    </a:cubicBezTo>
                    <a:cubicBezTo>
                      <a:pt x="358" y="14095"/>
                      <a:pt x="331" y="14090"/>
                      <a:pt x="306" y="14090"/>
                    </a:cubicBezTo>
                    <a:cubicBezTo>
                      <a:pt x="86" y="14090"/>
                      <a:pt x="0" y="14459"/>
                      <a:pt x="249" y="14521"/>
                    </a:cubicBezTo>
                    <a:cubicBezTo>
                      <a:pt x="3705" y="15592"/>
                      <a:pt x="7300" y="16111"/>
                      <a:pt x="10895" y="16111"/>
                    </a:cubicBezTo>
                    <a:cubicBezTo>
                      <a:pt x="19225" y="16111"/>
                      <a:pt x="26241" y="13207"/>
                      <a:pt x="31184" y="10304"/>
                    </a:cubicBezTo>
                    <a:cubicBezTo>
                      <a:pt x="35712" y="7642"/>
                      <a:pt x="39791" y="4289"/>
                      <a:pt x="43282" y="349"/>
                    </a:cubicBezTo>
                    <a:cubicBezTo>
                      <a:pt x="43351" y="245"/>
                      <a:pt x="43351" y="142"/>
                      <a:pt x="43248" y="38"/>
                    </a:cubicBezTo>
                    <a:cubicBezTo>
                      <a:pt x="43208" y="12"/>
                      <a:pt x="43163" y="0"/>
                      <a:pt x="4311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4" name="Google Shape;2184;p37"/>
              <p:cNvSpPr/>
              <p:nvPr/>
            </p:nvSpPr>
            <p:spPr>
              <a:xfrm>
                <a:off x="5071188" y="2268871"/>
                <a:ext cx="498290" cy="164687"/>
              </a:xfrm>
              <a:custGeom>
                <a:avLst/>
                <a:gdLst/>
                <a:ahLst/>
                <a:cxnLst/>
                <a:rect l="l" t="t" r="r" b="b"/>
                <a:pathLst>
                  <a:path w="39594" h="13086" extrusionOk="0">
                    <a:moveTo>
                      <a:pt x="296" y="1"/>
                    </a:moveTo>
                    <a:cubicBezTo>
                      <a:pt x="140" y="1"/>
                      <a:pt x="0" y="166"/>
                      <a:pt x="118" y="331"/>
                    </a:cubicBezTo>
                    <a:cubicBezTo>
                      <a:pt x="2780" y="4064"/>
                      <a:pt x="6202" y="7141"/>
                      <a:pt x="10142" y="9422"/>
                    </a:cubicBezTo>
                    <a:cubicBezTo>
                      <a:pt x="14359" y="11841"/>
                      <a:pt x="19129" y="13086"/>
                      <a:pt x="23968" y="13086"/>
                    </a:cubicBezTo>
                    <a:cubicBezTo>
                      <a:pt x="28462" y="13086"/>
                      <a:pt x="33612" y="12049"/>
                      <a:pt x="39350" y="9284"/>
                    </a:cubicBezTo>
                    <a:cubicBezTo>
                      <a:pt x="39594" y="9162"/>
                      <a:pt x="39461" y="8851"/>
                      <a:pt x="39260" y="8851"/>
                    </a:cubicBezTo>
                    <a:cubicBezTo>
                      <a:pt x="39233" y="8851"/>
                      <a:pt x="39205" y="8857"/>
                      <a:pt x="39177" y="8869"/>
                    </a:cubicBezTo>
                    <a:cubicBezTo>
                      <a:pt x="33463" y="11620"/>
                      <a:pt x="28370" y="12646"/>
                      <a:pt x="23951" y="12646"/>
                    </a:cubicBezTo>
                    <a:cubicBezTo>
                      <a:pt x="18266" y="12646"/>
                      <a:pt x="13695" y="10948"/>
                      <a:pt x="10350" y="9042"/>
                    </a:cubicBezTo>
                    <a:cubicBezTo>
                      <a:pt x="6444" y="6830"/>
                      <a:pt x="3091" y="3753"/>
                      <a:pt x="498" y="124"/>
                    </a:cubicBezTo>
                    <a:cubicBezTo>
                      <a:pt x="444" y="36"/>
                      <a:pt x="368" y="1"/>
                      <a:pt x="2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5" name="Google Shape;2185;p37"/>
              <p:cNvSpPr/>
              <p:nvPr/>
            </p:nvSpPr>
            <p:spPr>
              <a:xfrm>
                <a:off x="5085874" y="2290429"/>
                <a:ext cx="30128" cy="28505"/>
              </a:xfrm>
              <a:custGeom>
                <a:avLst/>
                <a:gdLst/>
                <a:ahLst/>
                <a:cxnLst/>
                <a:rect l="l" t="t" r="r" b="b"/>
                <a:pathLst>
                  <a:path w="2394" h="2265" extrusionOk="0">
                    <a:moveTo>
                      <a:pt x="1198" y="1"/>
                    </a:moveTo>
                    <a:cubicBezTo>
                      <a:pt x="675" y="1"/>
                      <a:pt x="157" y="324"/>
                      <a:pt x="92" y="1003"/>
                    </a:cubicBezTo>
                    <a:cubicBezTo>
                      <a:pt x="0" y="1829"/>
                      <a:pt x="610" y="2265"/>
                      <a:pt x="1217" y="2265"/>
                    </a:cubicBezTo>
                    <a:cubicBezTo>
                      <a:pt x="1754" y="2265"/>
                      <a:pt x="2290" y="1924"/>
                      <a:pt x="2339" y="1211"/>
                    </a:cubicBezTo>
                    <a:cubicBezTo>
                      <a:pt x="2394" y="420"/>
                      <a:pt x="1793" y="1"/>
                      <a:pt x="119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6" name="Google Shape;2186;p37"/>
              <p:cNvSpPr/>
              <p:nvPr/>
            </p:nvSpPr>
            <p:spPr>
              <a:xfrm>
                <a:off x="5121628" y="2330852"/>
                <a:ext cx="33703" cy="28794"/>
              </a:xfrm>
              <a:custGeom>
                <a:avLst/>
                <a:gdLst/>
                <a:ahLst/>
                <a:cxnLst/>
                <a:rect l="l" t="t" r="r" b="b"/>
                <a:pathLst>
                  <a:path w="2678" h="2288" extrusionOk="0">
                    <a:moveTo>
                      <a:pt x="1487" y="1"/>
                    </a:moveTo>
                    <a:cubicBezTo>
                      <a:pt x="537" y="1"/>
                      <a:pt x="0" y="1131"/>
                      <a:pt x="638" y="1870"/>
                    </a:cubicBezTo>
                    <a:cubicBezTo>
                      <a:pt x="864" y="2158"/>
                      <a:pt x="1175" y="2287"/>
                      <a:pt x="1484" y="2287"/>
                    </a:cubicBezTo>
                    <a:cubicBezTo>
                      <a:pt x="2028" y="2287"/>
                      <a:pt x="2564" y="1887"/>
                      <a:pt x="2609" y="1248"/>
                    </a:cubicBezTo>
                    <a:cubicBezTo>
                      <a:pt x="2678" y="626"/>
                      <a:pt x="2194" y="73"/>
                      <a:pt x="1572" y="3"/>
                    </a:cubicBezTo>
                    <a:cubicBezTo>
                      <a:pt x="1543" y="2"/>
                      <a:pt x="1515" y="1"/>
                      <a:pt x="14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7" name="Google Shape;2187;p37"/>
              <p:cNvSpPr/>
              <p:nvPr/>
            </p:nvSpPr>
            <p:spPr>
              <a:xfrm>
                <a:off x="5171654" y="2365222"/>
                <a:ext cx="33703" cy="28467"/>
              </a:xfrm>
              <a:custGeom>
                <a:avLst/>
                <a:gdLst/>
                <a:ahLst/>
                <a:cxnLst/>
                <a:rect l="l" t="t" r="r" b="b"/>
                <a:pathLst>
                  <a:path w="2678" h="2262" extrusionOk="0">
                    <a:moveTo>
                      <a:pt x="1520" y="0"/>
                    </a:moveTo>
                    <a:cubicBezTo>
                      <a:pt x="569" y="0"/>
                      <a:pt x="1" y="1098"/>
                      <a:pt x="638" y="1870"/>
                    </a:cubicBezTo>
                    <a:cubicBezTo>
                      <a:pt x="859" y="2140"/>
                      <a:pt x="1163" y="2261"/>
                      <a:pt x="1466" y="2261"/>
                    </a:cubicBezTo>
                    <a:cubicBezTo>
                      <a:pt x="2016" y="2261"/>
                      <a:pt x="2564" y="1859"/>
                      <a:pt x="2609" y="1213"/>
                    </a:cubicBezTo>
                    <a:cubicBezTo>
                      <a:pt x="2678" y="625"/>
                      <a:pt x="2194" y="72"/>
                      <a:pt x="1606" y="3"/>
                    </a:cubicBezTo>
                    <a:cubicBezTo>
                      <a:pt x="1577" y="1"/>
                      <a:pt x="1548" y="0"/>
                      <a:pt x="152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8" name="Google Shape;2188;p37"/>
              <p:cNvSpPr/>
              <p:nvPr/>
            </p:nvSpPr>
            <p:spPr>
              <a:xfrm>
                <a:off x="5231684" y="2392192"/>
                <a:ext cx="33703" cy="28593"/>
              </a:xfrm>
              <a:custGeom>
                <a:avLst/>
                <a:gdLst/>
                <a:ahLst/>
                <a:cxnLst/>
                <a:rect l="l" t="t" r="r" b="b"/>
                <a:pathLst>
                  <a:path w="2678" h="2272" extrusionOk="0">
                    <a:moveTo>
                      <a:pt x="1522" y="0"/>
                    </a:moveTo>
                    <a:cubicBezTo>
                      <a:pt x="570" y="0"/>
                      <a:pt x="0" y="1131"/>
                      <a:pt x="638" y="1870"/>
                    </a:cubicBezTo>
                    <a:cubicBezTo>
                      <a:pt x="864" y="2146"/>
                      <a:pt x="1177" y="2272"/>
                      <a:pt x="1487" y="2272"/>
                    </a:cubicBezTo>
                    <a:cubicBezTo>
                      <a:pt x="2030" y="2272"/>
                      <a:pt x="2564" y="1886"/>
                      <a:pt x="2609" y="1247"/>
                    </a:cubicBezTo>
                    <a:cubicBezTo>
                      <a:pt x="2678" y="625"/>
                      <a:pt x="2228" y="72"/>
                      <a:pt x="1606" y="3"/>
                    </a:cubicBezTo>
                    <a:cubicBezTo>
                      <a:pt x="1578" y="1"/>
                      <a:pt x="1550" y="0"/>
                      <a:pt x="152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9" name="Google Shape;2189;p37"/>
              <p:cNvSpPr/>
              <p:nvPr/>
            </p:nvSpPr>
            <p:spPr>
              <a:xfrm>
                <a:off x="5299970" y="2410024"/>
                <a:ext cx="33715" cy="28593"/>
              </a:xfrm>
              <a:custGeom>
                <a:avLst/>
                <a:gdLst/>
                <a:ahLst/>
                <a:cxnLst/>
                <a:rect l="l" t="t" r="r" b="b"/>
                <a:pathLst>
                  <a:path w="2679" h="2272" extrusionOk="0">
                    <a:moveTo>
                      <a:pt x="1523" y="0"/>
                    </a:moveTo>
                    <a:cubicBezTo>
                      <a:pt x="570" y="0"/>
                      <a:pt x="1" y="1131"/>
                      <a:pt x="639" y="1870"/>
                    </a:cubicBezTo>
                    <a:cubicBezTo>
                      <a:pt x="878" y="2146"/>
                      <a:pt x="1194" y="2272"/>
                      <a:pt x="1505" y="2272"/>
                    </a:cubicBezTo>
                    <a:cubicBezTo>
                      <a:pt x="2049" y="2272"/>
                      <a:pt x="2578" y="1886"/>
                      <a:pt x="2644" y="1248"/>
                    </a:cubicBezTo>
                    <a:cubicBezTo>
                      <a:pt x="2678" y="625"/>
                      <a:pt x="2229" y="72"/>
                      <a:pt x="1607" y="3"/>
                    </a:cubicBezTo>
                    <a:cubicBezTo>
                      <a:pt x="1578" y="1"/>
                      <a:pt x="1550" y="0"/>
                      <a:pt x="152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0" name="Google Shape;2190;p37"/>
              <p:cNvSpPr/>
              <p:nvPr/>
            </p:nvSpPr>
            <p:spPr>
              <a:xfrm>
                <a:off x="5369930" y="2418381"/>
                <a:ext cx="30128" cy="28492"/>
              </a:xfrm>
              <a:custGeom>
                <a:avLst/>
                <a:gdLst/>
                <a:ahLst/>
                <a:cxnLst/>
                <a:rect l="l" t="t" r="r" b="b"/>
                <a:pathLst>
                  <a:path w="2394" h="2264" extrusionOk="0">
                    <a:moveTo>
                      <a:pt x="1209" y="1"/>
                    </a:moveTo>
                    <a:cubicBezTo>
                      <a:pt x="682" y="1"/>
                      <a:pt x="157" y="333"/>
                      <a:pt x="92" y="1033"/>
                    </a:cubicBezTo>
                    <a:cubicBezTo>
                      <a:pt x="1" y="1837"/>
                      <a:pt x="604" y="2264"/>
                      <a:pt x="1209" y="2264"/>
                    </a:cubicBezTo>
                    <a:cubicBezTo>
                      <a:pt x="1749" y="2264"/>
                      <a:pt x="2290" y="1923"/>
                      <a:pt x="2339" y="1206"/>
                    </a:cubicBezTo>
                    <a:cubicBezTo>
                      <a:pt x="2394" y="420"/>
                      <a:pt x="1800" y="1"/>
                      <a:pt x="120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1" name="Google Shape;2191;p37"/>
              <p:cNvSpPr/>
              <p:nvPr/>
            </p:nvSpPr>
            <p:spPr>
              <a:xfrm>
                <a:off x="5443641" y="2407810"/>
                <a:ext cx="33589" cy="28392"/>
              </a:xfrm>
              <a:custGeom>
                <a:avLst/>
                <a:gdLst/>
                <a:ahLst/>
                <a:cxnLst/>
                <a:rect l="l" t="t" r="r" b="b"/>
                <a:pathLst>
                  <a:path w="2669" h="2256" extrusionOk="0">
                    <a:moveTo>
                      <a:pt x="1474" y="0"/>
                    </a:moveTo>
                    <a:cubicBezTo>
                      <a:pt x="545" y="0"/>
                      <a:pt x="0" y="1110"/>
                      <a:pt x="630" y="1838"/>
                    </a:cubicBezTo>
                    <a:cubicBezTo>
                      <a:pt x="867" y="2126"/>
                      <a:pt x="1183" y="2256"/>
                      <a:pt x="1493" y="2256"/>
                    </a:cubicBezTo>
                    <a:cubicBezTo>
                      <a:pt x="2038" y="2256"/>
                      <a:pt x="2568" y="1855"/>
                      <a:pt x="2634" y="1216"/>
                    </a:cubicBezTo>
                    <a:cubicBezTo>
                      <a:pt x="2669" y="594"/>
                      <a:pt x="2220" y="41"/>
                      <a:pt x="1597" y="6"/>
                    </a:cubicBezTo>
                    <a:cubicBezTo>
                      <a:pt x="1556" y="2"/>
                      <a:pt x="1514" y="0"/>
                      <a:pt x="147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2" name="Google Shape;2192;p37"/>
              <p:cNvSpPr/>
              <p:nvPr/>
            </p:nvSpPr>
            <p:spPr>
              <a:xfrm>
                <a:off x="5528111" y="2380047"/>
                <a:ext cx="28291" cy="28719"/>
              </a:xfrm>
              <a:custGeom>
                <a:avLst/>
                <a:gdLst/>
                <a:ahLst/>
                <a:cxnLst/>
                <a:rect l="l" t="t" r="r" b="b"/>
                <a:pathLst>
                  <a:path w="2248" h="2282" extrusionOk="0">
                    <a:moveTo>
                      <a:pt x="1107" y="0"/>
                    </a:moveTo>
                    <a:cubicBezTo>
                      <a:pt x="485" y="0"/>
                      <a:pt x="1" y="519"/>
                      <a:pt x="1" y="1141"/>
                    </a:cubicBezTo>
                    <a:cubicBezTo>
                      <a:pt x="1" y="1763"/>
                      <a:pt x="485" y="2282"/>
                      <a:pt x="1107" y="2282"/>
                    </a:cubicBezTo>
                    <a:cubicBezTo>
                      <a:pt x="1764" y="2282"/>
                      <a:pt x="2248" y="1763"/>
                      <a:pt x="2248" y="1141"/>
                    </a:cubicBezTo>
                    <a:cubicBezTo>
                      <a:pt x="2248" y="519"/>
                      <a:pt x="1764" y="0"/>
                      <a:pt x="110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93" name="Google Shape;2193;p37"/>
          <p:cNvGrpSpPr/>
          <p:nvPr/>
        </p:nvGrpSpPr>
        <p:grpSpPr>
          <a:xfrm>
            <a:off x="715100" y="1404537"/>
            <a:ext cx="886439" cy="1196571"/>
            <a:chOff x="715100" y="1404537"/>
            <a:chExt cx="886439" cy="1196571"/>
          </a:xfrm>
        </p:grpSpPr>
        <p:sp>
          <p:nvSpPr>
            <p:cNvPr id="1880" name="Google Shape;1880;p37"/>
            <p:cNvSpPr/>
            <p:nvPr/>
          </p:nvSpPr>
          <p:spPr>
            <a:xfrm>
              <a:off x="940725" y="1843650"/>
              <a:ext cx="318300" cy="3183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94" name="Google Shape;2194;p37"/>
            <p:cNvGrpSpPr/>
            <p:nvPr/>
          </p:nvGrpSpPr>
          <p:grpSpPr>
            <a:xfrm>
              <a:off x="715100" y="1404537"/>
              <a:ext cx="886439" cy="1196571"/>
              <a:chOff x="2426991" y="2816017"/>
              <a:chExt cx="951728" cy="1284702"/>
            </a:xfrm>
          </p:grpSpPr>
          <p:sp>
            <p:nvSpPr>
              <p:cNvPr id="2195" name="Google Shape;2195;p37"/>
              <p:cNvSpPr/>
              <p:nvPr/>
            </p:nvSpPr>
            <p:spPr>
              <a:xfrm>
                <a:off x="2446120" y="3001280"/>
                <a:ext cx="932599" cy="1099438"/>
              </a:xfrm>
              <a:custGeom>
                <a:avLst/>
                <a:gdLst/>
                <a:ahLst/>
                <a:cxnLst/>
                <a:rect l="l" t="t" r="r" b="b"/>
                <a:pathLst>
                  <a:path w="74104" h="87361" extrusionOk="0">
                    <a:moveTo>
                      <a:pt x="35701" y="0"/>
                    </a:moveTo>
                    <a:cubicBezTo>
                      <a:pt x="25352" y="0"/>
                      <a:pt x="17204" y="9425"/>
                      <a:pt x="19081" y="19940"/>
                    </a:cubicBezTo>
                    <a:cubicBezTo>
                      <a:pt x="17802" y="18454"/>
                      <a:pt x="16419" y="17037"/>
                      <a:pt x="14968" y="15723"/>
                    </a:cubicBezTo>
                    <a:cubicBezTo>
                      <a:pt x="12290" y="13292"/>
                      <a:pt x="8735" y="9929"/>
                      <a:pt x="4840" y="9929"/>
                    </a:cubicBezTo>
                    <a:cubicBezTo>
                      <a:pt x="4361" y="9929"/>
                      <a:pt x="3877" y="9980"/>
                      <a:pt x="3388" y="10089"/>
                    </a:cubicBezTo>
                    <a:cubicBezTo>
                      <a:pt x="2248" y="10297"/>
                      <a:pt x="1245" y="10988"/>
                      <a:pt x="623" y="11990"/>
                    </a:cubicBezTo>
                    <a:cubicBezTo>
                      <a:pt x="139" y="12924"/>
                      <a:pt x="1" y="13995"/>
                      <a:pt x="243" y="15032"/>
                    </a:cubicBezTo>
                    <a:cubicBezTo>
                      <a:pt x="589" y="16622"/>
                      <a:pt x="1211" y="18143"/>
                      <a:pt x="2040" y="19526"/>
                    </a:cubicBezTo>
                    <a:cubicBezTo>
                      <a:pt x="5670" y="26162"/>
                      <a:pt x="16419" y="39470"/>
                      <a:pt x="16419" y="39470"/>
                    </a:cubicBezTo>
                    <a:cubicBezTo>
                      <a:pt x="16627" y="39712"/>
                      <a:pt x="14899" y="42926"/>
                      <a:pt x="14760" y="43237"/>
                    </a:cubicBezTo>
                    <a:cubicBezTo>
                      <a:pt x="12548" y="48318"/>
                      <a:pt x="10543" y="53469"/>
                      <a:pt x="8746" y="58723"/>
                    </a:cubicBezTo>
                    <a:cubicBezTo>
                      <a:pt x="6741" y="64633"/>
                      <a:pt x="4598" y="70682"/>
                      <a:pt x="4633" y="77007"/>
                    </a:cubicBezTo>
                    <a:cubicBezTo>
                      <a:pt x="4633" y="79185"/>
                      <a:pt x="4909" y="82296"/>
                      <a:pt x="7294" y="83229"/>
                    </a:cubicBezTo>
                    <a:cubicBezTo>
                      <a:pt x="8176" y="83562"/>
                      <a:pt x="9031" y="83714"/>
                      <a:pt x="9859" y="83714"/>
                    </a:cubicBezTo>
                    <a:cubicBezTo>
                      <a:pt x="18662" y="83714"/>
                      <a:pt x="24266" y="66500"/>
                      <a:pt x="24266" y="66500"/>
                    </a:cubicBezTo>
                    <a:lnTo>
                      <a:pt x="35085" y="68332"/>
                    </a:lnTo>
                    <a:cubicBezTo>
                      <a:pt x="36561" y="73548"/>
                      <a:pt x="36698" y="87361"/>
                      <a:pt x="44868" y="87361"/>
                    </a:cubicBezTo>
                    <a:cubicBezTo>
                      <a:pt x="45305" y="87361"/>
                      <a:pt x="45765" y="87321"/>
                      <a:pt x="46249" y="87239"/>
                    </a:cubicBezTo>
                    <a:cubicBezTo>
                      <a:pt x="52747" y="86133"/>
                      <a:pt x="51123" y="72134"/>
                      <a:pt x="50812" y="60382"/>
                    </a:cubicBezTo>
                    <a:cubicBezTo>
                      <a:pt x="50570" y="51395"/>
                      <a:pt x="50708" y="44032"/>
                      <a:pt x="50708" y="44032"/>
                    </a:cubicBezTo>
                    <a:cubicBezTo>
                      <a:pt x="50708" y="44032"/>
                      <a:pt x="64430" y="36151"/>
                      <a:pt x="69753" y="29238"/>
                    </a:cubicBezTo>
                    <a:cubicBezTo>
                      <a:pt x="74103" y="23589"/>
                      <a:pt x="70997" y="18170"/>
                      <a:pt x="65378" y="18170"/>
                    </a:cubicBezTo>
                    <a:cubicBezTo>
                      <a:pt x="64121" y="18170"/>
                      <a:pt x="62738" y="18442"/>
                      <a:pt x="61285" y="19042"/>
                    </a:cubicBezTo>
                    <a:cubicBezTo>
                      <a:pt x="57828" y="20459"/>
                      <a:pt x="54441" y="22118"/>
                      <a:pt x="51192" y="23950"/>
                    </a:cubicBezTo>
                    <a:cubicBezTo>
                      <a:pt x="55893" y="13546"/>
                      <a:pt x="49187" y="1552"/>
                      <a:pt x="37850" y="135"/>
                    </a:cubicBezTo>
                    <a:cubicBezTo>
                      <a:pt x="37125" y="44"/>
                      <a:pt x="36408" y="0"/>
                      <a:pt x="357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6" name="Google Shape;2196;p37"/>
              <p:cNvSpPr/>
              <p:nvPr/>
            </p:nvSpPr>
            <p:spPr>
              <a:xfrm>
                <a:off x="2643176" y="2999493"/>
                <a:ext cx="468086" cy="426418"/>
              </a:xfrm>
              <a:custGeom>
                <a:avLst/>
                <a:gdLst/>
                <a:ahLst/>
                <a:cxnLst/>
                <a:rect l="l" t="t" r="r" b="b"/>
                <a:pathLst>
                  <a:path w="37194" h="33883" extrusionOk="0">
                    <a:moveTo>
                      <a:pt x="18593" y="0"/>
                    </a:moveTo>
                    <a:cubicBezTo>
                      <a:pt x="14259" y="0"/>
                      <a:pt x="9921" y="1659"/>
                      <a:pt x="6603" y="4977"/>
                    </a:cubicBezTo>
                    <a:cubicBezTo>
                      <a:pt x="1" y="11579"/>
                      <a:pt x="1" y="22295"/>
                      <a:pt x="6603" y="28931"/>
                    </a:cubicBezTo>
                    <a:cubicBezTo>
                      <a:pt x="9921" y="32232"/>
                      <a:pt x="14259" y="33883"/>
                      <a:pt x="18593" y="33883"/>
                    </a:cubicBezTo>
                    <a:cubicBezTo>
                      <a:pt x="22926" y="33883"/>
                      <a:pt x="27256" y="32232"/>
                      <a:pt x="30557" y="28931"/>
                    </a:cubicBezTo>
                    <a:cubicBezTo>
                      <a:pt x="37193" y="22295"/>
                      <a:pt x="37193" y="11579"/>
                      <a:pt x="30557" y="4977"/>
                    </a:cubicBezTo>
                    <a:cubicBezTo>
                      <a:pt x="27256" y="1659"/>
                      <a:pt x="22926" y="0"/>
                      <a:pt x="1859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7" name="Google Shape;2197;p37"/>
              <p:cNvSpPr/>
              <p:nvPr/>
            </p:nvSpPr>
            <p:spPr>
              <a:xfrm>
                <a:off x="2427419" y="3124173"/>
                <a:ext cx="932158" cy="974381"/>
              </a:xfrm>
              <a:custGeom>
                <a:avLst/>
                <a:gdLst/>
                <a:ahLst/>
                <a:cxnLst/>
                <a:rect l="l" t="t" r="r" b="b"/>
                <a:pathLst>
                  <a:path w="74069" h="77424" extrusionOk="0">
                    <a:moveTo>
                      <a:pt x="4797" y="1"/>
                    </a:moveTo>
                    <a:cubicBezTo>
                      <a:pt x="4332" y="1"/>
                      <a:pt x="3862" y="49"/>
                      <a:pt x="3388" y="152"/>
                    </a:cubicBezTo>
                    <a:cubicBezTo>
                      <a:pt x="2213" y="359"/>
                      <a:pt x="1210" y="1050"/>
                      <a:pt x="623" y="2053"/>
                    </a:cubicBezTo>
                    <a:cubicBezTo>
                      <a:pt x="139" y="3020"/>
                      <a:pt x="1" y="4092"/>
                      <a:pt x="243" y="5129"/>
                    </a:cubicBezTo>
                    <a:cubicBezTo>
                      <a:pt x="588" y="6684"/>
                      <a:pt x="1176" y="8205"/>
                      <a:pt x="2005" y="9622"/>
                    </a:cubicBezTo>
                    <a:cubicBezTo>
                      <a:pt x="5635" y="16259"/>
                      <a:pt x="16385" y="29532"/>
                      <a:pt x="16385" y="29532"/>
                    </a:cubicBezTo>
                    <a:cubicBezTo>
                      <a:pt x="16592" y="29774"/>
                      <a:pt x="14864" y="32988"/>
                      <a:pt x="14725" y="33300"/>
                    </a:cubicBezTo>
                    <a:cubicBezTo>
                      <a:pt x="12548" y="38381"/>
                      <a:pt x="10508" y="43531"/>
                      <a:pt x="8711" y="48785"/>
                    </a:cubicBezTo>
                    <a:cubicBezTo>
                      <a:pt x="6706" y="54695"/>
                      <a:pt x="4598" y="60744"/>
                      <a:pt x="4598" y="67070"/>
                    </a:cubicBezTo>
                    <a:cubicBezTo>
                      <a:pt x="4598" y="69247"/>
                      <a:pt x="4909" y="72393"/>
                      <a:pt x="7294" y="73291"/>
                    </a:cubicBezTo>
                    <a:cubicBezTo>
                      <a:pt x="8180" y="73630"/>
                      <a:pt x="9040" y="73784"/>
                      <a:pt x="9871" y="73784"/>
                    </a:cubicBezTo>
                    <a:cubicBezTo>
                      <a:pt x="18642" y="73784"/>
                      <a:pt x="24265" y="56596"/>
                      <a:pt x="24265" y="56596"/>
                    </a:cubicBezTo>
                    <a:lnTo>
                      <a:pt x="35050" y="58428"/>
                    </a:lnTo>
                    <a:cubicBezTo>
                      <a:pt x="36526" y="63645"/>
                      <a:pt x="36663" y="77423"/>
                      <a:pt x="44859" y="77423"/>
                    </a:cubicBezTo>
                    <a:cubicBezTo>
                      <a:pt x="45299" y="77423"/>
                      <a:pt x="45762" y="77384"/>
                      <a:pt x="46249" y="77301"/>
                    </a:cubicBezTo>
                    <a:cubicBezTo>
                      <a:pt x="52747" y="76195"/>
                      <a:pt x="51088" y="62196"/>
                      <a:pt x="50777" y="50444"/>
                    </a:cubicBezTo>
                    <a:cubicBezTo>
                      <a:pt x="50535" y="41457"/>
                      <a:pt x="50673" y="34129"/>
                      <a:pt x="50673" y="34129"/>
                    </a:cubicBezTo>
                    <a:cubicBezTo>
                      <a:pt x="50673" y="34129"/>
                      <a:pt x="64396" y="26214"/>
                      <a:pt x="69719" y="19301"/>
                    </a:cubicBezTo>
                    <a:cubicBezTo>
                      <a:pt x="74069" y="13651"/>
                      <a:pt x="70963" y="8233"/>
                      <a:pt x="65362" y="8233"/>
                    </a:cubicBezTo>
                    <a:cubicBezTo>
                      <a:pt x="64109" y="8233"/>
                      <a:pt x="62731" y="8504"/>
                      <a:pt x="61285" y="9104"/>
                    </a:cubicBezTo>
                    <a:cubicBezTo>
                      <a:pt x="55616" y="11454"/>
                      <a:pt x="50189" y="14358"/>
                      <a:pt x="45074" y="17711"/>
                    </a:cubicBezTo>
                    <a:lnTo>
                      <a:pt x="30453" y="20338"/>
                    </a:lnTo>
                    <a:cubicBezTo>
                      <a:pt x="29416" y="20199"/>
                      <a:pt x="28344" y="19992"/>
                      <a:pt x="27342" y="19715"/>
                    </a:cubicBezTo>
                    <a:cubicBezTo>
                      <a:pt x="24265" y="18056"/>
                      <a:pt x="21569" y="11696"/>
                      <a:pt x="14967" y="5786"/>
                    </a:cubicBezTo>
                    <a:cubicBezTo>
                      <a:pt x="12249" y="3376"/>
                      <a:pt x="8703" y="1"/>
                      <a:pt x="4797" y="1"/>
                    </a:cubicBezTo>
                    <a:close/>
                  </a:path>
                </a:pathLst>
              </a:custGeom>
              <a:solidFill>
                <a:srgbClr val="CE94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8" name="Google Shape;2198;p37"/>
              <p:cNvSpPr/>
              <p:nvPr/>
            </p:nvSpPr>
            <p:spPr>
              <a:xfrm>
                <a:off x="2426991" y="3124173"/>
                <a:ext cx="933027" cy="974343"/>
              </a:xfrm>
              <a:custGeom>
                <a:avLst/>
                <a:gdLst/>
                <a:ahLst/>
                <a:cxnLst/>
                <a:rect l="l" t="t" r="r" b="b"/>
                <a:pathLst>
                  <a:path w="74138" h="77421" extrusionOk="0">
                    <a:moveTo>
                      <a:pt x="4807" y="1"/>
                    </a:moveTo>
                    <a:cubicBezTo>
                      <a:pt x="4339" y="1"/>
                      <a:pt x="3865" y="49"/>
                      <a:pt x="3387" y="152"/>
                    </a:cubicBezTo>
                    <a:cubicBezTo>
                      <a:pt x="2247" y="393"/>
                      <a:pt x="1244" y="1085"/>
                      <a:pt x="622" y="2087"/>
                    </a:cubicBezTo>
                    <a:cubicBezTo>
                      <a:pt x="138" y="3020"/>
                      <a:pt x="0" y="4092"/>
                      <a:pt x="242" y="5129"/>
                    </a:cubicBezTo>
                    <a:cubicBezTo>
                      <a:pt x="622" y="6719"/>
                      <a:pt x="1210" y="8240"/>
                      <a:pt x="2039" y="9622"/>
                    </a:cubicBezTo>
                    <a:cubicBezTo>
                      <a:pt x="5634" y="16259"/>
                      <a:pt x="16419" y="29532"/>
                      <a:pt x="16419" y="29532"/>
                    </a:cubicBezTo>
                    <a:cubicBezTo>
                      <a:pt x="16626" y="29774"/>
                      <a:pt x="14863" y="33023"/>
                      <a:pt x="14759" y="33334"/>
                    </a:cubicBezTo>
                    <a:cubicBezTo>
                      <a:pt x="12547" y="38415"/>
                      <a:pt x="10508" y="43565"/>
                      <a:pt x="8745" y="48785"/>
                    </a:cubicBezTo>
                    <a:cubicBezTo>
                      <a:pt x="7397" y="52794"/>
                      <a:pt x="5980" y="56873"/>
                      <a:pt x="5185" y="61055"/>
                    </a:cubicBezTo>
                    <a:cubicBezTo>
                      <a:pt x="5185" y="61090"/>
                      <a:pt x="5185" y="61124"/>
                      <a:pt x="5185" y="61159"/>
                    </a:cubicBezTo>
                    <a:cubicBezTo>
                      <a:pt x="5150" y="61436"/>
                      <a:pt x="5116" y="61677"/>
                      <a:pt x="5081" y="61954"/>
                    </a:cubicBezTo>
                    <a:cubicBezTo>
                      <a:pt x="4908" y="62853"/>
                      <a:pt x="4805" y="63786"/>
                      <a:pt x="4736" y="64719"/>
                    </a:cubicBezTo>
                    <a:cubicBezTo>
                      <a:pt x="4736" y="64754"/>
                      <a:pt x="4736" y="64788"/>
                      <a:pt x="4736" y="64823"/>
                    </a:cubicBezTo>
                    <a:cubicBezTo>
                      <a:pt x="4701" y="65099"/>
                      <a:pt x="4666" y="65411"/>
                      <a:pt x="4666" y="65687"/>
                    </a:cubicBezTo>
                    <a:cubicBezTo>
                      <a:pt x="4632" y="66136"/>
                      <a:pt x="4632" y="66586"/>
                      <a:pt x="4632" y="67070"/>
                    </a:cubicBezTo>
                    <a:cubicBezTo>
                      <a:pt x="4666" y="69247"/>
                      <a:pt x="4943" y="72393"/>
                      <a:pt x="7328" y="73291"/>
                    </a:cubicBezTo>
                    <a:cubicBezTo>
                      <a:pt x="8212" y="73625"/>
                      <a:pt x="9071" y="73777"/>
                      <a:pt x="9901" y="73777"/>
                    </a:cubicBezTo>
                    <a:cubicBezTo>
                      <a:pt x="13031" y="73777"/>
                      <a:pt x="15761" y="71611"/>
                      <a:pt x="17974" y="68798"/>
                    </a:cubicBezTo>
                    <a:cubicBezTo>
                      <a:pt x="18181" y="68521"/>
                      <a:pt x="18389" y="68279"/>
                      <a:pt x="18562" y="68003"/>
                    </a:cubicBezTo>
                    <a:cubicBezTo>
                      <a:pt x="22191" y="63026"/>
                      <a:pt x="24299" y="56596"/>
                      <a:pt x="24299" y="56596"/>
                    </a:cubicBezTo>
                    <a:lnTo>
                      <a:pt x="35118" y="58428"/>
                    </a:lnTo>
                    <a:cubicBezTo>
                      <a:pt x="35637" y="60226"/>
                      <a:pt x="35982" y="63129"/>
                      <a:pt x="36570" y="66067"/>
                    </a:cubicBezTo>
                    <a:lnTo>
                      <a:pt x="36605" y="66275"/>
                    </a:lnTo>
                    <a:cubicBezTo>
                      <a:pt x="36674" y="66551"/>
                      <a:pt x="36743" y="66828"/>
                      <a:pt x="36812" y="67104"/>
                    </a:cubicBezTo>
                    <a:cubicBezTo>
                      <a:pt x="37019" y="68107"/>
                      <a:pt x="37261" y="69109"/>
                      <a:pt x="37572" y="70077"/>
                    </a:cubicBezTo>
                    <a:lnTo>
                      <a:pt x="37607" y="70181"/>
                    </a:lnTo>
                    <a:cubicBezTo>
                      <a:pt x="37711" y="70526"/>
                      <a:pt x="37814" y="70837"/>
                      <a:pt x="37918" y="71114"/>
                    </a:cubicBezTo>
                    <a:cubicBezTo>
                      <a:pt x="39185" y="74668"/>
                      <a:pt x="41253" y="77420"/>
                      <a:pt x="44913" y="77420"/>
                    </a:cubicBezTo>
                    <a:cubicBezTo>
                      <a:pt x="45347" y="77420"/>
                      <a:pt x="45803" y="77381"/>
                      <a:pt x="46283" y="77301"/>
                    </a:cubicBezTo>
                    <a:cubicBezTo>
                      <a:pt x="48910" y="76852"/>
                      <a:pt x="50223" y="74294"/>
                      <a:pt x="50811" y="70630"/>
                    </a:cubicBezTo>
                    <a:cubicBezTo>
                      <a:pt x="50880" y="70284"/>
                      <a:pt x="50915" y="69939"/>
                      <a:pt x="50949" y="69593"/>
                    </a:cubicBezTo>
                    <a:lnTo>
                      <a:pt x="50984" y="69351"/>
                    </a:lnTo>
                    <a:cubicBezTo>
                      <a:pt x="51053" y="68798"/>
                      <a:pt x="51087" y="68245"/>
                      <a:pt x="51122" y="67657"/>
                    </a:cubicBezTo>
                    <a:cubicBezTo>
                      <a:pt x="51157" y="67346"/>
                      <a:pt x="51191" y="67035"/>
                      <a:pt x="51191" y="66724"/>
                    </a:cubicBezTo>
                    <a:lnTo>
                      <a:pt x="51191" y="66517"/>
                    </a:lnTo>
                    <a:cubicBezTo>
                      <a:pt x="51398" y="61643"/>
                      <a:pt x="50984" y="55836"/>
                      <a:pt x="50811" y="50478"/>
                    </a:cubicBezTo>
                    <a:cubicBezTo>
                      <a:pt x="50569" y="41491"/>
                      <a:pt x="50742" y="34129"/>
                      <a:pt x="50742" y="34129"/>
                    </a:cubicBezTo>
                    <a:cubicBezTo>
                      <a:pt x="50742" y="34129"/>
                      <a:pt x="64464" y="26214"/>
                      <a:pt x="69787" y="19301"/>
                    </a:cubicBezTo>
                    <a:cubicBezTo>
                      <a:pt x="74137" y="13651"/>
                      <a:pt x="71031" y="8233"/>
                      <a:pt x="65411" y="8233"/>
                    </a:cubicBezTo>
                    <a:cubicBezTo>
                      <a:pt x="64155" y="8233"/>
                      <a:pt x="62772" y="8504"/>
                      <a:pt x="61319" y="9104"/>
                    </a:cubicBezTo>
                    <a:cubicBezTo>
                      <a:pt x="55650" y="11454"/>
                      <a:pt x="50223" y="14358"/>
                      <a:pt x="45108" y="17711"/>
                    </a:cubicBezTo>
                    <a:lnTo>
                      <a:pt x="30521" y="20338"/>
                    </a:lnTo>
                    <a:cubicBezTo>
                      <a:pt x="29450" y="20199"/>
                      <a:pt x="28413" y="19992"/>
                      <a:pt x="27376" y="19715"/>
                    </a:cubicBezTo>
                    <a:cubicBezTo>
                      <a:pt x="24334" y="18056"/>
                      <a:pt x="21603" y="11696"/>
                      <a:pt x="15001" y="5786"/>
                    </a:cubicBezTo>
                    <a:cubicBezTo>
                      <a:pt x="12314" y="3376"/>
                      <a:pt x="8743" y="1"/>
                      <a:pt x="48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9" name="Google Shape;2199;p37"/>
              <p:cNvSpPr/>
              <p:nvPr/>
            </p:nvSpPr>
            <p:spPr>
              <a:xfrm>
                <a:off x="2779673" y="3216031"/>
                <a:ext cx="31437" cy="26328"/>
              </a:xfrm>
              <a:custGeom>
                <a:avLst/>
                <a:gdLst/>
                <a:ahLst/>
                <a:cxnLst/>
                <a:rect l="l" t="t" r="r" b="b"/>
                <a:pathLst>
                  <a:path w="2498" h="2092" extrusionOk="0">
                    <a:moveTo>
                      <a:pt x="1370" y="1"/>
                    </a:moveTo>
                    <a:cubicBezTo>
                      <a:pt x="510" y="1"/>
                      <a:pt x="1" y="1008"/>
                      <a:pt x="561" y="1701"/>
                    </a:cubicBezTo>
                    <a:cubicBezTo>
                      <a:pt x="791" y="1969"/>
                      <a:pt x="1097" y="2091"/>
                      <a:pt x="1396" y="2091"/>
                    </a:cubicBezTo>
                    <a:cubicBezTo>
                      <a:pt x="1906" y="2091"/>
                      <a:pt x="2397" y="1737"/>
                      <a:pt x="2463" y="1148"/>
                    </a:cubicBezTo>
                    <a:cubicBezTo>
                      <a:pt x="2497" y="561"/>
                      <a:pt x="2082" y="42"/>
                      <a:pt x="1495" y="8"/>
                    </a:cubicBezTo>
                    <a:cubicBezTo>
                      <a:pt x="1452" y="3"/>
                      <a:pt x="1411" y="1"/>
                      <a:pt x="1370" y="1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0" name="Google Shape;2200;p37"/>
              <p:cNvSpPr/>
              <p:nvPr/>
            </p:nvSpPr>
            <p:spPr>
              <a:xfrm>
                <a:off x="2929737" y="3235613"/>
                <a:ext cx="31450" cy="26756"/>
              </a:xfrm>
              <a:custGeom>
                <a:avLst/>
                <a:gdLst/>
                <a:ahLst/>
                <a:cxnLst/>
                <a:rect l="l" t="t" r="r" b="b"/>
                <a:pathLst>
                  <a:path w="2499" h="2126" extrusionOk="0">
                    <a:moveTo>
                      <a:pt x="1370" y="0"/>
                    </a:moveTo>
                    <a:cubicBezTo>
                      <a:pt x="481" y="0"/>
                      <a:pt x="1" y="1041"/>
                      <a:pt x="562" y="1735"/>
                    </a:cubicBezTo>
                    <a:cubicBezTo>
                      <a:pt x="780" y="2003"/>
                      <a:pt x="1077" y="2125"/>
                      <a:pt x="1371" y="2125"/>
                    </a:cubicBezTo>
                    <a:cubicBezTo>
                      <a:pt x="1872" y="2125"/>
                      <a:pt x="2364" y="1771"/>
                      <a:pt x="2429" y="1182"/>
                    </a:cubicBezTo>
                    <a:cubicBezTo>
                      <a:pt x="2498" y="595"/>
                      <a:pt x="2049" y="76"/>
                      <a:pt x="1496" y="7"/>
                    </a:cubicBezTo>
                    <a:cubicBezTo>
                      <a:pt x="1453" y="2"/>
                      <a:pt x="1411" y="0"/>
                      <a:pt x="1370" y="0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1" name="Google Shape;2201;p37"/>
              <p:cNvSpPr/>
              <p:nvPr/>
            </p:nvSpPr>
            <p:spPr>
              <a:xfrm>
                <a:off x="2779774" y="3178213"/>
                <a:ext cx="43078" cy="14863"/>
              </a:xfrm>
              <a:custGeom>
                <a:avLst/>
                <a:gdLst/>
                <a:ahLst/>
                <a:cxnLst/>
                <a:rect l="l" t="t" r="r" b="b"/>
                <a:pathLst>
                  <a:path w="3423" h="1181" extrusionOk="0">
                    <a:moveTo>
                      <a:pt x="1087" y="0"/>
                    </a:moveTo>
                    <a:cubicBezTo>
                      <a:pt x="720" y="0"/>
                      <a:pt x="388" y="140"/>
                      <a:pt x="139" y="420"/>
                    </a:cubicBezTo>
                    <a:cubicBezTo>
                      <a:pt x="0" y="558"/>
                      <a:pt x="0" y="731"/>
                      <a:pt x="70" y="869"/>
                    </a:cubicBezTo>
                    <a:cubicBezTo>
                      <a:pt x="104" y="939"/>
                      <a:pt x="173" y="973"/>
                      <a:pt x="208" y="1008"/>
                    </a:cubicBezTo>
                    <a:cubicBezTo>
                      <a:pt x="312" y="1077"/>
                      <a:pt x="415" y="1111"/>
                      <a:pt x="553" y="1146"/>
                    </a:cubicBezTo>
                    <a:cubicBezTo>
                      <a:pt x="726" y="1181"/>
                      <a:pt x="934" y="1181"/>
                      <a:pt x="1141" y="1181"/>
                    </a:cubicBezTo>
                    <a:lnTo>
                      <a:pt x="2316" y="1146"/>
                    </a:lnTo>
                    <a:cubicBezTo>
                      <a:pt x="2489" y="1146"/>
                      <a:pt x="2627" y="1111"/>
                      <a:pt x="2766" y="1008"/>
                    </a:cubicBezTo>
                    <a:cubicBezTo>
                      <a:pt x="3422" y="316"/>
                      <a:pt x="1521" y="5"/>
                      <a:pt x="1210" y="5"/>
                    </a:cubicBezTo>
                    <a:cubicBezTo>
                      <a:pt x="1169" y="2"/>
                      <a:pt x="1128" y="0"/>
                      <a:pt x="1087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2" name="Google Shape;2202;p37"/>
              <p:cNvSpPr/>
              <p:nvPr/>
            </p:nvSpPr>
            <p:spPr>
              <a:xfrm>
                <a:off x="2948123" y="3193667"/>
                <a:ext cx="39592" cy="22527"/>
              </a:xfrm>
              <a:custGeom>
                <a:avLst/>
                <a:gdLst/>
                <a:ahLst/>
                <a:cxnLst/>
                <a:rect l="l" t="t" r="r" b="b"/>
                <a:pathLst>
                  <a:path w="3146" h="1790" extrusionOk="0">
                    <a:moveTo>
                      <a:pt x="1091" y="1"/>
                    </a:moveTo>
                    <a:cubicBezTo>
                      <a:pt x="880" y="1"/>
                      <a:pt x="674" y="20"/>
                      <a:pt x="484" y="56"/>
                    </a:cubicBezTo>
                    <a:cubicBezTo>
                      <a:pt x="277" y="91"/>
                      <a:pt x="0" y="195"/>
                      <a:pt x="0" y="436"/>
                    </a:cubicBezTo>
                    <a:cubicBezTo>
                      <a:pt x="0" y="575"/>
                      <a:pt x="104" y="713"/>
                      <a:pt x="242" y="782"/>
                    </a:cubicBezTo>
                    <a:cubicBezTo>
                      <a:pt x="657" y="1059"/>
                      <a:pt x="1141" y="1128"/>
                      <a:pt x="1590" y="1370"/>
                    </a:cubicBezTo>
                    <a:cubicBezTo>
                      <a:pt x="1763" y="1508"/>
                      <a:pt x="1970" y="1612"/>
                      <a:pt x="2212" y="1715"/>
                    </a:cubicBezTo>
                    <a:cubicBezTo>
                      <a:pt x="2309" y="1764"/>
                      <a:pt x="2412" y="1789"/>
                      <a:pt x="2516" y="1789"/>
                    </a:cubicBezTo>
                    <a:cubicBezTo>
                      <a:pt x="2637" y="1789"/>
                      <a:pt x="2758" y="1755"/>
                      <a:pt x="2869" y="1681"/>
                    </a:cubicBezTo>
                    <a:cubicBezTo>
                      <a:pt x="3042" y="1543"/>
                      <a:pt x="3146" y="1301"/>
                      <a:pt x="3076" y="1093"/>
                    </a:cubicBezTo>
                    <a:cubicBezTo>
                      <a:pt x="3042" y="886"/>
                      <a:pt x="2904" y="678"/>
                      <a:pt x="2731" y="540"/>
                    </a:cubicBezTo>
                    <a:cubicBezTo>
                      <a:pt x="2322" y="157"/>
                      <a:pt x="1687" y="1"/>
                      <a:pt x="1091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3" name="Google Shape;2203;p37"/>
              <p:cNvSpPr/>
              <p:nvPr/>
            </p:nvSpPr>
            <p:spPr>
              <a:xfrm>
                <a:off x="2835450" y="3250916"/>
                <a:ext cx="70489" cy="28291"/>
              </a:xfrm>
              <a:custGeom>
                <a:avLst/>
                <a:gdLst/>
                <a:ahLst/>
                <a:cxnLst/>
                <a:rect l="l" t="t" r="r" b="b"/>
                <a:pathLst>
                  <a:path w="5601" h="2248" extrusionOk="0">
                    <a:moveTo>
                      <a:pt x="1" y="1"/>
                    </a:moveTo>
                    <a:cubicBezTo>
                      <a:pt x="208" y="554"/>
                      <a:pt x="588" y="1003"/>
                      <a:pt x="1038" y="1383"/>
                    </a:cubicBezTo>
                    <a:cubicBezTo>
                      <a:pt x="1487" y="1798"/>
                      <a:pt x="2040" y="2075"/>
                      <a:pt x="2628" y="2213"/>
                    </a:cubicBezTo>
                    <a:cubicBezTo>
                      <a:pt x="2801" y="2213"/>
                      <a:pt x="2939" y="2247"/>
                      <a:pt x="3112" y="2247"/>
                    </a:cubicBezTo>
                    <a:cubicBezTo>
                      <a:pt x="3250" y="2247"/>
                      <a:pt x="3423" y="2213"/>
                      <a:pt x="3561" y="2213"/>
                    </a:cubicBezTo>
                    <a:cubicBezTo>
                      <a:pt x="3872" y="2144"/>
                      <a:pt x="4183" y="2040"/>
                      <a:pt x="4425" y="1867"/>
                    </a:cubicBezTo>
                    <a:cubicBezTo>
                      <a:pt x="4702" y="1729"/>
                      <a:pt x="4909" y="1522"/>
                      <a:pt x="5116" y="1314"/>
                    </a:cubicBezTo>
                    <a:cubicBezTo>
                      <a:pt x="5324" y="1072"/>
                      <a:pt x="5462" y="865"/>
                      <a:pt x="5600" y="588"/>
                    </a:cubicBezTo>
                    <a:lnTo>
                      <a:pt x="5600" y="588"/>
                    </a:lnTo>
                    <a:cubicBezTo>
                      <a:pt x="5324" y="727"/>
                      <a:pt x="5151" y="899"/>
                      <a:pt x="4909" y="1038"/>
                    </a:cubicBezTo>
                    <a:cubicBezTo>
                      <a:pt x="4667" y="1176"/>
                      <a:pt x="4425" y="1280"/>
                      <a:pt x="4183" y="1349"/>
                    </a:cubicBezTo>
                    <a:cubicBezTo>
                      <a:pt x="3976" y="1452"/>
                      <a:pt x="3734" y="1522"/>
                      <a:pt x="3492" y="1522"/>
                    </a:cubicBezTo>
                    <a:lnTo>
                      <a:pt x="3112" y="1522"/>
                    </a:lnTo>
                    <a:cubicBezTo>
                      <a:pt x="3008" y="1522"/>
                      <a:pt x="2870" y="1522"/>
                      <a:pt x="2766" y="1487"/>
                    </a:cubicBezTo>
                    <a:cubicBezTo>
                      <a:pt x="2248" y="1383"/>
                      <a:pt x="1798" y="1211"/>
                      <a:pt x="1349" y="934"/>
                    </a:cubicBezTo>
                    <a:cubicBezTo>
                      <a:pt x="865" y="657"/>
                      <a:pt x="416" y="346"/>
                      <a:pt x="1" y="1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4" name="Google Shape;2204;p37"/>
              <p:cNvSpPr/>
              <p:nvPr/>
            </p:nvSpPr>
            <p:spPr>
              <a:xfrm>
                <a:off x="2932681" y="3271631"/>
                <a:ext cx="62862" cy="53260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4232" extrusionOk="0">
                    <a:moveTo>
                      <a:pt x="2743" y="0"/>
                    </a:moveTo>
                    <a:cubicBezTo>
                      <a:pt x="1023" y="0"/>
                      <a:pt x="1" y="2049"/>
                      <a:pt x="1123" y="3436"/>
                    </a:cubicBezTo>
                    <a:cubicBezTo>
                      <a:pt x="1570" y="3984"/>
                      <a:pt x="2171" y="4231"/>
                      <a:pt x="2763" y="4231"/>
                    </a:cubicBezTo>
                    <a:cubicBezTo>
                      <a:pt x="3776" y="4231"/>
                      <a:pt x="4760" y="3508"/>
                      <a:pt x="4891" y="2330"/>
                    </a:cubicBezTo>
                    <a:cubicBezTo>
                      <a:pt x="4995" y="1155"/>
                      <a:pt x="4165" y="118"/>
                      <a:pt x="2990" y="14"/>
                    </a:cubicBezTo>
                    <a:cubicBezTo>
                      <a:pt x="2906" y="5"/>
                      <a:pt x="2824" y="0"/>
                      <a:pt x="274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5" name="Google Shape;2205;p37"/>
              <p:cNvSpPr/>
              <p:nvPr/>
            </p:nvSpPr>
            <p:spPr>
              <a:xfrm>
                <a:off x="2753358" y="3246008"/>
                <a:ext cx="62963" cy="53461"/>
              </a:xfrm>
              <a:custGeom>
                <a:avLst/>
                <a:gdLst/>
                <a:ahLst/>
                <a:cxnLst/>
                <a:rect l="l" t="t" r="r" b="b"/>
                <a:pathLst>
                  <a:path w="5003" h="4248" extrusionOk="0">
                    <a:moveTo>
                      <a:pt x="2790" y="1"/>
                    </a:moveTo>
                    <a:cubicBezTo>
                      <a:pt x="1046" y="1"/>
                      <a:pt x="1" y="2070"/>
                      <a:pt x="1132" y="3467"/>
                    </a:cubicBezTo>
                    <a:cubicBezTo>
                      <a:pt x="1566" y="4004"/>
                      <a:pt x="2165" y="4247"/>
                      <a:pt x="2759" y="4247"/>
                    </a:cubicBezTo>
                    <a:cubicBezTo>
                      <a:pt x="3772" y="4247"/>
                      <a:pt x="4768" y="3538"/>
                      <a:pt x="4899" y="2361"/>
                    </a:cubicBezTo>
                    <a:cubicBezTo>
                      <a:pt x="5003" y="1186"/>
                      <a:pt x="4173" y="149"/>
                      <a:pt x="2998" y="11"/>
                    </a:cubicBezTo>
                    <a:cubicBezTo>
                      <a:pt x="2928" y="4"/>
                      <a:pt x="2858" y="1"/>
                      <a:pt x="27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6" name="Google Shape;2206;p37"/>
              <p:cNvSpPr/>
              <p:nvPr/>
            </p:nvSpPr>
            <p:spPr>
              <a:xfrm>
                <a:off x="2994449" y="3061185"/>
                <a:ext cx="16323" cy="13567"/>
              </a:xfrm>
              <a:custGeom>
                <a:avLst/>
                <a:gdLst/>
                <a:ahLst/>
                <a:cxnLst/>
                <a:rect l="l" t="t" r="r" b="b"/>
                <a:pathLst>
                  <a:path w="1297" h="1078" extrusionOk="0">
                    <a:moveTo>
                      <a:pt x="696" y="0"/>
                    </a:moveTo>
                    <a:cubicBezTo>
                      <a:pt x="260" y="0"/>
                      <a:pt x="1" y="512"/>
                      <a:pt x="294" y="870"/>
                    </a:cubicBezTo>
                    <a:cubicBezTo>
                      <a:pt x="411" y="1013"/>
                      <a:pt x="571" y="1078"/>
                      <a:pt x="727" y="1078"/>
                    </a:cubicBezTo>
                    <a:cubicBezTo>
                      <a:pt x="989" y="1078"/>
                      <a:pt x="1240" y="897"/>
                      <a:pt x="1262" y="594"/>
                    </a:cubicBezTo>
                    <a:cubicBezTo>
                      <a:pt x="1297" y="283"/>
                      <a:pt x="1089" y="6"/>
                      <a:pt x="778" y="6"/>
                    </a:cubicBezTo>
                    <a:cubicBezTo>
                      <a:pt x="750" y="2"/>
                      <a:pt x="723" y="0"/>
                      <a:pt x="696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7" name="Google Shape;2207;p37"/>
              <p:cNvSpPr/>
              <p:nvPr/>
            </p:nvSpPr>
            <p:spPr>
              <a:xfrm>
                <a:off x="2545303" y="3248198"/>
                <a:ext cx="1762" cy="9690"/>
              </a:xfrm>
              <a:custGeom>
                <a:avLst/>
                <a:gdLst/>
                <a:ahLst/>
                <a:cxnLst/>
                <a:rect l="l" t="t" r="r" b="b"/>
                <a:pathLst>
                  <a:path w="140" h="770" extrusionOk="0">
                    <a:moveTo>
                      <a:pt x="70" y="1"/>
                    </a:moveTo>
                    <a:cubicBezTo>
                      <a:pt x="35" y="1"/>
                      <a:pt x="1" y="27"/>
                      <a:pt x="1" y="78"/>
                    </a:cubicBezTo>
                    <a:lnTo>
                      <a:pt x="1" y="666"/>
                    </a:lnTo>
                    <a:cubicBezTo>
                      <a:pt x="1" y="735"/>
                      <a:pt x="35" y="770"/>
                      <a:pt x="70" y="770"/>
                    </a:cubicBezTo>
                    <a:cubicBezTo>
                      <a:pt x="105" y="770"/>
                      <a:pt x="139" y="735"/>
                      <a:pt x="139" y="666"/>
                    </a:cubicBezTo>
                    <a:lnTo>
                      <a:pt x="139" y="78"/>
                    </a:lnTo>
                    <a:cubicBezTo>
                      <a:pt x="139" y="27"/>
                      <a:pt x="105" y="1"/>
                      <a:pt x="70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8" name="Google Shape;2208;p37"/>
              <p:cNvSpPr/>
              <p:nvPr/>
            </p:nvSpPr>
            <p:spPr>
              <a:xfrm>
                <a:off x="2549657" y="3245152"/>
                <a:ext cx="2618" cy="9967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92" extrusionOk="0">
                    <a:moveTo>
                      <a:pt x="121" y="1"/>
                    </a:moveTo>
                    <a:cubicBezTo>
                      <a:pt x="78" y="1"/>
                      <a:pt x="35" y="27"/>
                      <a:pt x="35" y="79"/>
                    </a:cubicBezTo>
                    <a:cubicBezTo>
                      <a:pt x="0" y="286"/>
                      <a:pt x="0" y="493"/>
                      <a:pt x="0" y="701"/>
                    </a:cubicBezTo>
                    <a:cubicBezTo>
                      <a:pt x="0" y="756"/>
                      <a:pt x="50" y="792"/>
                      <a:pt x="96" y="792"/>
                    </a:cubicBezTo>
                    <a:cubicBezTo>
                      <a:pt x="136" y="792"/>
                      <a:pt x="173" y="765"/>
                      <a:pt x="173" y="701"/>
                    </a:cubicBezTo>
                    <a:cubicBezTo>
                      <a:pt x="173" y="493"/>
                      <a:pt x="173" y="286"/>
                      <a:pt x="208" y="79"/>
                    </a:cubicBezTo>
                    <a:cubicBezTo>
                      <a:pt x="208" y="27"/>
                      <a:pt x="165" y="1"/>
                      <a:pt x="121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9" name="Google Shape;2209;p37"/>
              <p:cNvSpPr/>
              <p:nvPr/>
            </p:nvSpPr>
            <p:spPr>
              <a:xfrm>
                <a:off x="2552262" y="3255598"/>
                <a:ext cx="2454" cy="4568"/>
              </a:xfrm>
              <a:custGeom>
                <a:avLst/>
                <a:gdLst/>
                <a:ahLst/>
                <a:cxnLst/>
                <a:rect l="l" t="t" r="r" b="b"/>
                <a:pathLst>
                  <a:path w="195" h="363" extrusionOk="0">
                    <a:moveTo>
                      <a:pt x="100" y="0"/>
                    </a:moveTo>
                    <a:cubicBezTo>
                      <a:pt x="61" y="0"/>
                      <a:pt x="18" y="26"/>
                      <a:pt x="1" y="78"/>
                    </a:cubicBezTo>
                    <a:cubicBezTo>
                      <a:pt x="1" y="147"/>
                      <a:pt x="1" y="216"/>
                      <a:pt x="1" y="285"/>
                    </a:cubicBezTo>
                    <a:cubicBezTo>
                      <a:pt x="15" y="341"/>
                      <a:pt x="51" y="363"/>
                      <a:pt x="87" y="363"/>
                    </a:cubicBezTo>
                    <a:cubicBezTo>
                      <a:pt x="141" y="363"/>
                      <a:pt x="194" y="313"/>
                      <a:pt x="174" y="251"/>
                    </a:cubicBezTo>
                    <a:cubicBezTo>
                      <a:pt x="174" y="216"/>
                      <a:pt x="174" y="147"/>
                      <a:pt x="174" y="78"/>
                    </a:cubicBezTo>
                    <a:cubicBezTo>
                      <a:pt x="174" y="26"/>
                      <a:pt x="139" y="0"/>
                      <a:pt x="100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0" name="Google Shape;2210;p37"/>
              <p:cNvSpPr/>
              <p:nvPr/>
            </p:nvSpPr>
            <p:spPr>
              <a:xfrm>
                <a:off x="2624047" y="3357386"/>
                <a:ext cx="3058" cy="9904"/>
              </a:xfrm>
              <a:custGeom>
                <a:avLst/>
                <a:gdLst/>
                <a:ahLst/>
                <a:cxnLst/>
                <a:rect l="l" t="t" r="r" b="b"/>
                <a:pathLst>
                  <a:path w="243" h="787" extrusionOk="0">
                    <a:moveTo>
                      <a:pt x="156" y="1"/>
                    </a:moveTo>
                    <a:cubicBezTo>
                      <a:pt x="112" y="1"/>
                      <a:pt x="69" y="26"/>
                      <a:pt x="69" y="78"/>
                    </a:cubicBezTo>
                    <a:lnTo>
                      <a:pt x="0" y="735"/>
                    </a:lnTo>
                    <a:cubicBezTo>
                      <a:pt x="17" y="770"/>
                      <a:pt x="52" y="787"/>
                      <a:pt x="87" y="787"/>
                    </a:cubicBezTo>
                    <a:cubicBezTo>
                      <a:pt x="121" y="787"/>
                      <a:pt x="156" y="770"/>
                      <a:pt x="173" y="735"/>
                    </a:cubicBezTo>
                    <a:lnTo>
                      <a:pt x="242" y="78"/>
                    </a:lnTo>
                    <a:cubicBezTo>
                      <a:pt x="242" y="26"/>
                      <a:pt x="199" y="1"/>
                      <a:pt x="156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1" name="Google Shape;2211;p37"/>
              <p:cNvSpPr/>
              <p:nvPr/>
            </p:nvSpPr>
            <p:spPr>
              <a:xfrm>
                <a:off x="2629698" y="3354340"/>
                <a:ext cx="2190" cy="8671"/>
              </a:xfrm>
              <a:custGeom>
                <a:avLst/>
                <a:gdLst/>
                <a:ahLst/>
                <a:cxnLst/>
                <a:rect l="l" t="t" r="r" b="b"/>
                <a:pathLst>
                  <a:path w="174" h="689" extrusionOk="0">
                    <a:moveTo>
                      <a:pt x="87" y="1"/>
                    </a:moveTo>
                    <a:cubicBezTo>
                      <a:pt x="44" y="1"/>
                      <a:pt x="0" y="27"/>
                      <a:pt x="0" y="78"/>
                    </a:cubicBezTo>
                    <a:cubicBezTo>
                      <a:pt x="0" y="217"/>
                      <a:pt x="0" y="424"/>
                      <a:pt x="0" y="597"/>
                    </a:cubicBezTo>
                    <a:cubicBezTo>
                      <a:pt x="0" y="661"/>
                      <a:pt x="30" y="688"/>
                      <a:pt x="66" y="688"/>
                    </a:cubicBezTo>
                    <a:cubicBezTo>
                      <a:pt x="107" y="688"/>
                      <a:pt x="155" y="652"/>
                      <a:pt x="173" y="597"/>
                    </a:cubicBezTo>
                    <a:cubicBezTo>
                      <a:pt x="173" y="459"/>
                      <a:pt x="139" y="251"/>
                      <a:pt x="173" y="78"/>
                    </a:cubicBezTo>
                    <a:cubicBezTo>
                      <a:pt x="173" y="27"/>
                      <a:pt x="130" y="1"/>
                      <a:pt x="8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2" name="Google Shape;2212;p37"/>
              <p:cNvSpPr/>
              <p:nvPr/>
            </p:nvSpPr>
            <p:spPr>
              <a:xfrm>
                <a:off x="2634920" y="3359311"/>
                <a:ext cx="2190" cy="8482"/>
              </a:xfrm>
              <a:custGeom>
                <a:avLst/>
                <a:gdLst/>
                <a:ahLst/>
                <a:cxnLst/>
                <a:rect l="l" t="t" r="r" b="b"/>
                <a:pathLst>
                  <a:path w="174" h="674" extrusionOk="0">
                    <a:moveTo>
                      <a:pt x="108" y="1"/>
                    </a:moveTo>
                    <a:cubicBezTo>
                      <a:pt x="59" y="1"/>
                      <a:pt x="0" y="38"/>
                      <a:pt x="0" y="98"/>
                    </a:cubicBezTo>
                    <a:cubicBezTo>
                      <a:pt x="35" y="271"/>
                      <a:pt x="35" y="409"/>
                      <a:pt x="0" y="582"/>
                    </a:cubicBezTo>
                    <a:cubicBezTo>
                      <a:pt x="0" y="638"/>
                      <a:pt x="50" y="673"/>
                      <a:pt x="96" y="673"/>
                    </a:cubicBezTo>
                    <a:cubicBezTo>
                      <a:pt x="136" y="673"/>
                      <a:pt x="173" y="646"/>
                      <a:pt x="173" y="582"/>
                    </a:cubicBezTo>
                    <a:cubicBezTo>
                      <a:pt x="173" y="409"/>
                      <a:pt x="173" y="236"/>
                      <a:pt x="173" y="64"/>
                    </a:cubicBezTo>
                    <a:cubicBezTo>
                      <a:pt x="173" y="20"/>
                      <a:pt x="143" y="1"/>
                      <a:pt x="108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3" name="Google Shape;2213;p37"/>
              <p:cNvSpPr/>
              <p:nvPr/>
            </p:nvSpPr>
            <p:spPr>
              <a:xfrm>
                <a:off x="2517465" y="3136041"/>
                <a:ext cx="3322" cy="8419"/>
              </a:xfrm>
              <a:custGeom>
                <a:avLst/>
                <a:gdLst/>
                <a:ahLst/>
                <a:cxnLst/>
                <a:rect l="l" t="t" r="r" b="b"/>
                <a:pathLst>
                  <a:path w="264" h="669" extrusionOk="0">
                    <a:moveTo>
                      <a:pt x="174" y="0"/>
                    </a:moveTo>
                    <a:cubicBezTo>
                      <a:pt x="146" y="0"/>
                      <a:pt x="118" y="12"/>
                      <a:pt x="104" y="38"/>
                    </a:cubicBezTo>
                    <a:cubicBezTo>
                      <a:pt x="35" y="211"/>
                      <a:pt x="1" y="384"/>
                      <a:pt x="1" y="591"/>
                    </a:cubicBezTo>
                    <a:cubicBezTo>
                      <a:pt x="1" y="643"/>
                      <a:pt x="35" y="669"/>
                      <a:pt x="70" y="669"/>
                    </a:cubicBezTo>
                    <a:cubicBezTo>
                      <a:pt x="104" y="669"/>
                      <a:pt x="139" y="643"/>
                      <a:pt x="139" y="591"/>
                    </a:cubicBezTo>
                    <a:cubicBezTo>
                      <a:pt x="173" y="418"/>
                      <a:pt x="208" y="245"/>
                      <a:pt x="243" y="73"/>
                    </a:cubicBezTo>
                    <a:cubicBezTo>
                      <a:pt x="264" y="30"/>
                      <a:pt x="219" y="0"/>
                      <a:pt x="17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4" name="Google Shape;2214;p37"/>
              <p:cNvSpPr/>
              <p:nvPr/>
            </p:nvSpPr>
            <p:spPr>
              <a:xfrm>
                <a:off x="2520510" y="3141024"/>
                <a:ext cx="2882" cy="7161"/>
              </a:xfrm>
              <a:custGeom>
                <a:avLst/>
                <a:gdLst/>
                <a:ahLst/>
                <a:cxnLst/>
                <a:rect l="l" t="t" r="r" b="b"/>
                <a:pathLst>
                  <a:path w="229" h="569" extrusionOk="0">
                    <a:moveTo>
                      <a:pt x="78" y="0"/>
                    </a:moveTo>
                    <a:cubicBezTo>
                      <a:pt x="38" y="0"/>
                      <a:pt x="1" y="27"/>
                      <a:pt x="1" y="91"/>
                    </a:cubicBezTo>
                    <a:cubicBezTo>
                      <a:pt x="1" y="230"/>
                      <a:pt x="1" y="368"/>
                      <a:pt x="35" y="506"/>
                    </a:cubicBezTo>
                    <a:cubicBezTo>
                      <a:pt x="50" y="550"/>
                      <a:pt x="88" y="569"/>
                      <a:pt x="126" y="569"/>
                    </a:cubicBezTo>
                    <a:cubicBezTo>
                      <a:pt x="178" y="569"/>
                      <a:pt x="228" y="532"/>
                      <a:pt x="208" y="472"/>
                    </a:cubicBezTo>
                    <a:cubicBezTo>
                      <a:pt x="173" y="368"/>
                      <a:pt x="173" y="230"/>
                      <a:pt x="173" y="91"/>
                    </a:cubicBezTo>
                    <a:cubicBezTo>
                      <a:pt x="173" y="36"/>
                      <a:pt x="124" y="0"/>
                      <a:pt x="78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5" name="Google Shape;2215;p37"/>
              <p:cNvSpPr/>
              <p:nvPr/>
            </p:nvSpPr>
            <p:spPr>
              <a:xfrm>
                <a:off x="2526387" y="3139602"/>
                <a:ext cx="3071" cy="6607"/>
              </a:xfrm>
              <a:custGeom>
                <a:avLst/>
                <a:gdLst/>
                <a:ahLst/>
                <a:cxnLst/>
                <a:rect l="l" t="t" r="r" b="b"/>
                <a:pathLst>
                  <a:path w="244" h="525" extrusionOk="0">
                    <a:moveTo>
                      <a:pt x="152" y="1"/>
                    </a:moveTo>
                    <a:cubicBezTo>
                      <a:pt x="111" y="1"/>
                      <a:pt x="68" y="19"/>
                      <a:pt x="52" y="66"/>
                    </a:cubicBezTo>
                    <a:cubicBezTo>
                      <a:pt x="52" y="204"/>
                      <a:pt x="18" y="308"/>
                      <a:pt x="18" y="446"/>
                    </a:cubicBezTo>
                    <a:cubicBezTo>
                      <a:pt x="0" y="498"/>
                      <a:pt x="35" y="524"/>
                      <a:pt x="74" y="524"/>
                    </a:cubicBezTo>
                    <a:cubicBezTo>
                      <a:pt x="113" y="524"/>
                      <a:pt x="156" y="498"/>
                      <a:pt x="156" y="446"/>
                    </a:cubicBezTo>
                    <a:lnTo>
                      <a:pt x="225" y="66"/>
                    </a:lnTo>
                    <a:cubicBezTo>
                      <a:pt x="244" y="28"/>
                      <a:pt x="200" y="1"/>
                      <a:pt x="152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6" name="Google Shape;2216;p37"/>
              <p:cNvSpPr/>
              <p:nvPr/>
            </p:nvSpPr>
            <p:spPr>
              <a:xfrm>
                <a:off x="2728439" y="3131623"/>
                <a:ext cx="3058" cy="12572"/>
              </a:xfrm>
              <a:custGeom>
                <a:avLst/>
                <a:gdLst/>
                <a:ahLst/>
                <a:cxnLst/>
                <a:rect l="l" t="t" r="r" b="b"/>
                <a:pathLst>
                  <a:path w="243" h="999" extrusionOk="0">
                    <a:moveTo>
                      <a:pt x="174" y="0"/>
                    </a:moveTo>
                    <a:cubicBezTo>
                      <a:pt x="139" y="0"/>
                      <a:pt x="104" y="26"/>
                      <a:pt x="104" y="78"/>
                    </a:cubicBezTo>
                    <a:cubicBezTo>
                      <a:pt x="35" y="355"/>
                      <a:pt x="35" y="631"/>
                      <a:pt x="1" y="908"/>
                    </a:cubicBezTo>
                    <a:cubicBezTo>
                      <a:pt x="1" y="963"/>
                      <a:pt x="50" y="999"/>
                      <a:pt x="96" y="999"/>
                    </a:cubicBezTo>
                    <a:cubicBezTo>
                      <a:pt x="136" y="999"/>
                      <a:pt x="174" y="972"/>
                      <a:pt x="174" y="908"/>
                    </a:cubicBezTo>
                    <a:cubicBezTo>
                      <a:pt x="208" y="631"/>
                      <a:pt x="208" y="355"/>
                      <a:pt x="243" y="78"/>
                    </a:cubicBezTo>
                    <a:cubicBezTo>
                      <a:pt x="243" y="26"/>
                      <a:pt x="208" y="0"/>
                      <a:pt x="17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7" name="Google Shape;2217;p37"/>
              <p:cNvSpPr/>
              <p:nvPr/>
            </p:nvSpPr>
            <p:spPr>
              <a:xfrm>
                <a:off x="2734531" y="3136733"/>
                <a:ext cx="2630" cy="8608"/>
              </a:xfrm>
              <a:custGeom>
                <a:avLst/>
                <a:gdLst/>
                <a:ahLst/>
                <a:cxnLst/>
                <a:rect l="l" t="t" r="r" b="b"/>
                <a:pathLst>
                  <a:path w="209" h="684" extrusionOk="0">
                    <a:moveTo>
                      <a:pt x="139" y="0"/>
                    </a:moveTo>
                    <a:cubicBezTo>
                      <a:pt x="104" y="0"/>
                      <a:pt x="70" y="18"/>
                      <a:pt x="70" y="52"/>
                    </a:cubicBezTo>
                    <a:lnTo>
                      <a:pt x="1" y="605"/>
                    </a:lnTo>
                    <a:cubicBezTo>
                      <a:pt x="1" y="657"/>
                      <a:pt x="44" y="683"/>
                      <a:pt x="87" y="683"/>
                    </a:cubicBezTo>
                    <a:cubicBezTo>
                      <a:pt x="130" y="683"/>
                      <a:pt x="173" y="657"/>
                      <a:pt x="173" y="605"/>
                    </a:cubicBezTo>
                    <a:lnTo>
                      <a:pt x="208" y="52"/>
                    </a:lnTo>
                    <a:cubicBezTo>
                      <a:pt x="208" y="18"/>
                      <a:pt x="173" y="0"/>
                      <a:pt x="139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8" name="Google Shape;2218;p37"/>
              <p:cNvSpPr/>
              <p:nvPr/>
            </p:nvSpPr>
            <p:spPr>
              <a:xfrm>
                <a:off x="2738017" y="3126400"/>
                <a:ext cx="2618" cy="8885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06" extrusionOk="0">
                    <a:moveTo>
                      <a:pt x="121" y="0"/>
                    </a:moveTo>
                    <a:cubicBezTo>
                      <a:pt x="78" y="0"/>
                      <a:pt x="35" y="26"/>
                      <a:pt x="35" y="78"/>
                    </a:cubicBezTo>
                    <a:cubicBezTo>
                      <a:pt x="0" y="251"/>
                      <a:pt x="0" y="458"/>
                      <a:pt x="35" y="631"/>
                    </a:cubicBezTo>
                    <a:cubicBezTo>
                      <a:pt x="35" y="679"/>
                      <a:pt x="72" y="705"/>
                      <a:pt x="112" y="705"/>
                    </a:cubicBezTo>
                    <a:cubicBezTo>
                      <a:pt x="158" y="705"/>
                      <a:pt x="208" y="671"/>
                      <a:pt x="208" y="597"/>
                    </a:cubicBezTo>
                    <a:cubicBezTo>
                      <a:pt x="173" y="424"/>
                      <a:pt x="173" y="251"/>
                      <a:pt x="208" y="78"/>
                    </a:cubicBezTo>
                    <a:cubicBezTo>
                      <a:pt x="208" y="26"/>
                      <a:pt x="164" y="0"/>
                      <a:pt x="121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9" name="Google Shape;2219;p37"/>
              <p:cNvSpPr/>
              <p:nvPr/>
            </p:nvSpPr>
            <p:spPr>
              <a:xfrm>
                <a:off x="3004869" y="3145366"/>
                <a:ext cx="2416" cy="9275"/>
              </a:xfrm>
              <a:custGeom>
                <a:avLst/>
                <a:gdLst/>
                <a:ahLst/>
                <a:cxnLst/>
                <a:rect l="l" t="t" r="r" b="b"/>
                <a:pathLst>
                  <a:path w="192" h="737" extrusionOk="0">
                    <a:moveTo>
                      <a:pt x="89" y="1"/>
                    </a:moveTo>
                    <a:cubicBezTo>
                      <a:pt x="42" y="1"/>
                      <a:pt x="1" y="37"/>
                      <a:pt x="19" y="92"/>
                    </a:cubicBezTo>
                    <a:cubicBezTo>
                      <a:pt x="54" y="299"/>
                      <a:pt x="54" y="472"/>
                      <a:pt x="19" y="645"/>
                    </a:cubicBezTo>
                    <a:cubicBezTo>
                      <a:pt x="19" y="701"/>
                      <a:pt x="59" y="736"/>
                      <a:pt x="101" y="736"/>
                    </a:cubicBezTo>
                    <a:cubicBezTo>
                      <a:pt x="137" y="736"/>
                      <a:pt x="176" y="709"/>
                      <a:pt x="192" y="645"/>
                    </a:cubicBezTo>
                    <a:cubicBezTo>
                      <a:pt x="192" y="472"/>
                      <a:pt x="192" y="265"/>
                      <a:pt x="192" y="92"/>
                    </a:cubicBezTo>
                    <a:cubicBezTo>
                      <a:pt x="176" y="28"/>
                      <a:pt x="130" y="1"/>
                      <a:pt x="89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0" name="Google Shape;2220;p37"/>
              <p:cNvSpPr/>
              <p:nvPr/>
            </p:nvSpPr>
            <p:spPr>
              <a:xfrm>
                <a:off x="3010318" y="3147468"/>
                <a:ext cx="2630" cy="8306"/>
              </a:xfrm>
              <a:custGeom>
                <a:avLst/>
                <a:gdLst/>
                <a:ahLst/>
                <a:cxnLst/>
                <a:rect l="l" t="t" r="r" b="b"/>
                <a:pathLst>
                  <a:path w="209" h="660" extrusionOk="0">
                    <a:moveTo>
                      <a:pt x="108" y="1"/>
                    </a:moveTo>
                    <a:cubicBezTo>
                      <a:pt x="59" y="1"/>
                      <a:pt x="1" y="38"/>
                      <a:pt x="1" y="98"/>
                    </a:cubicBezTo>
                    <a:cubicBezTo>
                      <a:pt x="36" y="271"/>
                      <a:pt x="36" y="444"/>
                      <a:pt x="1" y="582"/>
                    </a:cubicBezTo>
                    <a:cubicBezTo>
                      <a:pt x="18" y="634"/>
                      <a:pt x="61" y="660"/>
                      <a:pt x="100" y="660"/>
                    </a:cubicBezTo>
                    <a:cubicBezTo>
                      <a:pt x="139" y="660"/>
                      <a:pt x="174" y="634"/>
                      <a:pt x="174" y="582"/>
                    </a:cubicBezTo>
                    <a:cubicBezTo>
                      <a:pt x="208" y="409"/>
                      <a:pt x="208" y="236"/>
                      <a:pt x="174" y="63"/>
                    </a:cubicBezTo>
                    <a:cubicBezTo>
                      <a:pt x="174" y="20"/>
                      <a:pt x="143" y="1"/>
                      <a:pt x="108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1" name="Google Shape;2221;p37"/>
              <p:cNvSpPr/>
              <p:nvPr/>
            </p:nvSpPr>
            <p:spPr>
              <a:xfrm>
                <a:off x="3014245" y="3139011"/>
                <a:ext cx="3046" cy="8558"/>
              </a:xfrm>
              <a:custGeom>
                <a:avLst/>
                <a:gdLst/>
                <a:ahLst/>
                <a:cxnLst/>
                <a:rect l="l" t="t" r="r" b="b"/>
                <a:pathLst>
                  <a:path w="242" h="680" extrusionOk="0">
                    <a:moveTo>
                      <a:pt x="156" y="1"/>
                    </a:moveTo>
                    <a:cubicBezTo>
                      <a:pt x="112" y="1"/>
                      <a:pt x="69" y="27"/>
                      <a:pt x="69" y="79"/>
                    </a:cubicBezTo>
                    <a:cubicBezTo>
                      <a:pt x="35" y="251"/>
                      <a:pt x="0" y="459"/>
                      <a:pt x="35" y="632"/>
                    </a:cubicBezTo>
                    <a:cubicBezTo>
                      <a:pt x="50" y="663"/>
                      <a:pt x="87" y="680"/>
                      <a:pt x="122" y="680"/>
                    </a:cubicBezTo>
                    <a:cubicBezTo>
                      <a:pt x="166" y="680"/>
                      <a:pt x="207" y="654"/>
                      <a:pt x="207" y="597"/>
                    </a:cubicBezTo>
                    <a:cubicBezTo>
                      <a:pt x="173" y="424"/>
                      <a:pt x="207" y="251"/>
                      <a:pt x="242" y="79"/>
                    </a:cubicBezTo>
                    <a:cubicBezTo>
                      <a:pt x="242" y="27"/>
                      <a:pt x="199" y="1"/>
                      <a:pt x="156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2" name="Google Shape;2222;p37"/>
              <p:cNvSpPr/>
              <p:nvPr/>
            </p:nvSpPr>
            <p:spPr>
              <a:xfrm>
                <a:off x="3032946" y="3255598"/>
                <a:ext cx="3058" cy="9602"/>
              </a:xfrm>
              <a:custGeom>
                <a:avLst/>
                <a:gdLst/>
                <a:ahLst/>
                <a:cxnLst/>
                <a:rect l="l" t="t" r="r" b="b"/>
                <a:pathLst>
                  <a:path w="243" h="763" extrusionOk="0">
                    <a:moveTo>
                      <a:pt x="156" y="0"/>
                    </a:moveTo>
                    <a:cubicBezTo>
                      <a:pt x="113" y="0"/>
                      <a:pt x="69" y="26"/>
                      <a:pt x="69" y="78"/>
                    </a:cubicBezTo>
                    <a:cubicBezTo>
                      <a:pt x="35" y="285"/>
                      <a:pt x="0" y="493"/>
                      <a:pt x="35" y="700"/>
                    </a:cubicBezTo>
                    <a:cubicBezTo>
                      <a:pt x="35" y="744"/>
                      <a:pt x="65" y="763"/>
                      <a:pt x="98" y="763"/>
                    </a:cubicBezTo>
                    <a:cubicBezTo>
                      <a:pt x="143" y="763"/>
                      <a:pt x="193" y="726"/>
                      <a:pt x="173" y="666"/>
                    </a:cubicBezTo>
                    <a:cubicBezTo>
                      <a:pt x="173" y="493"/>
                      <a:pt x="173" y="285"/>
                      <a:pt x="242" y="78"/>
                    </a:cubicBezTo>
                    <a:cubicBezTo>
                      <a:pt x="242" y="26"/>
                      <a:pt x="199" y="0"/>
                      <a:pt x="156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3" name="Google Shape;2223;p37"/>
              <p:cNvSpPr/>
              <p:nvPr/>
            </p:nvSpPr>
            <p:spPr>
              <a:xfrm>
                <a:off x="3039465" y="3259336"/>
                <a:ext cx="2630" cy="6733"/>
              </a:xfrm>
              <a:custGeom>
                <a:avLst/>
                <a:gdLst/>
                <a:ahLst/>
                <a:cxnLst/>
                <a:rect l="l" t="t" r="r" b="b"/>
                <a:pathLst>
                  <a:path w="209" h="535" extrusionOk="0">
                    <a:moveTo>
                      <a:pt x="113" y="1"/>
                    </a:moveTo>
                    <a:cubicBezTo>
                      <a:pt x="73" y="1"/>
                      <a:pt x="35" y="28"/>
                      <a:pt x="35" y="92"/>
                    </a:cubicBezTo>
                    <a:cubicBezTo>
                      <a:pt x="1" y="230"/>
                      <a:pt x="1" y="334"/>
                      <a:pt x="35" y="472"/>
                    </a:cubicBezTo>
                    <a:cubicBezTo>
                      <a:pt x="35" y="516"/>
                      <a:pt x="66" y="535"/>
                      <a:pt x="101" y="535"/>
                    </a:cubicBezTo>
                    <a:cubicBezTo>
                      <a:pt x="150" y="535"/>
                      <a:pt x="208" y="498"/>
                      <a:pt x="208" y="438"/>
                    </a:cubicBezTo>
                    <a:cubicBezTo>
                      <a:pt x="174" y="334"/>
                      <a:pt x="174" y="196"/>
                      <a:pt x="208" y="92"/>
                    </a:cubicBezTo>
                    <a:cubicBezTo>
                      <a:pt x="208" y="37"/>
                      <a:pt x="159" y="1"/>
                      <a:pt x="11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4" name="Google Shape;2224;p37"/>
              <p:cNvSpPr/>
              <p:nvPr/>
            </p:nvSpPr>
            <p:spPr>
              <a:xfrm>
                <a:off x="3042083" y="3249180"/>
                <a:ext cx="2618" cy="7085"/>
              </a:xfrm>
              <a:custGeom>
                <a:avLst/>
                <a:gdLst/>
                <a:ahLst/>
                <a:cxnLst/>
                <a:rect l="l" t="t" r="r" b="b"/>
                <a:pathLst>
                  <a:path w="208" h="563" extrusionOk="0">
                    <a:moveTo>
                      <a:pt x="126" y="0"/>
                    </a:moveTo>
                    <a:cubicBezTo>
                      <a:pt x="87" y="0"/>
                      <a:pt x="52" y="35"/>
                      <a:pt x="69" y="104"/>
                    </a:cubicBezTo>
                    <a:lnTo>
                      <a:pt x="0" y="484"/>
                    </a:lnTo>
                    <a:cubicBezTo>
                      <a:pt x="0" y="536"/>
                      <a:pt x="43" y="562"/>
                      <a:pt x="87" y="562"/>
                    </a:cubicBezTo>
                    <a:cubicBezTo>
                      <a:pt x="130" y="562"/>
                      <a:pt x="173" y="536"/>
                      <a:pt x="173" y="484"/>
                    </a:cubicBezTo>
                    <a:lnTo>
                      <a:pt x="208" y="104"/>
                    </a:lnTo>
                    <a:cubicBezTo>
                      <a:pt x="208" y="35"/>
                      <a:pt x="164" y="0"/>
                      <a:pt x="126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5" name="Google Shape;2225;p37"/>
              <p:cNvSpPr/>
              <p:nvPr/>
            </p:nvSpPr>
            <p:spPr>
              <a:xfrm>
                <a:off x="3120815" y="3338244"/>
                <a:ext cx="2907" cy="9904"/>
              </a:xfrm>
              <a:custGeom>
                <a:avLst/>
                <a:gdLst/>
                <a:ahLst/>
                <a:cxnLst/>
                <a:rect l="l" t="t" r="r" b="b"/>
                <a:pathLst>
                  <a:path w="231" h="787" extrusionOk="0">
                    <a:moveTo>
                      <a:pt x="134" y="1"/>
                    </a:moveTo>
                    <a:cubicBezTo>
                      <a:pt x="96" y="1"/>
                      <a:pt x="52" y="27"/>
                      <a:pt x="35" y="78"/>
                    </a:cubicBezTo>
                    <a:cubicBezTo>
                      <a:pt x="1" y="286"/>
                      <a:pt x="1" y="493"/>
                      <a:pt x="35" y="735"/>
                    </a:cubicBezTo>
                    <a:cubicBezTo>
                      <a:pt x="47" y="771"/>
                      <a:pt x="76" y="786"/>
                      <a:pt x="107" y="786"/>
                    </a:cubicBezTo>
                    <a:cubicBezTo>
                      <a:pt x="165" y="786"/>
                      <a:pt x="230" y="734"/>
                      <a:pt x="208" y="666"/>
                    </a:cubicBezTo>
                    <a:cubicBezTo>
                      <a:pt x="173" y="493"/>
                      <a:pt x="173" y="286"/>
                      <a:pt x="208" y="78"/>
                    </a:cubicBezTo>
                    <a:cubicBezTo>
                      <a:pt x="208" y="27"/>
                      <a:pt x="173" y="1"/>
                      <a:pt x="13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6" name="Google Shape;2226;p37"/>
              <p:cNvSpPr/>
              <p:nvPr/>
            </p:nvSpPr>
            <p:spPr>
              <a:xfrm>
                <a:off x="3126214" y="3341050"/>
                <a:ext cx="3310" cy="8306"/>
              </a:xfrm>
              <a:custGeom>
                <a:avLst/>
                <a:gdLst/>
                <a:ahLst/>
                <a:cxnLst/>
                <a:rect l="l" t="t" r="r" b="b"/>
                <a:pathLst>
                  <a:path w="263" h="660" extrusionOk="0">
                    <a:moveTo>
                      <a:pt x="96" y="0"/>
                    </a:moveTo>
                    <a:cubicBezTo>
                      <a:pt x="51" y="0"/>
                      <a:pt x="1" y="37"/>
                      <a:pt x="21" y="97"/>
                    </a:cubicBezTo>
                    <a:cubicBezTo>
                      <a:pt x="21" y="270"/>
                      <a:pt x="55" y="408"/>
                      <a:pt x="90" y="581"/>
                    </a:cubicBezTo>
                    <a:cubicBezTo>
                      <a:pt x="90" y="633"/>
                      <a:pt x="142" y="659"/>
                      <a:pt x="185" y="659"/>
                    </a:cubicBezTo>
                    <a:cubicBezTo>
                      <a:pt x="228" y="659"/>
                      <a:pt x="263" y="633"/>
                      <a:pt x="228" y="581"/>
                    </a:cubicBezTo>
                    <a:cubicBezTo>
                      <a:pt x="228" y="408"/>
                      <a:pt x="194" y="236"/>
                      <a:pt x="159" y="63"/>
                    </a:cubicBezTo>
                    <a:cubicBezTo>
                      <a:pt x="159" y="19"/>
                      <a:pt x="129" y="0"/>
                      <a:pt x="96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7" name="Google Shape;2227;p37"/>
              <p:cNvSpPr/>
              <p:nvPr/>
            </p:nvSpPr>
            <p:spPr>
              <a:xfrm>
                <a:off x="3129951" y="3332153"/>
                <a:ext cx="2869" cy="6997"/>
              </a:xfrm>
              <a:custGeom>
                <a:avLst/>
                <a:gdLst/>
                <a:ahLst/>
                <a:cxnLst/>
                <a:rect l="l" t="t" r="r" b="b"/>
                <a:pathLst>
                  <a:path w="228" h="556" extrusionOk="0">
                    <a:moveTo>
                      <a:pt x="147" y="1"/>
                    </a:moveTo>
                    <a:cubicBezTo>
                      <a:pt x="104" y="1"/>
                      <a:pt x="52" y="27"/>
                      <a:pt x="35" y="79"/>
                    </a:cubicBezTo>
                    <a:cubicBezTo>
                      <a:pt x="0" y="217"/>
                      <a:pt x="0" y="355"/>
                      <a:pt x="35" y="493"/>
                    </a:cubicBezTo>
                    <a:cubicBezTo>
                      <a:pt x="49" y="537"/>
                      <a:pt x="88" y="556"/>
                      <a:pt x="126" y="556"/>
                    </a:cubicBezTo>
                    <a:cubicBezTo>
                      <a:pt x="178" y="556"/>
                      <a:pt x="228" y="519"/>
                      <a:pt x="208" y="459"/>
                    </a:cubicBezTo>
                    <a:cubicBezTo>
                      <a:pt x="173" y="355"/>
                      <a:pt x="173" y="217"/>
                      <a:pt x="208" y="79"/>
                    </a:cubicBezTo>
                    <a:cubicBezTo>
                      <a:pt x="225" y="27"/>
                      <a:pt x="190" y="1"/>
                      <a:pt x="14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8" name="Google Shape;2228;p37"/>
              <p:cNvSpPr/>
              <p:nvPr/>
            </p:nvSpPr>
            <p:spPr>
              <a:xfrm>
                <a:off x="3224779" y="3376087"/>
                <a:ext cx="4103" cy="8948"/>
              </a:xfrm>
              <a:custGeom>
                <a:avLst/>
                <a:gdLst/>
                <a:ahLst/>
                <a:cxnLst/>
                <a:rect l="l" t="t" r="r" b="b"/>
                <a:pathLst>
                  <a:path w="326" h="711" extrusionOk="0">
                    <a:moveTo>
                      <a:pt x="104" y="1"/>
                    </a:moveTo>
                    <a:cubicBezTo>
                      <a:pt x="70" y="1"/>
                      <a:pt x="35" y="27"/>
                      <a:pt x="35" y="79"/>
                    </a:cubicBezTo>
                    <a:cubicBezTo>
                      <a:pt x="1" y="286"/>
                      <a:pt x="35" y="493"/>
                      <a:pt x="139" y="666"/>
                    </a:cubicBezTo>
                    <a:cubicBezTo>
                      <a:pt x="149" y="698"/>
                      <a:pt x="173" y="710"/>
                      <a:pt x="198" y="710"/>
                    </a:cubicBezTo>
                    <a:cubicBezTo>
                      <a:pt x="256" y="710"/>
                      <a:pt x="325" y="645"/>
                      <a:pt x="277" y="597"/>
                    </a:cubicBezTo>
                    <a:cubicBezTo>
                      <a:pt x="208" y="424"/>
                      <a:pt x="173" y="251"/>
                      <a:pt x="173" y="79"/>
                    </a:cubicBezTo>
                    <a:cubicBezTo>
                      <a:pt x="173" y="27"/>
                      <a:pt x="139" y="1"/>
                      <a:pt x="10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9" name="Google Shape;2229;p37"/>
              <p:cNvSpPr/>
              <p:nvPr/>
            </p:nvSpPr>
            <p:spPr>
              <a:xfrm>
                <a:off x="3233048" y="3374891"/>
                <a:ext cx="2932" cy="7324"/>
              </a:xfrm>
              <a:custGeom>
                <a:avLst/>
                <a:gdLst/>
                <a:ahLst/>
                <a:cxnLst/>
                <a:rect l="l" t="t" r="r" b="b"/>
                <a:pathLst>
                  <a:path w="233" h="582" extrusionOk="0">
                    <a:moveTo>
                      <a:pt x="87" y="1"/>
                    </a:moveTo>
                    <a:cubicBezTo>
                      <a:pt x="44" y="1"/>
                      <a:pt x="0" y="35"/>
                      <a:pt x="0" y="104"/>
                    </a:cubicBezTo>
                    <a:cubicBezTo>
                      <a:pt x="0" y="243"/>
                      <a:pt x="0" y="416"/>
                      <a:pt x="69" y="554"/>
                    </a:cubicBezTo>
                    <a:cubicBezTo>
                      <a:pt x="79" y="573"/>
                      <a:pt x="97" y="582"/>
                      <a:pt x="117" y="582"/>
                    </a:cubicBezTo>
                    <a:cubicBezTo>
                      <a:pt x="168" y="582"/>
                      <a:pt x="233" y="525"/>
                      <a:pt x="208" y="450"/>
                    </a:cubicBezTo>
                    <a:cubicBezTo>
                      <a:pt x="173" y="346"/>
                      <a:pt x="173" y="208"/>
                      <a:pt x="173" y="104"/>
                    </a:cubicBezTo>
                    <a:cubicBezTo>
                      <a:pt x="173" y="35"/>
                      <a:pt x="130" y="1"/>
                      <a:pt x="8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0" name="Google Shape;2230;p37"/>
              <p:cNvSpPr/>
              <p:nvPr/>
            </p:nvSpPr>
            <p:spPr>
              <a:xfrm>
                <a:off x="3066435" y="3444914"/>
                <a:ext cx="3776" cy="6909"/>
              </a:xfrm>
              <a:custGeom>
                <a:avLst/>
                <a:gdLst/>
                <a:ahLst/>
                <a:cxnLst/>
                <a:rect l="l" t="t" r="r" b="b"/>
                <a:pathLst>
                  <a:path w="300" h="549" extrusionOk="0">
                    <a:moveTo>
                      <a:pt x="203" y="0"/>
                    </a:moveTo>
                    <a:cubicBezTo>
                      <a:pt x="177" y="0"/>
                      <a:pt x="151" y="12"/>
                      <a:pt x="139" y="36"/>
                    </a:cubicBezTo>
                    <a:lnTo>
                      <a:pt x="1" y="451"/>
                    </a:lnTo>
                    <a:cubicBezTo>
                      <a:pt x="1" y="511"/>
                      <a:pt x="48" y="548"/>
                      <a:pt x="93" y="548"/>
                    </a:cubicBezTo>
                    <a:cubicBezTo>
                      <a:pt x="127" y="548"/>
                      <a:pt x="159" y="529"/>
                      <a:pt x="174" y="486"/>
                    </a:cubicBezTo>
                    <a:lnTo>
                      <a:pt x="277" y="105"/>
                    </a:lnTo>
                    <a:cubicBezTo>
                      <a:pt x="300" y="39"/>
                      <a:pt x="250" y="0"/>
                      <a:pt x="20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1" name="Google Shape;2231;p37"/>
              <p:cNvSpPr/>
              <p:nvPr/>
            </p:nvSpPr>
            <p:spPr>
              <a:xfrm>
                <a:off x="3071809" y="3441340"/>
                <a:ext cx="3348" cy="7299"/>
              </a:xfrm>
              <a:custGeom>
                <a:avLst/>
                <a:gdLst/>
                <a:ahLst/>
                <a:cxnLst/>
                <a:rect l="l" t="t" r="r" b="b"/>
                <a:pathLst>
                  <a:path w="266" h="580" extrusionOk="0">
                    <a:moveTo>
                      <a:pt x="149" y="1"/>
                    </a:moveTo>
                    <a:cubicBezTo>
                      <a:pt x="110" y="1"/>
                      <a:pt x="75" y="27"/>
                      <a:pt x="92" y="78"/>
                    </a:cubicBezTo>
                    <a:cubicBezTo>
                      <a:pt x="92" y="217"/>
                      <a:pt x="92" y="355"/>
                      <a:pt x="23" y="459"/>
                    </a:cubicBezTo>
                    <a:cubicBezTo>
                      <a:pt x="1" y="526"/>
                      <a:pt x="52" y="579"/>
                      <a:pt x="109" y="579"/>
                    </a:cubicBezTo>
                    <a:cubicBezTo>
                      <a:pt x="139" y="579"/>
                      <a:pt x="172" y="564"/>
                      <a:pt x="196" y="528"/>
                    </a:cubicBezTo>
                    <a:cubicBezTo>
                      <a:pt x="265" y="389"/>
                      <a:pt x="265" y="217"/>
                      <a:pt x="231" y="78"/>
                    </a:cubicBezTo>
                    <a:cubicBezTo>
                      <a:pt x="231" y="27"/>
                      <a:pt x="187" y="1"/>
                      <a:pt x="149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2" name="Google Shape;2232;p37"/>
              <p:cNvSpPr/>
              <p:nvPr/>
            </p:nvSpPr>
            <p:spPr>
              <a:xfrm>
                <a:off x="3082103" y="3431662"/>
                <a:ext cx="2618" cy="9401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47" extrusionOk="0">
                    <a:moveTo>
                      <a:pt x="121" y="1"/>
                    </a:moveTo>
                    <a:cubicBezTo>
                      <a:pt x="87" y="1"/>
                      <a:pt x="52" y="18"/>
                      <a:pt x="35" y="52"/>
                    </a:cubicBezTo>
                    <a:cubicBezTo>
                      <a:pt x="0" y="260"/>
                      <a:pt x="0" y="502"/>
                      <a:pt x="35" y="709"/>
                    </a:cubicBezTo>
                    <a:cubicBezTo>
                      <a:pt x="48" y="736"/>
                      <a:pt x="76" y="747"/>
                      <a:pt x="106" y="747"/>
                    </a:cubicBezTo>
                    <a:cubicBezTo>
                      <a:pt x="155" y="747"/>
                      <a:pt x="208" y="717"/>
                      <a:pt x="208" y="675"/>
                    </a:cubicBezTo>
                    <a:cubicBezTo>
                      <a:pt x="173" y="467"/>
                      <a:pt x="173" y="260"/>
                      <a:pt x="208" y="52"/>
                    </a:cubicBezTo>
                    <a:cubicBezTo>
                      <a:pt x="190" y="18"/>
                      <a:pt x="156" y="1"/>
                      <a:pt x="121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3" name="Google Shape;2233;p37"/>
              <p:cNvSpPr/>
              <p:nvPr/>
            </p:nvSpPr>
            <p:spPr>
              <a:xfrm>
                <a:off x="2965956" y="3697558"/>
                <a:ext cx="2618" cy="9804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79" extrusionOk="0">
                    <a:moveTo>
                      <a:pt x="126" y="0"/>
                    </a:moveTo>
                    <a:cubicBezTo>
                      <a:pt x="87" y="0"/>
                      <a:pt x="52" y="26"/>
                      <a:pt x="69" y="78"/>
                    </a:cubicBezTo>
                    <a:lnTo>
                      <a:pt x="0" y="700"/>
                    </a:lnTo>
                    <a:cubicBezTo>
                      <a:pt x="0" y="752"/>
                      <a:pt x="35" y="778"/>
                      <a:pt x="69" y="778"/>
                    </a:cubicBezTo>
                    <a:cubicBezTo>
                      <a:pt x="104" y="778"/>
                      <a:pt x="139" y="752"/>
                      <a:pt x="139" y="700"/>
                    </a:cubicBezTo>
                    <a:lnTo>
                      <a:pt x="208" y="78"/>
                    </a:lnTo>
                    <a:cubicBezTo>
                      <a:pt x="208" y="26"/>
                      <a:pt x="164" y="0"/>
                      <a:pt x="126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4" name="Google Shape;2234;p37"/>
              <p:cNvSpPr/>
              <p:nvPr/>
            </p:nvSpPr>
            <p:spPr>
              <a:xfrm>
                <a:off x="2971607" y="3699295"/>
                <a:ext cx="2630" cy="7438"/>
              </a:xfrm>
              <a:custGeom>
                <a:avLst/>
                <a:gdLst/>
                <a:ahLst/>
                <a:cxnLst/>
                <a:rect l="l" t="t" r="r" b="b"/>
                <a:pathLst>
                  <a:path w="209" h="591" extrusionOk="0">
                    <a:moveTo>
                      <a:pt x="135" y="1"/>
                    </a:moveTo>
                    <a:cubicBezTo>
                      <a:pt x="96" y="1"/>
                      <a:pt x="53" y="27"/>
                      <a:pt x="35" y="79"/>
                    </a:cubicBezTo>
                    <a:cubicBezTo>
                      <a:pt x="1" y="217"/>
                      <a:pt x="1" y="390"/>
                      <a:pt x="35" y="528"/>
                    </a:cubicBezTo>
                    <a:cubicBezTo>
                      <a:pt x="35" y="571"/>
                      <a:pt x="59" y="590"/>
                      <a:pt x="88" y="590"/>
                    </a:cubicBezTo>
                    <a:cubicBezTo>
                      <a:pt x="127" y="590"/>
                      <a:pt x="173" y="554"/>
                      <a:pt x="173" y="493"/>
                    </a:cubicBezTo>
                    <a:cubicBezTo>
                      <a:pt x="173" y="355"/>
                      <a:pt x="173" y="217"/>
                      <a:pt x="208" y="79"/>
                    </a:cubicBezTo>
                    <a:cubicBezTo>
                      <a:pt x="208" y="27"/>
                      <a:pt x="173" y="1"/>
                      <a:pt x="135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5" name="Google Shape;2235;p37"/>
              <p:cNvSpPr/>
              <p:nvPr/>
            </p:nvSpPr>
            <p:spPr>
              <a:xfrm>
                <a:off x="2974225" y="3687817"/>
                <a:ext cx="2177" cy="5462"/>
              </a:xfrm>
              <a:custGeom>
                <a:avLst/>
                <a:gdLst/>
                <a:ahLst/>
                <a:cxnLst/>
                <a:rect l="l" t="t" r="r" b="b"/>
                <a:pathLst>
                  <a:path w="173" h="434" extrusionOk="0">
                    <a:moveTo>
                      <a:pt x="77" y="1"/>
                    </a:moveTo>
                    <a:cubicBezTo>
                      <a:pt x="37" y="1"/>
                      <a:pt x="0" y="28"/>
                      <a:pt x="0" y="92"/>
                    </a:cubicBezTo>
                    <a:lnTo>
                      <a:pt x="0" y="368"/>
                    </a:lnTo>
                    <a:cubicBezTo>
                      <a:pt x="0" y="406"/>
                      <a:pt x="52" y="434"/>
                      <a:pt x="99" y="434"/>
                    </a:cubicBezTo>
                    <a:cubicBezTo>
                      <a:pt x="138" y="434"/>
                      <a:pt x="173" y="415"/>
                      <a:pt x="173" y="368"/>
                    </a:cubicBezTo>
                    <a:cubicBezTo>
                      <a:pt x="173" y="230"/>
                      <a:pt x="173" y="196"/>
                      <a:pt x="173" y="92"/>
                    </a:cubicBezTo>
                    <a:cubicBezTo>
                      <a:pt x="173" y="36"/>
                      <a:pt x="123" y="1"/>
                      <a:pt x="7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6" name="Google Shape;2236;p37"/>
              <p:cNvSpPr/>
              <p:nvPr/>
            </p:nvSpPr>
            <p:spPr>
              <a:xfrm>
                <a:off x="3014245" y="3869822"/>
                <a:ext cx="3486" cy="12522"/>
              </a:xfrm>
              <a:custGeom>
                <a:avLst/>
                <a:gdLst/>
                <a:ahLst/>
                <a:cxnLst/>
                <a:rect l="l" t="t" r="r" b="b"/>
                <a:pathLst>
                  <a:path w="277" h="995" extrusionOk="0">
                    <a:moveTo>
                      <a:pt x="190" y="0"/>
                    </a:moveTo>
                    <a:cubicBezTo>
                      <a:pt x="156" y="0"/>
                      <a:pt x="121" y="26"/>
                      <a:pt x="104" y="78"/>
                    </a:cubicBezTo>
                    <a:cubicBezTo>
                      <a:pt x="69" y="355"/>
                      <a:pt x="35" y="666"/>
                      <a:pt x="0" y="942"/>
                    </a:cubicBezTo>
                    <a:cubicBezTo>
                      <a:pt x="17" y="977"/>
                      <a:pt x="61" y="994"/>
                      <a:pt x="99" y="994"/>
                    </a:cubicBezTo>
                    <a:cubicBezTo>
                      <a:pt x="138" y="994"/>
                      <a:pt x="173" y="977"/>
                      <a:pt x="173" y="942"/>
                    </a:cubicBezTo>
                    <a:cubicBezTo>
                      <a:pt x="207" y="666"/>
                      <a:pt x="242" y="355"/>
                      <a:pt x="277" y="78"/>
                    </a:cubicBezTo>
                    <a:cubicBezTo>
                      <a:pt x="259" y="26"/>
                      <a:pt x="225" y="0"/>
                      <a:pt x="190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7" name="Google Shape;2237;p37"/>
              <p:cNvSpPr/>
              <p:nvPr/>
            </p:nvSpPr>
            <p:spPr>
              <a:xfrm>
                <a:off x="3020764" y="3865908"/>
                <a:ext cx="3058" cy="7727"/>
              </a:xfrm>
              <a:custGeom>
                <a:avLst/>
                <a:gdLst/>
                <a:ahLst/>
                <a:cxnLst/>
                <a:rect l="l" t="t" r="r" b="b"/>
                <a:pathLst>
                  <a:path w="243" h="614" extrusionOk="0">
                    <a:moveTo>
                      <a:pt x="143" y="0"/>
                    </a:moveTo>
                    <a:cubicBezTo>
                      <a:pt x="104" y="0"/>
                      <a:pt x="70" y="26"/>
                      <a:pt x="70" y="78"/>
                    </a:cubicBezTo>
                    <a:lnTo>
                      <a:pt x="1" y="562"/>
                    </a:lnTo>
                    <a:cubicBezTo>
                      <a:pt x="18" y="596"/>
                      <a:pt x="61" y="614"/>
                      <a:pt x="100" y="614"/>
                    </a:cubicBezTo>
                    <a:cubicBezTo>
                      <a:pt x="139" y="614"/>
                      <a:pt x="173" y="596"/>
                      <a:pt x="173" y="562"/>
                    </a:cubicBezTo>
                    <a:lnTo>
                      <a:pt x="242" y="78"/>
                    </a:lnTo>
                    <a:cubicBezTo>
                      <a:pt x="225" y="26"/>
                      <a:pt x="182" y="0"/>
                      <a:pt x="14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8" name="Google Shape;2238;p37"/>
              <p:cNvSpPr/>
              <p:nvPr/>
            </p:nvSpPr>
            <p:spPr>
              <a:xfrm>
                <a:off x="3029032" y="3872754"/>
                <a:ext cx="2618" cy="5563"/>
              </a:xfrm>
              <a:custGeom>
                <a:avLst/>
                <a:gdLst/>
                <a:ahLst/>
                <a:cxnLst/>
                <a:rect l="l" t="t" r="r" b="b"/>
                <a:pathLst>
                  <a:path w="208" h="442" extrusionOk="0">
                    <a:moveTo>
                      <a:pt x="108" y="1"/>
                    </a:moveTo>
                    <a:cubicBezTo>
                      <a:pt x="69" y="1"/>
                      <a:pt x="35" y="18"/>
                      <a:pt x="35" y="52"/>
                    </a:cubicBezTo>
                    <a:lnTo>
                      <a:pt x="0" y="364"/>
                    </a:lnTo>
                    <a:cubicBezTo>
                      <a:pt x="0" y="415"/>
                      <a:pt x="43" y="441"/>
                      <a:pt x="87" y="441"/>
                    </a:cubicBezTo>
                    <a:cubicBezTo>
                      <a:pt x="130" y="441"/>
                      <a:pt x="173" y="415"/>
                      <a:pt x="173" y="364"/>
                    </a:cubicBezTo>
                    <a:lnTo>
                      <a:pt x="208" y="52"/>
                    </a:lnTo>
                    <a:cubicBezTo>
                      <a:pt x="190" y="18"/>
                      <a:pt x="147" y="1"/>
                      <a:pt x="108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9" name="Google Shape;2239;p37"/>
              <p:cNvSpPr/>
              <p:nvPr/>
            </p:nvSpPr>
            <p:spPr>
              <a:xfrm>
                <a:off x="2890471" y="3840234"/>
                <a:ext cx="3285" cy="8671"/>
              </a:xfrm>
              <a:custGeom>
                <a:avLst/>
                <a:gdLst/>
                <a:ahLst/>
                <a:cxnLst/>
                <a:rect l="l" t="t" r="r" b="b"/>
                <a:pathLst>
                  <a:path w="261" h="689" extrusionOk="0">
                    <a:moveTo>
                      <a:pt x="174" y="1"/>
                    </a:moveTo>
                    <a:cubicBezTo>
                      <a:pt x="131" y="1"/>
                      <a:pt x="88" y="27"/>
                      <a:pt x="88" y="79"/>
                    </a:cubicBezTo>
                    <a:cubicBezTo>
                      <a:pt x="88" y="251"/>
                      <a:pt x="53" y="424"/>
                      <a:pt x="19" y="597"/>
                    </a:cubicBezTo>
                    <a:cubicBezTo>
                      <a:pt x="0" y="653"/>
                      <a:pt x="41" y="688"/>
                      <a:pt x="83" y="688"/>
                    </a:cubicBezTo>
                    <a:cubicBezTo>
                      <a:pt x="119" y="688"/>
                      <a:pt x="157" y="661"/>
                      <a:pt x="157" y="597"/>
                    </a:cubicBezTo>
                    <a:cubicBezTo>
                      <a:pt x="191" y="424"/>
                      <a:pt x="226" y="251"/>
                      <a:pt x="260" y="79"/>
                    </a:cubicBezTo>
                    <a:cubicBezTo>
                      <a:pt x="260" y="27"/>
                      <a:pt x="217" y="1"/>
                      <a:pt x="17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0" name="Google Shape;2240;p37"/>
              <p:cNvSpPr/>
              <p:nvPr/>
            </p:nvSpPr>
            <p:spPr>
              <a:xfrm>
                <a:off x="2895052" y="3844047"/>
                <a:ext cx="2618" cy="5122"/>
              </a:xfrm>
              <a:custGeom>
                <a:avLst/>
                <a:gdLst/>
                <a:ahLst/>
                <a:cxnLst/>
                <a:rect l="l" t="t" r="r" b="b"/>
                <a:pathLst>
                  <a:path w="208" h="407" extrusionOk="0">
                    <a:moveTo>
                      <a:pt x="108" y="0"/>
                    </a:moveTo>
                    <a:cubicBezTo>
                      <a:pt x="69" y="0"/>
                      <a:pt x="35" y="18"/>
                      <a:pt x="35" y="52"/>
                    </a:cubicBezTo>
                    <a:lnTo>
                      <a:pt x="0" y="329"/>
                    </a:lnTo>
                    <a:cubicBezTo>
                      <a:pt x="0" y="381"/>
                      <a:pt x="35" y="406"/>
                      <a:pt x="74" y="406"/>
                    </a:cubicBezTo>
                    <a:cubicBezTo>
                      <a:pt x="113" y="406"/>
                      <a:pt x="156" y="381"/>
                      <a:pt x="173" y="329"/>
                    </a:cubicBezTo>
                    <a:lnTo>
                      <a:pt x="208" y="52"/>
                    </a:lnTo>
                    <a:cubicBezTo>
                      <a:pt x="190" y="18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1" name="Google Shape;2241;p37"/>
              <p:cNvSpPr/>
              <p:nvPr/>
            </p:nvSpPr>
            <p:spPr>
              <a:xfrm>
                <a:off x="2893743" y="3831525"/>
                <a:ext cx="3058" cy="8948"/>
              </a:xfrm>
              <a:custGeom>
                <a:avLst/>
                <a:gdLst/>
                <a:ahLst/>
                <a:cxnLst/>
                <a:rect l="l" t="t" r="r" b="b"/>
                <a:pathLst>
                  <a:path w="243" h="711" extrusionOk="0">
                    <a:moveTo>
                      <a:pt x="104" y="1"/>
                    </a:moveTo>
                    <a:cubicBezTo>
                      <a:pt x="59" y="1"/>
                      <a:pt x="41" y="57"/>
                      <a:pt x="70" y="114"/>
                    </a:cubicBezTo>
                    <a:cubicBezTo>
                      <a:pt x="70" y="287"/>
                      <a:pt x="35" y="460"/>
                      <a:pt x="0" y="632"/>
                    </a:cubicBezTo>
                    <a:cubicBezTo>
                      <a:pt x="0" y="684"/>
                      <a:pt x="44" y="710"/>
                      <a:pt x="87" y="710"/>
                    </a:cubicBezTo>
                    <a:cubicBezTo>
                      <a:pt x="130" y="710"/>
                      <a:pt x="173" y="684"/>
                      <a:pt x="173" y="632"/>
                    </a:cubicBezTo>
                    <a:cubicBezTo>
                      <a:pt x="208" y="425"/>
                      <a:pt x="242" y="252"/>
                      <a:pt x="242" y="45"/>
                    </a:cubicBezTo>
                    <a:cubicBezTo>
                      <a:pt x="242" y="10"/>
                      <a:pt x="208" y="10"/>
                      <a:pt x="173" y="10"/>
                    </a:cubicBezTo>
                    <a:lnTo>
                      <a:pt x="139" y="10"/>
                    </a:lnTo>
                    <a:cubicBezTo>
                      <a:pt x="126" y="4"/>
                      <a:pt x="115" y="1"/>
                      <a:pt x="10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2" name="Google Shape;2242;p37"/>
              <p:cNvSpPr/>
              <p:nvPr/>
            </p:nvSpPr>
            <p:spPr>
              <a:xfrm>
                <a:off x="2611424" y="3757589"/>
                <a:ext cx="2630" cy="6431"/>
              </a:xfrm>
              <a:custGeom>
                <a:avLst/>
                <a:gdLst/>
                <a:ahLst/>
                <a:cxnLst/>
                <a:rect l="l" t="t" r="r" b="b"/>
                <a:pathLst>
                  <a:path w="209" h="511" extrusionOk="0">
                    <a:moveTo>
                      <a:pt x="122" y="0"/>
                    </a:moveTo>
                    <a:cubicBezTo>
                      <a:pt x="78" y="0"/>
                      <a:pt x="35" y="26"/>
                      <a:pt x="35" y="78"/>
                    </a:cubicBezTo>
                    <a:lnTo>
                      <a:pt x="1" y="458"/>
                    </a:lnTo>
                    <a:cubicBezTo>
                      <a:pt x="18" y="493"/>
                      <a:pt x="53" y="510"/>
                      <a:pt x="87" y="510"/>
                    </a:cubicBezTo>
                    <a:cubicBezTo>
                      <a:pt x="122" y="510"/>
                      <a:pt x="156" y="493"/>
                      <a:pt x="174" y="458"/>
                    </a:cubicBezTo>
                    <a:lnTo>
                      <a:pt x="208" y="78"/>
                    </a:lnTo>
                    <a:cubicBezTo>
                      <a:pt x="208" y="26"/>
                      <a:pt x="165" y="0"/>
                      <a:pt x="122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3" name="Google Shape;2243;p37"/>
              <p:cNvSpPr/>
              <p:nvPr/>
            </p:nvSpPr>
            <p:spPr>
              <a:xfrm>
                <a:off x="2617956" y="3761112"/>
                <a:ext cx="2618" cy="7387"/>
              </a:xfrm>
              <a:custGeom>
                <a:avLst/>
                <a:gdLst/>
                <a:ahLst/>
                <a:cxnLst/>
                <a:rect l="l" t="t" r="r" b="b"/>
                <a:pathLst>
                  <a:path w="208" h="587" extrusionOk="0">
                    <a:moveTo>
                      <a:pt x="96" y="1"/>
                    </a:moveTo>
                    <a:cubicBezTo>
                      <a:pt x="50" y="1"/>
                      <a:pt x="0" y="35"/>
                      <a:pt x="0" y="109"/>
                    </a:cubicBezTo>
                    <a:lnTo>
                      <a:pt x="35" y="524"/>
                    </a:lnTo>
                    <a:cubicBezTo>
                      <a:pt x="35" y="568"/>
                      <a:pt x="65" y="587"/>
                      <a:pt x="100" y="587"/>
                    </a:cubicBezTo>
                    <a:cubicBezTo>
                      <a:pt x="149" y="587"/>
                      <a:pt x="208" y="550"/>
                      <a:pt x="208" y="490"/>
                    </a:cubicBezTo>
                    <a:lnTo>
                      <a:pt x="173" y="75"/>
                    </a:lnTo>
                    <a:cubicBezTo>
                      <a:pt x="173" y="27"/>
                      <a:pt x="136" y="1"/>
                      <a:pt x="96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4" name="Google Shape;2244;p37"/>
              <p:cNvSpPr/>
              <p:nvPr/>
            </p:nvSpPr>
            <p:spPr>
              <a:xfrm>
                <a:off x="2622738" y="3745243"/>
                <a:ext cx="2190" cy="8117"/>
              </a:xfrm>
              <a:custGeom>
                <a:avLst/>
                <a:gdLst/>
                <a:ahLst/>
                <a:cxnLst/>
                <a:rect l="l" t="t" r="r" b="b"/>
                <a:pathLst>
                  <a:path w="174" h="645" extrusionOk="0">
                    <a:moveTo>
                      <a:pt x="78" y="0"/>
                    </a:moveTo>
                    <a:cubicBezTo>
                      <a:pt x="38" y="0"/>
                      <a:pt x="0" y="27"/>
                      <a:pt x="0" y="91"/>
                    </a:cubicBezTo>
                    <a:lnTo>
                      <a:pt x="0" y="541"/>
                    </a:lnTo>
                    <a:cubicBezTo>
                      <a:pt x="0" y="610"/>
                      <a:pt x="44" y="644"/>
                      <a:pt x="87" y="644"/>
                    </a:cubicBezTo>
                    <a:cubicBezTo>
                      <a:pt x="130" y="644"/>
                      <a:pt x="173" y="610"/>
                      <a:pt x="173" y="541"/>
                    </a:cubicBezTo>
                    <a:lnTo>
                      <a:pt x="173" y="91"/>
                    </a:lnTo>
                    <a:cubicBezTo>
                      <a:pt x="173" y="36"/>
                      <a:pt x="124" y="0"/>
                      <a:pt x="78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5" name="Google Shape;2245;p37"/>
              <p:cNvSpPr/>
              <p:nvPr/>
            </p:nvSpPr>
            <p:spPr>
              <a:xfrm>
                <a:off x="2732945" y="3658343"/>
                <a:ext cx="3776" cy="9967"/>
              </a:xfrm>
              <a:custGeom>
                <a:avLst/>
                <a:gdLst/>
                <a:ahLst/>
                <a:cxnLst/>
                <a:rect l="l" t="t" r="r" b="b"/>
                <a:pathLst>
                  <a:path w="300" h="792" extrusionOk="0">
                    <a:moveTo>
                      <a:pt x="214" y="1"/>
                    </a:moveTo>
                    <a:cubicBezTo>
                      <a:pt x="179" y="1"/>
                      <a:pt x="142" y="18"/>
                      <a:pt x="127" y="49"/>
                    </a:cubicBezTo>
                    <a:cubicBezTo>
                      <a:pt x="92" y="256"/>
                      <a:pt x="92" y="464"/>
                      <a:pt x="23" y="671"/>
                    </a:cubicBezTo>
                    <a:cubicBezTo>
                      <a:pt x="0" y="739"/>
                      <a:pt x="66" y="791"/>
                      <a:pt x="124" y="791"/>
                    </a:cubicBezTo>
                    <a:cubicBezTo>
                      <a:pt x="155" y="791"/>
                      <a:pt x="184" y="776"/>
                      <a:pt x="196" y="740"/>
                    </a:cubicBezTo>
                    <a:cubicBezTo>
                      <a:pt x="230" y="498"/>
                      <a:pt x="265" y="291"/>
                      <a:pt x="299" y="83"/>
                    </a:cubicBezTo>
                    <a:cubicBezTo>
                      <a:pt x="299" y="26"/>
                      <a:pt x="258" y="1"/>
                      <a:pt x="21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6" name="Google Shape;2246;p37"/>
              <p:cNvSpPr/>
              <p:nvPr/>
            </p:nvSpPr>
            <p:spPr>
              <a:xfrm>
                <a:off x="2739313" y="3661892"/>
                <a:ext cx="3058" cy="9363"/>
              </a:xfrm>
              <a:custGeom>
                <a:avLst/>
                <a:gdLst/>
                <a:ahLst/>
                <a:cxnLst/>
                <a:rect l="l" t="t" r="r" b="b"/>
                <a:pathLst>
                  <a:path w="243" h="744" extrusionOk="0">
                    <a:moveTo>
                      <a:pt x="143" y="0"/>
                    </a:moveTo>
                    <a:cubicBezTo>
                      <a:pt x="105" y="0"/>
                      <a:pt x="70" y="26"/>
                      <a:pt x="70" y="78"/>
                    </a:cubicBezTo>
                    <a:lnTo>
                      <a:pt x="1" y="666"/>
                    </a:lnTo>
                    <a:cubicBezTo>
                      <a:pt x="18" y="717"/>
                      <a:pt x="53" y="743"/>
                      <a:pt x="87" y="743"/>
                    </a:cubicBezTo>
                    <a:cubicBezTo>
                      <a:pt x="122" y="743"/>
                      <a:pt x="156" y="717"/>
                      <a:pt x="174" y="666"/>
                    </a:cubicBezTo>
                    <a:lnTo>
                      <a:pt x="243" y="78"/>
                    </a:lnTo>
                    <a:cubicBezTo>
                      <a:pt x="226" y="26"/>
                      <a:pt x="182" y="0"/>
                      <a:pt x="14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7" name="Google Shape;2247;p37"/>
              <p:cNvSpPr/>
              <p:nvPr/>
            </p:nvSpPr>
            <p:spPr>
              <a:xfrm>
                <a:off x="2745845" y="3656493"/>
                <a:ext cx="2190" cy="8042"/>
              </a:xfrm>
              <a:custGeom>
                <a:avLst/>
                <a:gdLst/>
                <a:ahLst/>
                <a:cxnLst/>
                <a:rect l="l" t="t" r="r" b="b"/>
                <a:pathLst>
                  <a:path w="174" h="639" extrusionOk="0">
                    <a:moveTo>
                      <a:pt x="96" y="1"/>
                    </a:moveTo>
                    <a:cubicBezTo>
                      <a:pt x="50" y="1"/>
                      <a:pt x="0" y="37"/>
                      <a:pt x="0" y="92"/>
                    </a:cubicBezTo>
                    <a:lnTo>
                      <a:pt x="0" y="576"/>
                    </a:lnTo>
                    <a:cubicBezTo>
                      <a:pt x="0" y="619"/>
                      <a:pt x="31" y="639"/>
                      <a:pt x="66" y="639"/>
                    </a:cubicBezTo>
                    <a:cubicBezTo>
                      <a:pt x="115" y="639"/>
                      <a:pt x="173" y="602"/>
                      <a:pt x="173" y="541"/>
                    </a:cubicBezTo>
                    <a:cubicBezTo>
                      <a:pt x="173" y="438"/>
                      <a:pt x="173" y="230"/>
                      <a:pt x="173" y="92"/>
                    </a:cubicBezTo>
                    <a:cubicBezTo>
                      <a:pt x="173" y="28"/>
                      <a:pt x="136" y="1"/>
                      <a:pt x="96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8" name="Google Shape;2248;p37"/>
              <p:cNvSpPr/>
              <p:nvPr/>
            </p:nvSpPr>
            <p:spPr>
              <a:xfrm>
                <a:off x="2695819" y="3490497"/>
                <a:ext cx="4140" cy="12409"/>
              </a:xfrm>
              <a:custGeom>
                <a:avLst/>
                <a:gdLst/>
                <a:ahLst/>
                <a:cxnLst/>
                <a:rect l="l" t="t" r="r" b="b"/>
                <a:pathLst>
                  <a:path w="329" h="986" extrusionOk="0">
                    <a:moveTo>
                      <a:pt x="251" y="0"/>
                    </a:moveTo>
                    <a:cubicBezTo>
                      <a:pt x="208" y="0"/>
                      <a:pt x="156" y="26"/>
                      <a:pt x="139" y="78"/>
                    </a:cubicBezTo>
                    <a:cubicBezTo>
                      <a:pt x="69" y="355"/>
                      <a:pt x="35" y="631"/>
                      <a:pt x="0" y="908"/>
                    </a:cubicBezTo>
                    <a:cubicBezTo>
                      <a:pt x="18" y="960"/>
                      <a:pt x="52" y="986"/>
                      <a:pt x="87" y="986"/>
                    </a:cubicBezTo>
                    <a:cubicBezTo>
                      <a:pt x="121" y="986"/>
                      <a:pt x="156" y="960"/>
                      <a:pt x="173" y="908"/>
                    </a:cubicBezTo>
                    <a:cubicBezTo>
                      <a:pt x="208" y="631"/>
                      <a:pt x="242" y="355"/>
                      <a:pt x="311" y="78"/>
                    </a:cubicBezTo>
                    <a:cubicBezTo>
                      <a:pt x="329" y="26"/>
                      <a:pt x="294" y="0"/>
                      <a:pt x="251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9" name="Google Shape;2249;p37"/>
              <p:cNvSpPr/>
              <p:nvPr/>
            </p:nvSpPr>
            <p:spPr>
              <a:xfrm>
                <a:off x="2700325" y="3492347"/>
                <a:ext cx="4203" cy="11528"/>
              </a:xfrm>
              <a:custGeom>
                <a:avLst/>
                <a:gdLst/>
                <a:ahLst/>
                <a:cxnLst/>
                <a:rect l="l" t="t" r="r" b="b"/>
                <a:pathLst>
                  <a:path w="334" h="916" extrusionOk="0">
                    <a:moveTo>
                      <a:pt x="247" y="0"/>
                    </a:moveTo>
                    <a:cubicBezTo>
                      <a:pt x="204" y="0"/>
                      <a:pt x="161" y="35"/>
                      <a:pt x="161" y="104"/>
                    </a:cubicBezTo>
                    <a:cubicBezTo>
                      <a:pt x="161" y="311"/>
                      <a:pt x="126" y="553"/>
                      <a:pt x="23" y="795"/>
                    </a:cubicBezTo>
                    <a:cubicBezTo>
                      <a:pt x="0" y="863"/>
                      <a:pt x="66" y="916"/>
                      <a:pt x="123" y="916"/>
                    </a:cubicBezTo>
                    <a:cubicBezTo>
                      <a:pt x="155" y="916"/>
                      <a:pt x="183" y="901"/>
                      <a:pt x="195" y="865"/>
                    </a:cubicBezTo>
                    <a:cubicBezTo>
                      <a:pt x="265" y="623"/>
                      <a:pt x="334" y="346"/>
                      <a:pt x="334" y="104"/>
                    </a:cubicBezTo>
                    <a:cubicBezTo>
                      <a:pt x="334" y="35"/>
                      <a:pt x="290" y="0"/>
                      <a:pt x="24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0" name="Google Shape;2250;p37"/>
              <p:cNvSpPr/>
              <p:nvPr/>
            </p:nvSpPr>
            <p:spPr>
              <a:xfrm>
                <a:off x="2710179" y="3501962"/>
                <a:ext cx="3046" cy="7576"/>
              </a:xfrm>
              <a:custGeom>
                <a:avLst/>
                <a:gdLst/>
                <a:ahLst/>
                <a:cxnLst/>
                <a:rect l="l" t="t" r="r" b="b"/>
                <a:pathLst>
                  <a:path w="242" h="602" extrusionOk="0">
                    <a:moveTo>
                      <a:pt x="143" y="1"/>
                    </a:moveTo>
                    <a:cubicBezTo>
                      <a:pt x="104" y="1"/>
                      <a:pt x="69" y="19"/>
                      <a:pt x="69" y="66"/>
                    </a:cubicBezTo>
                    <a:lnTo>
                      <a:pt x="0" y="550"/>
                    </a:lnTo>
                    <a:cubicBezTo>
                      <a:pt x="0" y="584"/>
                      <a:pt x="35" y="602"/>
                      <a:pt x="73" y="602"/>
                    </a:cubicBezTo>
                    <a:cubicBezTo>
                      <a:pt x="112" y="602"/>
                      <a:pt x="156" y="584"/>
                      <a:pt x="173" y="550"/>
                    </a:cubicBezTo>
                    <a:lnTo>
                      <a:pt x="242" y="66"/>
                    </a:lnTo>
                    <a:cubicBezTo>
                      <a:pt x="242" y="28"/>
                      <a:pt x="190" y="1"/>
                      <a:pt x="14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1" name="Google Shape;2251;p37"/>
              <p:cNvSpPr/>
              <p:nvPr/>
            </p:nvSpPr>
            <p:spPr>
              <a:xfrm>
                <a:off x="2801961" y="3567819"/>
                <a:ext cx="2618" cy="6972"/>
              </a:xfrm>
              <a:custGeom>
                <a:avLst/>
                <a:gdLst/>
                <a:ahLst/>
                <a:cxnLst/>
                <a:rect l="l" t="t" r="r" b="b"/>
                <a:pathLst>
                  <a:path w="208" h="554" extrusionOk="0">
                    <a:moveTo>
                      <a:pt x="139" y="0"/>
                    </a:moveTo>
                    <a:cubicBezTo>
                      <a:pt x="104" y="0"/>
                      <a:pt x="69" y="18"/>
                      <a:pt x="69" y="52"/>
                    </a:cubicBezTo>
                    <a:lnTo>
                      <a:pt x="0" y="502"/>
                    </a:lnTo>
                    <a:cubicBezTo>
                      <a:pt x="18" y="536"/>
                      <a:pt x="61" y="553"/>
                      <a:pt x="100" y="553"/>
                    </a:cubicBezTo>
                    <a:cubicBezTo>
                      <a:pt x="139" y="553"/>
                      <a:pt x="173" y="536"/>
                      <a:pt x="173" y="502"/>
                    </a:cubicBezTo>
                    <a:lnTo>
                      <a:pt x="208" y="52"/>
                    </a:lnTo>
                    <a:cubicBezTo>
                      <a:pt x="208" y="18"/>
                      <a:pt x="173" y="0"/>
                      <a:pt x="139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2" name="Google Shape;2252;p37"/>
              <p:cNvSpPr/>
              <p:nvPr/>
            </p:nvSpPr>
            <p:spPr>
              <a:xfrm>
                <a:off x="2795429" y="3561841"/>
                <a:ext cx="3058" cy="8168"/>
              </a:xfrm>
              <a:custGeom>
                <a:avLst/>
                <a:gdLst/>
                <a:ahLst/>
                <a:cxnLst/>
                <a:rect l="l" t="t" r="r" b="b"/>
                <a:pathLst>
                  <a:path w="243" h="649" extrusionOk="0">
                    <a:moveTo>
                      <a:pt x="143" y="0"/>
                    </a:moveTo>
                    <a:cubicBezTo>
                      <a:pt x="104" y="0"/>
                      <a:pt x="70" y="26"/>
                      <a:pt x="70" y="78"/>
                    </a:cubicBezTo>
                    <a:lnTo>
                      <a:pt x="1" y="596"/>
                    </a:lnTo>
                    <a:cubicBezTo>
                      <a:pt x="18" y="631"/>
                      <a:pt x="61" y="648"/>
                      <a:pt x="100" y="648"/>
                    </a:cubicBezTo>
                    <a:cubicBezTo>
                      <a:pt x="139" y="648"/>
                      <a:pt x="174" y="631"/>
                      <a:pt x="174" y="596"/>
                    </a:cubicBezTo>
                    <a:lnTo>
                      <a:pt x="243" y="78"/>
                    </a:lnTo>
                    <a:cubicBezTo>
                      <a:pt x="225" y="26"/>
                      <a:pt x="182" y="0"/>
                      <a:pt x="14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3" name="Google Shape;2253;p37"/>
              <p:cNvSpPr/>
              <p:nvPr/>
            </p:nvSpPr>
            <p:spPr>
              <a:xfrm>
                <a:off x="2824576" y="3444386"/>
                <a:ext cx="2630" cy="9363"/>
              </a:xfrm>
              <a:custGeom>
                <a:avLst/>
                <a:gdLst/>
                <a:ahLst/>
                <a:cxnLst/>
                <a:rect l="l" t="t" r="r" b="b"/>
                <a:pathLst>
                  <a:path w="209" h="744" extrusionOk="0">
                    <a:moveTo>
                      <a:pt x="126" y="1"/>
                    </a:moveTo>
                    <a:cubicBezTo>
                      <a:pt x="87" y="1"/>
                      <a:pt x="52" y="27"/>
                      <a:pt x="70" y="78"/>
                    </a:cubicBezTo>
                    <a:lnTo>
                      <a:pt x="1" y="666"/>
                    </a:lnTo>
                    <a:cubicBezTo>
                      <a:pt x="1" y="718"/>
                      <a:pt x="35" y="744"/>
                      <a:pt x="74" y="744"/>
                    </a:cubicBezTo>
                    <a:cubicBezTo>
                      <a:pt x="113" y="744"/>
                      <a:pt x="156" y="718"/>
                      <a:pt x="173" y="666"/>
                    </a:cubicBezTo>
                    <a:lnTo>
                      <a:pt x="208" y="78"/>
                    </a:lnTo>
                    <a:cubicBezTo>
                      <a:pt x="208" y="27"/>
                      <a:pt x="165" y="1"/>
                      <a:pt x="126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4" name="Google Shape;2254;p37"/>
              <p:cNvSpPr/>
              <p:nvPr/>
            </p:nvSpPr>
            <p:spPr>
              <a:xfrm>
                <a:off x="2827773" y="3446311"/>
                <a:ext cx="3348" cy="11024"/>
              </a:xfrm>
              <a:custGeom>
                <a:avLst/>
                <a:gdLst/>
                <a:ahLst/>
                <a:cxnLst/>
                <a:rect l="l" t="t" r="r" b="b"/>
                <a:pathLst>
                  <a:path w="266" h="876" extrusionOk="0">
                    <a:moveTo>
                      <a:pt x="130" y="1"/>
                    </a:moveTo>
                    <a:cubicBezTo>
                      <a:pt x="82" y="1"/>
                      <a:pt x="23" y="38"/>
                      <a:pt x="23" y="98"/>
                    </a:cubicBezTo>
                    <a:cubicBezTo>
                      <a:pt x="92" y="306"/>
                      <a:pt x="58" y="548"/>
                      <a:pt x="23" y="755"/>
                    </a:cubicBezTo>
                    <a:cubicBezTo>
                      <a:pt x="1" y="822"/>
                      <a:pt x="51" y="875"/>
                      <a:pt x="99" y="875"/>
                    </a:cubicBezTo>
                    <a:cubicBezTo>
                      <a:pt x="125" y="875"/>
                      <a:pt x="149" y="860"/>
                      <a:pt x="161" y="824"/>
                    </a:cubicBezTo>
                    <a:cubicBezTo>
                      <a:pt x="231" y="582"/>
                      <a:pt x="265" y="306"/>
                      <a:pt x="196" y="64"/>
                    </a:cubicBezTo>
                    <a:cubicBezTo>
                      <a:pt x="196" y="20"/>
                      <a:pt x="166" y="1"/>
                      <a:pt x="130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5" name="Google Shape;2255;p37"/>
              <p:cNvSpPr/>
              <p:nvPr/>
            </p:nvSpPr>
            <p:spPr>
              <a:xfrm>
                <a:off x="2488104" y="3243013"/>
                <a:ext cx="16323" cy="13567"/>
              </a:xfrm>
              <a:custGeom>
                <a:avLst/>
                <a:gdLst/>
                <a:ahLst/>
                <a:cxnLst/>
                <a:rect l="l" t="t" r="r" b="b"/>
                <a:pathLst>
                  <a:path w="1297" h="1078" extrusionOk="0">
                    <a:moveTo>
                      <a:pt x="700" y="1"/>
                    </a:moveTo>
                    <a:cubicBezTo>
                      <a:pt x="262" y="1"/>
                      <a:pt x="0" y="544"/>
                      <a:pt x="294" y="871"/>
                    </a:cubicBezTo>
                    <a:cubicBezTo>
                      <a:pt x="411" y="1013"/>
                      <a:pt x="571" y="1078"/>
                      <a:pt x="727" y="1078"/>
                    </a:cubicBezTo>
                    <a:cubicBezTo>
                      <a:pt x="989" y="1078"/>
                      <a:pt x="1241" y="897"/>
                      <a:pt x="1262" y="594"/>
                    </a:cubicBezTo>
                    <a:cubicBezTo>
                      <a:pt x="1297" y="283"/>
                      <a:pt x="1089" y="41"/>
                      <a:pt x="778" y="7"/>
                    </a:cubicBezTo>
                    <a:cubicBezTo>
                      <a:pt x="752" y="3"/>
                      <a:pt x="726" y="1"/>
                      <a:pt x="700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6" name="Google Shape;2256;p37"/>
              <p:cNvSpPr/>
              <p:nvPr/>
            </p:nvSpPr>
            <p:spPr>
              <a:xfrm>
                <a:off x="2644170" y="3497117"/>
                <a:ext cx="16423" cy="13831"/>
              </a:xfrm>
              <a:custGeom>
                <a:avLst/>
                <a:gdLst/>
                <a:ahLst/>
                <a:cxnLst/>
                <a:rect l="l" t="t" r="r" b="b"/>
                <a:pathLst>
                  <a:path w="1305" h="1099" extrusionOk="0">
                    <a:moveTo>
                      <a:pt x="743" y="0"/>
                    </a:moveTo>
                    <a:cubicBezTo>
                      <a:pt x="284" y="0"/>
                      <a:pt x="0" y="531"/>
                      <a:pt x="302" y="900"/>
                    </a:cubicBezTo>
                    <a:cubicBezTo>
                      <a:pt x="415" y="1038"/>
                      <a:pt x="568" y="1099"/>
                      <a:pt x="720" y="1099"/>
                    </a:cubicBezTo>
                    <a:cubicBezTo>
                      <a:pt x="987" y="1099"/>
                      <a:pt x="1248" y="910"/>
                      <a:pt x="1270" y="624"/>
                    </a:cubicBezTo>
                    <a:cubicBezTo>
                      <a:pt x="1305" y="313"/>
                      <a:pt x="1097" y="36"/>
                      <a:pt x="786" y="2"/>
                    </a:cubicBezTo>
                    <a:cubicBezTo>
                      <a:pt x="772" y="1"/>
                      <a:pt x="757" y="0"/>
                      <a:pt x="743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7" name="Google Shape;2257;p37"/>
              <p:cNvSpPr/>
              <p:nvPr/>
            </p:nvSpPr>
            <p:spPr>
              <a:xfrm>
                <a:off x="3131801" y="3479271"/>
                <a:ext cx="16436" cy="13630"/>
              </a:xfrm>
              <a:custGeom>
                <a:avLst/>
                <a:gdLst/>
                <a:ahLst/>
                <a:cxnLst/>
                <a:rect l="l" t="t" r="r" b="b"/>
                <a:pathLst>
                  <a:path w="1306" h="1083" extrusionOk="0">
                    <a:moveTo>
                      <a:pt x="744" y="1"/>
                    </a:moveTo>
                    <a:cubicBezTo>
                      <a:pt x="285" y="1"/>
                      <a:pt x="1" y="532"/>
                      <a:pt x="303" y="901"/>
                    </a:cubicBezTo>
                    <a:cubicBezTo>
                      <a:pt x="414" y="1025"/>
                      <a:pt x="566" y="1083"/>
                      <a:pt x="717" y="1083"/>
                    </a:cubicBezTo>
                    <a:cubicBezTo>
                      <a:pt x="985" y="1083"/>
                      <a:pt x="1248" y="900"/>
                      <a:pt x="1271" y="590"/>
                    </a:cubicBezTo>
                    <a:cubicBezTo>
                      <a:pt x="1305" y="314"/>
                      <a:pt x="1098" y="37"/>
                      <a:pt x="787" y="2"/>
                    </a:cubicBezTo>
                    <a:cubicBezTo>
                      <a:pt x="772" y="1"/>
                      <a:pt x="758" y="1"/>
                      <a:pt x="744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8" name="Google Shape;2258;p37"/>
              <p:cNvSpPr/>
              <p:nvPr/>
            </p:nvSpPr>
            <p:spPr>
              <a:xfrm>
                <a:off x="2822198" y="3797206"/>
                <a:ext cx="15882" cy="13567"/>
              </a:xfrm>
              <a:custGeom>
                <a:avLst/>
                <a:gdLst/>
                <a:ahLst/>
                <a:cxnLst/>
                <a:rect l="l" t="t" r="r" b="b"/>
                <a:pathLst>
                  <a:path w="1262" h="1078" extrusionOk="0">
                    <a:moveTo>
                      <a:pt x="695" y="1"/>
                    </a:moveTo>
                    <a:cubicBezTo>
                      <a:pt x="260" y="1"/>
                      <a:pt x="0" y="512"/>
                      <a:pt x="293" y="871"/>
                    </a:cubicBezTo>
                    <a:cubicBezTo>
                      <a:pt x="410" y="1013"/>
                      <a:pt x="565" y="1078"/>
                      <a:pt x="717" y="1078"/>
                    </a:cubicBezTo>
                    <a:cubicBezTo>
                      <a:pt x="972" y="1078"/>
                      <a:pt x="1218" y="897"/>
                      <a:pt x="1261" y="594"/>
                    </a:cubicBezTo>
                    <a:cubicBezTo>
                      <a:pt x="1261" y="283"/>
                      <a:pt x="1054" y="41"/>
                      <a:pt x="777" y="7"/>
                    </a:cubicBezTo>
                    <a:cubicBezTo>
                      <a:pt x="749" y="3"/>
                      <a:pt x="722" y="1"/>
                      <a:pt x="695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9" name="Google Shape;2259;p37"/>
              <p:cNvSpPr/>
              <p:nvPr/>
            </p:nvSpPr>
            <p:spPr>
              <a:xfrm>
                <a:off x="2495353" y="3266560"/>
                <a:ext cx="6897" cy="5122"/>
              </a:xfrm>
              <a:custGeom>
                <a:avLst/>
                <a:gdLst/>
                <a:ahLst/>
                <a:cxnLst/>
                <a:rect l="l" t="t" r="r" b="b"/>
                <a:pathLst>
                  <a:path w="548" h="407" extrusionOk="0">
                    <a:moveTo>
                      <a:pt x="278" y="1"/>
                    </a:moveTo>
                    <a:cubicBezTo>
                      <a:pt x="1" y="1"/>
                      <a:pt x="271" y="407"/>
                      <a:pt x="425" y="407"/>
                    </a:cubicBezTo>
                    <a:cubicBezTo>
                      <a:pt x="470" y="407"/>
                      <a:pt x="506" y="371"/>
                      <a:pt x="513" y="279"/>
                    </a:cubicBezTo>
                    <a:cubicBezTo>
                      <a:pt x="548" y="140"/>
                      <a:pt x="444" y="2"/>
                      <a:pt x="306" y="2"/>
                    </a:cubicBezTo>
                    <a:cubicBezTo>
                      <a:pt x="296" y="1"/>
                      <a:pt x="287" y="1"/>
                      <a:pt x="278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0" name="Google Shape;2260;p37"/>
              <p:cNvSpPr/>
              <p:nvPr/>
            </p:nvSpPr>
            <p:spPr>
              <a:xfrm>
                <a:off x="2666635" y="3513137"/>
                <a:ext cx="7010" cy="6444"/>
              </a:xfrm>
              <a:custGeom>
                <a:avLst/>
                <a:gdLst/>
                <a:ahLst/>
                <a:cxnLst/>
                <a:rect l="l" t="t" r="r" b="b"/>
                <a:pathLst>
                  <a:path w="557" h="512" extrusionOk="0">
                    <a:moveTo>
                      <a:pt x="260" y="1"/>
                    </a:moveTo>
                    <a:cubicBezTo>
                      <a:pt x="142" y="1"/>
                      <a:pt x="38" y="95"/>
                      <a:pt x="38" y="215"/>
                    </a:cubicBezTo>
                    <a:cubicBezTo>
                      <a:pt x="0" y="405"/>
                      <a:pt x="140" y="511"/>
                      <a:pt x="284" y="511"/>
                    </a:cubicBezTo>
                    <a:cubicBezTo>
                      <a:pt x="403" y="511"/>
                      <a:pt x="525" y="440"/>
                      <a:pt x="557" y="284"/>
                    </a:cubicBezTo>
                    <a:cubicBezTo>
                      <a:pt x="557" y="146"/>
                      <a:pt x="453" y="8"/>
                      <a:pt x="315" y="8"/>
                    </a:cubicBezTo>
                    <a:cubicBezTo>
                      <a:pt x="296" y="3"/>
                      <a:pt x="278" y="1"/>
                      <a:pt x="260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1" name="Google Shape;2261;p37"/>
              <p:cNvSpPr/>
              <p:nvPr/>
            </p:nvSpPr>
            <p:spPr>
              <a:xfrm>
                <a:off x="3121255" y="3491391"/>
                <a:ext cx="6972" cy="6620"/>
              </a:xfrm>
              <a:custGeom>
                <a:avLst/>
                <a:gdLst/>
                <a:ahLst/>
                <a:cxnLst/>
                <a:rect l="l" t="t" r="r" b="b"/>
                <a:pathLst>
                  <a:path w="554" h="526" extrusionOk="0">
                    <a:moveTo>
                      <a:pt x="258" y="1"/>
                    </a:moveTo>
                    <a:cubicBezTo>
                      <a:pt x="139" y="1"/>
                      <a:pt x="35" y="99"/>
                      <a:pt x="35" y="249"/>
                    </a:cubicBezTo>
                    <a:cubicBezTo>
                      <a:pt x="0" y="387"/>
                      <a:pt x="104" y="491"/>
                      <a:pt x="242" y="526"/>
                    </a:cubicBezTo>
                    <a:cubicBezTo>
                      <a:pt x="415" y="526"/>
                      <a:pt x="519" y="422"/>
                      <a:pt x="553" y="284"/>
                    </a:cubicBezTo>
                    <a:cubicBezTo>
                      <a:pt x="553" y="146"/>
                      <a:pt x="449" y="7"/>
                      <a:pt x="311" y="7"/>
                    </a:cubicBezTo>
                    <a:cubicBezTo>
                      <a:pt x="293" y="3"/>
                      <a:pt x="275" y="1"/>
                      <a:pt x="258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2" name="Google Shape;2262;p37"/>
              <p:cNvSpPr/>
              <p:nvPr/>
            </p:nvSpPr>
            <p:spPr>
              <a:xfrm>
                <a:off x="3085149" y="3510797"/>
                <a:ext cx="7211" cy="6796"/>
              </a:xfrm>
              <a:custGeom>
                <a:avLst/>
                <a:gdLst/>
                <a:ahLst/>
                <a:cxnLst/>
                <a:rect l="l" t="t" r="r" b="b"/>
                <a:pathLst>
                  <a:path w="573" h="540" extrusionOk="0">
                    <a:moveTo>
                      <a:pt x="281" y="1"/>
                    </a:moveTo>
                    <a:cubicBezTo>
                      <a:pt x="164" y="1"/>
                      <a:pt x="50" y="72"/>
                      <a:pt x="35" y="228"/>
                    </a:cubicBezTo>
                    <a:cubicBezTo>
                      <a:pt x="0" y="401"/>
                      <a:pt x="104" y="505"/>
                      <a:pt x="277" y="539"/>
                    </a:cubicBezTo>
                    <a:cubicBezTo>
                      <a:pt x="415" y="539"/>
                      <a:pt x="519" y="435"/>
                      <a:pt x="553" y="297"/>
                    </a:cubicBezTo>
                    <a:cubicBezTo>
                      <a:pt x="572" y="107"/>
                      <a:pt x="424" y="1"/>
                      <a:pt x="281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3" name="Google Shape;2263;p37"/>
              <p:cNvSpPr/>
              <p:nvPr/>
            </p:nvSpPr>
            <p:spPr>
              <a:xfrm>
                <a:off x="2813464" y="3792411"/>
                <a:ext cx="7211" cy="6444"/>
              </a:xfrm>
              <a:custGeom>
                <a:avLst/>
                <a:gdLst/>
                <a:ahLst/>
                <a:cxnLst/>
                <a:rect l="l" t="t" r="r" b="b"/>
                <a:pathLst>
                  <a:path w="573" h="512" extrusionOk="0">
                    <a:moveTo>
                      <a:pt x="243" y="1"/>
                    </a:moveTo>
                    <a:cubicBezTo>
                      <a:pt x="132" y="1"/>
                      <a:pt x="50" y="95"/>
                      <a:pt x="20" y="215"/>
                    </a:cubicBezTo>
                    <a:cubicBezTo>
                      <a:pt x="1" y="405"/>
                      <a:pt x="149" y="511"/>
                      <a:pt x="291" y="511"/>
                    </a:cubicBezTo>
                    <a:cubicBezTo>
                      <a:pt x="409" y="511"/>
                      <a:pt x="522" y="440"/>
                      <a:pt x="538" y="284"/>
                    </a:cubicBezTo>
                    <a:cubicBezTo>
                      <a:pt x="573" y="146"/>
                      <a:pt x="469" y="7"/>
                      <a:pt x="296" y="7"/>
                    </a:cubicBezTo>
                    <a:cubicBezTo>
                      <a:pt x="278" y="3"/>
                      <a:pt x="260" y="1"/>
                      <a:pt x="243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4" name="Google Shape;2264;p37"/>
              <p:cNvSpPr/>
              <p:nvPr/>
            </p:nvSpPr>
            <p:spPr>
              <a:xfrm>
                <a:off x="2996840" y="3077709"/>
                <a:ext cx="6972" cy="6620"/>
              </a:xfrm>
              <a:custGeom>
                <a:avLst/>
                <a:gdLst/>
                <a:ahLst/>
                <a:cxnLst/>
                <a:rect l="l" t="t" r="r" b="b"/>
                <a:pathLst>
                  <a:path w="554" h="526" extrusionOk="0">
                    <a:moveTo>
                      <a:pt x="257" y="0"/>
                    </a:moveTo>
                    <a:cubicBezTo>
                      <a:pt x="139" y="0"/>
                      <a:pt x="30" y="94"/>
                      <a:pt x="0" y="214"/>
                    </a:cubicBezTo>
                    <a:cubicBezTo>
                      <a:pt x="0" y="387"/>
                      <a:pt x="104" y="491"/>
                      <a:pt x="242" y="525"/>
                    </a:cubicBezTo>
                    <a:cubicBezTo>
                      <a:pt x="381" y="525"/>
                      <a:pt x="519" y="422"/>
                      <a:pt x="519" y="283"/>
                    </a:cubicBezTo>
                    <a:cubicBezTo>
                      <a:pt x="553" y="145"/>
                      <a:pt x="450" y="7"/>
                      <a:pt x="312" y="7"/>
                    </a:cubicBezTo>
                    <a:cubicBezTo>
                      <a:pt x="293" y="2"/>
                      <a:pt x="275" y="0"/>
                      <a:pt x="257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5" name="Google Shape;2265;p37"/>
              <p:cNvSpPr/>
              <p:nvPr/>
            </p:nvSpPr>
            <p:spPr>
              <a:xfrm>
                <a:off x="2800237" y="3567492"/>
                <a:ext cx="44803" cy="37742"/>
              </a:xfrm>
              <a:custGeom>
                <a:avLst/>
                <a:gdLst/>
                <a:ahLst/>
                <a:cxnLst/>
                <a:rect l="l" t="t" r="r" b="b"/>
                <a:pathLst>
                  <a:path w="3560" h="2999" extrusionOk="0">
                    <a:moveTo>
                      <a:pt x="1975" y="1"/>
                    </a:moveTo>
                    <a:cubicBezTo>
                      <a:pt x="727" y="1"/>
                      <a:pt x="1" y="1470"/>
                      <a:pt x="829" y="2463"/>
                    </a:cubicBezTo>
                    <a:cubicBezTo>
                      <a:pt x="1133" y="2831"/>
                      <a:pt x="1549" y="2999"/>
                      <a:pt x="1961" y="2999"/>
                    </a:cubicBezTo>
                    <a:cubicBezTo>
                      <a:pt x="2671" y="2999"/>
                      <a:pt x="3368" y="2500"/>
                      <a:pt x="3456" y="1668"/>
                    </a:cubicBezTo>
                    <a:cubicBezTo>
                      <a:pt x="3559" y="839"/>
                      <a:pt x="2937" y="113"/>
                      <a:pt x="2142" y="9"/>
                    </a:cubicBezTo>
                    <a:cubicBezTo>
                      <a:pt x="2085" y="3"/>
                      <a:pt x="2030" y="1"/>
                      <a:pt x="1975" y="1"/>
                    </a:cubicBezTo>
                    <a:close/>
                  </a:path>
                </a:pathLst>
              </a:custGeom>
              <a:solidFill>
                <a:srgbClr val="D1CBC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6" name="Google Shape;2266;p37"/>
              <p:cNvSpPr/>
              <p:nvPr/>
            </p:nvSpPr>
            <p:spPr>
              <a:xfrm>
                <a:off x="2796323" y="3567052"/>
                <a:ext cx="44803" cy="37944"/>
              </a:xfrm>
              <a:custGeom>
                <a:avLst/>
                <a:gdLst/>
                <a:ahLst/>
                <a:cxnLst/>
                <a:rect l="l" t="t" r="r" b="b"/>
                <a:pathLst>
                  <a:path w="3560" h="3015" extrusionOk="0">
                    <a:moveTo>
                      <a:pt x="1975" y="1"/>
                    </a:moveTo>
                    <a:cubicBezTo>
                      <a:pt x="727" y="1"/>
                      <a:pt x="1" y="1470"/>
                      <a:pt x="828" y="2464"/>
                    </a:cubicBezTo>
                    <a:cubicBezTo>
                      <a:pt x="1132" y="2843"/>
                      <a:pt x="1547" y="3014"/>
                      <a:pt x="1958" y="3014"/>
                    </a:cubicBezTo>
                    <a:cubicBezTo>
                      <a:pt x="2669" y="3014"/>
                      <a:pt x="3368" y="2501"/>
                      <a:pt x="3455" y="1669"/>
                    </a:cubicBezTo>
                    <a:cubicBezTo>
                      <a:pt x="3559" y="839"/>
                      <a:pt x="2937" y="113"/>
                      <a:pt x="2142" y="10"/>
                    </a:cubicBezTo>
                    <a:cubicBezTo>
                      <a:pt x="2085" y="4"/>
                      <a:pt x="2030" y="1"/>
                      <a:pt x="19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7" name="Google Shape;2267;p37"/>
              <p:cNvSpPr/>
              <p:nvPr/>
            </p:nvSpPr>
            <p:spPr>
              <a:xfrm>
                <a:off x="2820234" y="3450477"/>
                <a:ext cx="44375" cy="37503"/>
              </a:xfrm>
              <a:custGeom>
                <a:avLst/>
                <a:gdLst/>
                <a:ahLst/>
                <a:cxnLst/>
                <a:rect l="l" t="t" r="r" b="b"/>
                <a:pathLst>
                  <a:path w="3526" h="2980" extrusionOk="0">
                    <a:moveTo>
                      <a:pt x="1942" y="0"/>
                    </a:moveTo>
                    <a:cubicBezTo>
                      <a:pt x="727" y="0"/>
                      <a:pt x="1" y="1436"/>
                      <a:pt x="795" y="2429"/>
                    </a:cubicBezTo>
                    <a:cubicBezTo>
                      <a:pt x="1099" y="2808"/>
                      <a:pt x="1518" y="2979"/>
                      <a:pt x="1935" y="2979"/>
                    </a:cubicBezTo>
                    <a:cubicBezTo>
                      <a:pt x="2656" y="2979"/>
                      <a:pt x="3369" y="2466"/>
                      <a:pt x="3457" y="1634"/>
                    </a:cubicBezTo>
                    <a:cubicBezTo>
                      <a:pt x="3526" y="804"/>
                      <a:pt x="2938" y="78"/>
                      <a:pt x="2108" y="9"/>
                    </a:cubicBezTo>
                    <a:cubicBezTo>
                      <a:pt x="2052" y="3"/>
                      <a:pt x="1997" y="0"/>
                      <a:pt x="1942" y="0"/>
                    </a:cubicBezTo>
                    <a:close/>
                  </a:path>
                </a:pathLst>
              </a:custGeom>
              <a:solidFill>
                <a:srgbClr val="D1CBC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8" name="Google Shape;2268;p37"/>
              <p:cNvSpPr/>
              <p:nvPr/>
            </p:nvSpPr>
            <p:spPr>
              <a:xfrm>
                <a:off x="2816321" y="3450036"/>
                <a:ext cx="44375" cy="37617"/>
              </a:xfrm>
              <a:custGeom>
                <a:avLst/>
                <a:gdLst/>
                <a:ahLst/>
                <a:cxnLst/>
                <a:rect l="l" t="t" r="r" b="b"/>
                <a:pathLst>
                  <a:path w="3526" h="2989" extrusionOk="0">
                    <a:moveTo>
                      <a:pt x="1942" y="1"/>
                    </a:moveTo>
                    <a:cubicBezTo>
                      <a:pt x="727" y="1"/>
                      <a:pt x="1" y="1437"/>
                      <a:pt x="795" y="2429"/>
                    </a:cubicBezTo>
                    <a:cubicBezTo>
                      <a:pt x="1102" y="2813"/>
                      <a:pt x="1528" y="2989"/>
                      <a:pt x="1950" y="2989"/>
                    </a:cubicBezTo>
                    <a:cubicBezTo>
                      <a:pt x="2666" y="2989"/>
                      <a:pt x="3369" y="2483"/>
                      <a:pt x="3456" y="1634"/>
                    </a:cubicBezTo>
                    <a:cubicBezTo>
                      <a:pt x="3526" y="805"/>
                      <a:pt x="2938" y="79"/>
                      <a:pt x="2108" y="10"/>
                    </a:cubicBezTo>
                    <a:cubicBezTo>
                      <a:pt x="2052" y="4"/>
                      <a:pt x="1997" y="1"/>
                      <a:pt x="194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9" name="Google Shape;2269;p37"/>
              <p:cNvSpPr/>
              <p:nvPr/>
            </p:nvSpPr>
            <p:spPr>
              <a:xfrm>
                <a:off x="2748022" y="3016722"/>
                <a:ext cx="284069" cy="117192"/>
              </a:xfrm>
              <a:custGeom>
                <a:avLst/>
                <a:gdLst/>
                <a:ahLst/>
                <a:cxnLst/>
                <a:rect l="l" t="t" r="r" b="b"/>
                <a:pathLst>
                  <a:path w="22572" h="9312" extrusionOk="0">
                    <a:moveTo>
                      <a:pt x="10370" y="0"/>
                    </a:moveTo>
                    <a:cubicBezTo>
                      <a:pt x="4156" y="0"/>
                      <a:pt x="0" y="4507"/>
                      <a:pt x="0" y="4507"/>
                    </a:cubicBezTo>
                    <a:cubicBezTo>
                      <a:pt x="0" y="4507"/>
                      <a:pt x="5310" y="1517"/>
                      <a:pt x="10677" y="1517"/>
                    </a:cubicBezTo>
                    <a:cubicBezTo>
                      <a:pt x="11279" y="1517"/>
                      <a:pt x="11882" y="1555"/>
                      <a:pt x="12478" y="1638"/>
                    </a:cubicBezTo>
                    <a:cubicBezTo>
                      <a:pt x="18320" y="2468"/>
                      <a:pt x="22571" y="9312"/>
                      <a:pt x="22571" y="9312"/>
                    </a:cubicBezTo>
                    <a:cubicBezTo>
                      <a:pt x="22571" y="9312"/>
                      <a:pt x="21292" y="1915"/>
                      <a:pt x="12928" y="256"/>
                    </a:cubicBezTo>
                    <a:cubicBezTo>
                      <a:pt x="12042" y="79"/>
                      <a:pt x="11188" y="0"/>
                      <a:pt x="1037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0" name="Google Shape;2270;p37"/>
              <p:cNvSpPr/>
              <p:nvPr/>
            </p:nvSpPr>
            <p:spPr>
              <a:xfrm>
                <a:off x="2748022" y="2831144"/>
                <a:ext cx="78329" cy="216349"/>
              </a:xfrm>
              <a:custGeom>
                <a:avLst/>
                <a:gdLst/>
                <a:ahLst/>
                <a:cxnLst/>
                <a:rect l="l" t="t" r="r" b="b"/>
                <a:pathLst>
                  <a:path w="6224" h="17191" extrusionOk="0">
                    <a:moveTo>
                      <a:pt x="5240" y="0"/>
                    </a:moveTo>
                    <a:cubicBezTo>
                      <a:pt x="5093" y="0"/>
                      <a:pt x="4941" y="52"/>
                      <a:pt x="4805" y="173"/>
                    </a:cubicBezTo>
                    <a:cubicBezTo>
                      <a:pt x="0" y="4563"/>
                      <a:pt x="588" y="11683"/>
                      <a:pt x="3595" y="16868"/>
                    </a:cubicBezTo>
                    <a:cubicBezTo>
                      <a:pt x="3725" y="17096"/>
                      <a:pt x="3923" y="17191"/>
                      <a:pt x="4120" y="17191"/>
                    </a:cubicBezTo>
                    <a:cubicBezTo>
                      <a:pt x="4553" y="17191"/>
                      <a:pt x="4986" y="16734"/>
                      <a:pt x="4701" y="16211"/>
                    </a:cubicBezTo>
                    <a:cubicBezTo>
                      <a:pt x="2005" y="11511"/>
                      <a:pt x="1348" y="5081"/>
                      <a:pt x="5738" y="1106"/>
                    </a:cubicBezTo>
                    <a:cubicBezTo>
                      <a:pt x="6223" y="648"/>
                      <a:pt x="5762" y="0"/>
                      <a:pt x="524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1" name="Google Shape;2271;p37"/>
              <p:cNvSpPr/>
              <p:nvPr/>
            </p:nvSpPr>
            <p:spPr>
              <a:xfrm>
                <a:off x="2732353" y="2816017"/>
                <a:ext cx="48465" cy="124101"/>
              </a:xfrm>
              <a:custGeom>
                <a:avLst/>
                <a:gdLst/>
                <a:ahLst/>
                <a:cxnLst/>
                <a:rect l="l" t="t" r="r" b="b"/>
                <a:pathLst>
                  <a:path w="3851" h="9861" extrusionOk="0">
                    <a:moveTo>
                      <a:pt x="2096" y="0"/>
                    </a:moveTo>
                    <a:cubicBezTo>
                      <a:pt x="1901" y="0"/>
                      <a:pt x="1710" y="99"/>
                      <a:pt x="1591" y="338"/>
                    </a:cubicBezTo>
                    <a:cubicBezTo>
                      <a:pt x="1" y="3345"/>
                      <a:pt x="381" y="7009"/>
                      <a:pt x="2559" y="9636"/>
                    </a:cubicBezTo>
                    <a:cubicBezTo>
                      <a:pt x="2684" y="9795"/>
                      <a:pt x="2831" y="9861"/>
                      <a:pt x="2975" y="9861"/>
                    </a:cubicBezTo>
                    <a:cubicBezTo>
                      <a:pt x="3428" y="9861"/>
                      <a:pt x="3851" y="9210"/>
                      <a:pt x="3457" y="8738"/>
                    </a:cubicBezTo>
                    <a:cubicBezTo>
                      <a:pt x="1695" y="6525"/>
                      <a:pt x="1383" y="3484"/>
                      <a:pt x="2731" y="995"/>
                    </a:cubicBezTo>
                    <a:cubicBezTo>
                      <a:pt x="2969" y="473"/>
                      <a:pt x="2523" y="0"/>
                      <a:pt x="20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2" name="Google Shape;2272;p37"/>
              <p:cNvSpPr/>
              <p:nvPr/>
            </p:nvSpPr>
            <p:spPr>
              <a:xfrm>
                <a:off x="2768032" y="2934454"/>
                <a:ext cx="86925" cy="53776"/>
              </a:xfrm>
              <a:custGeom>
                <a:avLst/>
                <a:gdLst/>
                <a:ahLst/>
                <a:cxnLst/>
                <a:rect l="l" t="t" r="r" b="b"/>
                <a:pathLst>
                  <a:path w="6907" h="4273" extrusionOk="0">
                    <a:moveTo>
                      <a:pt x="5979" y="1"/>
                    </a:moveTo>
                    <a:cubicBezTo>
                      <a:pt x="5777" y="1"/>
                      <a:pt x="5572" y="87"/>
                      <a:pt x="5427" y="294"/>
                    </a:cubicBezTo>
                    <a:cubicBezTo>
                      <a:pt x="4355" y="1815"/>
                      <a:pt x="2662" y="2783"/>
                      <a:pt x="830" y="2956"/>
                    </a:cubicBezTo>
                    <a:cubicBezTo>
                      <a:pt x="22" y="3057"/>
                      <a:pt x="1" y="4272"/>
                      <a:pt x="766" y="4272"/>
                    </a:cubicBezTo>
                    <a:cubicBezTo>
                      <a:pt x="787" y="4272"/>
                      <a:pt x="808" y="4271"/>
                      <a:pt x="830" y="4269"/>
                    </a:cubicBezTo>
                    <a:cubicBezTo>
                      <a:pt x="3146" y="4062"/>
                      <a:pt x="5220" y="2852"/>
                      <a:pt x="6568" y="951"/>
                    </a:cubicBezTo>
                    <a:cubicBezTo>
                      <a:pt x="6906" y="467"/>
                      <a:pt x="6449" y="1"/>
                      <a:pt x="597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3" name="Google Shape;2273;p37"/>
              <p:cNvSpPr/>
              <p:nvPr/>
            </p:nvSpPr>
            <p:spPr>
              <a:xfrm>
                <a:off x="3000275" y="2867376"/>
                <a:ext cx="97056" cy="227927"/>
              </a:xfrm>
              <a:custGeom>
                <a:avLst/>
                <a:gdLst/>
                <a:ahLst/>
                <a:cxnLst/>
                <a:rect l="l" t="t" r="r" b="b"/>
                <a:pathLst>
                  <a:path w="7712" h="18111" extrusionOk="0">
                    <a:moveTo>
                      <a:pt x="3914" y="1"/>
                    </a:moveTo>
                    <a:cubicBezTo>
                      <a:pt x="3479" y="1"/>
                      <a:pt x="3029" y="514"/>
                      <a:pt x="3322" y="1027"/>
                    </a:cubicBezTo>
                    <a:cubicBezTo>
                      <a:pt x="6329" y="6281"/>
                      <a:pt x="4014" y="12814"/>
                      <a:pt x="419" y="17031"/>
                    </a:cubicBezTo>
                    <a:cubicBezTo>
                      <a:pt x="1" y="17501"/>
                      <a:pt x="452" y="18110"/>
                      <a:pt x="936" y="18110"/>
                    </a:cubicBezTo>
                    <a:cubicBezTo>
                      <a:pt x="1092" y="18110"/>
                      <a:pt x="1252" y="18047"/>
                      <a:pt x="1387" y="17895"/>
                    </a:cubicBezTo>
                    <a:cubicBezTo>
                      <a:pt x="5396" y="13160"/>
                      <a:pt x="7712" y="6074"/>
                      <a:pt x="4394" y="301"/>
                    </a:cubicBezTo>
                    <a:cubicBezTo>
                      <a:pt x="4272" y="89"/>
                      <a:pt x="4094" y="1"/>
                      <a:pt x="391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4" name="Google Shape;2274;p37"/>
              <p:cNvSpPr/>
              <p:nvPr/>
            </p:nvSpPr>
            <p:spPr>
              <a:xfrm>
                <a:off x="2997381" y="2930704"/>
                <a:ext cx="77788" cy="56997"/>
              </a:xfrm>
              <a:custGeom>
                <a:avLst/>
                <a:gdLst/>
                <a:ahLst/>
                <a:cxnLst/>
                <a:rect l="l" t="t" r="r" b="b"/>
                <a:pathLst>
                  <a:path w="6181" h="4529" extrusionOk="0">
                    <a:moveTo>
                      <a:pt x="879" y="0"/>
                    </a:moveTo>
                    <a:cubicBezTo>
                      <a:pt x="455" y="0"/>
                      <a:pt x="0" y="529"/>
                      <a:pt x="269" y="1042"/>
                    </a:cubicBezTo>
                    <a:cubicBezTo>
                      <a:pt x="1271" y="2977"/>
                      <a:pt x="3207" y="3945"/>
                      <a:pt x="5177" y="4498"/>
                    </a:cubicBezTo>
                    <a:cubicBezTo>
                      <a:pt x="5245" y="4519"/>
                      <a:pt x="5309" y="4529"/>
                      <a:pt x="5370" y="4529"/>
                    </a:cubicBezTo>
                    <a:cubicBezTo>
                      <a:pt x="6011" y="4529"/>
                      <a:pt x="6180" y="3444"/>
                      <a:pt x="5453" y="3254"/>
                    </a:cubicBezTo>
                    <a:cubicBezTo>
                      <a:pt x="3760" y="2735"/>
                      <a:pt x="2204" y="1940"/>
                      <a:pt x="1340" y="316"/>
                    </a:cubicBezTo>
                    <a:cubicBezTo>
                      <a:pt x="1228" y="92"/>
                      <a:pt x="1056" y="0"/>
                      <a:pt x="87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5" name="Google Shape;2275;p37"/>
              <p:cNvSpPr/>
              <p:nvPr/>
            </p:nvSpPr>
            <p:spPr>
              <a:xfrm>
                <a:off x="3035690" y="2980515"/>
                <a:ext cx="101725" cy="64234"/>
              </a:xfrm>
              <a:custGeom>
                <a:avLst/>
                <a:gdLst/>
                <a:ahLst/>
                <a:cxnLst/>
                <a:rect l="l" t="t" r="r" b="b"/>
                <a:pathLst>
                  <a:path w="8083" h="5104" extrusionOk="0">
                    <a:moveTo>
                      <a:pt x="7202" y="1"/>
                    </a:moveTo>
                    <a:cubicBezTo>
                      <a:pt x="6989" y="1"/>
                      <a:pt x="6771" y="98"/>
                      <a:pt x="6626" y="333"/>
                    </a:cubicBezTo>
                    <a:cubicBezTo>
                      <a:pt x="5416" y="2407"/>
                      <a:pt x="3204" y="3686"/>
                      <a:pt x="819" y="3789"/>
                    </a:cubicBezTo>
                    <a:cubicBezTo>
                      <a:pt x="1" y="3823"/>
                      <a:pt x="91" y="5104"/>
                      <a:pt x="891" y="5104"/>
                    </a:cubicBezTo>
                    <a:cubicBezTo>
                      <a:pt x="902" y="5104"/>
                      <a:pt x="912" y="5103"/>
                      <a:pt x="923" y="5103"/>
                    </a:cubicBezTo>
                    <a:lnTo>
                      <a:pt x="923" y="5068"/>
                    </a:lnTo>
                    <a:cubicBezTo>
                      <a:pt x="3757" y="4930"/>
                      <a:pt x="6350" y="3375"/>
                      <a:pt x="7801" y="920"/>
                    </a:cubicBezTo>
                    <a:cubicBezTo>
                      <a:pt x="8082" y="429"/>
                      <a:pt x="7650" y="1"/>
                      <a:pt x="720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6" name="Google Shape;2276;p37"/>
              <p:cNvSpPr/>
              <p:nvPr/>
            </p:nvSpPr>
            <p:spPr>
              <a:xfrm>
                <a:off x="2764118" y="3311387"/>
                <a:ext cx="96137" cy="61994"/>
              </a:xfrm>
              <a:custGeom>
                <a:avLst/>
                <a:gdLst/>
                <a:ahLst/>
                <a:cxnLst/>
                <a:rect l="l" t="t" r="r" b="b"/>
                <a:pathLst>
                  <a:path w="7639" h="4926" extrusionOk="0">
                    <a:moveTo>
                      <a:pt x="1659" y="0"/>
                    </a:moveTo>
                    <a:cubicBezTo>
                      <a:pt x="1659" y="0"/>
                      <a:pt x="0" y="3146"/>
                      <a:pt x="1486" y="4770"/>
                    </a:cubicBezTo>
                    <a:cubicBezTo>
                      <a:pt x="1486" y="4770"/>
                      <a:pt x="2365" y="4926"/>
                      <a:pt x="3490" y="4926"/>
                    </a:cubicBezTo>
                    <a:cubicBezTo>
                      <a:pt x="4907" y="4926"/>
                      <a:pt x="6714" y="4679"/>
                      <a:pt x="7639" y="3560"/>
                    </a:cubicBezTo>
                    <a:cubicBezTo>
                      <a:pt x="7639" y="3560"/>
                      <a:pt x="4355" y="35"/>
                      <a:pt x="16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7" name="Google Shape;2277;p37"/>
              <p:cNvSpPr/>
              <p:nvPr/>
            </p:nvSpPr>
            <p:spPr>
              <a:xfrm>
                <a:off x="2868083" y="3341554"/>
                <a:ext cx="90927" cy="59892"/>
              </a:xfrm>
              <a:custGeom>
                <a:avLst/>
                <a:gdLst/>
                <a:ahLst/>
                <a:cxnLst/>
                <a:rect l="l" t="t" r="r" b="b"/>
                <a:pathLst>
                  <a:path w="7225" h="4759" extrusionOk="0">
                    <a:moveTo>
                      <a:pt x="5244" y="1"/>
                    </a:moveTo>
                    <a:cubicBezTo>
                      <a:pt x="2826" y="1"/>
                      <a:pt x="0" y="1302"/>
                      <a:pt x="0" y="1302"/>
                    </a:cubicBezTo>
                    <a:cubicBezTo>
                      <a:pt x="757" y="3777"/>
                      <a:pt x="5207" y="4748"/>
                      <a:pt x="5220" y="4758"/>
                    </a:cubicBezTo>
                    <a:lnTo>
                      <a:pt x="5220" y="4758"/>
                    </a:lnTo>
                    <a:cubicBezTo>
                      <a:pt x="7224" y="3825"/>
                      <a:pt x="6879" y="265"/>
                      <a:pt x="6879" y="265"/>
                    </a:cubicBezTo>
                    <a:cubicBezTo>
                      <a:pt x="6388" y="77"/>
                      <a:pt x="5828" y="1"/>
                      <a:pt x="5244" y="1"/>
                    </a:cubicBezTo>
                    <a:close/>
                    <a:moveTo>
                      <a:pt x="5220" y="4758"/>
                    </a:moveTo>
                    <a:lnTo>
                      <a:pt x="5220" y="4758"/>
                    </a:lnTo>
                    <a:cubicBezTo>
                      <a:pt x="5220" y="4758"/>
                      <a:pt x="5220" y="4758"/>
                      <a:pt x="5219" y="4758"/>
                    </a:cubicBezTo>
                    <a:cubicBezTo>
                      <a:pt x="5220" y="4758"/>
                      <a:pt x="5220" y="4758"/>
                      <a:pt x="5220" y="475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8" name="Google Shape;2278;p37"/>
              <p:cNvSpPr/>
              <p:nvPr/>
            </p:nvSpPr>
            <p:spPr>
              <a:xfrm>
                <a:off x="2843001" y="3348060"/>
                <a:ext cx="36396" cy="31022"/>
              </a:xfrm>
              <a:custGeom>
                <a:avLst/>
                <a:gdLst/>
                <a:ahLst/>
                <a:cxnLst/>
                <a:rect l="l" t="t" r="r" b="b"/>
                <a:pathLst>
                  <a:path w="2892" h="2465" extrusionOk="0">
                    <a:moveTo>
                      <a:pt x="1573" y="0"/>
                    </a:moveTo>
                    <a:cubicBezTo>
                      <a:pt x="632" y="0"/>
                      <a:pt x="0" y="1066"/>
                      <a:pt x="541" y="1925"/>
                    </a:cubicBezTo>
                    <a:cubicBezTo>
                      <a:pt x="796" y="2293"/>
                      <a:pt x="1178" y="2464"/>
                      <a:pt x="1558" y="2464"/>
                    </a:cubicBezTo>
                    <a:cubicBezTo>
                      <a:pt x="2105" y="2464"/>
                      <a:pt x="2645" y="2109"/>
                      <a:pt x="2788" y="1476"/>
                    </a:cubicBezTo>
                    <a:cubicBezTo>
                      <a:pt x="2892" y="819"/>
                      <a:pt x="2477" y="163"/>
                      <a:pt x="1820" y="24"/>
                    </a:cubicBezTo>
                    <a:cubicBezTo>
                      <a:pt x="1736" y="8"/>
                      <a:pt x="1654" y="0"/>
                      <a:pt x="157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9" name="Google Shape;2279;p37"/>
              <p:cNvSpPr/>
              <p:nvPr/>
            </p:nvSpPr>
            <p:spPr>
              <a:xfrm>
                <a:off x="2785865" y="3360821"/>
                <a:ext cx="65694" cy="8759"/>
              </a:xfrm>
              <a:custGeom>
                <a:avLst/>
                <a:gdLst/>
                <a:ahLst/>
                <a:cxnLst/>
                <a:rect l="l" t="t" r="r" b="b"/>
                <a:pathLst>
                  <a:path w="5220" h="696" extrusionOk="0">
                    <a:moveTo>
                      <a:pt x="2678" y="1"/>
                    </a:moveTo>
                    <a:cubicBezTo>
                      <a:pt x="1690" y="1"/>
                      <a:pt x="634" y="132"/>
                      <a:pt x="0" y="600"/>
                    </a:cubicBezTo>
                    <a:cubicBezTo>
                      <a:pt x="0" y="600"/>
                      <a:pt x="726" y="695"/>
                      <a:pt x="1742" y="695"/>
                    </a:cubicBezTo>
                    <a:cubicBezTo>
                      <a:pt x="2757" y="695"/>
                      <a:pt x="4062" y="600"/>
                      <a:pt x="5220" y="220"/>
                    </a:cubicBezTo>
                    <a:lnTo>
                      <a:pt x="5116" y="220"/>
                    </a:lnTo>
                    <a:cubicBezTo>
                      <a:pt x="5116" y="220"/>
                      <a:pt x="3953" y="1"/>
                      <a:pt x="267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0" name="Google Shape;2280;p37"/>
              <p:cNvSpPr/>
              <p:nvPr/>
            </p:nvSpPr>
            <p:spPr>
              <a:xfrm>
                <a:off x="2874174" y="3367504"/>
                <a:ext cx="56117" cy="29159"/>
              </a:xfrm>
              <a:custGeom>
                <a:avLst/>
                <a:gdLst/>
                <a:ahLst/>
                <a:cxnLst/>
                <a:rect l="l" t="t" r="r" b="b"/>
                <a:pathLst>
                  <a:path w="4459" h="231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763" y="1694"/>
                      <a:pt x="4459" y="2316"/>
                      <a:pt x="4459" y="2316"/>
                    </a:cubicBezTo>
                    <a:cubicBezTo>
                      <a:pt x="3560" y="346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1" name="Google Shape;2281;p37"/>
              <p:cNvSpPr/>
              <p:nvPr/>
            </p:nvSpPr>
            <p:spPr>
              <a:xfrm>
                <a:off x="3175622" y="3245656"/>
                <a:ext cx="111377" cy="153185"/>
              </a:xfrm>
              <a:custGeom>
                <a:avLst/>
                <a:gdLst/>
                <a:ahLst/>
                <a:cxnLst/>
                <a:rect l="l" t="t" r="r" b="b"/>
                <a:pathLst>
                  <a:path w="8850" h="12172" extrusionOk="0">
                    <a:moveTo>
                      <a:pt x="5196" y="3478"/>
                    </a:moveTo>
                    <a:cubicBezTo>
                      <a:pt x="5250" y="3478"/>
                      <a:pt x="5304" y="3484"/>
                      <a:pt x="5358" y="3495"/>
                    </a:cubicBezTo>
                    <a:cubicBezTo>
                      <a:pt x="5220" y="3875"/>
                      <a:pt x="4909" y="4186"/>
                      <a:pt x="4494" y="4290"/>
                    </a:cubicBezTo>
                    <a:cubicBezTo>
                      <a:pt x="4297" y="4356"/>
                      <a:pt x="4068" y="4359"/>
                      <a:pt x="3837" y="4359"/>
                    </a:cubicBezTo>
                    <a:lnTo>
                      <a:pt x="3837" y="4359"/>
                    </a:lnTo>
                    <a:cubicBezTo>
                      <a:pt x="4028" y="4137"/>
                      <a:pt x="4597" y="3478"/>
                      <a:pt x="5196" y="3478"/>
                    </a:cubicBezTo>
                    <a:close/>
                    <a:moveTo>
                      <a:pt x="7709" y="7159"/>
                    </a:moveTo>
                    <a:cubicBezTo>
                      <a:pt x="7778" y="7159"/>
                      <a:pt x="7847" y="7193"/>
                      <a:pt x="7916" y="7228"/>
                    </a:cubicBezTo>
                    <a:cubicBezTo>
                      <a:pt x="7951" y="7228"/>
                      <a:pt x="7951" y="7263"/>
                      <a:pt x="7985" y="7297"/>
                    </a:cubicBezTo>
                    <a:cubicBezTo>
                      <a:pt x="7985" y="7366"/>
                      <a:pt x="7882" y="7539"/>
                      <a:pt x="7605" y="7677"/>
                    </a:cubicBezTo>
                    <a:cubicBezTo>
                      <a:pt x="7294" y="7885"/>
                      <a:pt x="6914" y="8023"/>
                      <a:pt x="6568" y="8127"/>
                    </a:cubicBezTo>
                    <a:cubicBezTo>
                      <a:pt x="6672" y="7988"/>
                      <a:pt x="6810" y="7850"/>
                      <a:pt x="6914" y="7712"/>
                    </a:cubicBezTo>
                    <a:cubicBezTo>
                      <a:pt x="7087" y="7470"/>
                      <a:pt x="7329" y="7297"/>
                      <a:pt x="7605" y="7159"/>
                    </a:cubicBezTo>
                    <a:close/>
                    <a:moveTo>
                      <a:pt x="2024" y="0"/>
                    </a:moveTo>
                    <a:cubicBezTo>
                      <a:pt x="2007" y="0"/>
                      <a:pt x="1989" y="1"/>
                      <a:pt x="1971" y="4"/>
                    </a:cubicBezTo>
                    <a:cubicBezTo>
                      <a:pt x="1280" y="39"/>
                      <a:pt x="830" y="730"/>
                      <a:pt x="692" y="937"/>
                    </a:cubicBezTo>
                    <a:cubicBezTo>
                      <a:pt x="174" y="1801"/>
                      <a:pt x="1" y="2527"/>
                      <a:pt x="174" y="3219"/>
                    </a:cubicBezTo>
                    <a:cubicBezTo>
                      <a:pt x="415" y="4048"/>
                      <a:pt x="1176" y="4705"/>
                      <a:pt x="2386" y="5016"/>
                    </a:cubicBezTo>
                    <a:cubicBezTo>
                      <a:pt x="1971" y="5707"/>
                      <a:pt x="1902" y="6537"/>
                      <a:pt x="2178" y="7297"/>
                    </a:cubicBezTo>
                    <a:cubicBezTo>
                      <a:pt x="2559" y="8196"/>
                      <a:pt x="3388" y="8818"/>
                      <a:pt x="4356" y="9025"/>
                    </a:cubicBezTo>
                    <a:cubicBezTo>
                      <a:pt x="4563" y="9060"/>
                      <a:pt x="4771" y="9095"/>
                      <a:pt x="4978" y="9129"/>
                    </a:cubicBezTo>
                    <a:cubicBezTo>
                      <a:pt x="4944" y="9302"/>
                      <a:pt x="4874" y="9475"/>
                      <a:pt x="4874" y="9682"/>
                    </a:cubicBezTo>
                    <a:cubicBezTo>
                      <a:pt x="4771" y="10304"/>
                      <a:pt x="4944" y="10961"/>
                      <a:pt x="5358" y="11480"/>
                    </a:cubicBezTo>
                    <a:cubicBezTo>
                      <a:pt x="5635" y="11860"/>
                      <a:pt x="6084" y="12102"/>
                      <a:pt x="6568" y="12171"/>
                    </a:cubicBezTo>
                    <a:lnTo>
                      <a:pt x="6637" y="12171"/>
                    </a:lnTo>
                    <a:cubicBezTo>
                      <a:pt x="6648" y="12172"/>
                      <a:pt x="6659" y="12172"/>
                      <a:pt x="6669" y="12172"/>
                    </a:cubicBezTo>
                    <a:cubicBezTo>
                      <a:pt x="7193" y="12172"/>
                      <a:pt x="7248" y="11341"/>
                      <a:pt x="6672" y="11307"/>
                    </a:cubicBezTo>
                    <a:cubicBezTo>
                      <a:pt x="6430" y="11272"/>
                      <a:pt x="6188" y="11134"/>
                      <a:pt x="6050" y="10927"/>
                    </a:cubicBezTo>
                    <a:cubicBezTo>
                      <a:pt x="5808" y="10615"/>
                      <a:pt x="5704" y="10201"/>
                      <a:pt x="5739" y="9786"/>
                    </a:cubicBezTo>
                    <a:cubicBezTo>
                      <a:pt x="5773" y="9544"/>
                      <a:pt x="5842" y="9337"/>
                      <a:pt x="5946" y="9129"/>
                    </a:cubicBezTo>
                    <a:cubicBezTo>
                      <a:pt x="6706" y="9060"/>
                      <a:pt x="7432" y="8818"/>
                      <a:pt x="8089" y="8438"/>
                    </a:cubicBezTo>
                    <a:cubicBezTo>
                      <a:pt x="8573" y="8196"/>
                      <a:pt x="8849" y="7747"/>
                      <a:pt x="8849" y="7228"/>
                    </a:cubicBezTo>
                    <a:cubicBezTo>
                      <a:pt x="8815" y="6917"/>
                      <a:pt x="8677" y="6675"/>
                      <a:pt x="8435" y="6537"/>
                    </a:cubicBezTo>
                    <a:cubicBezTo>
                      <a:pt x="8201" y="6381"/>
                      <a:pt x="7949" y="6303"/>
                      <a:pt x="7691" y="6303"/>
                    </a:cubicBezTo>
                    <a:cubicBezTo>
                      <a:pt x="7605" y="6303"/>
                      <a:pt x="7519" y="6312"/>
                      <a:pt x="7432" y="6329"/>
                    </a:cubicBezTo>
                    <a:cubicBezTo>
                      <a:pt x="6983" y="6468"/>
                      <a:pt x="6568" y="6779"/>
                      <a:pt x="6292" y="7159"/>
                    </a:cubicBezTo>
                    <a:cubicBezTo>
                      <a:pt x="5946" y="7505"/>
                      <a:pt x="5635" y="7885"/>
                      <a:pt x="5358" y="8300"/>
                    </a:cubicBezTo>
                    <a:cubicBezTo>
                      <a:pt x="5082" y="8300"/>
                      <a:pt x="4805" y="8265"/>
                      <a:pt x="4529" y="8196"/>
                    </a:cubicBezTo>
                    <a:cubicBezTo>
                      <a:pt x="3042" y="8058"/>
                      <a:pt x="2317" y="6364"/>
                      <a:pt x="3215" y="5223"/>
                    </a:cubicBezTo>
                    <a:lnTo>
                      <a:pt x="3215" y="5223"/>
                    </a:lnTo>
                    <a:cubicBezTo>
                      <a:pt x="3388" y="5246"/>
                      <a:pt x="3561" y="5258"/>
                      <a:pt x="3732" y="5258"/>
                    </a:cubicBezTo>
                    <a:cubicBezTo>
                      <a:pt x="4076" y="5258"/>
                      <a:pt x="4414" y="5212"/>
                      <a:pt x="4736" y="5120"/>
                    </a:cubicBezTo>
                    <a:cubicBezTo>
                      <a:pt x="5497" y="4912"/>
                      <a:pt x="6050" y="4325"/>
                      <a:pt x="6188" y="3564"/>
                    </a:cubicBezTo>
                    <a:cubicBezTo>
                      <a:pt x="6257" y="3184"/>
                      <a:pt x="6050" y="2838"/>
                      <a:pt x="5704" y="2735"/>
                    </a:cubicBezTo>
                    <a:cubicBezTo>
                      <a:pt x="5523" y="2664"/>
                      <a:pt x="5335" y="2629"/>
                      <a:pt x="5143" y="2629"/>
                    </a:cubicBezTo>
                    <a:cubicBezTo>
                      <a:pt x="4490" y="2629"/>
                      <a:pt x="3787" y="3032"/>
                      <a:pt x="3146" y="3806"/>
                    </a:cubicBezTo>
                    <a:cubicBezTo>
                      <a:pt x="3042" y="3944"/>
                      <a:pt x="2904" y="4083"/>
                      <a:pt x="2800" y="4255"/>
                    </a:cubicBezTo>
                    <a:cubicBezTo>
                      <a:pt x="2144" y="4083"/>
                      <a:pt x="1176" y="3772"/>
                      <a:pt x="969" y="2977"/>
                    </a:cubicBezTo>
                    <a:cubicBezTo>
                      <a:pt x="899" y="2424"/>
                      <a:pt x="1072" y="1870"/>
                      <a:pt x="1418" y="1421"/>
                    </a:cubicBezTo>
                    <a:cubicBezTo>
                      <a:pt x="1625" y="1041"/>
                      <a:pt x="1833" y="868"/>
                      <a:pt x="2040" y="868"/>
                    </a:cubicBezTo>
                    <a:cubicBezTo>
                      <a:pt x="2282" y="834"/>
                      <a:pt x="2455" y="626"/>
                      <a:pt x="2455" y="384"/>
                    </a:cubicBezTo>
                    <a:cubicBezTo>
                      <a:pt x="2423" y="192"/>
                      <a:pt x="2243" y="0"/>
                      <a:pt x="202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2" name="Google Shape;2282;p37"/>
              <p:cNvSpPr/>
              <p:nvPr/>
            </p:nvSpPr>
            <p:spPr>
              <a:xfrm>
                <a:off x="2443087" y="3159046"/>
                <a:ext cx="161390" cy="97974"/>
              </a:xfrm>
              <a:custGeom>
                <a:avLst/>
                <a:gdLst/>
                <a:ahLst/>
                <a:cxnLst/>
                <a:rect l="l" t="t" r="r" b="b"/>
                <a:pathLst>
                  <a:path w="12824" h="7785" extrusionOk="0">
                    <a:moveTo>
                      <a:pt x="6671" y="941"/>
                    </a:moveTo>
                    <a:lnTo>
                      <a:pt x="6706" y="975"/>
                    </a:lnTo>
                    <a:cubicBezTo>
                      <a:pt x="7051" y="1252"/>
                      <a:pt x="7362" y="1632"/>
                      <a:pt x="7570" y="2047"/>
                    </a:cubicBezTo>
                    <a:cubicBezTo>
                      <a:pt x="7155" y="1770"/>
                      <a:pt x="6844" y="1390"/>
                      <a:pt x="6671" y="941"/>
                    </a:cubicBezTo>
                    <a:close/>
                    <a:moveTo>
                      <a:pt x="2592" y="2220"/>
                    </a:moveTo>
                    <a:cubicBezTo>
                      <a:pt x="2765" y="2220"/>
                      <a:pt x="2938" y="2323"/>
                      <a:pt x="3042" y="2462"/>
                    </a:cubicBezTo>
                    <a:cubicBezTo>
                      <a:pt x="3318" y="2738"/>
                      <a:pt x="3491" y="3153"/>
                      <a:pt x="3526" y="3568"/>
                    </a:cubicBezTo>
                    <a:cubicBezTo>
                      <a:pt x="3284" y="3326"/>
                      <a:pt x="3007" y="3084"/>
                      <a:pt x="2765" y="2807"/>
                    </a:cubicBezTo>
                    <a:cubicBezTo>
                      <a:pt x="2420" y="2427"/>
                      <a:pt x="2454" y="2254"/>
                      <a:pt x="2454" y="2254"/>
                    </a:cubicBezTo>
                    <a:cubicBezTo>
                      <a:pt x="2454" y="2254"/>
                      <a:pt x="2454" y="2220"/>
                      <a:pt x="2523" y="2220"/>
                    </a:cubicBezTo>
                    <a:close/>
                    <a:moveTo>
                      <a:pt x="6544" y="0"/>
                    </a:moveTo>
                    <a:cubicBezTo>
                      <a:pt x="6376" y="0"/>
                      <a:pt x="6204" y="47"/>
                      <a:pt x="6049" y="146"/>
                    </a:cubicBezTo>
                    <a:cubicBezTo>
                      <a:pt x="5772" y="388"/>
                      <a:pt x="5669" y="837"/>
                      <a:pt x="5842" y="1183"/>
                    </a:cubicBezTo>
                    <a:cubicBezTo>
                      <a:pt x="6118" y="1943"/>
                      <a:pt x="6671" y="2565"/>
                      <a:pt x="7397" y="2911"/>
                    </a:cubicBezTo>
                    <a:cubicBezTo>
                      <a:pt x="7535" y="3015"/>
                      <a:pt x="7673" y="3084"/>
                      <a:pt x="7812" y="3118"/>
                    </a:cubicBezTo>
                    <a:cubicBezTo>
                      <a:pt x="7777" y="3602"/>
                      <a:pt x="7570" y="4086"/>
                      <a:pt x="7190" y="4397"/>
                    </a:cubicBezTo>
                    <a:cubicBezTo>
                      <a:pt x="6865" y="4667"/>
                      <a:pt x="6438" y="4778"/>
                      <a:pt x="6005" y="4778"/>
                    </a:cubicBezTo>
                    <a:cubicBezTo>
                      <a:pt x="5607" y="4778"/>
                      <a:pt x="5205" y="4685"/>
                      <a:pt x="4874" y="4536"/>
                    </a:cubicBezTo>
                    <a:cubicBezTo>
                      <a:pt x="4701" y="4432"/>
                      <a:pt x="4528" y="4328"/>
                      <a:pt x="4355" y="4224"/>
                    </a:cubicBezTo>
                    <a:cubicBezTo>
                      <a:pt x="4528" y="3360"/>
                      <a:pt x="4252" y="2462"/>
                      <a:pt x="3664" y="1805"/>
                    </a:cubicBezTo>
                    <a:cubicBezTo>
                      <a:pt x="3352" y="1493"/>
                      <a:pt x="2929" y="1350"/>
                      <a:pt x="2494" y="1350"/>
                    </a:cubicBezTo>
                    <a:cubicBezTo>
                      <a:pt x="2446" y="1350"/>
                      <a:pt x="2398" y="1352"/>
                      <a:pt x="2350" y="1356"/>
                    </a:cubicBezTo>
                    <a:cubicBezTo>
                      <a:pt x="2039" y="1425"/>
                      <a:pt x="1797" y="1632"/>
                      <a:pt x="1659" y="1909"/>
                    </a:cubicBezTo>
                    <a:cubicBezTo>
                      <a:pt x="1348" y="2600"/>
                      <a:pt x="1936" y="3187"/>
                      <a:pt x="2143" y="3395"/>
                    </a:cubicBezTo>
                    <a:cubicBezTo>
                      <a:pt x="2558" y="3844"/>
                      <a:pt x="2973" y="4224"/>
                      <a:pt x="3422" y="4605"/>
                    </a:cubicBezTo>
                    <a:cubicBezTo>
                      <a:pt x="2973" y="5918"/>
                      <a:pt x="1797" y="6817"/>
                      <a:pt x="415" y="6921"/>
                    </a:cubicBezTo>
                    <a:cubicBezTo>
                      <a:pt x="173" y="6921"/>
                      <a:pt x="0" y="7128"/>
                      <a:pt x="0" y="7370"/>
                    </a:cubicBezTo>
                    <a:cubicBezTo>
                      <a:pt x="35" y="7612"/>
                      <a:pt x="207" y="7785"/>
                      <a:pt x="449" y="7785"/>
                    </a:cubicBezTo>
                    <a:cubicBezTo>
                      <a:pt x="2108" y="7681"/>
                      <a:pt x="3526" y="6644"/>
                      <a:pt x="4148" y="5123"/>
                    </a:cubicBezTo>
                    <a:cubicBezTo>
                      <a:pt x="4252" y="5192"/>
                      <a:pt x="4390" y="5261"/>
                      <a:pt x="4528" y="5331"/>
                    </a:cubicBezTo>
                    <a:cubicBezTo>
                      <a:pt x="4971" y="5552"/>
                      <a:pt x="5451" y="5660"/>
                      <a:pt x="5929" y="5660"/>
                    </a:cubicBezTo>
                    <a:cubicBezTo>
                      <a:pt x="6570" y="5660"/>
                      <a:pt x="7208" y="5465"/>
                      <a:pt x="7743" y="5089"/>
                    </a:cubicBezTo>
                    <a:cubicBezTo>
                      <a:pt x="8227" y="4639"/>
                      <a:pt x="8572" y="4052"/>
                      <a:pt x="8641" y="3429"/>
                    </a:cubicBezTo>
                    <a:cubicBezTo>
                      <a:pt x="8963" y="3490"/>
                      <a:pt x="9284" y="3527"/>
                      <a:pt x="9605" y="3527"/>
                    </a:cubicBezTo>
                    <a:cubicBezTo>
                      <a:pt x="9837" y="3527"/>
                      <a:pt x="10069" y="3507"/>
                      <a:pt x="10300" y="3464"/>
                    </a:cubicBezTo>
                    <a:cubicBezTo>
                      <a:pt x="11337" y="3257"/>
                      <a:pt x="12202" y="2600"/>
                      <a:pt x="12720" y="1701"/>
                    </a:cubicBezTo>
                    <a:cubicBezTo>
                      <a:pt x="12824" y="1459"/>
                      <a:pt x="12720" y="1217"/>
                      <a:pt x="12513" y="1114"/>
                    </a:cubicBezTo>
                    <a:cubicBezTo>
                      <a:pt x="12448" y="1081"/>
                      <a:pt x="12378" y="1066"/>
                      <a:pt x="12307" y="1066"/>
                    </a:cubicBezTo>
                    <a:cubicBezTo>
                      <a:pt x="12151" y="1066"/>
                      <a:pt x="11997" y="1143"/>
                      <a:pt x="11925" y="1286"/>
                    </a:cubicBezTo>
                    <a:cubicBezTo>
                      <a:pt x="11545" y="1978"/>
                      <a:pt x="10888" y="2462"/>
                      <a:pt x="10128" y="2600"/>
                    </a:cubicBezTo>
                    <a:cubicBezTo>
                      <a:pt x="9940" y="2627"/>
                      <a:pt x="9747" y="2643"/>
                      <a:pt x="9552" y="2643"/>
                    </a:cubicBezTo>
                    <a:cubicBezTo>
                      <a:pt x="9242" y="2643"/>
                      <a:pt x="8924" y="2602"/>
                      <a:pt x="8607" y="2496"/>
                    </a:cubicBezTo>
                    <a:cubicBezTo>
                      <a:pt x="8434" y="1632"/>
                      <a:pt x="7950" y="837"/>
                      <a:pt x="7190" y="284"/>
                    </a:cubicBezTo>
                    <a:cubicBezTo>
                      <a:pt x="7026" y="100"/>
                      <a:pt x="6789" y="0"/>
                      <a:pt x="654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3" name="Google Shape;2283;p37"/>
              <p:cNvSpPr/>
              <p:nvPr/>
            </p:nvSpPr>
            <p:spPr>
              <a:xfrm>
                <a:off x="2848072" y="3064231"/>
                <a:ext cx="120073" cy="108671"/>
              </a:xfrm>
              <a:custGeom>
                <a:avLst/>
                <a:gdLst/>
                <a:ahLst/>
                <a:cxnLst/>
                <a:rect l="l" t="t" r="r" b="b"/>
                <a:pathLst>
                  <a:path w="9541" h="8635" extrusionOk="0">
                    <a:moveTo>
                      <a:pt x="2896" y="1"/>
                    </a:moveTo>
                    <a:cubicBezTo>
                      <a:pt x="2807" y="1"/>
                      <a:pt x="2717" y="3"/>
                      <a:pt x="2627" y="6"/>
                    </a:cubicBezTo>
                    <a:cubicBezTo>
                      <a:pt x="2051" y="40"/>
                      <a:pt x="2073" y="871"/>
                      <a:pt x="2628" y="871"/>
                    </a:cubicBezTo>
                    <a:cubicBezTo>
                      <a:pt x="2639" y="871"/>
                      <a:pt x="2650" y="871"/>
                      <a:pt x="2662" y="870"/>
                    </a:cubicBezTo>
                    <a:cubicBezTo>
                      <a:pt x="2723" y="868"/>
                      <a:pt x="2785" y="868"/>
                      <a:pt x="2847" y="868"/>
                    </a:cubicBezTo>
                    <a:cubicBezTo>
                      <a:pt x="4987" y="868"/>
                      <a:pt x="6942" y="2032"/>
                      <a:pt x="7950" y="3947"/>
                    </a:cubicBezTo>
                    <a:cubicBezTo>
                      <a:pt x="8399" y="4880"/>
                      <a:pt x="8572" y="6159"/>
                      <a:pt x="7881" y="6919"/>
                    </a:cubicBezTo>
                    <a:cubicBezTo>
                      <a:pt x="7432" y="7334"/>
                      <a:pt x="6879" y="7611"/>
                      <a:pt x="6291" y="7680"/>
                    </a:cubicBezTo>
                    <a:cubicBezTo>
                      <a:pt x="5894" y="7740"/>
                      <a:pt x="5496" y="7771"/>
                      <a:pt x="5101" y="7771"/>
                    </a:cubicBezTo>
                    <a:cubicBezTo>
                      <a:pt x="4364" y="7771"/>
                      <a:pt x="3636" y="7663"/>
                      <a:pt x="2938" y="7438"/>
                    </a:cubicBezTo>
                    <a:cubicBezTo>
                      <a:pt x="2523" y="7300"/>
                      <a:pt x="1210" y="6781"/>
                      <a:pt x="1037" y="5710"/>
                    </a:cubicBezTo>
                    <a:cubicBezTo>
                      <a:pt x="933" y="4845"/>
                      <a:pt x="1694" y="4050"/>
                      <a:pt x="2489" y="3808"/>
                    </a:cubicBezTo>
                    <a:cubicBezTo>
                      <a:pt x="2769" y="3746"/>
                      <a:pt x="3055" y="3715"/>
                      <a:pt x="3341" y="3715"/>
                    </a:cubicBezTo>
                    <a:cubicBezTo>
                      <a:pt x="4008" y="3715"/>
                      <a:pt x="4673" y="3884"/>
                      <a:pt x="5254" y="4223"/>
                    </a:cubicBezTo>
                    <a:cubicBezTo>
                      <a:pt x="5344" y="4280"/>
                      <a:pt x="5431" y="4304"/>
                      <a:pt x="5510" y="4304"/>
                    </a:cubicBezTo>
                    <a:cubicBezTo>
                      <a:pt x="5917" y="4304"/>
                      <a:pt x="6132" y="3665"/>
                      <a:pt x="5669" y="3463"/>
                    </a:cubicBezTo>
                    <a:cubicBezTo>
                      <a:pt x="4955" y="3058"/>
                      <a:pt x="4142" y="2850"/>
                      <a:pt x="3333" y="2850"/>
                    </a:cubicBezTo>
                    <a:cubicBezTo>
                      <a:pt x="2967" y="2850"/>
                      <a:pt x="2602" y="2893"/>
                      <a:pt x="2247" y="2979"/>
                    </a:cubicBezTo>
                    <a:cubicBezTo>
                      <a:pt x="1106" y="3290"/>
                      <a:pt x="0" y="4465"/>
                      <a:pt x="208" y="5813"/>
                    </a:cubicBezTo>
                    <a:cubicBezTo>
                      <a:pt x="346" y="6885"/>
                      <a:pt x="1279" y="7783"/>
                      <a:pt x="2662" y="8233"/>
                    </a:cubicBezTo>
                    <a:cubicBezTo>
                      <a:pt x="2973" y="8336"/>
                      <a:pt x="3284" y="8406"/>
                      <a:pt x="3595" y="8475"/>
                    </a:cubicBezTo>
                    <a:cubicBezTo>
                      <a:pt x="4083" y="8583"/>
                      <a:pt x="4580" y="8635"/>
                      <a:pt x="5077" y="8635"/>
                    </a:cubicBezTo>
                    <a:cubicBezTo>
                      <a:pt x="5531" y="8635"/>
                      <a:pt x="5984" y="8592"/>
                      <a:pt x="6429" y="8509"/>
                    </a:cubicBezTo>
                    <a:cubicBezTo>
                      <a:pt x="7224" y="8406"/>
                      <a:pt x="7950" y="8060"/>
                      <a:pt x="8503" y="7507"/>
                    </a:cubicBezTo>
                    <a:cubicBezTo>
                      <a:pt x="9540" y="6366"/>
                      <a:pt x="9264" y="4673"/>
                      <a:pt x="8711" y="3566"/>
                    </a:cubicBezTo>
                    <a:cubicBezTo>
                      <a:pt x="7577" y="1365"/>
                      <a:pt x="5349" y="1"/>
                      <a:pt x="2896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4" name="Google Shape;2284;p37"/>
              <p:cNvSpPr/>
              <p:nvPr/>
            </p:nvSpPr>
            <p:spPr>
              <a:xfrm>
                <a:off x="2839804" y="3060354"/>
                <a:ext cx="120073" cy="108520"/>
              </a:xfrm>
              <a:custGeom>
                <a:avLst/>
                <a:gdLst/>
                <a:ahLst/>
                <a:cxnLst/>
                <a:rect l="l" t="t" r="r" b="b"/>
                <a:pathLst>
                  <a:path w="9541" h="8623" extrusionOk="0">
                    <a:moveTo>
                      <a:pt x="2808" y="1"/>
                    </a:moveTo>
                    <a:cubicBezTo>
                      <a:pt x="2748" y="1"/>
                      <a:pt x="2688" y="2"/>
                      <a:pt x="2627" y="3"/>
                    </a:cubicBezTo>
                    <a:cubicBezTo>
                      <a:pt x="2051" y="37"/>
                      <a:pt x="2073" y="868"/>
                      <a:pt x="2628" y="868"/>
                    </a:cubicBezTo>
                    <a:cubicBezTo>
                      <a:pt x="2639" y="868"/>
                      <a:pt x="2650" y="868"/>
                      <a:pt x="2662" y="867"/>
                    </a:cubicBezTo>
                    <a:cubicBezTo>
                      <a:pt x="2722" y="865"/>
                      <a:pt x="2782" y="865"/>
                      <a:pt x="2842" y="865"/>
                    </a:cubicBezTo>
                    <a:cubicBezTo>
                      <a:pt x="4984" y="865"/>
                      <a:pt x="6941" y="2061"/>
                      <a:pt x="7916" y="3944"/>
                    </a:cubicBezTo>
                    <a:cubicBezTo>
                      <a:pt x="8400" y="4877"/>
                      <a:pt x="8538" y="6156"/>
                      <a:pt x="7881" y="6916"/>
                    </a:cubicBezTo>
                    <a:cubicBezTo>
                      <a:pt x="7432" y="7331"/>
                      <a:pt x="6879" y="7608"/>
                      <a:pt x="6257" y="7677"/>
                    </a:cubicBezTo>
                    <a:cubicBezTo>
                      <a:pt x="5873" y="7749"/>
                      <a:pt x="5486" y="7783"/>
                      <a:pt x="5098" y="7783"/>
                    </a:cubicBezTo>
                    <a:cubicBezTo>
                      <a:pt x="4368" y="7783"/>
                      <a:pt x="3638" y="7661"/>
                      <a:pt x="2938" y="7435"/>
                    </a:cubicBezTo>
                    <a:cubicBezTo>
                      <a:pt x="2524" y="7296"/>
                      <a:pt x="1210" y="6778"/>
                      <a:pt x="1037" y="5706"/>
                    </a:cubicBezTo>
                    <a:cubicBezTo>
                      <a:pt x="934" y="4842"/>
                      <a:pt x="1660" y="4047"/>
                      <a:pt x="2489" y="3805"/>
                    </a:cubicBezTo>
                    <a:cubicBezTo>
                      <a:pt x="2754" y="3747"/>
                      <a:pt x="3024" y="3718"/>
                      <a:pt x="3295" y="3718"/>
                    </a:cubicBezTo>
                    <a:cubicBezTo>
                      <a:pt x="3977" y="3718"/>
                      <a:pt x="4660" y="3898"/>
                      <a:pt x="5254" y="4220"/>
                    </a:cubicBezTo>
                    <a:cubicBezTo>
                      <a:pt x="5316" y="4247"/>
                      <a:pt x="5376" y="4258"/>
                      <a:pt x="5432" y="4258"/>
                    </a:cubicBezTo>
                    <a:cubicBezTo>
                      <a:pt x="5821" y="4258"/>
                      <a:pt x="6057" y="3701"/>
                      <a:pt x="5635" y="3460"/>
                    </a:cubicBezTo>
                    <a:cubicBezTo>
                      <a:pt x="4900" y="3043"/>
                      <a:pt x="4079" y="2835"/>
                      <a:pt x="3257" y="2835"/>
                    </a:cubicBezTo>
                    <a:cubicBezTo>
                      <a:pt x="2918" y="2835"/>
                      <a:pt x="2580" y="2871"/>
                      <a:pt x="2247" y="2941"/>
                    </a:cubicBezTo>
                    <a:cubicBezTo>
                      <a:pt x="1107" y="3287"/>
                      <a:pt x="0" y="4462"/>
                      <a:pt x="208" y="5810"/>
                    </a:cubicBezTo>
                    <a:cubicBezTo>
                      <a:pt x="346" y="6882"/>
                      <a:pt x="1279" y="7780"/>
                      <a:pt x="2662" y="8230"/>
                    </a:cubicBezTo>
                    <a:cubicBezTo>
                      <a:pt x="3422" y="8506"/>
                      <a:pt x="4252" y="8610"/>
                      <a:pt x="5047" y="8610"/>
                    </a:cubicBezTo>
                    <a:cubicBezTo>
                      <a:pt x="5168" y="8619"/>
                      <a:pt x="5287" y="8623"/>
                      <a:pt x="5404" y="8623"/>
                    </a:cubicBezTo>
                    <a:cubicBezTo>
                      <a:pt x="5756" y="8623"/>
                      <a:pt x="6093" y="8584"/>
                      <a:pt x="6430" y="8506"/>
                    </a:cubicBezTo>
                    <a:cubicBezTo>
                      <a:pt x="7225" y="8403"/>
                      <a:pt x="7950" y="8057"/>
                      <a:pt x="8503" y="7504"/>
                    </a:cubicBezTo>
                    <a:cubicBezTo>
                      <a:pt x="9540" y="6363"/>
                      <a:pt x="9264" y="4669"/>
                      <a:pt x="8711" y="3563"/>
                    </a:cubicBezTo>
                    <a:cubicBezTo>
                      <a:pt x="7564" y="1370"/>
                      <a:pt x="5264" y="1"/>
                      <a:pt x="280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5" name="Google Shape;2285;p37"/>
              <p:cNvSpPr/>
              <p:nvPr/>
            </p:nvSpPr>
            <p:spPr>
              <a:xfrm>
                <a:off x="2557925" y="3643292"/>
                <a:ext cx="510699" cy="105588"/>
              </a:xfrm>
              <a:custGeom>
                <a:avLst/>
                <a:gdLst/>
                <a:ahLst/>
                <a:cxnLst/>
                <a:rect l="l" t="t" r="r" b="b"/>
                <a:pathLst>
                  <a:path w="40580" h="8390" extrusionOk="0">
                    <a:moveTo>
                      <a:pt x="6429" y="0"/>
                    </a:moveTo>
                    <a:cubicBezTo>
                      <a:pt x="5911" y="0"/>
                      <a:pt x="5392" y="139"/>
                      <a:pt x="4908" y="415"/>
                    </a:cubicBezTo>
                    <a:lnTo>
                      <a:pt x="450" y="2593"/>
                    </a:lnTo>
                    <a:cubicBezTo>
                      <a:pt x="1" y="2832"/>
                      <a:pt x="226" y="3435"/>
                      <a:pt x="631" y="3435"/>
                    </a:cubicBezTo>
                    <a:cubicBezTo>
                      <a:pt x="693" y="3435"/>
                      <a:pt x="760" y="3420"/>
                      <a:pt x="830" y="3388"/>
                    </a:cubicBezTo>
                    <a:lnTo>
                      <a:pt x="5289" y="1210"/>
                    </a:lnTo>
                    <a:cubicBezTo>
                      <a:pt x="5634" y="1003"/>
                      <a:pt x="6015" y="865"/>
                      <a:pt x="6395" y="830"/>
                    </a:cubicBezTo>
                    <a:cubicBezTo>
                      <a:pt x="6775" y="899"/>
                      <a:pt x="7121" y="1072"/>
                      <a:pt x="7397" y="1349"/>
                    </a:cubicBezTo>
                    <a:cubicBezTo>
                      <a:pt x="7846" y="1867"/>
                      <a:pt x="8227" y="2455"/>
                      <a:pt x="8503" y="3077"/>
                    </a:cubicBezTo>
                    <a:cubicBezTo>
                      <a:pt x="8641" y="3319"/>
                      <a:pt x="8745" y="3561"/>
                      <a:pt x="8849" y="3768"/>
                    </a:cubicBezTo>
                    <a:cubicBezTo>
                      <a:pt x="9540" y="4978"/>
                      <a:pt x="10335" y="5704"/>
                      <a:pt x="11268" y="5877"/>
                    </a:cubicBezTo>
                    <a:lnTo>
                      <a:pt x="11372" y="5877"/>
                    </a:lnTo>
                    <a:cubicBezTo>
                      <a:pt x="11513" y="5901"/>
                      <a:pt x="11653" y="5912"/>
                      <a:pt x="11790" y="5912"/>
                    </a:cubicBezTo>
                    <a:cubicBezTo>
                      <a:pt x="12629" y="5912"/>
                      <a:pt x="13405" y="5492"/>
                      <a:pt x="14206" y="5047"/>
                    </a:cubicBezTo>
                    <a:lnTo>
                      <a:pt x="18112" y="2835"/>
                    </a:lnTo>
                    <a:cubicBezTo>
                      <a:pt x="18251" y="2731"/>
                      <a:pt x="18423" y="2662"/>
                      <a:pt x="18596" y="2627"/>
                    </a:cubicBezTo>
                    <a:cubicBezTo>
                      <a:pt x="18769" y="2662"/>
                      <a:pt x="18942" y="2869"/>
                      <a:pt x="19080" y="3008"/>
                    </a:cubicBezTo>
                    <a:cubicBezTo>
                      <a:pt x="20255" y="4252"/>
                      <a:pt x="21569" y="5393"/>
                      <a:pt x="22986" y="6395"/>
                    </a:cubicBezTo>
                    <a:cubicBezTo>
                      <a:pt x="23505" y="6844"/>
                      <a:pt x="24127" y="7121"/>
                      <a:pt x="24818" y="7225"/>
                    </a:cubicBezTo>
                    <a:cubicBezTo>
                      <a:pt x="24860" y="7226"/>
                      <a:pt x="24901" y="7227"/>
                      <a:pt x="24943" y="7227"/>
                    </a:cubicBezTo>
                    <a:cubicBezTo>
                      <a:pt x="25730" y="7227"/>
                      <a:pt x="26508" y="6919"/>
                      <a:pt x="27099" y="6360"/>
                    </a:cubicBezTo>
                    <a:cubicBezTo>
                      <a:pt x="27376" y="6119"/>
                      <a:pt x="27687" y="5877"/>
                      <a:pt x="27963" y="5600"/>
                    </a:cubicBezTo>
                    <a:cubicBezTo>
                      <a:pt x="28897" y="4770"/>
                      <a:pt x="29795" y="3975"/>
                      <a:pt x="30867" y="3975"/>
                    </a:cubicBezTo>
                    <a:cubicBezTo>
                      <a:pt x="32008" y="3975"/>
                      <a:pt x="33010" y="4943"/>
                      <a:pt x="33839" y="5877"/>
                    </a:cubicBezTo>
                    <a:lnTo>
                      <a:pt x="33909" y="5946"/>
                    </a:lnTo>
                    <a:cubicBezTo>
                      <a:pt x="34773" y="6948"/>
                      <a:pt x="35775" y="8054"/>
                      <a:pt x="37158" y="8331"/>
                    </a:cubicBezTo>
                    <a:cubicBezTo>
                      <a:pt x="37362" y="8370"/>
                      <a:pt x="37567" y="8390"/>
                      <a:pt x="37770" y="8390"/>
                    </a:cubicBezTo>
                    <a:cubicBezTo>
                      <a:pt x="38808" y="8390"/>
                      <a:pt x="39806" y="7890"/>
                      <a:pt x="40441" y="7052"/>
                    </a:cubicBezTo>
                    <a:cubicBezTo>
                      <a:pt x="40580" y="6844"/>
                      <a:pt x="40545" y="6568"/>
                      <a:pt x="40338" y="6430"/>
                    </a:cubicBezTo>
                    <a:cubicBezTo>
                      <a:pt x="40262" y="6379"/>
                      <a:pt x="40181" y="6356"/>
                      <a:pt x="40102" y="6356"/>
                    </a:cubicBezTo>
                    <a:cubicBezTo>
                      <a:pt x="39967" y="6356"/>
                      <a:pt x="39838" y="6424"/>
                      <a:pt x="39750" y="6533"/>
                    </a:cubicBezTo>
                    <a:cubicBezTo>
                      <a:pt x="39247" y="7184"/>
                      <a:pt x="38517" y="7531"/>
                      <a:pt x="37732" y="7531"/>
                    </a:cubicBezTo>
                    <a:cubicBezTo>
                      <a:pt x="37599" y="7531"/>
                      <a:pt x="37465" y="7521"/>
                      <a:pt x="37331" y="7501"/>
                    </a:cubicBezTo>
                    <a:cubicBezTo>
                      <a:pt x="36224" y="7259"/>
                      <a:pt x="35360" y="6326"/>
                      <a:pt x="34565" y="5393"/>
                    </a:cubicBezTo>
                    <a:lnTo>
                      <a:pt x="34462" y="5289"/>
                    </a:lnTo>
                    <a:cubicBezTo>
                      <a:pt x="33528" y="4252"/>
                      <a:pt x="32353" y="3146"/>
                      <a:pt x="30867" y="3146"/>
                    </a:cubicBezTo>
                    <a:cubicBezTo>
                      <a:pt x="30842" y="3145"/>
                      <a:pt x="30818" y="3145"/>
                      <a:pt x="30793" y="3145"/>
                    </a:cubicBezTo>
                    <a:cubicBezTo>
                      <a:pt x="29414" y="3145"/>
                      <a:pt x="28395" y="4095"/>
                      <a:pt x="27376" y="4978"/>
                    </a:cubicBezTo>
                    <a:cubicBezTo>
                      <a:pt x="27099" y="5254"/>
                      <a:pt x="26823" y="5496"/>
                      <a:pt x="26546" y="5704"/>
                    </a:cubicBezTo>
                    <a:cubicBezTo>
                      <a:pt x="26097" y="6153"/>
                      <a:pt x="25475" y="6395"/>
                      <a:pt x="24853" y="6395"/>
                    </a:cubicBezTo>
                    <a:cubicBezTo>
                      <a:pt x="24334" y="6291"/>
                      <a:pt x="23850" y="6084"/>
                      <a:pt x="23470" y="5738"/>
                    </a:cubicBezTo>
                    <a:cubicBezTo>
                      <a:pt x="22087" y="4770"/>
                      <a:pt x="20843" y="3664"/>
                      <a:pt x="19702" y="2455"/>
                    </a:cubicBezTo>
                    <a:cubicBezTo>
                      <a:pt x="19426" y="2109"/>
                      <a:pt x="19080" y="1902"/>
                      <a:pt x="18665" y="1832"/>
                    </a:cubicBezTo>
                    <a:cubicBezTo>
                      <a:pt x="18621" y="1828"/>
                      <a:pt x="18577" y="1826"/>
                      <a:pt x="18532" y="1826"/>
                    </a:cubicBezTo>
                    <a:cubicBezTo>
                      <a:pt x="18225" y="1826"/>
                      <a:pt x="17904" y="1928"/>
                      <a:pt x="17663" y="2109"/>
                    </a:cubicBezTo>
                    <a:lnTo>
                      <a:pt x="13757" y="4321"/>
                    </a:lnTo>
                    <a:cubicBezTo>
                      <a:pt x="13052" y="4720"/>
                      <a:pt x="12346" y="5064"/>
                      <a:pt x="11713" y="5064"/>
                    </a:cubicBezTo>
                    <a:cubicBezTo>
                      <a:pt x="11633" y="5064"/>
                      <a:pt x="11554" y="5059"/>
                      <a:pt x="11476" y="5047"/>
                    </a:cubicBezTo>
                    <a:cubicBezTo>
                      <a:pt x="10785" y="4943"/>
                      <a:pt x="10162" y="4356"/>
                      <a:pt x="9609" y="3353"/>
                    </a:cubicBezTo>
                    <a:cubicBezTo>
                      <a:pt x="9506" y="3146"/>
                      <a:pt x="9402" y="2939"/>
                      <a:pt x="9264" y="2697"/>
                    </a:cubicBezTo>
                    <a:cubicBezTo>
                      <a:pt x="8953" y="1971"/>
                      <a:pt x="8503" y="1314"/>
                      <a:pt x="7985" y="726"/>
                    </a:cubicBezTo>
                    <a:cubicBezTo>
                      <a:pt x="7570" y="312"/>
                      <a:pt x="7017" y="35"/>
                      <a:pt x="6429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6" name="Google Shape;2286;p37"/>
              <p:cNvSpPr/>
              <p:nvPr/>
            </p:nvSpPr>
            <p:spPr>
              <a:xfrm>
                <a:off x="2559234" y="3635892"/>
                <a:ext cx="512084" cy="105727"/>
              </a:xfrm>
              <a:custGeom>
                <a:avLst/>
                <a:gdLst/>
                <a:ahLst/>
                <a:cxnLst/>
                <a:rect l="l" t="t" r="r" b="b"/>
                <a:pathLst>
                  <a:path w="40690" h="8401" extrusionOk="0">
                    <a:moveTo>
                      <a:pt x="6464" y="1"/>
                    </a:moveTo>
                    <a:cubicBezTo>
                      <a:pt x="5911" y="1"/>
                      <a:pt x="5392" y="139"/>
                      <a:pt x="4908" y="416"/>
                    </a:cubicBezTo>
                    <a:lnTo>
                      <a:pt x="449" y="2628"/>
                    </a:lnTo>
                    <a:cubicBezTo>
                      <a:pt x="0" y="2837"/>
                      <a:pt x="225" y="3435"/>
                      <a:pt x="630" y="3435"/>
                    </a:cubicBezTo>
                    <a:cubicBezTo>
                      <a:pt x="693" y="3435"/>
                      <a:pt x="760" y="3421"/>
                      <a:pt x="829" y="3388"/>
                    </a:cubicBezTo>
                    <a:lnTo>
                      <a:pt x="5288" y="1211"/>
                    </a:lnTo>
                    <a:cubicBezTo>
                      <a:pt x="5634" y="1003"/>
                      <a:pt x="6014" y="865"/>
                      <a:pt x="6429" y="865"/>
                    </a:cubicBezTo>
                    <a:cubicBezTo>
                      <a:pt x="6809" y="900"/>
                      <a:pt x="7155" y="1072"/>
                      <a:pt x="7397" y="1314"/>
                    </a:cubicBezTo>
                    <a:cubicBezTo>
                      <a:pt x="7881" y="1833"/>
                      <a:pt x="8261" y="2455"/>
                      <a:pt x="8537" y="3077"/>
                    </a:cubicBezTo>
                    <a:cubicBezTo>
                      <a:pt x="8641" y="3319"/>
                      <a:pt x="8779" y="3527"/>
                      <a:pt x="8883" y="3768"/>
                    </a:cubicBezTo>
                    <a:cubicBezTo>
                      <a:pt x="9574" y="5013"/>
                      <a:pt x="10369" y="5704"/>
                      <a:pt x="11372" y="5877"/>
                    </a:cubicBezTo>
                    <a:cubicBezTo>
                      <a:pt x="11520" y="5903"/>
                      <a:pt x="11667" y="5914"/>
                      <a:pt x="11813" y="5914"/>
                    </a:cubicBezTo>
                    <a:cubicBezTo>
                      <a:pt x="12650" y="5914"/>
                      <a:pt x="13441" y="5519"/>
                      <a:pt x="14206" y="5047"/>
                    </a:cubicBezTo>
                    <a:lnTo>
                      <a:pt x="18112" y="2870"/>
                    </a:lnTo>
                    <a:cubicBezTo>
                      <a:pt x="18250" y="2766"/>
                      <a:pt x="18423" y="2697"/>
                      <a:pt x="18596" y="2662"/>
                    </a:cubicBezTo>
                    <a:cubicBezTo>
                      <a:pt x="18769" y="2697"/>
                      <a:pt x="18942" y="2870"/>
                      <a:pt x="19114" y="3043"/>
                    </a:cubicBezTo>
                    <a:cubicBezTo>
                      <a:pt x="20290" y="4287"/>
                      <a:pt x="21603" y="5428"/>
                      <a:pt x="22986" y="6430"/>
                    </a:cubicBezTo>
                    <a:cubicBezTo>
                      <a:pt x="23504" y="6845"/>
                      <a:pt x="24161" y="7156"/>
                      <a:pt x="24818" y="7260"/>
                    </a:cubicBezTo>
                    <a:cubicBezTo>
                      <a:pt x="24884" y="7266"/>
                      <a:pt x="24951" y="7269"/>
                      <a:pt x="25018" y="7269"/>
                    </a:cubicBezTo>
                    <a:cubicBezTo>
                      <a:pt x="25683" y="7269"/>
                      <a:pt x="26377" y="6961"/>
                      <a:pt x="27099" y="6395"/>
                    </a:cubicBezTo>
                    <a:cubicBezTo>
                      <a:pt x="27375" y="6153"/>
                      <a:pt x="27687" y="5877"/>
                      <a:pt x="27963" y="5635"/>
                    </a:cubicBezTo>
                    <a:cubicBezTo>
                      <a:pt x="28896" y="4805"/>
                      <a:pt x="29795" y="4010"/>
                      <a:pt x="30867" y="4010"/>
                    </a:cubicBezTo>
                    <a:cubicBezTo>
                      <a:pt x="32007" y="4010"/>
                      <a:pt x="33010" y="4944"/>
                      <a:pt x="33839" y="5877"/>
                    </a:cubicBezTo>
                    <a:lnTo>
                      <a:pt x="33908" y="5981"/>
                    </a:lnTo>
                    <a:cubicBezTo>
                      <a:pt x="34807" y="6948"/>
                      <a:pt x="35775" y="8089"/>
                      <a:pt x="37192" y="8366"/>
                    </a:cubicBezTo>
                    <a:cubicBezTo>
                      <a:pt x="37399" y="8400"/>
                      <a:pt x="37607" y="8400"/>
                      <a:pt x="37780" y="8400"/>
                    </a:cubicBezTo>
                    <a:cubicBezTo>
                      <a:pt x="38851" y="8400"/>
                      <a:pt x="39819" y="7882"/>
                      <a:pt x="40441" y="7052"/>
                    </a:cubicBezTo>
                    <a:cubicBezTo>
                      <a:pt x="40689" y="6705"/>
                      <a:pt x="40386" y="6340"/>
                      <a:pt x="40067" y="6340"/>
                    </a:cubicBezTo>
                    <a:cubicBezTo>
                      <a:pt x="39941" y="6340"/>
                      <a:pt x="39813" y="6397"/>
                      <a:pt x="39715" y="6534"/>
                    </a:cubicBezTo>
                    <a:cubicBezTo>
                      <a:pt x="39242" y="7184"/>
                      <a:pt x="38490" y="7531"/>
                      <a:pt x="37720" y="7531"/>
                    </a:cubicBezTo>
                    <a:cubicBezTo>
                      <a:pt x="37590" y="7531"/>
                      <a:pt x="37460" y="7521"/>
                      <a:pt x="37330" y="7502"/>
                    </a:cubicBezTo>
                    <a:cubicBezTo>
                      <a:pt x="36224" y="7294"/>
                      <a:pt x="35360" y="6326"/>
                      <a:pt x="34530" y="5358"/>
                    </a:cubicBezTo>
                    <a:lnTo>
                      <a:pt x="34461" y="5289"/>
                    </a:lnTo>
                    <a:cubicBezTo>
                      <a:pt x="33494" y="4218"/>
                      <a:pt x="32353" y="3146"/>
                      <a:pt x="30832" y="3146"/>
                    </a:cubicBezTo>
                    <a:cubicBezTo>
                      <a:pt x="29449" y="3146"/>
                      <a:pt x="28412" y="4080"/>
                      <a:pt x="27375" y="4978"/>
                    </a:cubicBezTo>
                    <a:cubicBezTo>
                      <a:pt x="27099" y="5220"/>
                      <a:pt x="26822" y="5462"/>
                      <a:pt x="26546" y="5704"/>
                    </a:cubicBezTo>
                    <a:cubicBezTo>
                      <a:pt x="26097" y="6119"/>
                      <a:pt x="25509" y="6395"/>
                      <a:pt x="24887" y="6395"/>
                    </a:cubicBezTo>
                    <a:cubicBezTo>
                      <a:pt x="24368" y="6292"/>
                      <a:pt x="23884" y="6084"/>
                      <a:pt x="23470" y="5739"/>
                    </a:cubicBezTo>
                    <a:cubicBezTo>
                      <a:pt x="22122" y="4771"/>
                      <a:pt x="20843" y="3665"/>
                      <a:pt x="19702" y="2455"/>
                    </a:cubicBezTo>
                    <a:cubicBezTo>
                      <a:pt x="19430" y="2036"/>
                      <a:pt x="18968" y="1808"/>
                      <a:pt x="18507" y="1808"/>
                    </a:cubicBezTo>
                    <a:cubicBezTo>
                      <a:pt x="18207" y="1808"/>
                      <a:pt x="17908" y="1905"/>
                      <a:pt x="17663" y="2109"/>
                    </a:cubicBezTo>
                    <a:lnTo>
                      <a:pt x="13757" y="4322"/>
                    </a:lnTo>
                    <a:cubicBezTo>
                      <a:pt x="13082" y="4720"/>
                      <a:pt x="12353" y="5065"/>
                      <a:pt x="11714" y="5065"/>
                    </a:cubicBezTo>
                    <a:cubicBezTo>
                      <a:pt x="11633" y="5065"/>
                      <a:pt x="11553" y="5059"/>
                      <a:pt x="11476" y="5047"/>
                    </a:cubicBezTo>
                    <a:cubicBezTo>
                      <a:pt x="10784" y="4909"/>
                      <a:pt x="10162" y="4356"/>
                      <a:pt x="9609" y="3354"/>
                    </a:cubicBezTo>
                    <a:cubicBezTo>
                      <a:pt x="9505" y="3146"/>
                      <a:pt x="9402" y="2939"/>
                      <a:pt x="9298" y="2697"/>
                    </a:cubicBezTo>
                    <a:cubicBezTo>
                      <a:pt x="8952" y="1971"/>
                      <a:pt x="8537" y="1314"/>
                      <a:pt x="7984" y="727"/>
                    </a:cubicBezTo>
                    <a:cubicBezTo>
                      <a:pt x="7570" y="277"/>
                      <a:pt x="7017" y="35"/>
                      <a:pt x="646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7" name="Google Shape;2287;p37"/>
              <p:cNvSpPr/>
              <p:nvPr/>
            </p:nvSpPr>
            <p:spPr>
              <a:xfrm>
                <a:off x="2887652" y="3957904"/>
                <a:ext cx="195118" cy="27234"/>
              </a:xfrm>
              <a:custGeom>
                <a:avLst/>
                <a:gdLst/>
                <a:ahLst/>
                <a:cxnLst/>
                <a:rect l="l" t="t" r="r" b="b"/>
                <a:pathLst>
                  <a:path w="15504" h="2164" extrusionOk="0">
                    <a:moveTo>
                      <a:pt x="152" y="1"/>
                    </a:moveTo>
                    <a:cubicBezTo>
                      <a:pt x="104" y="1"/>
                      <a:pt x="52" y="9"/>
                      <a:pt x="1" y="27"/>
                    </a:cubicBezTo>
                    <a:cubicBezTo>
                      <a:pt x="70" y="303"/>
                      <a:pt x="104" y="580"/>
                      <a:pt x="173" y="856"/>
                    </a:cubicBezTo>
                    <a:cubicBezTo>
                      <a:pt x="1072" y="1098"/>
                      <a:pt x="2040" y="1306"/>
                      <a:pt x="3008" y="1513"/>
                    </a:cubicBezTo>
                    <a:cubicBezTo>
                      <a:pt x="4904" y="1896"/>
                      <a:pt x="6934" y="2163"/>
                      <a:pt x="8992" y="2163"/>
                    </a:cubicBezTo>
                    <a:cubicBezTo>
                      <a:pt x="10837" y="2163"/>
                      <a:pt x="12705" y="1948"/>
                      <a:pt x="14518" y="1409"/>
                    </a:cubicBezTo>
                    <a:lnTo>
                      <a:pt x="15002" y="1236"/>
                    </a:lnTo>
                    <a:cubicBezTo>
                      <a:pt x="15503" y="1080"/>
                      <a:pt x="15323" y="383"/>
                      <a:pt x="14873" y="383"/>
                    </a:cubicBezTo>
                    <a:cubicBezTo>
                      <a:pt x="14826" y="383"/>
                      <a:pt x="14777" y="391"/>
                      <a:pt x="14725" y="407"/>
                    </a:cubicBezTo>
                    <a:lnTo>
                      <a:pt x="14553" y="476"/>
                    </a:lnTo>
                    <a:cubicBezTo>
                      <a:pt x="12730" y="1075"/>
                      <a:pt x="10838" y="1306"/>
                      <a:pt x="8969" y="1306"/>
                    </a:cubicBezTo>
                    <a:cubicBezTo>
                      <a:pt x="5875" y="1306"/>
                      <a:pt x="2841" y="673"/>
                      <a:pt x="277" y="27"/>
                    </a:cubicBezTo>
                    <a:cubicBezTo>
                      <a:pt x="243" y="9"/>
                      <a:pt x="199" y="1"/>
                      <a:pt x="152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8" name="Google Shape;2288;p37"/>
              <p:cNvSpPr/>
              <p:nvPr/>
            </p:nvSpPr>
            <p:spPr>
              <a:xfrm>
                <a:off x="2899835" y="3996867"/>
                <a:ext cx="182483" cy="33149"/>
              </a:xfrm>
              <a:custGeom>
                <a:avLst/>
                <a:gdLst/>
                <a:ahLst/>
                <a:cxnLst/>
                <a:rect l="l" t="t" r="r" b="b"/>
                <a:pathLst>
                  <a:path w="14500" h="2634" extrusionOk="0">
                    <a:moveTo>
                      <a:pt x="13936" y="0"/>
                    </a:moveTo>
                    <a:cubicBezTo>
                      <a:pt x="13879" y="0"/>
                      <a:pt x="13819" y="13"/>
                      <a:pt x="13757" y="42"/>
                    </a:cubicBezTo>
                    <a:lnTo>
                      <a:pt x="13377" y="249"/>
                    </a:lnTo>
                    <a:cubicBezTo>
                      <a:pt x="11441" y="1251"/>
                      <a:pt x="9298" y="1770"/>
                      <a:pt x="7121" y="1770"/>
                    </a:cubicBezTo>
                    <a:cubicBezTo>
                      <a:pt x="4770" y="1735"/>
                      <a:pt x="2420" y="1424"/>
                      <a:pt x="139" y="871"/>
                    </a:cubicBezTo>
                    <a:cubicBezTo>
                      <a:pt x="121" y="854"/>
                      <a:pt x="95" y="845"/>
                      <a:pt x="70" y="845"/>
                    </a:cubicBezTo>
                    <a:cubicBezTo>
                      <a:pt x="44" y="845"/>
                      <a:pt x="18" y="854"/>
                      <a:pt x="0" y="871"/>
                    </a:cubicBezTo>
                    <a:cubicBezTo>
                      <a:pt x="104" y="1182"/>
                      <a:pt x="208" y="1493"/>
                      <a:pt x="346" y="1804"/>
                    </a:cubicBezTo>
                    <a:cubicBezTo>
                      <a:pt x="692" y="1873"/>
                      <a:pt x="1072" y="1943"/>
                      <a:pt x="1487" y="2046"/>
                    </a:cubicBezTo>
                    <a:cubicBezTo>
                      <a:pt x="3353" y="2426"/>
                      <a:pt x="5220" y="2634"/>
                      <a:pt x="7121" y="2634"/>
                    </a:cubicBezTo>
                    <a:cubicBezTo>
                      <a:pt x="9229" y="2634"/>
                      <a:pt x="11303" y="2185"/>
                      <a:pt x="13239" y="1286"/>
                    </a:cubicBezTo>
                    <a:cubicBezTo>
                      <a:pt x="13550" y="1148"/>
                      <a:pt x="13896" y="975"/>
                      <a:pt x="14207" y="767"/>
                    </a:cubicBezTo>
                    <a:lnTo>
                      <a:pt x="14172" y="767"/>
                    </a:lnTo>
                    <a:cubicBezTo>
                      <a:pt x="14500" y="499"/>
                      <a:pt x="14288" y="0"/>
                      <a:pt x="13936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9" name="Google Shape;2289;p37"/>
              <p:cNvSpPr/>
              <p:nvPr/>
            </p:nvSpPr>
            <p:spPr>
              <a:xfrm>
                <a:off x="2879044" y="3950202"/>
                <a:ext cx="198717" cy="27624"/>
              </a:xfrm>
              <a:custGeom>
                <a:avLst/>
                <a:gdLst/>
                <a:ahLst/>
                <a:cxnLst/>
                <a:rect l="l" t="t" r="r" b="b"/>
                <a:pathLst>
                  <a:path w="15790" h="2195" extrusionOk="0">
                    <a:moveTo>
                      <a:pt x="599" y="1"/>
                    </a:moveTo>
                    <a:cubicBezTo>
                      <a:pt x="139" y="1"/>
                      <a:pt x="1" y="718"/>
                      <a:pt x="512" y="846"/>
                    </a:cubicBezTo>
                    <a:cubicBezTo>
                      <a:pt x="3415" y="1676"/>
                      <a:pt x="6422" y="2125"/>
                      <a:pt x="9464" y="2194"/>
                    </a:cubicBezTo>
                    <a:cubicBezTo>
                      <a:pt x="11503" y="2194"/>
                      <a:pt x="13508" y="1883"/>
                      <a:pt x="15444" y="1261"/>
                    </a:cubicBezTo>
                    <a:cubicBezTo>
                      <a:pt x="15686" y="1192"/>
                      <a:pt x="15790" y="950"/>
                      <a:pt x="15720" y="742"/>
                    </a:cubicBezTo>
                    <a:cubicBezTo>
                      <a:pt x="15667" y="556"/>
                      <a:pt x="15511" y="431"/>
                      <a:pt x="15332" y="431"/>
                    </a:cubicBezTo>
                    <a:cubicBezTo>
                      <a:pt x="15278" y="431"/>
                      <a:pt x="15223" y="442"/>
                      <a:pt x="15167" y="466"/>
                    </a:cubicBezTo>
                    <a:cubicBezTo>
                      <a:pt x="13319" y="1082"/>
                      <a:pt x="11396" y="1320"/>
                      <a:pt x="9493" y="1320"/>
                    </a:cubicBezTo>
                    <a:cubicBezTo>
                      <a:pt x="6378" y="1320"/>
                      <a:pt x="3315" y="682"/>
                      <a:pt x="719" y="16"/>
                    </a:cubicBezTo>
                    <a:cubicBezTo>
                      <a:pt x="677" y="6"/>
                      <a:pt x="637" y="1"/>
                      <a:pt x="59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0" name="Google Shape;2290;p37"/>
              <p:cNvSpPr/>
              <p:nvPr/>
            </p:nvSpPr>
            <p:spPr>
              <a:xfrm>
                <a:off x="2889062" y="3988775"/>
                <a:ext cx="191242" cy="33854"/>
              </a:xfrm>
              <a:custGeom>
                <a:avLst/>
                <a:gdLst/>
                <a:ahLst/>
                <a:cxnLst/>
                <a:rect l="l" t="t" r="r" b="b"/>
                <a:pathLst>
                  <a:path w="15196" h="2690" extrusionOk="0">
                    <a:moveTo>
                      <a:pt x="14556" y="1"/>
                    </a:moveTo>
                    <a:cubicBezTo>
                      <a:pt x="14486" y="1"/>
                      <a:pt x="14412" y="20"/>
                      <a:pt x="14337" y="62"/>
                    </a:cubicBezTo>
                    <a:cubicBezTo>
                      <a:pt x="12388" y="1205"/>
                      <a:pt x="10177" y="1792"/>
                      <a:pt x="7928" y="1792"/>
                    </a:cubicBezTo>
                    <a:cubicBezTo>
                      <a:pt x="7864" y="1792"/>
                      <a:pt x="7799" y="1792"/>
                      <a:pt x="7735" y="1791"/>
                    </a:cubicBezTo>
                    <a:cubicBezTo>
                      <a:pt x="5350" y="1756"/>
                      <a:pt x="3034" y="1480"/>
                      <a:pt x="753" y="892"/>
                    </a:cubicBezTo>
                    <a:cubicBezTo>
                      <a:pt x="709" y="882"/>
                      <a:pt x="668" y="877"/>
                      <a:pt x="629" y="877"/>
                    </a:cubicBezTo>
                    <a:cubicBezTo>
                      <a:pt x="139" y="877"/>
                      <a:pt x="1" y="1628"/>
                      <a:pt x="545" y="1756"/>
                    </a:cubicBezTo>
                    <a:cubicBezTo>
                      <a:pt x="2827" y="2309"/>
                      <a:pt x="5142" y="2620"/>
                      <a:pt x="7493" y="2689"/>
                    </a:cubicBezTo>
                    <a:lnTo>
                      <a:pt x="7735" y="2689"/>
                    </a:lnTo>
                    <a:cubicBezTo>
                      <a:pt x="10224" y="2689"/>
                      <a:pt x="12643" y="2067"/>
                      <a:pt x="14786" y="823"/>
                    </a:cubicBezTo>
                    <a:cubicBezTo>
                      <a:pt x="15195" y="560"/>
                      <a:pt x="14938" y="1"/>
                      <a:pt x="1455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1" name="Google Shape;2291;p37"/>
              <p:cNvSpPr/>
              <p:nvPr/>
            </p:nvSpPr>
            <p:spPr>
              <a:xfrm>
                <a:off x="2485713" y="3938661"/>
                <a:ext cx="177058" cy="52140"/>
              </a:xfrm>
              <a:custGeom>
                <a:avLst/>
                <a:gdLst/>
                <a:ahLst/>
                <a:cxnLst/>
                <a:rect l="l" t="t" r="r" b="b"/>
                <a:pathLst>
                  <a:path w="14069" h="4143" extrusionOk="0">
                    <a:moveTo>
                      <a:pt x="70" y="0"/>
                    </a:moveTo>
                    <a:cubicBezTo>
                      <a:pt x="70" y="35"/>
                      <a:pt x="70" y="69"/>
                      <a:pt x="70" y="104"/>
                    </a:cubicBezTo>
                    <a:cubicBezTo>
                      <a:pt x="35" y="415"/>
                      <a:pt x="0" y="692"/>
                      <a:pt x="0" y="968"/>
                    </a:cubicBezTo>
                    <a:cubicBezTo>
                      <a:pt x="3519" y="3061"/>
                      <a:pt x="7516" y="4142"/>
                      <a:pt x="11596" y="4142"/>
                    </a:cubicBezTo>
                    <a:cubicBezTo>
                      <a:pt x="12165" y="4142"/>
                      <a:pt x="12736" y="4121"/>
                      <a:pt x="13308" y="4079"/>
                    </a:cubicBezTo>
                    <a:cubicBezTo>
                      <a:pt x="13412" y="4079"/>
                      <a:pt x="13550" y="4044"/>
                      <a:pt x="13688" y="4044"/>
                    </a:cubicBezTo>
                    <a:cubicBezTo>
                      <a:pt x="13896" y="4010"/>
                      <a:pt x="14068" y="3802"/>
                      <a:pt x="14068" y="3560"/>
                    </a:cubicBezTo>
                    <a:cubicBezTo>
                      <a:pt x="14034" y="3457"/>
                      <a:pt x="13999" y="3353"/>
                      <a:pt x="13896" y="3284"/>
                    </a:cubicBezTo>
                    <a:cubicBezTo>
                      <a:pt x="13792" y="3215"/>
                      <a:pt x="13688" y="3180"/>
                      <a:pt x="13584" y="3180"/>
                    </a:cubicBezTo>
                    <a:cubicBezTo>
                      <a:pt x="12908" y="3244"/>
                      <a:pt x="12232" y="3276"/>
                      <a:pt x="11557" y="3276"/>
                    </a:cubicBezTo>
                    <a:cubicBezTo>
                      <a:pt x="7510" y="3276"/>
                      <a:pt x="3536" y="2133"/>
                      <a:pt x="70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2" name="Google Shape;2292;p37"/>
              <p:cNvSpPr/>
              <p:nvPr/>
            </p:nvSpPr>
            <p:spPr>
              <a:xfrm>
                <a:off x="2490935" y="3892550"/>
                <a:ext cx="196628" cy="51561"/>
              </a:xfrm>
              <a:custGeom>
                <a:avLst/>
                <a:gdLst/>
                <a:ahLst/>
                <a:cxnLst/>
                <a:rect l="l" t="t" r="r" b="b"/>
                <a:pathLst>
                  <a:path w="15624" h="4097" extrusionOk="0">
                    <a:moveTo>
                      <a:pt x="104" y="0"/>
                    </a:moveTo>
                    <a:cubicBezTo>
                      <a:pt x="104" y="35"/>
                      <a:pt x="104" y="69"/>
                      <a:pt x="104" y="104"/>
                    </a:cubicBezTo>
                    <a:cubicBezTo>
                      <a:pt x="69" y="346"/>
                      <a:pt x="35" y="622"/>
                      <a:pt x="0" y="899"/>
                    </a:cubicBezTo>
                    <a:cubicBezTo>
                      <a:pt x="4350" y="2993"/>
                      <a:pt x="9150" y="4097"/>
                      <a:pt x="14009" y="4097"/>
                    </a:cubicBezTo>
                    <a:cubicBezTo>
                      <a:pt x="14363" y="4097"/>
                      <a:pt x="14717" y="4091"/>
                      <a:pt x="15071" y="4079"/>
                    </a:cubicBezTo>
                    <a:cubicBezTo>
                      <a:pt x="15624" y="4079"/>
                      <a:pt x="15624" y="3215"/>
                      <a:pt x="15036" y="3215"/>
                    </a:cubicBezTo>
                    <a:cubicBezTo>
                      <a:pt x="14687" y="3227"/>
                      <a:pt x="14338" y="3232"/>
                      <a:pt x="13989" y="3232"/>
                    </a:cubicBezTo>
                    <a:cubicBezTo>
                      <a:pt x="9190" y="3232"/>
                      <a:pt x="4422" y="2127"/>
                      <a:pt x="104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3" name="Google Shape;2293;p37"/>
              <p:cNvSpPr/>
              <p:nvPr/>
            </p:nvSpPr>
            <p:spPr>
              <a:xfrm>
                <a:off x="2477444" y="3932973"/>
                <a:ext cx="186195" cy="53549"/>
              </a:xfrm>
              <a:custGeom>
                <a:avLst/>
                <a:gdLst/>
                <a:ahLst/>
                <a:cxnLst/>
                <a:rect l="l" t="t" r="r" b="b"/>
                <a:pathLst>
                  <a:path w="14795" h="4255" extrusionOk="0">
                    <a:moveTo>
                      <a:pt x="499" y="0"/>
                    </a:moveTo>
                    <a:cubicBezTo>
                      <a:pt x="361" y="0"/>
                      <a:pt x="228" y="76"/>
                      <a:pt x="139" y="210"/>
                    </a:cubicBezTo>
                    <a:cubicBezTo>
                      <a:pt x="1" y="418"/>
                      <a:pt x="70" y="660"/>
                      <a:pt x="277" y="798"/>
                    </a:cubicBezTo>
                    <a:lnTo>
                      <a:pt x="450" y="902"/>
                    </a:lnTo>
                    <a:cubicBezTo>
                      <a:pt x="450" y="936"/>
                      <a:pt x="485" y="936"/>
                      <a:pt x="485" y="936"/>
                    </a:cubicBezTo>
                    <a:cubicBezTo>
                      <a:pt x="4045" y="3114"/>
                      <a:pt x="8158" y="4254"/>
                      <a:pt x="12340" y="4254"/>
                    </a:cubicBezTo>
                    <a:cubicBezTo>
                      <a:pt x="13032" y="4254"/>
                      <a:pt x="13723" y="4220"/>
                      <a:pt x="14414" y="4185"/>
                    </a:cubicBezTo>
                    <a:cubicBezTo>
                      <a:pt x="14622" y="4151"/>
                      <a:pt x="14795" y="3943"/>
                      <a:pt x="14795" y="3701"/>
                    </a:cubicBezTo>
                    <a:cubicBezTo>
                      <a:pt x="14763" y="3480"/>
                      <a:pt x="14587" y="3317"/>
                      <a:pt x="14372" y="3317"/>
                    </a:cubicBezTo>
                    <a:cubicBezTo>
                      <a:pt x="14352" y="3317"/>
                      <a:pt x="14331" y="3318"/>
                      <a:pt x="14311" y="3321"/>
                    </a:cubicBezTo>
                    <a:cubicBezTo>
                      <a:pt x="13655" y="3379"/>
                      <a:pt x="13000" y="3408"/>
                      <a:pt x="12346" y="3408"/>
                    </a:cubicBezTo>
                    <a:cubicBezTo>
                      <a:pt x="8347" y="3408"/>
                      <a:pt x="4420" y="2325"/>
                      <a:pt x="1003" y="245"/>
                    </a:cubicBezTo>
                    <a:cubicBezTo>
                      <a:pt x="968" y="210"/>
                      <a:pt x="934" y="210"/>
                      <a:pt x="934" y="176"/>
                    </a:cubicBezTo>
                    <a:lnTo>
                      <a:pt x="727" y="72"/>
                    </a:lnTo>
                    <a:cubicBezTo>
                      <a:pt x="653" y="23"/>
                      <a:pt x="575" y="0"/>
                      <a:pt x="49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4" name="Google Shape;2294;p37"/>
              <p:cNvSpPr/>
              <p:nvPr/>
            </p:nvSpPr>
            <p:spPr>
              <a:xfrm>
                <a:off x="2483535" y="3887403"/>
                <a:ext cx="205337" cy="53008"/>
              </a:xfrm>
              <a:custGeom>
                <a:avLst/>
                <a:gdLst/>
                <a:ahLst/>
                <a:cxnLst/>
                <a:rect l="l" t="t" r="r" b="b"/>
                <a:pathLst>
                  <a:path w="16316" h="4212" extrusionOk="0">
                    <a:moveTo>
                      <a:pt x="484" y="1"/>
                    </a:moveTo>
                    <a:cubicBezTo>
                      <a:pt x="328" y="1"/>
                      <a:pt x="175" y="94"/>
                      <a:pt x="104" y="236"/>
                    </a:cubicBezTo>
                    <a:cubicBezTo>
                      <a:pt x="1" y="444"/>
                      <a:pt x="104" y="720"/>
                      <a:pt x="312" y="824"/>
                    </a:cubicBezTo>
                    <a:cubicBezTo>
                      <a:pt x="4805" y="3036"/>
                      <a:pt x="9713" y="4177"/>
                      <a:pt x="14725" y="4211"/>
                    </a:cubicBezTo>
                    <a:lnTo>
                      <a:pt x="15728" y="4177"/>
                    </a:lnTo>
                    <a:cubicBezTo>
                      <a:pt x="16315" y="4177"/>
                      <a:pt x="16281" y="3313"/>
                      <a:pt x="15693" y="3313"/>
                    </a:cubicBezTo>
                    <a:cubicBezTo>
                      <a:pt x="15351" y="3324"/>
                      <a:pt x="15008" y="3330"/>
                      <a:pt x="14666" y="3330"/>
                    </a:cubicBezTo>
                    <a:cubicBezTo>
                      <a:pt x="9830" y="3330"/>
                      <a:pt x="5050" y="2194"/>
                      <a:pt x="692" y="64"/>
                    </a:cubicBezTo>
                    <a:cubicBezTo>
                      <a:pt x="627" y="20"/>
                      <a:pt x="555" y="1"/>
                      <a:pt x="48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95" name="Google Shape;2295;p37"/>
          <p:cNvGrpSpPr/>
          <p:nvPr/>
        </p:nvGrpSpPr>
        <p:grpSpPr>
          <a:xfrm>
            <a:off x="3420783" y="1474304"/>
            <a:ext cx="889745" cy="1057037"/>
            <a:chOff x="3420783" y="1474304"/>
            <a:chExt cx="889745" cy="1057037"/>
          </a:xfrm>
        </p:grpSpPr>
        <p:sp>
          <p:nvSpPr>
            <p:cNvPr id="1885" name="Google Shape;1885;p37"/>
            <p:cNvSpPr/>
            <p:nvPr/>
          </p:nvSpPr>
          <p:spPr>
            <a:xfrm>
              <a:off x="3703525" y="1843650"/>
              <a:ext cx="318300" cy="3183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96" name="Google Shape;2296;p37"/>
            <p:cNvGrpSpPr/>
            <p:nvPr/>
          </p:nvGrpSpPr>
          <p:grpSpPr>
            <a:xfrm>
              <a:off x="3420783" y="1474304"/>
              <a:ext cx="889745" cy="1057037"/>
              <a:chOff x="3602795" y="2947631"/>
              <a:chExt cx="955277" cy="1134890"/>
            </a:xfrm>
          </p:grpSpPr>
          <p:sp>
            <p:nvSpPr>
              <p:cNvPr id="2297" name="Google Shape;2297;p37"/>
              <p:cNvSpPr/>
              <p:nvPr/>
            </p:nvSpPr>
            <p:spPr>
              <a:xfrm>
                <a:off x="3608018" y="2967603"/>
                <a:ext cx="950054" cy="1114918"/>
              </a:xfrm>
              <a:custGeom>
                <a:avLst/>
                <a:gdLst/>
                <a:ahLst/>
                <a:cxnLst/>
                <a:rect l="l" t="t" r="r" b="b"/>
                <a:pathLst>
                  <a:path w="75491" h="88591" extrusionOk="0">
                    <a:moveTo>
                      <a:pt x="33569" y="1"/>
                    </a:moveTo>
                    <a:cubicBezTo>
                      <a:pt x="23112" y="1"/>
                      <a:pt x="14968" y="9547"/>
                      <a:pt x="16972" y="20093"/>
                    </a:cubicBezTo>
                    <a:cubicBezTo>
                      <a:pt x="17525" y="23273"/>
                      <a:pt x="19011" y="26211"/>
                      <a:pt x="21223" y="28527"/>
                    </a:cubicBezTo>
                    <a:cubicBezTo>
                      <a:pt x="17836" y="30566"/>
                      <a:pt x="11545" y="33712"/>
                      <a:pt x="7086" y="37583"/>
                    </a:cubicBezTo>
                    <a:cubicBezTo>
                      <a:pt x="5496" y="38931"/>
                      <a:pt x="4010" y="40348"/>
                      <a:pt x="2593" y="41904"/>
                    </a:cubicBezTo>
                    <a:cubicBezTo>
                      <a:pt x="2385" y="42180"/>
                      <a:pt x="2178" y="42457"/>
                      <a:pt x="1971" y="42733"/>
                    </a:cubicBezTo>
                    <a:cubicBezTo>
                      <a:pt x="1729" y="43044"/>
                      <a:pt x="1521" y="43356"/>
                      <a:pt x="1314" y="43701"/>
                    </a:cubicBezTo>
                    <a:cubicBezTo>
                      <a:pt x="1072" y="44116"/>
                      <a:pt x="830" y="44565"/>
                      <a:pt x="657" y="45015"/>
                    </a:cubicBezTo>
                    <a:cubicBezTo>
                      <a:pt x="208" y="46086"/>
                      <a:pt x="0" y="47227"/>
                      <a:pt x="104" y="48402"/>
                    </a:cubicBezTo>
                    <a:cubicBezTo>
                      <a:pt x="208" y="49577"/>
                      <a:pt x="761" y="50649"/>
                      <a:pt x="1660" y="51375"/>
                    </a:cubicBezTo>
                    <a:cubicBezTo>
                      <a:pt x="2434" y="51881"/>
                      <a:pt x="3311" y="52156"/>
                      <a:pt x="4225" y="52156"/>
                    </a:cubicBezTo>
                    <a:cubicBezTo>
                      <a:pt x="4371" y="52156"/>
                      <a:pt x="4519" y="52149"/>
                      <a:pt x="4667" y="52135"/>
                    </a:cubicBezTo>
                    <a:cubicBezTo>
                      <a:pt x="5254" y="52066"/>
                      <a:pt x="5842" y="51997"/>
                      <a:pt x="6430" y="51859"/>
                    </a:cubicBezTo>
                    <a:cubicBezTo>
                      <a:pt x="6741" y="51755"/>
                      <a:pt x="7017" y="51686"/>
                      <a:pt x="7363" y="51582"/>
                    </a:cubicBezTo>
                    <a:cubicBezTo>
                      <a:pt x="7674" y="51513"/>
                      <a:pt x="8054" y="51375"/>
                      <a:pt x="8331" y="51271"/>
                    </a:cubicBezTo>
                    <a:cubicBezTo>
                      <a:pt x="8642" y="51167"/>
                      <a:pt x="8918" y="51064"/>
                      <a:pt x="9195" y="50960"/>
                    </a:cubicBezTo>
                    <a:lnTo>
                      <a:pt x="9333" y="50891"/>
                    </a:lnTo>
                    <a:cubicBezTo>
                      <a:pt x="12306" y="49715"/>
                      <a:pt x="17007" y="47192"/>
                      <a:pt x="21431" y="44704"/>
                    </a:cubicBezTo>
                    <a:lnTo>
                      <a:pt x="21431" y="44704"/>
                    </a:lnTo>
                    <a:cubicBezTo>
                      <a:pt x="21327" y="45810"/>
                      <a:pt x="20912" y="47884"/>
                      <a:pt x="20878" y="48125"/>
                    </a:cubicBezTo>
                    <a:cubicBezTo>
                      <a:pt x="20221" y="53621"/>
                      <a:pt x="19703" y="59117"/>
                      <a:pt x="19495" y="64648"/>
                    </a:cubicBezTo>
                    <a:cubicBezTo>
                      <a:pt x="19253" y="70766"/>
                      <a:pt x="18908" y="77057"/>
                      <a:pt x="20601" y="83002"/>
                    </a:cubicBezTo>
                    <a:cubicBezTo>
                      <a:pt x="20636" y="83140"/>
                      <a:pt x="20670" y="83209"/>
                      <a:pt x="20705" y="83347"/>
                    </a:cubicBezTo>
                    <a:cubicBezTo>
                      <a:pt x="20740" y="83520"/>
                      <a:pt x="20809" y="83693"/>
                      <a:pt x="20843" y="83866"/>
                    </a:cubicBezTo>
                    <a:cubicBezTo>
                      <a:pt x="21500" y="85871"/>
                      <a:pt x="22675" y="88394"/>
                      <a:pt x="25026" y="88567"/>
                    </a:cubicBezTo>
                    <a:cubicBezTo>
                      <a:pt x="25226" y="88583"/>
                      <a:pt x="25425" y="88591"/>
                      <a:pt x="25624" y="88591"/>
                    </a:cubicBezTo>
                    <a:cubicBezTo>
                      <a:pt x="27551" y="88591"/>
                      <a:pt x="29381" y="87837"/>
                      <a:pt x="30729" y="86458"/>
                    </a:cubicBezTo>
                    <a:cubicBezTo>
                      <a:pt x="31040" y="86147"/>
                      <a:pt x="31282" y="85871"/>
                      <a:pt x="31558" y="85560"/>
                    </a:cubicBezTo>
                    <a:cubicBezTo>
                      <a:pt x="36259" y="79753"/>
                      <a:pt x="36605" y="67758"/>
                      <a:pt x="36605" y="67758"/>
                    </a:cubicBezTo>
                    <a:lnTo>
                      <a:pt x="47493" y="66445"/>
                    </a:lnTo>
                    <a:cubicBezTo>
                      <a:pt x="49152" y="69107"/>
                      <a:pt x="51226" y="74637"/>
                      <a:pt x="54164" y="78405"/>
                    </a:cubicBezTo>
                    <a:cubicBezTo>
                      <a:pt x="54371" y="78647"/>
                      <a:pt x="54579" y="78923"/>
                      <a:pt x="54821" y="79165"/>
                    </a:cubicBezTo>
                    <a:cubicBezTo>
                      <a:pt x="56426" y="80962"/>
                      <a:pt x="58280" y="82194"/>
                      <a:pt x="60453" y="82194"/>
                    </a:cubicBezTo>
                    <a:cubicBezTo>
                      <a:pt x="61415" y="82194"/>
                      <a:pt x="62439" y="81953"/>
                      <a:pt x="63531" y="81412"/>
                    </a:cubicBezTo>
                    <a:cubicBezTo>
                      <a:pt x="65985" y="80237"/>
                      <a:pt x="66469" y="77333"/>
                      <a:pt x="65985" y="73600"/>
                    </a:cubicBezTo>
                    <a:cubicBezTo>
                      <a:pt x="65951" y="73323"/>
                      <a:pt x="65916" y="73082"/>
                      <a:pt x="65847" y="72805"/>
                    </a:cubicBezTo>
                    <a:cubicBezTo>
                      <a:pt x="64983" y="67517"/>
                      <a:pt x="62356" y="60673"/>
                      <a:pt x="60317" y="54382"/>
                    </a:cubicBezTo>
                    <a:cubicBezTo>
                      <a:pt x="58588" y="49024"/>
                      <a:pt x="57171" y="44220"/>
                      <a:pt x="56376" y="41420"/>
                    </a:cubicBezTo>
                    <a:lnTo>
                      <a:pt x="56376" y="41420"/>
                    </a:lnTo>
                    <a:cubicBezTo>
                      <a:pt x="57897" y="41731"/>
                      <a:pt x="59487" y="42007"/>
                      <a:pt x="61146" y="42284"/>
                    </a:cubicBezTo>
                    <a:cubicBezTo>
                      <a:pt x="61561" y="42353"/>
                      <a:pt x="62010" y="42388"/>
                      <a:pt x="62425" y="42422"/>
                    </a:cubicBezTo>
                    <a:cubicBezTo>
                      <a:pt x="62736" y="42491"/>
                      <a:pt x="63047" y="42491"/>
                      <a:pt x="63358" y="42491"/>
                    </a:cubicBezTo>
                    <a:cubicBezTo>
                      <a:pt x="63911" y="42491"/>
                      <a:pt x="64430" y="42491"/>
                      <a:pt x="64914" y="42457"/>
                    </a:cubicBezTo>
                    <a:cubicBezTo>
                      <a:pt x="65225" y="42422"/>
                      <a:pt x="65536" y="42388"/>
                      <a:pt x="65812" y="42353"/>
                    </a:cubicBezTo>
                    <a:cubicBezTo>
                      <a:pt x="72242" y="41420"/>
                      <a:pt x="75491" y="36201"/>
                      <a:pt x="70133" y="32087"/>
                    </a:cubicBezTo>
                    <a:cubicBezTo>
                      <a:pt x="69787" y="31811"/>
                      <a:pt x="69442" y="31569"/>
                      <a:pt x="69062" y="31327"/>
                    </a:cubicBezTo>
                    <a:cubicBezTo>
                      <a:pt x="68681" y="31050"/>
                      <a:pt x="68232" y="30808"/>
                      <a:pt x="67852" y="30566"/>
                    </a:cubicBezTo>
                    <a:cubicBezTo>
                      <a:pt x="67472" y="30324"/>
                      <a:pt x="67057" y="30082"/>
                      <a:pt x="66642" y="29875"/>
                    </a:cubicBezTo>
                    <a:cubicBezTo>
                      <a:pt x="66262" y="29668"/>
                      <a:pt x="65882" y="29495"/>
                      <a:pt x="65467" y="29287"/>
                    </a:cubicBezTo>
                    <a:cubicBezTo>
                      <a:pt x="59936" y="26488"/>
                      <a:pt x="52747" y="24206"/>
                      <a:pt x="49359" y="23169"/>
                    </a:cubicBezTo>
                    <a:cubicBezTo>
                      <a:pt x="53507" y="12696"/>
                      <a:pt x="46456" y="1151"/>
                      <a:pt x="35222" y="80"/>
                    </a:cubicBezTo>
                    <a:cubicBezTo>
                      <a:pt x="34666" y="27"/>
                      <a:pt x="34114" y="1"/>
                      <a:pt x="3356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8" name="Google Shape;2298;p37"/>
              <p:cNvSpPr/>
              <p:nvPr/>
            </p:nvSpPr>
            <p:spPr>
              <a:xfrm>
                <a:off x="3602795" y="2947631"/>
                <a:ext cx="949626" cy="1114440"/>
              </a:xfrm>
              <a:custGeom>
                <a:avLst/>
                <a:gdLst/>
                <a:ahLst/>
                <a:cxnLst/>
                <a:rect l="l" t="t" r="r" b="b"/>
                <a:pathLst>
                  <a:path w="75457" h="88553" extrusionOk="0">
                    <a:moveTo>
                      <a:pt x="33715" y="1"/>
                    </a:moveTo>
                    <a:cubicBezTo>
                      <a:pt x="32639" y="1"/>
                      <a:pt x="31537" y="103"/>
                      <a:pt x="30418" y="319"/>
                    </a:cubicBezTo>
                    <a:cubicBezTo>
                      <a:pt x="17318" y="2808"/>
                      <a:pt x="12133" y="18742"/>
                      <a:pt x="21224" y="28490"/>
                    </a:cubicBezTo>
                    <a:cubicBezTo>
                      <a:pt x="17836" y="30494"/>
                      <a:pt x="11511" y="33640"/>
                      <a:pt x="7087" y="37546"/>
                    </a:cubicBezTo>
                    <a:cubicBezTo>
                      <a:pt x="5497" y="38859"/>
                      <a:pt x="3976" y="40311"/>
                      <a:pt x="2593" y="41866"/>
                    </a:cubicBezTo>
                    <a:cubicBezTo>
                      <a:pt x="2386" y="42108"/>
                      <a:pt x="2178" y="42385"/>
                      <a:pt x="1971" y="42661"/>
                    </a:cubicBezTo>
                    <a:cubicBezTo>
                      <a:pt x="1729" y="42972"/>
                      <a:pt x="1522" y="43318"/>
                      <a:pt x="1314" y="43664"/>
                    </a:cubicBezTo>
                    <a:cubicBezTo>
                      <a:pt x="1038" y="44078"/>
                      <a:pt x="830" y="44493"/>
                      <a:pt x="623" y="44943"/>
                    </a:cubicBezTo>
                    <a:cubicBezTo>
                      <a:pt x="174" y="46014"/>
                      <a:pt x="1" y="47189"/>
                      <a:pt x="104" y="48364"/>
                    </a:cubicBezTo>
                    <a:cubicBezTo>
                      <a:pt x="174" y="49505"/>
                      <a:pt x="761" y="50611"/>
                      <a:pt x="1660" y="51302"/>
                    </a:cubicBezTo>
                    <a:cubicBezTo>
                      <a:pt x="2425" y="51832"/>
                      <a:pt x="3290" y="52086"/>
                      <a:pt x="4170" y="52086"/>
                    </a:cubicBezTo>
                    <a:cubicBezTo>
                      <a:pt x="4324" y="52086"/>
                      <a:pt x="4478" y="52078"/>
                      <a:pt x="4632" y="52063"/>
                    </a:cubicBezTo>
                    <a:cubicBezTo>
                      <a:pt x="5255" y="52028"/>
                      <a:pt x="5842" y="51959"/>
                      <a:pt x="6430" y="51786"/>
                    </a:cubicBezTo>
                    <a:cubicBezTo>
                      <a:pt x="6741" y="51717"/>
                      <a:pt x="7017" y="51648"/>
                      <a:pt x="7328" y="51544"/>
                    </a:cubicBezTo>
                    <a:cubicBezTo>
                      <a:pt x="7674" y="51441"/>
                      <a:pt x="8054" y="51302"/>
                      <a:pt x="8331" y="51199"/>
                    </a:cubicBezTo>
                    <a:cubicBezTo>
                      <a:pt x="8607" y="51095"/>
                      <a:pt x="8884" y="50991"/>
                      <a:pt x="9160" y="50888"/>
                    </a:cubicBezTo>
                    <a:lnTo>
                      <a:pt x="9333" y="50819"/>
                    </a:lnTo>
                    <a:cubicBezTo>
                      <a:pt x="12306" y="49643"/>
                      <a:pt x="17007" y="47155"/>
                      <a:pt x="21431" y="44666"/>
                    </a:cubicBezTo>
                    <a:lnTo>
                      <a:pt x="21431" y="44666"/>
                    </a:lnTo>
                    <a:cubicBezTo>
                      <a:pt x="21327" y="45772"/>
                      <a:pt x="20878" y="47811"/>
                      <a:pt x="20878" y="48053"/>
                    </a:cubicBezTo>
                    <a:cubicBezTo>
                      <a:pt x="20221" y="53549"/>
                      <a:pt x="19703" y="59080"/>
                      <a:pt x="19495" y="64610"/>
                    </a:cubicBezTo>
                    <a:cubicBezTo>
                      <a:pt x="19219" y="70728"/>
                      <a:pt x="18908" y="77019"/>
                      <a:pt x="20602" y="82964"/>
                    </a:cubicBezTo>
                    <a:cubicBezTo>
                      <a:pt x="20636" y="83068"/>
                      <a:pt x="20636" y="83137"/>
                      <a:pt x="20705" y="83310"/>
                    </a:cubicBezTo>
                    <a:cubicBezTo>
                      <a:pt x="20740" y="83483"/>
                      <a:pt x="20809" y="83621"/>
                      <a:pt x="20843" y="83794"/>
                    </a:cubicBezTo>
                    <a:cubicBezTo>
                      <a:pt x="21500" y="85833"/>
                      <a:pt x="22675" y="88356"/>
                      <a:pt x="25026" y="88529"/>
                    </a:cubicBezTo>
                    <a:cubicBezTo>
                      <a:pt x="25216" y="88545"/>
                      <a:pt x="25407" y="88552"/>
                      <a:pt x="25597" y="88552"/>
                    </a:cubicBezTo>
                    <a:cubicBezTo>
                      <a:pt x="27510" y="88552"/>
                      <a:pt x="29377" y="87770"/>
                      <a:pt x="30729" y="86386"/>
                    </a:cubicBezTo>
                    <a:cubicBezTo>
                      <a:pt x="31006" y="86110"/>
                      <a:pt x="31282" y="85798"/>
                      <a:pt x="31559" y="85487"/>
                    </a:cubicBezTo>
                    <a:cubicBezTo>
                      <a:pt x="36225" y="79750"/>
                      <a:pt x="36571" y="67686"/>
                      <a:pt x="36571" y="67686"/>
                    </a:cubicBezTo>
                    <a:lnTo>
                      <a:pt x="47459" y="66373"/>
                    </a:lnTo>
                    <a:cubicBezTo>
                      <a:pt x="49152" y="69034"/>
                      <a:pt x="51192" y="74565"/>
                      <a:pt x="54164" y="78332"/>
                    </a:cubicBezTo>
                    <a:cubicBezTo>
                      <a:pt x="54372" y="78574"/>
                      <a:pt x="54579" y="78851"/>
                      <a:pt x="54786" y="79093"/>
                    </a:cubicBezTo>
                    <a:cubicBezTo>
                      <a:pt x="56392" y="80890"/>
                      <a:pt x="58246" y="82122"/>
                      <a:pt x="60430" y="82122"/>
                    </a:cubicBezTo>
                    <a:cubicBezTo>
                      <a:pt x="61397" y="82122"/>
                      <a:pt x="62428" y="81881"/>
                      <a:pt x="63531" y="81340"/>
                    </a:cubicBezTo>
                    <a:cubicBezTo>
                      <a:pt x="65951" y="80164"/>
                      <a:pt x="66469" y="77261"/>
                      <a:pt x="65951" y="73528"/>
                    </a:cubicBezTo>
                    <a:cubicBezTo>
                      <a:pt x="65916" y="73251"/>
                      <a:pt x="65882" y="73009"/>
                      <a:pt x="65847" y="72733"/>
                    </a:cubicBezTo>
                    <a:cubicBezTo>
                      <a:pt x="64983" y="67444"/>
                      <a:pt x="62322" y="60566"/>
                      <a:pt x="60282" y="54310"/>
                    </a:cubicBezTo>
                    <a:cubicBezTo>
                      <a:pt x="58554" y="48952"/>
                      <a:pt x="57137" y="44148"/>
                      <a:pt x="56342" y="41348"/>
                    </a:cubicBezTo>
                    <a:lnTo>
                      <a:pt x="56342" y="41348"/>
                    </a:lnTo>
                    <a:cubicBezTo>
                      <a:pt x="57863" y="41659"/>
                      <a:pt x="59453" y="41935"/>
                      <a:pt x="61112" y="42212"/>
                    </a:cubicBezTo>
                    <a:cubicBezTo>
                      <a:pt x="61561" y="42281"/>
                      <a:pt x="61976" y="42316"/>
                      <a:pt x="62425" y="42350"/>
                    </a:cubicBezTo>
                    <a:cubicBezTo>
                      <a:pt x="62736" y="42419"/>
                      <a:pt x="63047" y="42419"/>
                      <a:pt x="63359" y="42419"/>
                    </a:cubicBezTo>
                    <a:cubicBezTo>
                      <a:pt x="63877" y="42419"/>
                      <a:pt x="64396" y="42419"/>
                      <a:pt x="64914" y="42385"/>
                    </a:cubicBezTo>
                    <a:cubicBezTo>
                      <a:pt x="65191" y="42350"/>
                      <a:pt x="65502" y="42316"/>
                      <a:pt x="65813" y="42281"/>
                    </a:cubicBezTo>
                    <a:cubicBezTo>
                      <a:pt x="72242" y="41313"/>
                      <a:pt x="75456" y="36128"/>
                      <a:pt x="70133" y="32050"/>
                    </a:cubicBezTo>
                    <a:cubicBezTo>
                      <a:pt x="69788" y="31773"/>
                      <a:pt x="69442" y="31531"/>
                      <a:pt x="69062" y="31255"/>
                    </a:cubicBezTo>
                    <a:cubicBezTo>
                      <a:pt x="68682" y="31013"/>
                      <a:pt x="68232" y="30771"/>
                      <a:pt x="67852" y="30529"/>
                    </a:cubicBezTo>
                    <a:cubicBezTo>
                      <a:pt x="67472" y="30287"/>
                      <a:pt x="67057" y="30045"/>
                      <a:pt x="66677" y="29838"/>
                    </a:cubicBezTo>
                    <a:cubicBezTo>
                      <a:pt x="66262" y="29630"/>
                      <a:pt x="65882" y="29423"/>
                      <a:pt x="65467" y="29250"/>
                    </a:cubicBezTo>
                    <a:cubicBezTo>
                      <a:pt x="59971" y="26450"/>
                      <a:pt x="52747" y="24169"/>
                      <a:pt x="49360" y="23132"/>
                    </a:cubicBezTo>
                    <a:cubicBezTo>
                      <a:pt x="53817" y="11783"/>
                      <a:pt x="45235" y="1"/>
                      <a:pt x="337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9" name="Google Shape;2299;p37"/>
              <p:cNvSpPr/>
              <p:nvPr/>
            </p:nvSpPr>
            <p:spPr>
              <a:xfrm>
                <a:off x="4136550" y="3741543"/>
                <a:ext cx="14926" cy="13705"/>
              </a:xfrm>
              <a:custGeom>
                <a:avLst/>
                <a:gdLst/>
                <a:ahLst/>
                <a:cxnLst/>
                <a:rect l="l" t="t" r="r" b="b"/>
                <a:pathLst>
                  <a:path w="1186" h="1089" extrusionOk="0">
                    <a:moveTo>
                      <a:pt x="555" y="1"/>
                    </a:moveTo>
                    <a:cubicBezTo>
                      <a:pt x="531" y="1"/>
                      <a:pt x="507" y="2"/>
                      <a:pt x="484" y="5"/>
                    </a:cubicBezTo>
                    <a:cubicBezTo>
                      <a:pt x="173" y="74"/>
                      <a:pt x="0" y="351"/>
                      <a:pt x="35" y="662"/>
                    </a:cubicBezTo>
                    <a:cubicBezTo>
                      <a:pt x="94" y="957"/>
                      <a:pt x="322" y="1088"/>
                      <a:pt x="555" y="1088"/>
                    </a:cubicBezTo>
                    <a:cubicBezTo>
                      <a:pt x="867" y="1088"/>
                      <a:pt x="1185" y="851"/>
                      <a:pt x="1106" y="455"/>
                    </a:cubicBezTo>
                    <a:cubicBezTo>
                      <a:pt x="1075" y="170"/>
                      <a:pt x="811" y="1"/>
                      <a:pt x="555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0" name="Google Shape;2300;p37"/>
              <p:cNvSpPr/>
              <p:nvPr/>
            </p:nvSpPr>
            <p:spPr>
              <a:xfrm>
                <a:off x="4123915" y="3741077"/>
                <a:ext cx="7652" cy="4631"/>
              </a:xfrm>
              <a:custGeom>
                <a:avLst/>
                <a:gdLst/>
                <a:ahLst/>
                <a:cxnLst/>
                <a:rect l="l" t="t" r="r" b="b"/>
                <a:pathLst>
                  <a:path w="608" h="368" extrusionOk="0">
                    <a:moveTo>
                      <a:pt x="333" y="1"/>
                    </a:moveTo>
                    <a:cubicBezTo>
                      <a:pt x="315" y="1"/>
                      <a:pt x="296" y="3"/>
                      <a:pt x="278" y="8"/>
                    </a:cubicBezTo>
                    <a:cubicBezTo>
                      <a:pt x="0" y="58"/>
                      <a:pt x="333" y="368"/>
                      <a:pt x="504" y="368"/>
                    </a:cubicBezTo>
                    <a:cubicBezTo>
                      <a:pt x="567" y="368"/>
                      <a:pt x="608" y="326"/>
                      <a:pt x="589" y="215"/>
                    </a:cubicBezTo>
                    <a:cubicBezTo>
                      <a:pt x="559" y="95"/>
                      <a:pt x="451" y="1"/>
                      <a:pt x="333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1" name="Google Shape;2301;p37"/>
              <p:cNvSpPr/>
              <p:nvPr/>
            </p:nvSpPr>
            <p:spPr>
              <a:xfrm>
                <a:off x="3856609" y="3131674"/>
                <a:ext cx="4405" cy="12598"/>
              </a:xfrm>
              <a:custGeom>
                <a:avLst/>
                <a:gdLst/>
                <a:ahLst/>
                <a:cxnLst/>
                <a:rect l="l" t="t" r="r" b="b"/>
                <a:pathLst>
                  <a:path w="350" h="1001" extrusionOk="0">
                    <a:moveTo>
                      <a:pt x="83" y="0"/>
                    </a:moveTo>
                    <a:cubicBezTo>
                      <a:pt x="41" y="0"/>
                      <a:pt x="0" y="34"/>
                      <a:pt x="19" y="109"/>
                    </a:cubicBezTo>
                    <a:cubicBezTo>
                      <a:pt x="53" y="385"/>
                      <a:pt x="88" y="662"/>
                      <a:pt x="157" y="938"/>
                    </a:cubicBezTo>
                    <a:cubicBezTo>
                      <a:pt x="171" y="982"/>
                      <a:pt x="210" y="1001"/>
                      <a:pt x="248" y="1001"/>
                    </a:cubicBezTo>
                    <a:cubicBezTo>
                      <a:pt x="300" y="1001"/>
                      <a:pt x="350" y="964"/>
                      <a:pt x="330" y="904"/>
                    </a:cubicBezTo>
                    <a:cubicBezTo>
                      <a:pt x="261" y="627"/>
                      <a:pt x="226" y="351"/>
                      <a:pt x="157" y="74"/>
                    </a:cubicBezTo>
                    <a:cubicBezTo>
                      <a:pt x="157" y="26"/>
                      <a:pt x="120" y="0"/>
                      <a:pt x="8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2" name="Google Shape;2302;p37"/>
              <p:cNvSpPr/>
              <p:nvPr/>
            </p:nvSpPr>
            <p:spPr>
              <a:xfrm>
                <a:off x="3863556" y="3134971"/>
                <a:ext cx="3738" cy="8872"/>
              </a:xfrm>
              <a:custGeom>
                <a:avLst/>
                <a:gdLst/>
                <a:ahLst/>
                <a:cxnLst/>
                <a:rect l="l" t="t" r="r" b="b"/>
                <a:pathLst>
                  <a:path w="297" h="705" extrusionOk="0">
                    <a:moveTo>
                      <a:pt x="97" y="1"/>
                    </a:moveTo>
                    <a:cubicBezTo>
                      <a:pt x="46" y="1"/>
                      <a:pt x="0" y="45"/>
                      <a:pt x="20" y="123"/>
                    </a:cubicBezTo>
                    <a:lnTo>
                      <a:pt x="123" y="642"/>
                    </a:lnTo>
                    <a:cubicBezTo>
                      <a:pt x="123" y="685"/>
                      <a:pt x="154" y="704"/>
                      <a:pt x="189" y="704"/>
                    </a:cubicBezTo>
                    <a:cubicBezTo>
                      <a:pt x="238" y="704"/>
                      <a:pt x="296" y="667"/>
                      <a:pt x="296" y="607"/>
                    </a:cubicBezTo>
                    <a:lnTo>
                      <a:pt x="193" y="89"/>
                    </a:lnTo>
                    <a:cubicBezTo>
                      <a:pt x="177" y="28"/>
                      <a:pt x="136" y="1"/>
                      <a:pt x="9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3" name="Google Shape;2303;p37"/>
              <p:cNvSpPr/>
              <p:nvPr/>
            </p:nvSpPr>
            <p:spPr>
              <a:xfrm>
                <a:off x="3863569" y="3124274"/>
                <a:ext cx="4002" cy="8545"/>
              </a:xfrm>
              <a:custGeom>
                <a:avLst/>
                <a:gdLst/>
                <a:ahLst/>
                <a:cxnLst/>
                <a:rect l="l" t="t" r="r" b="b"/>
                <a:pathLst>
                  <a:path w="318" h="679" extrusionOk="0">
                    <a:moveTo>
                      <a:pt x="83" y="0"/>
                    </a:moveTo>
                    <a:cubicBezTo>
                      <a:pt x="41" y="0"/>
                      <a:pt x="0" y="35"/>
                      <a:pt x="19" y="109"/>
                    </a:cubicBezTo>
                    <a:cubicBezTo>
                      <a:pt x="53" y="282"/>
                      <a:pt x="88" y="455"/>
                      <a:pt x="157" y="627"/>
                    </a:cubicBezTo>
                    <a:cubicBezTo>
                      <a:pt x="169" y="664"/>
                      <a:pt x="194" y="679"/>
                      <a:pt x="219" y="679"/>
                    </a:cubicBezTo>
                    <a:cubicBezTo>
                      <a:pt x="267" y="679"/>
                      <a:pt x="318" y="626"/>
                      <a:pt x="295" y="558"/>
                    </a:cubicBezTo>
                    <a:cubicBezTo>
                      <a:pt x="261" y="385"/>
                      <a:pt x="192" y="247"/>
                      <a:pt x="157" y="74"/>
                    </a:cubicBezTo>
                    <a:cubicBezTo>
                      <a:pt x="157" y="26"/>
                      <a:pt x="120" y="0"/>
                      <a:pt x="8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4" name="Google Shape;2304;p37"/>
              <p:cNvSpPr/>
              <p:nvPr/>
            </p:nvSpPr>
            <p:spPr>
              <a:xfrm>
                <a:off x="4124519" y="3067138"/>
                <a:ext cx="4644" cy="9275"/>
              </a:xfrm>
              <a:custGeom>
                <a:avLst/>
                <a:gdLst/>
                <a:ahLst/>
                <a:cxnLst/>
                <a:rect l="l" t="t" r="r" b="b"/>
                <a:pathLst>
                  <a:path w="369" h="737" extrusionOk="0">
                    <a:moveTo>
                      <a:pt x="108" y="1"/>
                    </a:moveTo>
                    <a:cubicBezTo>
                      <a:pt x="51" y="1"/>
                      <a:pt x="0" y="53"/>
                      <a:pt x="23" y="121"/>
                    </a:cubicBezTo>
                    <a:cubicBezTo>
                      <a:pt x="127" y="294"/>
                      <a:pt x="161" y="467"/>
                      <a:pt x="196" y="674"/>
                    </a:cubicBezTo>
                    <a:cubicBezTo>
                      <a:pt x="196" y="717"/>
                      <a:pt x="226" y="737"/>
                      <a:pt x="261" y="737"/>
                    </a:cubicBezTo>
                    <a:cubicBezTo>
                      <a:pt x="310" y="737"/>
                      <a:pt x="368" y="700"/>
                      <a:pt x="368" y="639"/>
                    </a:cubicBezTo>
                    <a:cubicBezTo>
                      <a:pt x="334" y="432"/>
                      <a:pt x="265" y="225"/>
                      <a:pt x="196" y="52"/>
                    </a:cubicBezTo>
                    <a:cubicBezTo>
                      <a:pt x="172" y="16"/>
                      <a:pt x="139" y="1"/>
                      <a:pt x="108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5" name="Google Shape;2305;p37"/>
              <p:cNvSpPr/>
              <p:nvPr/>
            </p:nvSpPr>
            <p:spPr>
              <a:xfrm>
                <a:off x="4130320" y="3067578"/>
                <a:ext cx="4493" cy="8407"/>
              </a:xfrm>
              <a:custGeom>
                <a:avLst/>
                <a:gdLst/>
                <a:ahLst/>
                <a:cxnLst/>
                <a:rect l="l" t="t" r="r" b="b"/>
                <a:pathLst>
                  <a:path w="357" h="668" extrusionOk="0">
                    <a:moveTo>
                      <a:pt x="114" y="0"/>
                    </a:moveTo>
                    <a:cubicBezTo>
                      <a:pt x="58" y="0"/>
                      <a:pt x="1" y="53"/>
                      <a:pt x="46" y="121"/>
                    </a:cubicBezTo>
                    <a:cubicBezTo>
                      <a:pt x="115" y="293"/>
                      <a:pt x="149" y="432"/>
                      <a:pt x="184" y="604"/>
                    </a:cubicBezTo>
                    <a:cubicBezTo>
                      <a:pt x="198" y="648"/>
                      <a:pt x="231" y="667"/>
                      <a:pt x="264" y="667"/>
                    </a:cubicBezTo>
                    <a:cubicBezTo>
                      <a:pt x="310" y="667"/>
                      <a:pt x="357" y="630"/>
                      <a:pt x="357" y="570"/>
                    </a:cubicBezTo>
                    <a:cubicBezTo>
                      <a:pt x="322" y="397"/>
                      <a:pt x="253" y="224"/>
                      <a:pt x="184" y="51"/>
                    </a:cubicBezTo>
                    <a:cubicBezTo>
                      <a:pt x="172" y="15"/>
                      <a:pt x="143" y="0"/>
                      <a:pt x="11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6" name="Google Shape;2306;p37"/>
              <p:cNvSpPr/>
              <p:nvPr/>
            </p:nvSpPr>
            <p:spPr>
              <a:xfrm>
                <a:off x="4132636" y="3058290"/>
                <a:ext cx="3775" cy="8407"/>
              </a:xfrm>
              <a:custGeom>
                <a:avLst/>
                <a:gdLst/>
                <a:ahLst/>
                <a:cxnLst/>
                <a:rect l="l" t="t" r="r" b="b"/>
                <a:pathLst>
                  <a:path w="300" h="668" extrusionOk="0">
                    <a:moveTo>
                      <a:pt x="107" y="1"/>
                    </a:moveTo>
                    <a:cubicBezTo>
                      <a:pt x="58" y="1"/>
                      <a:pt x="0" y="38"/>
                      <a:pt x="0" y="98"/>
                    </a:cubicBezTo>
                    <a:cubicBezTo>
                      <a:pt x="0" y="271"/>
                      <a:pt x="69" y="444"/>
                      <a:pt x="138" y="617"/>
                    </a:cubicBezTo>
                    <a:cubicBezTo>
                      <a:pt x="150" y="653"/>
                      <a:pt x="175" y="668"/>
                      <a:pt x="201" y="668"/>
                    </a:cubicBezTo>
                    <a:cubicBezTo>
                      <a:pt x="248" y="668"/>
                      <a:pt x="299" y="615"/>
                      <a:pt x="277" y="547"/>
                    </a:cubicBezTo>
                    <a:cubicBezTo>
                      <a:pt x="207" y="375"/>
                      <a:pt x="173" y="236"/>
                      <a:pt x="173" y="64"/>
                    </a:cubicBezTo>
                    <a:cubicBezTo>
                      <a:pt x="173" y="20"/>
                      <a:pt x="143" y="1"/>
                      <a:pt x="10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7" name="Google Shape;2307;p37"/>
              <p:cNvSpPr/>
              <p:nvPr/>
            </p:nvSpPr>
            <p:spPr>
              <a:xfrm>
                <a:off x="4183530" y="3164873"/>
                <a:ext cx="3775" cy="9275"/>
              </a:xfrm>
              <a:custGeom>
                <a:avLst/>
                <a:gdLst/>
                <a:ahLst/>
                <a:cxnLst/>
                <a:rect l="l" t="t" r="r" b="b"/>
                <a:pathLst>
                  <a:path w="300" h="737" extrusionOk="0">
                    <a:moveTo>
                      <a:pt x="107" y="0"/>
                    </a:moveTo>
                    <a:cubicBezTo>
                      <a:pt x="59" y="0"/>
                      <a:pt x="0" y="37"/>
                      <a:pt x="0" y="98"/>
                    </a:cubicBezTo>
                    <a:cubicBezTo>
                      <a:pt x="35" y="305"/>
                      <a:pt x="69" y="512"/>
                      <a:pt x="138" y="685"/>
                    </a:cubicBezTo>
                    <a:cubicBezTo>
                      <a:pt x="150" y="721"/>
                      <a:pt x="175" y="736"/>
                      <a:pt x="201" y="736"/>
                    </a:cubicBezTo>
                    <a:cubicBezTo>
                      <a:pt x="248" y="736"/>
                      <a:pt x="299" y="684"/>
                      <a:pt x="277" y="616"/>
                    </a:cubicBezTo>
                    <a:cubicBezTo>
                      <a:pt x="208" y="443"/>
                      <a:pt x="173" y="236"/>
                      <a:pt x="173" y="63"/>
                    </a:cubicBezTo>
                    <a:cubicBezTo>
                      <a:pt x="173" y="20"/>
                      <a:pt x="143" y="0"/>
                      <a:pt x="10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8" name="Google Shape;2308;p37"/>
              <p:cNvSpPr/>
              <p:nvPr/>
            </p:nvSpPr>
            <p:spPr>
              <a:xfrm>
                <a:off x="4190238" y="3166610"/>
                <a:ext cx="3587" cy="6230"/>
              </a:xfrm>
              <a:custGeom>
                <a:avLst/>
                <a:gdLst/>
                <a:ahLst/>
                <a:cxnLst/>
                <a:rect l="l" t="t" r="r" b="b"/>
                <a:pathLst>
                  <a:path w="285" h="495" extrusionOk="0">
                    <a:moveTo>
                      <a:pt x="117" y="1"/>
                    </a:moveTo>
                    <a:cubicBezTo>
                      <a:pt x="62" y="1"/>
                      <a:pt x="0" y="38"/>
                      <a:pt x="20" y="98"/>
                    </a:cubicBezTo>
                    <a:cubicBezTo>
                      <a:pt x="20" y="236"/>
                      <a:pt x="55" y="340"/>
                      <a:pt x="124" y="443"/>
                    </a:cubicBezTo>
                    <a:cubicBezTo>
                      <a:pt x="136" y="480"/>
                      <a:pt x="161" y="495"/>
                      <a:pt x="186" y="495"/>
                    </a:cubicBezTo>
                    <a:cubicBezTo>
                      <a:pt x="234" y="495"/>
                      <a:pt x="285" y="442"/>
                      <a:pt x="262" y="374"/>
                    </a:cubicBezTo>
                    <a:cubicBezTo>
                      <a:pt x="228" y="271"/>
                      <a:pt x="193" y="167"/>
                      <a:pt x="193" y="63"/>
                    </a:cubicBezTo>
                    <a:cubicBezTo>
                      <a:pt x="193" y="20"/>
                      <a:pt x="157" y="1"/>
                      <a:pt x="11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9" name="Google Shape;2309;p37"/>
              <p:cNvSpPr/>
              <p:nvPr/>
            </p:nvSpPr>
            <p:spPr>
              <a:xfrm>
                <a:off x="4190489" y="3156252"/>
                <a:ext cx="3285" cy="7085"/>
              </a:xfrm>
              <a:custGeom>
                <a:avLst/>
                <a:gdLst/>
                <a:ahLst/>
                <a:cxnLst/>
                <a:rect l="l" t="t" r="r" b="b"/>
                <a:pathLst>
                  <a:path w="261" h="563" extrusionOk="0">
                    <a:moveTo>
                      <a:pt x="82" y="0"/>
                    </a:moveTo>
                    <a:cubicBezTo>
                      <a:pt x="40" y="0"/>
                      <a:pt x="0" y="36"/>
                      <a:pt x="0" y="91"/>
                    </a:cubicBezTo>
                    <a:lnTo>
                      <a:pt x="69" y="471"/>
                    </a:lnTo>
                    <a:cubicBezTo>
                      <a:pt x="85" y="536"/>
                      <a:pt x="131" y="563"/>
                      <a:pt x="172" y="563"/>
                    </a:cubicBezTo>
                    <a:cubicBezTo>
                      <a:pt x="220" y="563"/>
                      <a:pt x="261" y="527"/>
                      <a:pt x="242" y="471"/>
                    </a:cubicBezTo>
                    <a:lnTo>
                      <a:pt x="173" y="91"/>
                    </a:lnTo>
                    <a:cubicBezTo>
                      <a:pt x="157" y="27"/>
                      <a:pt x="118" y="0"/>
                      <a:pt x="82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0" name="Google Shape;2310;p37"/>
              <p:cNvSpPr/>
              <p:nvPr/>
            </p:nvSpPr>
            <p:spPr>
              <a:xfrm>
                <a:off x="4092616" y="2986707"/>
                <a:ext cx="16335" cy="13793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1096" extrusionOk="0">
                    <a:moveTo>
                      <a:pt x="707" y="0"/>
                    </a:moveTo>
                    <a:cubicBezTo>
                      <a:pt x="668" y="0"/>
                      <a:pt x="628" y="5"/>
                      <a:pt x="588" y="14"/>
                    </a:cubicBezTo>
                    <a:cubicBezTo>
                      <a:pt x="104" y="117"/>
                      <a:pt x="0" y="740"/>
                      <a:pt x="380" y="1016"/>
                    </a:cubicBezTo>
                    <a:cubicBezTo>
                      <a:pt x="474" y="1071"/>
                      <a:pt x="574" y="1096"/>
                      <a:pt x="671" y="1096"/>
                    </a:cubicBezTo>
                    <a:cubicBezTo>
                      <a:pt x="1000" y="1096"/>
                      <a:pt x="1298" y="810"/>
                      <a:pt x="1244" y="463"/>
                    </a:cubicBezTo>
                    <a:cubicBezTo>
                      <a:pt x="1184" y="192"/>
                      <a:pt x="967" y="0"/>
                      <a:pt x="707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1" name="Google Shape;2311;p37"/>
              <p:cNvSpPr/>
              <p:nvPr/>
            </p:nvSpPr>
            <p:spPr>
              <a:xfrm>
                <a:off x="3820301" y="3378025"/>
                <a:ext cx="3738" cy="10282"/>
              </a:xfrm>
              <a:custGeom>
                <a:avLst/>
                <a:gdLst/>
                <a:ahLst/>
                <a:cxnLst/>
                <a:rect l="l" t="t" r="r" b="b"/>
                <a:pathLst>
                  <a:path w="297" h="817" extrusionOk="0">
                    <a:moveTo>
                      <a:pt x="93" y="0"/>
                    </a:moveTo>
                    <a:cubicBezTo>
                      <a:pt x="47" y="0"/>
                      <a:pt x="0" y="37"/>
                      <a:pt x="0" y="97"/>
                    </a:cubicBezTo>
                    <a:lnTo>
                      <a:pt x="104" y="754"/>
                    </a:lnTo>
                    <a:cubicBezTo>
                      <a:pt x="118" y="798"/>
                      <a:pt x="157" y="817"/>
                      <a:pt x="195" y="817"/>
                    </a:cubicBezTo>
                    <a:cubicBezTo>
                      <a:pt x="247" y="817"/>
                      <a:pt x="297" y="780"/>
                      <a:pt x="277" y="720"/>
                    </a:cubicBezTo>
                    <a:lnTo>
                      <a:pt x="173" y="63"/>
                    </a:lnTo>
                    <a:cubicBezTo>
                      <a:pt x="159" y="19"/>
                      <a:pt x="126" y="0"/>
                      <a:pt x="9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2" name="Google Shape;2312;p37"/>
              <p:cNvSpPr/>
              <p:nvPr/>
            </p:nvSpPr>
            <p:spPr>
              <a:xfrm>
                <a:off x="3823561" y="3373922"/>
                <a:ext cx="3977" cy="8243"/>
              </a:xfrm>
              <a:custGeom>
                <a:avLst/>
                <a:gdLst/>
                <a:ahLst/>
                <a:cxnLst/>
                <a:rect l="l" t="t" r="r" b="b"/>
                <a:pathLst>
                  <a:path w="316" h="655" extrusionOk="0">
                    <a:moveTo>
                      <a:pt x="78" y="0"/>
                    </a:moveTo>
                    <a:cubicBezTo>
                      <a:pt x="35" y="0"/>
                      <a:pt x="0" y="26"/>
                      <a:pt x="18" y="78"/>
                    </a:cubicBezTo>
                    <a:cubicBezTo>
                      <a:pt x="52" y="181"/>
                      <a:pt x="87" y="423"/>
                      <a:pt x="156" y="562"/>
                    </a:cubicBezTo>
                    <a:cubicBezTo>
                      <a:pt x="169" y="629"/>
                      <a:pt x="198" y="654"/>
                      <a:pt x="227" y="654"/>
                    </a:cubicBezTo>
                    <a:cubicBezTo>
                      <a:pt x="272" y="654"/>
                      <a:pt x="315" y="591"/>
                      <a:pt x="294" y="527"/>
                    </a:cubicBezTo>
                    <a:cubicBezTo>
                      <a:pt x="294" y="423"/>
                      <a:pt x="225" y="216"/>
                      <a:pt x="191" y="78"/>
                    </a:cubicBezTo>
                    <a:cubicBezTo>
                      <a:pt x="173" y="26"/>
                      <a:pt x="121" y="0"/>
                      <a:pt x="78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3" name="Google Shape;2313;p37"/>
              <p:cNvSpPr/>
              <p:nvPr/>
            </p:nvSpPr>
            <p:spPr>
              <a:xfrm>
                <a:off x="3830017" y="3376855"/>
                <a:ext cx="4644" cy="8407"/>
              </a:xfrm>
              <a:custGeom>
                <a:avLst/>
                <a:gdLst/>
                <a:ahLst/>
                <a:cxnLst/>
                <a:rect l="l" t="t" r="r" b="b"/>
                <a:pathLst>
                  <a:path w="369" h="668" extrusionOk="0">
                    <a:moveTo>
                      <a:pt x="109" y="1"/>
                    </a:moveTo>
                    <a:cubicBezTo>
                      <a:pt x="52" y="1"/>
                      <a:pt x="1" y="54"/>
                      <a:pt x="23" y="121"/>
                    </a:cubicBezTo>
                    <a:cubicBezTo>
                      <a:pt x="92" y="294"/>
                      <a:pt x="162" y="432"/>
                      <a:pt x="196" y="605"/>
                    </a:cubicBezTo>
                    <a:cubicBezTo>
                      <a:pt x="196" y="649"/>
                      <a:pt x="226" y="668"/>
                      <a:pt x="262" y="668"/>
                    </a:cubicBezTo>
                    <a:cubicBezTo>
                      <a:pt x="311" y="668"/>
                      <a:pt x="369" y="631"/>
                      <a:pt x="369" y="571"/>
                    </a:cubicBezTo>
                    <a:cubicBezTo>
                      <a:pt x="300" y="398"/>
                      <a:pt x="265" y="225"/>
                      <a:pt x="196" y="52"/>
                    </a:cubicBezTo>
                    <a:cubicBezTo>
                      <a:pt x="172" y="16"/>
                      <a:pt x="139" y="1"/>
                      <a:pt x="109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4" name="Google Shape;2314;p37"/>
              <p:cNvSpPr/>
              <p:nvPr/>
            </p:nvSpPr>
            <p:spPr>
              <a:xfrm>
                <a:off x="4270089" y="3336935"/>
                <a:ext cx="1749" cy="7199"/>
              </a:xfrm>
              <a:custGeom>
                <a:avLst/>
                <a:gdLst/>
                <a:ahLst/>
                <a:cxnLst/>
                <a:rect l="l" t="t" r="r" b="b"/>
                <a:pathLst>
                  <a:path w="139" h="572" extrusionOk="0">
                    <a:moveTo>
                      <a:pt x="70" y="1"/>
                    </a:moveTo>
                    <a:cubicBezTo>
                      <a:pt x="35" y="1"/>
                      <a:pt x="1" y="27"/>
                      <a:pt x="1" y="79"/>
                    </a:cubicBezTo>
                    <a:lnTo>
                      <a:pt x="1" y="494"/>
                    </a:lnTo>
                    <a:cubicBezTo>
                      <a:pt x="1" y="545"/>
                      <a:pt x="35" y="571"/>
                      <a:pt x="70" y="571"/>
                    </a:cubicBezTo>
                    <a:cubicBezTo>
                      <a:pt x="104" y="571"/>
                      <a:pt x="139" y="545"/>
                      <a:pt x="139" y="494"/>
                    </a:cubicBezTo>
                    <a:lnTo>
                      <a:pt x="139" y="79"/>
                    </a:lnTo>
                    <a:cubicBezTo>
                      <a:pt x="139" y="27"/>
                      <a:pt x="104" y="1"/>
                      <a:pt x="70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5" name="Google Shape;2315;p37"/>
              <p:cNvSpPr/>
              <p:nvPr/>
            </p:nvSpPr>
            <p:spPr>
              <a:xfrm>
                <a:off x="4273009" y="3332052"/>
                <a:ext cx="3624" cy="7022"/>
              </a:xfrm>
              <a:custGeom>
                <a:avLst/>
                <a:gdLst/>
                <a:ahLst/>
                <a:cxnLst/>
                <a:rect l="l" t="t" r="r" b="b"/>
                <a:pathLst>
                  <a:path w="288" h="558" extrusionOk="0">
                    <a:moveTo>
                      <a:pt x="113" y="1"/>
                    </a:moveTo>
                    <a:cubicBezTo>
                      <a:pt x="58" y="1"/>
                      <a:pt x="0" y="54"/>
                      <a:pt x="45" y="121"/>
                    </a:cubicBezTo>
                    <a:cubicBezTo>
                      <a:pt x="114" y="225"/>
                      <a:pt x="114" y="363"/>
                      <a:pt x="80" y="467"/>
                    </a:cubicBezTo>
                    <a:cubicBezTo>
                      <a:pt x="80" y="522"/>
                      <a:pt x="129" y="558"/>
                      <a:pt x="175" y="558"/>
                    </a:cubicBezTo>
                    <a:cubicBezTo>
                      <a:pt x="215" y="558"/>
                      <a:pt x="253" y="531"/>
                      <a:pt x="253" y="467"/>
                    </a:cubicBezTo>
                    <a:cubicBezTo>
                      <a:pt x="287" y="328"/>
                      <a:pt x="253" y="156"/>
                      <a:pt x="183" y="52"/>
                    </a:cubicBezTo>
                    <a:cubicBezTo>
                      <a:pt x="171" y="16"/>
                      <a:pt x="142" y="1"/>
                      <a:pt x="11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6" name="Google Shape;2316;p37"/>
              <p:cNvSpPr/>
              <p:nvPr/>
            </p:nvSpPr>
            <p:spPr>
              <a:xfrm>
                <a:off x="4279843" y="3319291"/>
                <a:ext cx="4896" cy="9716"/>
              </a:xfrm>
              <a:custGeom>
                <a:avLst/>
                <a:gdLst/>
                <a:ahLst/>
                <a:cxnLst/>
                <a:rect l="l" t="t" r="r" b="b"/>
                <a:pathLst>
                  <a:path w="389" h="772" extrusionOk="0">
                    <a:moveTo>
                      <a:pt x="103" y="1"/>
                    </a:moveTo>
                    <a:cubicBezTo>
                      <a:pt x="50" y="1"/>
                      <a:pt x="1" y="38"/>
                      <a:pt x="21" y="98"/>
                    </a:cubicBezTo>
                    <a:cubicBezTo>
                      <a:pt x="55" y="306"/>
                      <a:pt x="124" y="513"/>
                      <a:pt x="193" y="720"/>
                    </a:cubicBezTo>
                    <a:cubicBezTo>
                      <a:pt x="205" y="756"/>
                      <a:pt x="234" y="772"/>
                      <a:pt x="265" y="772"/>
                    </a:cubicBezTo>
                    <a:cubicBezTo>
                      <a:pt x="323" y="772"/>
                      <a:pt x="389" y="719"/>
                      <a:pt x="366" y="651"/>
                    </a:cubicBezTo>
                    <a:cubicBezTo>
                      <a:pt x="263" y="478"/>
                      <a:pt x="228" y="271"/>
                      <a:pt x="193" y="64"/>
                    </a:cubicBezTo>
                    <a:cubicBezTo>
                      <a:pt x="179" y="20"/>
                      <a:pt x="140" y="1"/>
                      <a:pt x="10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7" name="Google Shape;2317;p37"/>
              <p:cNvSpPr/>
              <p:nvPr/>
            </p:nvSpPr>
            <p:spPr>
              <a:xfrm>
                <a:off x="4243762" y="3607777"/>
                <a:ext cx="3725" cy="10219"/>
              </a:xfrm>
              <a:custGeom>
                <a:avLst/>
                <a:gdLst/>
                <a:ahLst/>
                <a:cxnLst/>
                <a:rect l="l" t="t" r="r" b="b"/>
                <a:pathLst>
                  <a:path w="296" h="812" extrusionOk="0">
                    <a:moveTo>
                      <a:pt x="83" y="1"/>
                    </a:moveTo>
                    <a:cubicBezTo>
                      <a:pt x="41" y="1"/>
                      <a:pt x="0" y="36"/>
                      <a:pt x="19" y="92"/>
                    </a:cubicBezTo>
                    <a:lnTo>
                      <a:pt x="122" y="749"/>
                    </a:lnTo>
                    <a:cubicBezTo>
                      <a:pt x="122" y="792"/>
                      <a:pt x="153" y="811"/>
                      <a:pt x="188" y="811"/>
                    </a:cubicBezTo>
                    <a:cubicBezTo>
                      <a:pt x="237" y="811"/>
                      <a:pt x="295" y="774"/>
                      <a:pt x="295" y="714"/>
                    </a:cubicBezTo>
                    <a:lnTo>
                      <a:pt x="157" y="92"/>
                    </a:lnTo>
                    <a:cubicBezTo>
                      <a:pt x="157" y="28"/>
                      <a:pt x="120" y="1"/>
                      <a:pt x="8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8" name="Google Shape;2318;p37"/>
              <p:cNvSpPr/>
              <p:nvPr/>
            </p:nvSpPr>
            <p:spPr>
              <a:xfrm>
                <a:off x="4249828" y="3607701"/>
                <a:ext cx="3599" cy="7098"/>
              </a:xfrm>
              <a:custGeom>
                <a:avLst/>
                <a:gdLst/>
                <a:ahLst/>
                <a:cxnLst/>
                <a:rect l="l" t="t" r="r" b="b"/>
                <a:pathLst>
                  <a:path w="286" h="564" extrusionOk="0">
                    <a:moveTo>
                      <a:pt x="96" y="1"/>
                    </a:moveTo>
                    <a:cubicBezTo>
                      <a:pt x="50" y="1"/>
                      <a:pt x="1" y="38"/>
                      <a:pt x="21" y="98"/>
                    </a:cubicBezTo>
                    <a:cubicBezTo>
                      <a:pt x="21" y="236"/>
                      <a:pt x="55" y="374"/>
                      <a:pt x="90" y="513"/>
                    </a:cubicBezTo>
                    <a:cubicBezTo>
                      <a:pt x="102" y="549"/>
                      <a:pt x="131" y="564"/>
                      <a:pt x="162" y="564"/>
                    </a:cubicBezTo>
                    <a:cubicBezTo>
                      <a:pt x="220" y="564"/>
                      <a:pt x="285" y="511"/>
                      <a:pt x="263" y="443"/>
                    </a:cubicBezTo>
                    <a:cubicBezTo>
                      <a:pt x="193" y="340"/>
                      <a:pt x="193" y="202"/>
                      <a:pt x="159" y="63"/>
                    </a:cubicBezTo>
                    <a:cubicBezTo>
                      <a:pt x="159" y="20"/>
                      <a:pt x="129" y="1"/>
                      <a:pt x="96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9" name="Google Shape;2319;p37"/>
              <p:cNvSpPr/>
              <p:nvPr/>
            </p:nvSpPr>
            <p:spPr>
              <a:xfrm>
                <a:off x="4248519" y="3596387"/>
                <a:ext cx="3549" cy="4896"/>
              </a:xfrm>
              <a:custGeom>
                <a:avLst/>
                <a:gdLst/>
                <a:ahLst/>
                <a:cxnLst/>
                <a:rect l="l" t="t" r="r" b="b"/>
                <a:pathLst>
                  <a:path w="282" h="389" extrusionOk="0">
                    <a:moveTo>
                      <a:pt x="103" y="1"/>
                    </a:moveTo>
                    <a:cubicBezTo>
                      <a:pt x="51" y="1"/>
                      <a:pt x="1" y="38"/>
                      <a:pt x="21" y="98"/>
                    </a:cubicBezTo>
                    <a:cubicBezTo>
                      <a:pt x="55" y="202"/>
                      <a:pt x="55" y="236"/>
                      <a:pt x="90" y="340"/>
                    </a:cubicBezTo>
                    <a:cubicBezTo>
                      <a:pt x="106" y="371"/>
                      <a:pt x="149" y="388"/>
                      <a:pt x="189" y="388"/>
                    </a:cubicBezTo>
                    <a:cubicBezTo>
                      <a:pt x="238" y="388"/>
                      <a:pt x="282" y="363"/>
                      <a:pt x="263" y="306"/>
                    </a:cubicBezTo>
                    <a:cubicBezTo>
                      <a:pt x="228" y="202"/>
                      <a:pt x="194" y="133"/>
                      <a:pt x="194" y="64"/>
                    </a:cubicBezTo>
                    <a:cubicBezTo>
                      <a:pt x="179" y="20"/>
                      <a:pt x="141" y="1"/>
                      <a:pt x="10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0" name="Google Shape;2320;p37"/>
              <p:cNvSpPr/>
              <p:nvPr/>
            </p:nvSpPr>
            <p:spPr>
              <a:xfrm>
                <a:off x="4339433" y="3759086"/>
                <a:ext cx="4191" cy="13038"/>
              </a:xfrm>
              <a:custGeom>
                <a:avLst/>
                <a:gdLst/>
                <a:ahLst/>
                <a:cxnLst/>
                <a:rect l="l" t="t" r="r" b="b"/>
                <a:pathLst>
                  <a:path w="333" h="1036" extrusionOk="0">
                    <a:moveTo>
                      <a:pt x="96" y="0"/>
                    </a:moveTo>
                    <a:cubicBezTo>
                      <a:pt x="51" y="0"/>
                      <a:pt x="1" y="37"/>
                      <a:pt x="21" y="98"/>
                    </a:cubicBezTo>
                    <a:cubicBezTo>
                      <a:pt x="56" y="409"/>
                      <a:pt x="125" y="685"/>
                      <a:pt x="159" y="962"/>
                    </a:cubicBezTo>
                    <a:cubicBezTo>
                      <a:pt x="175" y="1010"/>
                      <a:pt x="214" y="1036"/>
                      <a:pt x="250" y="1036"/>
                    </a:cubicBezTo>
                    <a:cubicBezTo>
                      <a:pt x="292" y="1036"/>
                      <a:pt x="332" y="1001"/>
                      <a:pt x="332" y="927"/>
                    </a:cubicBezTo>
                    <a:cubicBezTo>
                      <a:pt x="263" y="651"/>
                      <a:pt x="228" y="374"/>
                      <a:pt x="159" y="63"/>
                    </a:cubicBezTo>
                    <a:cubicBezTo>
                      <a:pt x="159" y="20"/>
                      <a:pt x="129" y="0"/>
                      <a:pt x="96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1" name="Google Shape;2321;p37"/>
              <p:cNvSpPr/>
              <p:nvPr/>
            </p:nvSpPr>
            <p:spPr>
              <a:xfrm>
                <a:off x="4344253" y="3753675"/>
                <a:ext cx="3713" cy="8382"/>
              </a:xfrm>
              <a:custGeom>
                <a:avLst/>
                <a:gdLst/>
                <a:ahLst/>
                <a:cxnLst/>
                <a:rect l="l" t="t" r="r" b="b"/>
                <a:pathLst>
                  <a:path w="295" h="666" extrusionOk="0">
                    <a:moveTo>
                      <a:pt x="92" y="0"/>
                    </a:moveTo>
                    <a:cubicBezTo>
                      <a:pt x="44" y="0"/>
                      <a:pt x="1" y="26"/>
                      <a:pt x="18" y="78"/>
                    </a:cubicBezTo>
                    <a:lnTo>
                      <a:pt x="87" y="562"/>
                    </a:lnTo>
                    <a:cubicBezTo>
                      <a:pt x="87" y="631"/>
                      <a:pt x="139" y="666"/>
                      <a:pt x="191" y="666"/>
                    </a:cubicBezTo>
                    <a:cubicBezTo>
                      <a:pt x="243" y="666"/>
                      <a:pt x="295" y="631"/>
                      <a:pt x="295" y="562"/>
                    </a:cubicBezTo>
                    <a:lnTo>
                      <a:pt x="191" y="78"/>
                    </a:lnTo>
                    <a:cubicBezTo>
                      <a:pt x="191" y="26"/>
                      <a:pt x="139" y="0"/>
                      <a:pt x="92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2" name="Google Shape;2322;p37"/>
              <p:cNvSpPr/>
              <p:nvPr/>
            </p:nvSpPr>
            <p:spPr>
              <a:xfrm>
                <a:off x="4353616" y="3757777"/>
                <a:ext cx="3058" cy="5940"/>
              </a:xfrm>
              <a:custGeom>
                <a:avLst/>
                <a:gdLst/>
                <a:ahLst/>
                <a:cxnLst/>
                <a:rect l="l" t="t" r="r" b="b"/>
                <a:pathLst>
                  <a:path w="243" h="472" extrusionOk="0">
                    <a:moveTo>
                      <a:pt x="107" y="1"/>
                    </a:moveTo>
                    <a:cubicBezTo>
                      <a:pt x="58" y="1"/>
                      <a:pt x="0" y="38"/>
                      <a:pt x="0" y="98"/>
                    </a:cubicBezTo>
                    <a:lnTo>
                      <a:pt x="69" y="409"/>
                    </a:lnTo>
                    <a:cubicBezTo>
                      <a:pt x="84" y="452"/>
                      <a:pt x="116" y="472"/>
                      <a:pt x="149" y="472"/>
                    </a:cubicBezTo>
                    <a:cubicBezTo>
                      <a:pt x="195" y="472"/>
                      <a:pt x="242" y="435"/>
                      <a:pt x="242" y="374"/>
                    </a:cubicBezTo>
                    <a:lnTo>
                      <a:pt x="173" y="63"/>
                    </a:lnTo>
                    <a:cubicBezTo>
                      <a:pt x="173" y="20"/>
                      <a:pt x="143" y="1"/>
                      <a:pt x="10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3" name="Google Shape;2323;p37"/>
              <p:cNvSpPr/>
              <p:nvPr/>
            </p:nvSpPr>
            <p:spPr>
              <a:xfrm>
                <a:off x="4212236" y="3765857"/>
                <a:ext cx="3310" cy="8734"/>
              </a:xfrm>
              <a:custGeom>
                <a:avLst/>
                <a:gdLst/>
                <a:ahLst/>
                <a:cxnLst/>
                <a:rect l="l" t="t" r="r" b="b"/>
                <a:pathLst>
                  <a:path w="263" h="694" extrusionOk="0">
                    <a:moveTo>
                      <a:pt x="74" y="0"/>
                    </a:moveTo>
                    <a:cubicBezTo>
                      <a:pt x="35" y="0"/>
                      <a:pt x="0" y="26"/>
                      <a:pt x="0" y="78"/>
                    </a:cubicBezTo>
                    <a:cubicBezTo>
                      <a:pt x="35" y="251"/>
                      <a:pt x="70" y="424"/>
                      <a:pt x="104" y="631"/>
                    </a:cubicBezTo>
                    <a:cubicBezTo>
                      <a:pt x="104" y="674"/>
                      <a:pt x="134" y="694"/>
                      <a:pt x="167" y="694"/>
                    </a:cubicBezTo>
                    <a:cubicBezTo>
                      <a:pt x="213" y="694"/>
                      <a:pt x="262" y="657"/>
                      <a:pt x="242" y="596"/>
                    </a:cubicBezTo>
                    <a:cubicBezTo>
                      <a:pt x="242" y="424"/>
                      <a:pt x="208" y="251"/>
                      <a:pt x="173" y="78"/>
                    </a:cubicBezTo>
                    <a:cubicBezTo>
                      <a:pt x="156" y="26"/>
                      <a:pt x="113" y="0"/>
                      <a:pt x="7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4" name="Google Shape;2324;p37"/>
              <p:cNvSpPr/>
              <p:nvPr/>
            </p:nvSpPr>
            <p:spPr>
              <a:xfrm>
                <a:off x="4217207" y="3768223"/>
                <a:ext cx="2869" cy="5500"/>
              </a:xfrm>
              <a:custGeom>
                <a:avLst/>
                <a:gdLst/>
                <a:ahLst/>
                <a:cxnLst/>
                <a:rect l="l" t="t" r="r" b="b"/>
                <a:pathLst>
                  <a:path w="228" h="437" extrusionOk="0">
                    <a:moveTo>
                      <a:pt x="95" y="0"/>
                    </a:moveTo>
                    <a:cubicBezTo>
                      <a:pt x="50" y="0"/>
                      <a:pt x="0" y="37"/>
                      <a:pt x="20" y="97"/>
                    </a:cubicBezTo>
                    <a:lnTo>
                      <a:pt x="55" y="374"/>
                    </a:lnTo>
                    <a:cubicBezTo>
                      <a:pt x="69" y="417"/>
                      <a:pt x="102" y="437"/>
                      <a:pt x="135" y="437"/>
                    </a:cubicBezTo>
                    <a:cubicBezTo>
                      <a:pt x="181" y="437"/>
                      <a:pt x="228" y="400"/>
                      <a:pt x="228" y="339"/>
                    </a:cubicBezTo>
                    <a:lnTo>
                      <a:pt x="158" y="63"/>
                    </a:lnTo>
                    <a:cubicBezTo>
                      <a:pt x="158" y="19"/>
                      <a:pt x="128" y="0"/>
                      <a:pt x="95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5" name="Google Shape;2325;p37"/>
              <p:cNvSpPr/>
              <p:nvPr/>
            </p:nvSpPr>
            <p:spPr>
              <a:xfrm>
                <a:off x="4212677" y="3756393"/>
                <a:ext cx="3750" cy="9011"/>
              </a:xfrm>
              <a:custGeom>
                <a:avLst/>
                <a:gdLst/>
                <a:ahLst/>
                <a:cxnLst/>
                <a:rect l="l" t="t" r="r" b="b"/>
                <a:pathLst>
                  <a:path w="298" h="716" extrusionOk="0">
                    <a:moveTo>
                      <a:pt x="69" y="0"/>
                    </a:moveTo>
                    <a:cubicBezTo>
                      <a:pt x="0" y="0"/>
                      <a:pt x="0" y="70"/>
                      <a:pt x="35" y="139"/>
                    </a:cubicBezTo>
                    <a:cubicBezTo>
                      <a:pt x="69" y="277"/>
                      <a:pt x="104" y="450"/>
                      <a:pt x="138" y="623"/>
                    </a:cubicBezTo>
                    <a:cubicBezTo>
                      <a:pt x="138" y="690"/>
                      <a:pt x="164" y="715"/>
                      <a:pt x="194" y="715"/>
                    </a:cubicBezTo>
                    <a:cubicBezTo>
                      <a:pt x="241" y="715"/>
                      <a:pt x="298" y="652"/>
                      <a:pt x="277" y="588"/>
                    </a:cubicBezTo>
                    <a:cubicBezTo>
                      <a:pt x="277" y="415"/>
                      <a:pt x="242" y="242"/>
                      <a:pt x="173" y="70"/>
                    </a:cubicBezTo>
                    <a:cubicBezTo>
                      <a:pt x="173" y="0"/>
                      <a:pt x="138" y="0"/>
                      <a:pt x="104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6" name="Google Shape;2326;p37"/>
              <p:cNvSpPr/>
              <p:nvPr/>
            </p:nvSpPr>
            <p:spPr>
              <a:xfrm>
                <a:off x="3920780" y="3765681"/>
                <a:ext cx="3058" cy="6657"/>
              </a:xfrm>
              <a:custGeom>
                <a:avLst/>
                <a:gdLst/>
                <a:ahLst/>
                <a:cxnLst/>
                <a:rect l="l" t="t" r="r" b="b"/>
                <a:pathLst>
                  <a:path w="243" h="529" extrusionOk="0">
                    <a:moveTo>
                      <a:pt x="83" y="1"/>
                    </a:moveTo>
                    <a:cubicBezTo>
                      <a:pt x="40" y="1"/>
                      <a:pt x="1" y="36"/>
                      <a:pt x="1" y="92"/>
                    </a:cubicBezTo>
                    <a:lnTo>
                      <a:pt x="70" y="438"/>
                    </a:lnTo>
                    <a:cubicBezTo>
                      <a:pt x="86" y="502"/>
                      <a:pt x="124" y="529"/>
                      <a:pt x="161" y="529"/>
                    </a:cubicBezTo>
                    <a:cubicBezTo>
                      <a:pt x="203" y="529"/>
                      <a:pt x="243" y="493"/>
                      <a:pt x="243" y="438"/>
                    </a:cubicBezTo>
                    <a:lnTo>
                      <a:pt x="174" y="92"/>
                    </a:lnTo>
                    <a:cubicBezTo>
                      <a:pt x="158" y="28"/>
                      <a:pt x="119" y="1"/>
                      <a:pt x="8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7" name="Google Shape;2327;p37"/>
              <p:cNvSpPr/>
              <p:nvPr/>
            </p:nvSpPr>
            <p:spPr>
              <a:xfrm>
                <a:off x="3927463" y="3767052"/>
                <a:ext cx="4518" cy="7098"/>
              </a:xfrm>
              <a:custGeom>
                <a:avLst/>
                <a:gdLst/>
                <a:ahLst/>
                <a:cxnLst/>
                <a:rect l="l" t="t" r="r" b="b"/>
                <a:pathLst>
                  <a:path w="359" h="564" extrusionOk="0">
                    <a:moveTo>
                      <a:pt x="124" y="1"/>
                    </a:moveTo>
                    <a:cubicBezTo>
                      <a:pt x="66" y="1"/>
                      <a:pt x="0" y="54"/>
                      <a:pt x="23" y="121"/>
                    </a:cubicBezTo>
                    <a:lnTo>
                      <a:pt x="161" y="536"/>
                    </a:lnTo>
                    <a:cubicBezTo>
                      <a:pt x="171" y="555"/>
                      <a:pt x="191" y="564"/>
                      <a:pt x="215" y="564"/>
                    </a:cubicBezTo>
                    <a:cubicBezTo>
                      <a:pt x="276" y="564"/>
                      <a:pt x="359" y="507"/>
                      <a:pt x="334" y="432"/>
                    </a:cubicBezTo>
                    <a:lnTo>
                      <a:pt x="196" y="52"/>
                    </a:lnTo>
                    <a:cubicBezTo>
                      <a:pt x="184" y="16"/>
                      <a:pt x="155" y="1"/>
                      <a:pt x="12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8" name="Google Shape;2328;p37"/>
              <p:cNvSpPr/>
              <p:nvPr/>
            </p:nvSpPr>
            <p:spPr>
              <a:xfrm>
                <a:off x="3927513" y="3750679"/>
                <a:ext cx="3989" cy="7564"/>
              </a:xfrm>
              <a:custGeom>
                <a:avLst/>
                <a:gdLst/>
                <a:ahLst/>
                <a:cxnLst/>
                <a:rect l="l" t="t" r="r" b="b"/>
                <a:pathLst>
                  <a:path w="317" h="601" extrusionOk="0">
                    <a:moveTo>
                      <a:pt x="89" y="0"/>
                    </a:moveTo>
                    <a:cubicBezTo>
                      <a:pt x="41" y="0"/>
                      <a:pt x="0" y="35"/>
                      <a:pt x="19" y="109"/>
                    </a:cubicBezTo>
                    <a:cubicBezTo>
                      <a:pt x="53" y="212"/>
                      <a:pt x="88" y="385"/>
                      <a:pt x="123" y="524"/>
                    </a:cubicBezTo>
                    <a:cubicBezTo>
                      <a:pt x="136" y="579"/>
                      <a:pt x="172" y="601"/>
                      <a:pt x="208" y="601"/>
                    </a:cubicBezTo>
                    <a:cubicBezTo>
                      <a:pt x="262" y="601"/>
                      <a:pt x="316" y="551"/>
                      <a:pt x="295" y="489"/>
                    </a:cubicBezTo>
                    <a:cubicBezTo>
                      <a:pt x="261" y="385"/>
                      <a:pt x="226" y="212"/>
                      <a:pt x="192" y="74"/>
                    </a:cubicBezTo>
                    <a:cubicBezTo>
                      <a:pt x="176" y="26"/>
                      <a:pt x="130" y="0"/>
                      <a:pt x="89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9" name="Google Shape;2329;p37"/>
              <p:cNvSpPr/>
              <p:nvPr/>
            </p:nvSpPr>
            <p:spPr>
              <a:xfrm>
                <a:off x="4010285" y="3635665"/>
                <a:ext cx="3385" cy="9917"/>
              </a:xfrm>
              <a:custGeom>
                <a:avLst/>
                <a:gdLst/>
                <a:ahLst/>
                <a:cxnLst/>
                <a:rect l="l" t="t" r="r" b="b"/>
                <a:pathLst>
                  <a:path w="269" h="788" extrusionOk="0">
                    <a:moveTo>
                      <a:pt x="107" y="1"/>
                    </a:moveTo>
                    <a:cubicBezTo>
                      <a:pt x="53" y="1"/>
                      <a:pt x="0" y="44"/>
                      <a:pt x="44" y="88"/>
                    </a:cubicBezTo>
                    <a:cubicBezTo>
                      <a:pt x="78" y="295"/>
                      <a:pt x="78" y="503"/>
                      <a:pt x="113" y="710"/>
                    </a:cubicBezTo>
                    <a:cubicBezTo>
                      <a:pt x="113" y="762"/>
                      <a:pt x="156" y="788"/>
                      <a:pt x="195" y="788"/>
                    </a:cubicBezTo>
                    <a:cubicBezTo>
                      <a:pt x="234" y="788"/>
                      <a:pt x="268" y="762"/>
                      <a:pt x="251" y="710"/>
                    </a:cubicBezTo>
                    <a:cubicBezTo>
                      <a:pt x="251" y="468"/>
                      <a:pt x="217" y="261"/>
                      <a:pt x="182" y="53"/>
                    </a:cubicBezTo>
                    <a:cubicBezTo>
                      <a:pt x="169" y="15"/>
                      <a:pt x="138" y="1"/>
                      <a:pt x="10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0" name="Google Shape;2330;p37"/>
              <p:cNvSpPr/>
              <p:nvPr/>
            </p:nvSpPr>
            <p:spPr>
              <a:xfrm>
                <a:off x="4016703" y="3637528"/>
                <a:ext cx="3713" cy="9539"/>
              </a:xfrm>
              <a:custGeom>
                <a:avLst/>
                <a:gdLst/>
                <a:ahLst/>
                <a:cxnLst/>
                <a:rect l="l" t="t" r="r" b="b"/>
                <a:pathLst>
                  <a:path w="295" h="758" extrusionOk="0">
                    <a:moveTo>
                      <a:pt x="61" y="0"/>
                    </a:moveTo>
                    <a:cubicBezTo>
                      <a:pt x="26" y="0"/>
                      <a:pt x="0" y="26"/>
                      <a:pt x="18" y="78"/>
                    </a:cubicBezTo>
                    <a:lnTo>
                      <a:pt x="121" y="666"/>
                    </a:lnTo>
                    <a:cubicBezTo>
                      <a:pt x="121" y="730"/>
                      <a:pt x="159" y="757"/>
                      <a:pt x="199" y="757"/>
                    </a:cubicBezTo>
                    <a:cubicBezTo>
                      <a:pt x="245" y="757"/>
                      <a:pt x="294" y="721"/>
                      <a:pt x="294" y="666"/>
                    </a:cubicBezTo>
                    <a:lnTo>
                      <a:pt x="156" y="78"/>
                    </a:lnTo>
                    <a:cubicBezTo>
                      <a:pt x="139" y="26"/>
                      <a:pt x="95" y="0"/>
                      <a:pt x="61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1" name="Google Shape;2331;p37"/>
              <p:cNvSpPr/>
              <p:nvPr/>
            </p:nvSpPr>
            <p:spPr>
              <a:xfrm>
                <a:off x="4020554" y="3630895"/>
                <a:ext cx="4518" cy="7916"/>
              </a:xfrm>
              <a:custGeom>
                <a:avLst/>
                <a:gdLst/>
                <a:ahLst/>
                <a:cxnLst/>
                <a:rect l="l" t="t" r="r" b="b"/>
                <a:pathLst>
                  <a:path w="359" h="629" extrusionOk="0">
                    <a:moveTo>
                      <a:pt x="99" y="1"/>
                    </a:moveTo>
                    <a:cubicBezTo>
                      <a:pt x="51" y="1"/>
                      <a:pt x="0" y="54"/>
                      <a:pt x="23" y="121"/>
                    </a:cubicBezTo>
                    <a:cubicBezTo>
                      <a:pt x="57" y="225"/>
                      <a:pt x="126" y="398"/>
                      <a:pt x="161" y="571"/>
                    </a:cubicBezTo>
                    <a:cubicBezTo>
                      <a:pt x="182" y="612"/>
                      <a:pt x="209" y="629"/>
                      <a:pt x="236" y="629"/>
                    </a:cubicBezTo>
                    <a:cubicBezTo>
                      <a:pt x="298" y="629"/>
                      <a:pt x="358" y="539"/>
                      <a:pt x="334" y="467"/>
                    </a:cubicBezTo>
                    <a:cubicBezTo>
                      <a:pt x="299" y="363"/>
                      <a:pt x="230" y="190"/>
                      <a:pt x="161" y="52"/>
                    </a:cubicBezTo>
                    <a:cubicBezTo>
                      <a:pt x="149" y="16"/>
                      <a:pt x="124" y="1"/>
                      <a:pt x="99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2" name="Google Shape;2332;p37"/>
              <p:cNvSpPr/>
              <p:nvPr/>
            </p:nvSpPr>
            <p:spPr>
              <a:xfrm>
                <a:off x="3927312" y="3485111"/>
                <a:ext cx="3738" cy="12824"/>
              </a:xfrm>
              <a:custGeom>
                <a:avLst/>
                <a:gdLst/>
                <a:ahLst/>
                <a:cxnLst/>
                <a:rect l="l" t="t" r="r" b="b"/>
                <a:pathLst>
                  <a:path w="297" h="1019" extrusionOk="0">
                    <a:moveTo>
                      <a:pt x="96" y="0"/>
                    </a:moveTo>
                    <a:cubicBezTo>
                      <a:pt x="50" y="0"/>
                      <a:pt x="0" y="36"/>
                      <a:pt x="0" y="91"/>
                    </a:cubicBezTo>
                    <a:cubicBezTo>
                      <a:pt x="35" y="368"/>
                      <a:pt x="69" y="679"/>
                      <a:pt x="104" y="956"/>
                    </a:cubicBezTo>
                    <a:cubicBezTo>
                      <a:pt x="118" y="999"/>
                      <a:pt x="157" y="1018"/>
                      <a:pt x="195" y="1018"/>
                    </a:cubicBezTo>
                    <a:cubicBezTo>
                      <a:pt x="247" y="1018"/>
                      <a:pt x="297" y="981"/>
                      <a:pt x="277" y="921"/>
                    </a:cubicBezTo>
                    <a:cubicBezTo>
                      <a:pt x="242" y="645"/>
                      <a:pt x="208" y="368"/>
                      <a:pt x="173" y="91"/>
                    </a:cubicBezTo>
                    <a:cubicBezTo>
                      <a:pt x="173" y="27"/>
                      <a:pt x="136" y="0"/>
                      <a:pt x="96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3" name="Google Shape;2333;p37"/>
              <p:cNvSpPr/>
              <p:nvPr/>
            </p:nvSpPr>
            <p:spPr>
              <a:xfrm>
                <a:off x="3932535" y="3485463"/>
                <a:ext cx="3486" cy="11024"/>
              </a:xfrm>
              <a:custGeom>
                <a:avLst/>
                <a:gdLst/>
                <a:ahLst/>
                <a:cxnLst/>
                <a:rect l="l" t="t" r="r" b="b"/>
                <a:pathLst>
                  <a:path w="277" h="876" extrusionOk="0">
                    <a:moveTo>
                      <a:pt x="93" y="1"/>
                    </a:moveTo>
                    <a:cubicBezTo>
                      <a:pt x="47" y="1"/>
                      <a:pt x="0" y="38"/>
                      <a:pt x="0" y="98"/>
                    </a:cubicBezTo>
                    <a:cubicBezTo>
                      <a:pt x="69" y="340"/>
                      <a:pt x="104" y="582"/>
                      <a:pt x="69" y="824"/>
                    </a:cubicBezTo>
                    <a:cubicBezTo>
                      <a:pt x="86" y="858"/>
                      <a:pt x="130" y="876"/>
                      <a:pt x="169" y="876"/>
                    </a:cubicBezTo>
                    <a:cubicBezTo>
                      <a:pt x="207" y="876"/>
                      <a:pt x="242" y="858"/>
                      <a:pt x="242" y="824"/>
                    </a:cubicBezTo>
                    <a:cubicBezTo>
                      <a:pt x="277" y="582"/>
                      <a:pt x="242" y="305"/>
                      <a:pt x="173" y="63"/>
                    </a:cubicBezTo>
                    <a:cubicBezTo>
                      <a:pt x="158" y="20"/>
                      <a:pt x="126" y="1"/>
                      <a:pt x="9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4" name="Google Shape;2334;p37"/>
              <p:cNvSpPr/>
              <p:nvPr/>
            </p:nvSpPr>
            <p:spPr>
              <a:xfrm>
                <a:off x="3943408" y="3492423"/>
                <a:ext cx="3058" cy="8117"/>
              </a:xfrm>
              <a:custGeom>
                <a:avLst/>
                <a:gdLst/>
                <a:ahLst/>
                <a:cxnLst/>
                <a:rect l="l" t="t" r="r" b="b"/>
                <a:pathLst>
                  <a:path w="243" h="645" extrusionOk="0">
                    <a:moveTo>
                      <a:pt x="107" y="1"/>
                    </a:moveTo>
                    <a:cubicBezTo>
                      <a:pt x="59" y="1"/>
                      <a:pt x="0" y="38"/>
                      <a:pt x="0" y="98"/>
                    </a:cubicBezTo>
                    <a:lnTo>
                      <a:pt x="69" y="582"/>
                    </a:lnTo>
                    <a:cubicBezTo>
                      <a:pt x="84" y="625"/>
                      <a:pt x="116" y="645"/>
                      <a:pt x="150" y="645"/>
                    </a:cubicBezTo>
                    <a:cubicBezTo>
                      <a:pt x="195" y="645"/>
                      <a:pt x="242" y="608"/>
                      <a:pt x="242" y="547"/>
                    </a:cubicBezTo>
                    <a:lnTo>
                      <a:pt x="173" y="64"/>
                    </a:lnTo>
                    <a:cubicBezTo>
                      <a:pt x="173" y="20"/>
                      <a:pt x="143" y="1"/>
                      <a:pt x="10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5" name="Google Shape;2335;p37"/>
              <p:cNvSpPr/>
              <p:nvPr/>
            </p:nvSpPr>
            <p:spPr>
              <a:xfrm>
                <a:off x="4049978" y="3529397"/>
                <a:ext cx="3058" cy="7501"/>
              </a:xfrm>
              <a:custGeom>
                <a:avLst/>
                <a:gdLst/>
                <a:ahLst/>
                <a:cxnLst/>
                <a:rect l="l" t="t" r="r" b="b"/>
                <a:pathLst>
                  <a:path w="243" h="596" extrusionOk="0">
                    <a:moveTo>
                      <a:pt x="93" y="1"/>
                    </a:moveTo>
                    <a:cubicBezTo>
                      <a:pt x="47" y="1"/>
                      <a:pt x="1" y="38"/>
                      <a:pt x="1" y="98"/>
                    </a:cubicBezTo>
                    <a:lnTo>
                      <a:pt x="70" y="547"/>
                    </a:lnTo>
                    <a:cubicBezTo>
                      <a:pt x="85" y="579"/>
                      <a:pt x="122" y="596"/>
                      <a:pt x="157" y="596"/>
                    </a:cubicBezTo>
                    <a:cubicBezTo>
                      <a:pt x="201" y="596"/>
                      <a:pt x="243" y="570"/>
                      <a:pt x="243" y="513"/>
                    </a:cubicBezTo>
                    <a:lnTo>
                      <a:pt x="173" y="64"/>
                    </a:lnTo>
                    <a:cubicBezTo>
                      <a:pt x="159" y="20"/>
                      <a:pt x="126" y="1"/>
                      <a:pt x="9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6" name="Google Shape;2336;p37"/>
              <p:cNvSpPr/>
              <p:nvPr/>
            </p:nvSpPr>
            <p:spPr>
              <a:xfrm>
                <a:off x="4042150" y="3525924"/>
                <a:ext cx="3486" cy="8117"/>
              </a:xfrm>
              <a:custGeom>
                <a:avLst/>
                <a:gdLst/>
                <a:ahLst/>
                <a:cxnLst/>
                <a:rect l="l" t="t" r="r" b="b"/>
                <a:pathLst>
                  <a:path w="277" h="645" extrusionOk="0">
                    <a:moveTo>
                      <a:pt x="93" y="0"/>
                    </a:moveTo>
                    <a:cubicBezTo>
                      <a:pt x="47" y="0"/>
                      <a:pt x="0" y="37"/>
                      <a:pt x="0" y="98"/>
                    </a:cubicBezTo>
                    <a:lnTo>
                      <a:pt x="104" y="582"/>
                    </a:lnTo>
                    <a:cubicBezTo>
                      <a:pt x="119" y="625"/>
                      <a:pt x="151" y="644"/>
                      <a:pt x="184" y="644"/>
                    </a:cubicBezTo>
                    <a:cubicBezTo>
                      <a:pt x="230" y="644"/>
                      <a:pt x="277" y="607"/>
                      <a:pt x="277" y="547"/>
                    </a:cubicBezTo>
                    <a:lnTo>
                      <a:pt x="173" y="63"/>
                    </a:lnTo>
                    <a:cubicBezTo>
                      <a:pt x="159" y="20"/>
                      <a:pt x="126" y="0"/>
                      <a:pt x="9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7" name="Google Shape;2337;p37"/>
              <p:cNvSpPr/>
              <p:nvPr/>
            </p:nvSpPr>
            <p:spPr>
              <a:xfrm>
                <a:off x="4036499" y="3404995"/>
                <a:ext cx="3486" cy="8986"/>
              </a:xfrm>
              <a:custGeom>
                <a:avLst/>
                <a:gdLst/>
                <a:ahLst/>
                <a:cxnLst/>
                <a:rect l="l" t="t" r="r" b="b"/>
                <a:pathLst>
                  <a:path w="277" h="714" extrusionOk="0">
                    <a:moveTo>
                      <a:pt x="93" y="0"/>
                    </a:moveTo>
                    <a:cubicBezTo>
                      <a:pt x="47" y="0"/>
                      <a:pt x="0" y="37"/>
                      <a:pt x="0" y="97"/>
                    </a:cubicBezTo>
                    <a:lnTo>
                      <a:pt x="104" y="651"/>
                    </a:lnTo>
                    <a:cubicBezTo>
                      <a:pt x="118" y="694"/>
                      <a:pt x="151" y="713"/>
                      <a:pt x="184" y="713"/>
                    </a:cubicBezTo>
                    <a:cubicBezTo>
                      <a:pt x="230" y="713"/>
                      <a:pt x="277" y="676"/>
                      <a:pt x="277" y="616"/>
                    </a:cubicBezTo>
                    <a:lnTo>
                      <a:pt x="173" y="63"/>
                    </a:lnTo>
                    <a:cubicBezTo>
                      <a:pt x="158" y="19"/>
                      <a:pt x="126" y="0"/>
                      <a:pt x="9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8" name="Google Shape;2338;p37"/>
              <p:cNvSpPr/>
              <p:nvPr/>
            </p:nvSpPr>
            <p:spPr>
              <a:xfrm>
                <a:off x="4039784" y="3405863"/>
                <a:ext cx="4556" cy="1048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833" extrusionOk="0">
                    <a:moveTo>
                      <a:pt x="135" y="1"/>
                    </a:moveTo>
                    <a:cubicBezTo>
                      <a:pt x="76" y="1"/>
                      <a:pt x="0" y="57"/>
                      <a:pt x="50" y="132"/>
                    </a:cubicBezTo>
                    <a:cubicBezTo>
                      <a:pt x="154" y="305"/>
                      <a:pt x="223" y="512"/>
                      <a:pt x="188" y="754"/>
                    </a:cubicBezTo>
                    <a:cubicBezTo>
                      <a:pt x="188" y="806"/>
                      <a:pt x="232" y="832"/>
                      <a:pt x="275" y="832"/>
                    </a:cubicBezTo>
                    <a:cubicBezTo>
                      <a:pt x="318" y="832"/>
                      <a:pt x="361" y="806"/>
                      <a:pt x="361" y="754"/>
                    </a:cubicBezTo>
                    <a:cubicBezTo>
                      <a:pt x="361" y="512"/>
                      <a:pt x="327" y="270"/>
                      <a:pt x="188" y="28"/>
                    </a:cubicBezTo>
                    <a:cubicBezTo>
                      <a:pt x="179" y="9"/>
                      <a:pt x="158" y="1"/>
                      <a:pt x="135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9" name="Google Shape;2339;p37"/>
              <p:cNvSpPr/>
              <p:nvPr/>
            </p:nvSpPr>
            <p:spPr>
              <a:xfrm>
                <a:off x="3881074" y="3504064"/>
                <a:ext cx="15480" cy="13806"/>
              </a:xfrm>
              <a:custGeom>
                <a:avLst/>
                <a:gdLst/>
                <a:ahLst/>
                <a:cxnLst/>
                <a:rect l="l" t="t" r="r" b="b"/>
                <a:pathLst>
                  <a:path w="1230" h="1097" extrusionOk="0">
                    <a:moveTo>
                      <a:pt x="625" y="0"/>
                    </a:moveTo>
                    <a:cubicBezTo>
                      <a:pt x="315" y="0"/>
                      <a:pt x="1" y="246"/>
                      <a:pt x="79" y="659"/>
                    </a:cubicBezTo>
                    <a:cubicBezTo>
                      <a:pt x="139" y="959"/>
                      <a:pt x="375" y="1097"/>
                      <a:pt x="611" y="1097"/>
                    </a:cubicBezTo>
                    <a:cubicBezTo>
                      <a:pt x="920" y="1097"/>
                      <a:pt x="1229" y="863"/>
                      <a:pt x="1151" y="452"/>
                    </a:cubicBezTo>
                    <a:cubicBezTo>
                      <a:pt x="1092" y="140"/>
                      <a:pt x="860" y="0"/>
                      <a:pt x="625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0" name="Google Shape;2340;p37"/>
              <p:cNvSpPr/>
              <p:nvPr/>
            </p:nvSpPr>
            <p:spPr>
              <a:xfrm>
                <a:off x="4342730" y="3349180"/>
                <a:ext cx="16348" cy="13856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1101" extrusionOk="0">
                    <a:moveTo>
                      <a:pt x="667" y="0"/>
                    </a:moveTo>
                    <a:cubicBezTo>
                      <a:pt x="641" y="0"/>
                      <a:pt x="615" y="2"/>
                      <a:pt x="589" y="4"/>
                    </a:cubicBezTo>
                    <a:cubicBezTo>
                      <a:pt x="105" y="108"/>
                      <a:pt x="1" y="730"/>
                      <a:pt x="381" y="1007"/>
                    </a:cubicBezTo>
                    <a:cubicBezTo>
                      <a:pt x="479" y="1072"/>
                      <a:pt x="582" y="1101"/>
                      <a:pt x="682" y="1101"/>
                    </a:cubicBezTo>
                    <a:cubicBezTo>
                      <a:pt x="1007" y="1101"/>
                      <a:pt x="1298" y="797"/>
                      <a:pt x="1245" y="454"/>
                    </a:cubicBezTo>
                    <a:cubicBezTo>
                      <a:pt x="1182" y="169"/>
                      <a:pt x="945" y="0"/>
                      <a:pt x="667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1" name="Google Shape;2341;p37"/>
              <p:cNvSpPr/>
              <p:nvPr/>
            </p:nvSpPr>
            <p:spPr>
              <a:xfrm>
                <a:off x="3904684" y="3514887"/>
                <a:ext cx="6972" cy="6620"/>
              </a:xfrm>
              <a:custGeom>
                <a:avLst/>
                <a:gdLst/>
                <a:ahLst/>
                <a:cxnLst/>
                <a:rect l="l" t="t" r="r" b="b"/>
                <a:pathLst>
                  <a:path w="554" h="526" extrusionOk="0">
                    <a:moveTo>
                      <a:pt x="297" y="0"/>
                    </a:moveTo>
                    <a:cubicBezTo>
                      <a:pt x="279" y="0"/>
                      <a:pt x="261" y="2"/>
                      <a:pt x="243" y="7"/>
                    </a:cubicBezTo>
                    <a:cubicBezTo>
                      <a:pt x="105" y="7"/>
                      <a:pt x="1" y="145"/>
                      <a:pt x="35" y="283"/>
                    </a:cubicBezTo>
                    <a:cubicBezTo>
                      <a:pt x="70" y="456"/>
                      <a:pt x="174" y="525"/>
                      <a:pt x="312" y="525"/>
                    </a:cubicBezTo>
                    <a:cubicBezTo>
                      <a:pt x="485" y="491"/>
                      <a:pt x="554" y="352"/>
                      <a:pt x="554" y="214"/>
                    </a:cubicBezTo>
                    <a:cubicBezTo>
                      <a:pt x="524" y="94"/>
                      <a:pt x="416" y="0"/>
                      <a:pt x="297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2" name="Google Shape;2342;p37"/>
              <p:cNvSpPr/>
              <p:nvPr/>
            </p:nvSpPr>
            <p:spPr>
              <a:xfrm>
                <a:off x="4334034" y="3365327"/>
                <a:ext cx="7740" cy="6720"/>
              </a:xfrm>
              <a:custGeom>
                <a:avLst/>
                <a:gdLst/>
                <a:ahLst/>
                <a:cxnLst/>
                <a:rect l="l" t="t" r="r" b="b"/>
                <a:pathLst>
                  <a:path w="615" h="534" extrusionOk="0">
                    <a:moveTo>
                      <a:pt x="277" y="0"/>
                    </a:moveTo>
                    <a:cubicBezTo>
                      <a:pt x="35" y="69"/>
                      <a:pt x="1" y="346"/>
                      <a:pt x="174" y="484"/>
                    </a:cubicBezTo>
                    <a:cubicBezTo>
                      <a:pt x="224" y="518"/>
                      <a:pt x="278" y="533"/>
                      <a:pt x="328" y="533"/>
                    </a:cubicBezTo>
                    <a:cubicBezTo>
                      <a:pt x="483" y="533"/>
                      <a:pt x="614" y="390"/>
                      <a:pt x="588" y="208"/>
                    </a:cubicBezTo>
                    <a:cubicBezTo>
                      <a:pt x="554" y="69"/>
                      <a:pt x="415" y="0"/>
                      <a:pt x="277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3" name="Google Shape;2343;p37"/>
              <p:cNvSpPr/>
              <p:nvPr/>
            </p:nvSpPr>
            <p:spPr>
              <a:xfrm>
                <a:off x="4304887" y="3394385"/>
                <a:ext cx="7740" cy="6808"/>
              </a:xfrm>
              <a:custGeom>
                <a:avLst/>
                <a:gdLst/>
                <a:ahLst/>
                <a:cxnLst/>
                <a:rect l="l" t="t" r="r" b="b"/>
                <a:pathLst>
                  <a:path w="615" h="541" extrusionOk="0">
                    <a:moveTo>
                      <a:pt x="332" y="1"/>
                    </a:moveTo>
                    <a:cubicBezTo>
                      <a:pt x="314" y="1"/>
                      <a:pt x="296" y="3"/>
                      <a:pt x="277" y="7"/>
                    </a:cubicBezTo>
                    <a:cubicBezTo>
                      <a:pt x="70" y="42"/>
                      <a:pt x="1" y="353"/>
                      <a:pt x="174" y="491"/>
                    </a:cubicBezTo>
                    <a:cubicBezTo>
                      <a:pt x="225" y="525"/>
                      <a:pt x="278" y="540"/>
                      <a:pt x="328" y="540"/>
                    </a:cubicBezTo>
                    <a:cubicBezTo>
                      <a:pt x="483" y="540"/>
                      <a:pt x="614" y="397"/>
                      <a:pt x="588" y="215"/>
                    </a:cubicBezTo>
                    <a:cubicBezTo>
                      <a:pt x="558" y="95"/>
                      <a:pt x="450" y="1"/>
                      <a:pt x="332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4" name="Google Shape;2344;p37"/>
              <p:cNvSpPr/>
              <p:nvPr/>
            </p:nvSpPr>
            <p:spPr>
              <a:xfrm>
                <a:off x="4097486" y="3003760"/>
                <a:ext cx="7979" cy="4631"/>
              </a:xfrm>
              <a:custGeom>
                <a:avLst/>
                <a:gdLst/>
                <a:ahLst/>
                <a:cxnLst/>
                <a:rect l="l" t="t" r="r" b="b"/>
                <a:pathLst>
                  <a:path w="634" h="368" extrusionOk="0">
                    <a:moveTo>
                      <a:pt x="359" y="0"/>
                    </a:moveTo>
                    <a:cubicBezTo>
                      <a:pt x="341" y="0"/>
                      <a:pt x="323" y="2"/>
                      <a:pt x="304" y="7"/>
                    </a:cubicBezTo>
                    <a:cubicBezTo>
                      <a:pt x="1" y="57"/>
                      <a:pt x="345" y="367"/>
                      <a:pt x="525" y="367"/>
                    </a:cubicBezTo>
                    <a:cubicBezTo>
                      <a:pt x="590" y="367"/>
                      <a:pt x="634" y="325"/>
                      <a:pt x="615" y="214"/>
                    </a:cubicBezTo>
                    <a:cubicBezTo>
                      <a:pt x="585" y="94"/>
                      <a:pt x="477" y="0"/>
                      <a:pt x="359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5" name="Google Shape;2345;p37"/>
              <p:cNvSpPr/>
              <p:nvPr/>
            </p:nvSpPr>
            <p:spPr>
              <a:xfrm>
                <a:off x="3920780" y="3155673"/>
                <a:ext cx="35162" cy="20438"/>
              </a:xfrm>
              <a:custGeom>
                <a:avLst/>
                <a:gdLst/>
                <a:ahLst/>
                <a:cxnLst/>
                <a:rect l="l" t="t" r="r" b="b"/>
                <a:pathLst>
                  <a:path w="2794" h="1624" extrusionOk="0">
                    <a:moveTo>
                      <a:pt x="2175" y="0"/>
                    </a:moveTo>
                    <a:cubicBezTo>
                      <a:pt x="1680" y="0"/>
                      <a:pt x="990" y="230"/>
                      <a:pt x="830" y="310"/>
                    </a:cubicBezTo>
                    <a:cubicBezTo>
                      <a:pt x="450" y="448"/>
                      <a:pt x="174" y="759"/>
                      <a:pt x="35" y="1140"/>
                    </a:cubicBezTo>
                    <a:cubicBezTo>
                      <a:pt x="1" y="1312"/>
                      <a:pt x="70" y="1485"/>
                      <a:pt x="208" y="1589"/>
                    </a:cubicBezTo>
                    <a:cubicBezTo>
                      <a:pt x="277" y="1589"/>
                      <a:pt x="312" y="1624"/>
                      <a:pt x="381" y="1624"/>
                    </a:cubicBezTo>
                    <a:cubicBezTo>
                      <a:pt x="519" y="1624"/>
                      <a:pt x="623" y="1624"/>
                      <a:pt x="761" y="1589"/>
                    </a:cubicBezTo>
                    <a:cubicBezTo>
                      <a:pt x="934" y="1554"/>
                      <a:pt x="1107" y="1451"/>
                      <a:pt x="1280" y="1382"/>
                    </a:cubicBezTo>
                    <a:lnTo>
                      <a:pt x="2351" y="829"/>
                    </a:lnTo>
                    <a:cubicBezTo>
                      <a:pt x="2489" y="759"/>
                      <a:pt x="2593" y="656"/>
                      <a:pt x="2662" y="517"/>
                    </a:cubicBezTo>
                    <a:cubicBezTo>
                      <a:pt x="2794" y="123"/>
                      <a:pt x="2537" y="0"/>
                      <a:pt x="2175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6" name="Google Shape;2346;p37"/>
              <p:cNvSpPr/>
              <p:nvPr/>
            </p:nvSpPr>
            <p:spPr>
              <a:xfrm>
                <a:off x="4084347" y="3124576"/>
                <a:ext cx="41770" cy="18588"/>
              </a:xfrm>
              <a:custGeom>
                <a:avLst/>
                <a:gdLst/>
                <a:ahLst/>
                <a:cxnLst/>
                <a:rect l="l" t="t" r="r" b="b"/>
                <a:pathLst>
                  <a:path w="3319" h="1477" extrusionOk="0">
                    <a:moveTo>
                      <a:pt x="1759" y="1"/>
                    </a:moveTo>
                    <a:cubicBezTo>
                      <a:pt x="1298" y="1"/>
                      <a:pt x="839" y="105"/>
                      <a:pt x="415" y="327"/>
                    </a:cubicBezTo>
                    <a:cubicBezTo>
                      <a:pt x="208" y="431"/>
                      <a:pt x="0" y="638"/>
                      <a:pt x="69" y="845"/>
                    </a:cubicBezTo>
                    <a:cubicBezTo>
                      <a:pt x="139" y="984"/>
                      <a:pt x="242" y="1087"/>
                      <a:pt x="415" y="1122"/>
                    </a:cubicBezTo>
                    <a:cubicBezTo>
                      <a:pt x="864" y="1260"/>
                      <a:pt x="1383" y="1191"/>
                      <a:pt x="1867" y="1295"/>
                    </a:cubicBezTo>
                    <a:cubicBezTo>
                      <a:pt x="2074" y="1364"/>
                      <a:pt x="2316" y="1433"/>
                      <a:pt x="2558" y="1468"/>
                    </a:cubicBezTo>
                    <a:cubicBezTo>
                      <a:pt x="2592" y="1473"/>
                      <a:pt x="2626" y="1476"/>
                      <a:pt x="2661" y="1476"/>
                    </a:cubicBezTo>
                    <a:cubicBezTo>
                      <a:pt x="2842" y="1476"/>
                      <a:pt x="3036" y="1399"/>
                      <a:pt x="3180" y="1226"/>
                    </a:cubicBezTo>
                    <a:cubicBezTo>
                      <a:pt x="3319" y="1053"/>
                      <a:pt x="3319" y="811"/>
                      <a:pt x="3215" y="603"/>
                    </a:cubicBezTo>
                    <a:cubicBezTo>
                      <a:pt x="3111" y="396"/>
                      <a:pt x="2938" y="258"/>
                      <a:pt x="2731" y="154"/>
                    </a:cubicBezTo>
                    <a:cubicBezTo>
                      <a:pt x="2415" y="53"/>
                      <a:pt x="2086" y="1"/>
                      <a:pt x="1759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7" name="Google Shape;2347;p37"/>
              <p:cNvSpPr/>
              <p:nvPr/>
            </p:nvSpPr>
            <p:spPr>
              <a:xfrm>
                <a:off x="3991684" y="3203937"/>
                <a:ext cx="69620" cy="30254"/>
              </a:xfrm>
              <a:custGeom>
                <a:avLst/>
                <a:gdLst/>
                <a:ahLst/>
                <a:cxnLst/>
                <a:rect l="l" t="t" r="r" b="b"/>
                <a:pathLst>
                  <a:path w="5532" h="2404" extrusionOk="0">
                    <a:moveTo>
                      <a:pt x="5531" y="1"/>
                    </a:moveTo>
                    <a:lnTo>
                      <a:pt x="5531" y="1"/>
                    </a:lnTo>
                    <a:cubicBezTo>
                      <a:pt x="5324" y="208"/>
                      <a:pt x="5186" y="450"/>
                      <a:pt x="4978" y="623"/>
                    </a:cubicBezTo>
                    <a:cubicBezTo>
                      <a:pt x="4805" y="830"/>
                      <a:pt x="4598" y="1003"/>
                      <a:pt x="4391" y="1141"/>
                    </a:cubicBezTo>
                    <a:cubicBezTo>
                      <a:pt x="4218" y="1314"/>
                      <a:pt x="3976" y="1418"/>
                      <a:pt x="3769" y="1522"/>
                    </a:cubicBezTo>
                    <a:cubicBezTo>
                      <a:pt x="3630" y="1556"/>
                      <a:pt x="3527" y="1591"/>
                      <a:pt x="3423" y="1625"/>
                    </a:cubicBezTo>
                    <a:cubicBezTo>
                      <a:pt x="3285" y="1660"/>
                      <a:pt x="3181" y="1660"/>
                      <a:pt x="3077" y="1694"/>
                    </a:cubicBezTo>
                    <a:cubicBezTo>
                      <a:pt x="2955" y="1703"/>
                      <a:pt x="2832" y="1707"/>
                      <a:pt x="2710" y="1707"/>
                    </a:cubicBezTo>
                    <a:cubicBezTo>
                      <a:pt x="2316" y="1707"/>
                      <a:pt x="1926" y="1662"/>
                      <a:pt x="1556" y="1556"/>
                    </a:cubicBezTo>
                    <a:cubicBezTo>
                      <a:pt x="1038" y="1418"/>
                      <a:pt x="485" y="1245"/>
                      <a:pt x="1" y="1038"/>
                    </a:cubicBezTo>
                    <a:lnTo>
                      <a:pt x="1" y="1038"/>
                    </a:lnTo>
                    <a:cubicBezTo>
                      <a:pt x="381" y="1487"/>
                      <a:pt x="830" y="1833"/>
                      <a:pt x="1384" y="2075"/>
                    </a:cubicBezTo>
                    <a:cubicBezTo>
                      <a:pt x="1840" y="2274"/>
                      <a:pt x="2320" y="2403"/>
                      <a:pt x="2824" y="2403"/>
                    </a:cubicBezTo>
                    <a:cubicBezTo>
                      <a:pt x="2931" y="2403"/>
                      <a:pt x="3038" y="2398"/>
                      <a:pt x="3146" y="2386"/>
                    </a:cubicBezTo>
                    <a:cubicBezTo>
                      <a:pt x="3319" y="2386"/>
                      <a:pt x="3457" y="2351"/>
                      <a:pt x="3596" y="2317"/>
                    </a:cubicBezTo>
                    <a:lnTo>
                      <a:pt x="4045" y="2144"/>
                    </a:lnTo>
                    <a:cubicBezTo>
                      <a:pt x="4322" y="1971"/>
                      <a:pt x="4564" y="1798"/>
                      <a:pt x="4771" y="1556"/>
                    </a:cubicBezTo>
                    <a:cubicBezTo>
                      <a:pt x="4978" y="1349"/>
                      <a:pt x="5151" y="1107"/>
                      <a:pt x="5289" y="830"/>
                    </a:cubicBezTo>
                    <a:cubicBezTo>
                      <a:pt x="5393" y="554"/>
                      <a:pt x="5462" y="277"/>
                      <a:pt x="5531" y="1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8" name="Google Shape;2348;p37"/>
              <p:cNvSpPr/>
              <p:nvPr/>
            </p:nvSpPr>
            <p:spPr>
              <a:xfrm>
                <a:off x="4097398" y="3197858"/>
                <a:ext cx="64196" cy="53511"/>
              </a:xfrm>
              <a:custGeom>
                <a:avLst/>
                <a:gdLst/>
                <a:ahLst/>
                <a:cxnLst/>
                <a:rect l="l" t="t" r="r" b="b"/>
                <a:pathLst>
                  <a:path w="5101" h="4252" extrusionOk="0">
                    <a:moveTo>
                      <a:pt x="2737" y="0"/>
                    </a:moveTo>
                    <a:cubicBezTo>
                      <a:pt x="2610" y="0"/>
                      <a:pt x="2481" y="11"/>
                      <a:pt x="2351" y="34"/>
                    </a:cubicBezTo>
                    <a:cubicBezTo>
                      <a:pt x="519" y="380"/>
                      <a:pt x="0" y="2800"/>
                      <a:pt x="1556" y="3871"/>
                    </a:cubicBezTo>
                    <a:cubicBezTo>
                      <a:pt x="1938" y="4134"/>
                      <a:pt x="2351" y="4251"/>
                      <a:pt x="2752" y="4251"/>
                    </a:cubicBezTo>
                    <a:cubicBezTo>
                      <a:pt x="3984" y="4251"/>
                      <a:pt x="5100" y="3145"/>
                      <a:pt x="4839" y="1763"/>
                    </a:cubicBezTo>
                    <a:cubicBezTo>
                      <a:pt x="4655" y="717"/>
                      <a:pt x="3760" y="0"/>
                      <a:pt x="27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9" name="Google Shape;2349;p37"/>
              <p:cNvSpPr/>
              <p:nvPr/>
            </p:nvSpPr>
            <p:spPr>
              <a:xfrm>
                <a:off x="3918175" y="3224387"/>
                <a:ext cx="64196" cy="53511"/>
              </a:xfrm>
              <a:custGeom>
                <a:avLst/>
                <a:gdLst/>
                <a:ahLst/>
                <a:cxnLst/>
                <a:rect l="l" t="t" r="r" b="b"/>
                <a:pathLst>
                  <a:path w="5101" h="4252" extrusionOk="0">
                    <a:moveTo>
                      <a:pt x="2738" y="1"/>
                    </a:moveTo>
                    <a:cubicBezTo>
                      <a:pt x="2611" y="1"/>
                      <a:pt x="2481" y="12"/>
                      <a:pt x="2351" y="35"/>
                    </a:cubicBezTo>
                    <a:cubicBezTo>
                      <a:pt x="519" y="380"/>
                      <a:pt x="0" y="2800"/>
                      <a:pt x="1556" y="3872"/>
                    </a:cubicBezTo>
                    <a:cubicBezTo>
                      <a:pt x="1937" y="4134"/>
                      <a:pt x="2349" y="4251"/>
                      <a:pt x="2749" y="4251"/>
                    </a:cubicBezTo>
                    <a:cubicBezTo>
                      <a:pt x="3982" y="4251"/>
                      <a:pt x="5100" y="3138"/>
                      <a:pt x="4840" y="1729"/>
                    </a:cubicBezTo>
                    <a:cubicBezTo>
                      <a:pt x="4655" y="714"/>
                      <a:pt x="3760" y="1"/>
                      <a:pt x="273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0" name="Google Shape;2350;p37"/>
              <p:cNvSpPr/>
              <p:nvPr/>
            </p:nvSpPr>
            <p:spPr>
              <a:xfrm>
                <a:off x="4080861" y="3151243"/>
                <a:ext cx="50906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045" h="2840" extrusionOk="0">
                    <a:moveTo>
                      <a:pt x="2369" y="0"/>
                    </a:moveTo>
                    <a:cubicBezTo>
                      <a:pt x="1985" y="0"/>
                      <a:pt x="1605" y="111"/>
                      <a:pt x="1245" y="316"/>
                    </a:cubicBezTo>
                    <a:cubicBezTo>
                      <a:pt x="830" y="558"/>
                      <a:pt x="485" y="973"/>
                      <a:pt x="277" y="1457"/>
                    </a:cubicBezTo>
                    <a:cubicBezTo>
                      <a:pt x="70" y="1872"/>
                      <a:pt x="1" y="2390"/>
                      <a:pt x="70" y="2840"/>
                    </a:cubicBezTo>
                    <a:cubicBezTo>
                      <a:pt x="312" y="2494"/>
                      <a:pt x="554" y="2148"/>
                      <a:pt x="830" y="1803"/>
                    </a:cubicBezTo>
                    <a:cubicBezTo>
                      <a:pt x="1072" y="1492"/>
                      <a:pt x="1349" y="1250"/>
                      <a:pt x="1694" y="1077"/>
                    </a:cubicBezTo>
                    <a:cubicBezTo>
                      <a:pt x="2006" y="869"/>
                      <a:pt x="2386" y="766"/>
                      <a:pt x="2731" y="731"/>
                    </a:cubicBezTo>
                    <a:lnTo>
                      <a:pt x="2904" y="697"/>
                    </a:lnTo>
                    <a:lnTo>
                      <a:pt x="4045" y="697"/>
                    </a:lnTo>
                    <a:cubicBezTo>
                      <a:pt x="3872" y="558"/>
                      <a:pt x="3665" y="386"/>
                      <a:pt x="3457" y="282"/>
                    </a:cubicBezTo>
                    <a:cubicBezTo>
                      <a:pt x="3250" y="178"/>
                      <a:pt x="3008" y="109"/>
                      <a:pt x="2766" y="40"/>
                    </a:cubicBezTo>
                    <a:cubicBezTo>
                      <a:pt x="2634" y="13"/>
                      <a:pt x="2501" y="0"/>
                      <a:pt x="2369" y="0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1" name="Google Shape;2351;p37"/>
              <p:cNvSpPr/>
              <p:nvPr/>
            </p:nvSpPr>
            <p:spPr>
              <a:xfrm>
                <a:off x="3918603" y="3179585"/>
                <a:ext cx="56997" cy="22628"/>
              </a:xfrm>
              <a:custGeom>
                <a:avLst/>
                <a:gdLst/>
                <a:ahLst/>
                <a:cxnLst/>
                <a:rect l="l" t="t" r="r" b="b"/>
                <a:pathLst>
                  <a:path w="4529" h="1798" extrusionOk="0">
                    <a:moveTo>
                      <a:pt x="2351" y="0"/>
                    </a:moveTo>
                    <a:cubicBezTo>
                      <a:pt x="1833" y="0"/>
                      <a:pt x="1314" y="138"/>
                      <a:pt x="900" y="449"/>
                    </a:cubicBezTo>
                    <a:cubicBezTo>
                      <a:pt x="485" y="726"/>
                      <a:pt x="174" y="1106"/>
                      <a:pt x="1" y="1555"/>
                    </a:cubicBezTo>
                    <a:cubicBezTo>
                      <a:pt x="416" y="1348"/>
                      <a:pt x="831" y="1175"/>
                      <a:pt x="1211" y="1072"/>
                    </a:cubicBezTo>
                    <a:cubicBezTo>
                      <a:pt x="1556" y="933"/>
                      <a:pt x="1937" y="864"/>
                      <a:pt x="2317" y="864"/>
                    </a:cubicBezTo>
                    <a:cubicBezTo>
                      <a:pt x="2697" y="899"/>
                      <a:pt x="3043" y="968"/>
                      <a:pt x="3388" y="1141"/>
                    </a:cubicBezTo>
                    <a:lnTo>
                      <a:pt x="3527" y="1210"/>
                    </a:lnTo>
                    <a:lnTo>
                      <a:pt x="3665" y="1279"/>
                    </a:lnTo>
                    <a:lnTo>
                      <a:pt x="3941" y="1452"/>
                    </a:lnTo>
                    <a:cubicBezTo>
                      <a:pt x="4114" y="1590"/>
                      <a:pt x="4322" y="1694"/>
                      <a:pt x="4529" y="1797"/>
                    </a:cubicBezTo>
                    <a:cubicBezTo>
                      <a:pt x="4460" y="1590"/>
                      <a:pt x="4356" y="1348"/>
                      <a:pt x="4252" y="1141"/>
                    </a:cubicBezTo>
                    <a:cubicBezTo>
                      <a:pt x="4114" y="933"/>
                      <a:pt x="3941" y="760"/>
                      <a:pt x="3769" y="588"/>
                    </a:cubicBezTo>
                    <a:cubicBezTo>
                      <a:pt x="3388" y="242"/>
                      <a:pt x="2870" y="35"/>
                      <a:pt x="2351" y="0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2" name="Google Shape;2352;p37"/>
              <p:cNvSpPr/>
              <p:nvPr/>
            </p:nvSpPr>
            <p:spPr>
              <a:xfrm>
                <a:off x="3981251" y="3275281"/>
                <a:ext cx="67871" cy="59175"/>
              </a:xfrm>
              <a:custGeom>
                <a:avLst/>
                <a:gdLst/>
                <a:ahLst/>
                <a:cxnLst/>
                <a:rect l="l" t="t" r="r" b="b"/>
                <a:pathLst>
                  <a:path w="5393" h="4702" extrusionOk="0">
                    <a:moveTo>
                      <a:pt x="864" y="0"/>
                    </a:moveTo>
                    <a:cubicBezTo>
                      <a:pt x="864" y="1"/>
                      <a:pt x="0" y="3111"/>
                      <a:pt x="1901" y="4701"/>
                    </a:cubicBezTo>
                    <a:lnTo>
                      <a:pt x="5393" y="1971"/>
                    </a:lnTo>
                    <a:lnTo>
                      <a:pt x="86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3" name="Google Shape;2353;p37"/>
              <p:cNvSpPr/>
              <p:nvPr/>
            </p:nvSpPr>
            <p:spPr>
              <a:xfrm>
                <a:off x="4047801" y="3258316"/>
                <a:ext cx="68752" cy="60471"/>
              </a:xfrm>
              <a:custGeom>
                <a:avLst/>
                <a:gdLst/>
                <a:ahLst/>
                <a:cxnLst/>
                <a:rect l="l" t="t" r="r" b="b"/>
                <a:pathLst>
                  <a:path w="5463" h="4805" extrusionOk="0">
                    <a:moveTo>
                      <a:pt x="3630" y="0"/>
                    </a:moveTo>
                    <a:lnTo>
                      <a:pt x="1" y="3319"/>
                    </a:lnTo>
                    <a:lnTo>
                      <a:pt x="4149" y="4805"/>
                    </a:lnTo>
                    <a:cubicBezTo>
                      <a:pt x="5462" y="2662"/>
                      <a:pt x="3630" y="0"/>
                      <a:pt x="36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4" name="Google Shape;2354;p37"/>
              <p:cNvSpPr/>
              <p:nvPr/>
            </p:nvSpPr>
            <p:spPr>
              <a:xfrm>
                <a:off x="4035945" y="3290005"/>
                <a:ext cx="23622" cy="19771"/>
              </a:xfrm>
              <a:custGeom>
                <a:avLst/>
                <a:gdLst/>
                <a:ahLst/>
                <a:cxnLst/>
                <a:rect l="l" t="t" r="r" b="b"/>
                <a:pathLst>
                  <a:path w="1877" h="1571" extrusionOk="0">
                    <a:moveTo>
                      <a:pt x="1013" y="0"/>
                    </a:moveTo>
                    <a:cubicBezTo>
                      <a:pt x="783" y="0"/>
                      <a:pt x="552" y="100"/>
                      <a:pt x="390" y="317"/>
                    </a:cubicBezTo>
                    <a:cubicBezTo>
                      <a:pt x="1" y="868"/>
                      <a:pt x="402" y="1571"/>
                      <a:pt x="1024" y="1571"/>
                    </a:cubicBezTo>
                    <a:cubicBezTo>
                      <a:pt x="1065" y="1571"/>
                      <a:pt x="1107" y="1567"/>
                      <a:pt x="1150" y="1561"/>
                    </a:cubicBezTo>
                    <a:cubicBezTo>
                      <a:pt x="1600" y="1457"/>
                      <a:pt x="1876" y="1077"/>
                      <a:pt x="1807" y="662"/>
                    </a:cubicBezTo>
                    <a:cubicBezTo>
                      <a:pt x="1723" y="242"/>
                      <a:pt x="1370" y="0"/>
                      <a:pt x="101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5" name="Google Shape;2355;p37"/>
              <p:cNvSpPr/>
              <p:nvPr/>
            </p:nvSpPr>
            <p:spPr>
              <a:xfrm>
                <a:off x="4237897" y="3242648"/>
                <a:ext cx="46124" cy="262322"/>
              </a:xfrm>
              <a:custGeom>
                <a:avLst/>
                <a:gdLst/>
                <a:ahLst/>
                <a:cxnLst/>
                <a:rect l="l" t="t" r="r" b="b"/>
                <a:pathLst>
                  <a:path w="3665" h="20844" extrusionOk="0">
                    <a:moveTo>
                      <a:pt x="1" y="1"/>
                    </a:moveTo>
                    <a:lnTo>
                      <a:pt x="1764" y="20775"/>
                    </a:lnTo>
                    <a:lnTo>
                      <a:pt x="3665" y="20844"/>
                    </a:lnTo>
                    <a:lnTo>
                      <a:pt x="796" y="450"/>
                    </a:lnTo>
                    <a:lnTo>
                      <a:pt x="761" y="24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6" name="Google Shape;2356;p37"/>
              <p:cNvSpPr/>
              <p:nvPr/>
            </p:nvSpPr>
            <p:spPr>
              <a:xfrm>
                <a:off x="4222241" y="3237866"/>
                <a:ext cx="54820" cy="293646"/>
              </a:xfrm>
              <a:custGeom>
                <a:avLst/>
                <a:gdLst/>
                <a:ahLst/>
                <a:cxnLst/>
                <a:rect l="l" t="t" r="r" b="b"/>
                <a:pathLst>
                  <a:path w="4356" h="23333" extrusionOk="0">
                    <a:moveTo>
                      <a:pt x="0" y="1"/>
                    </a:moveTo>
                    <a:lnTo>
                      <a:pt x="519" y="23332"/>
                    </a:lnTo>
                    <a:lnTo>
                      <a:pt x="4356" y="22434"/>
                    </a:lnTo>
                    <a:lnTo>
                      <a:pt x="1763" y="55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7" name="Google Shape;2357;p37"/>
              <p:cNvSpPr/>
              <p:nvPr/>
            </p:nvSpPr>
            <p:spPr>
              <a:xfrm>
                <a:off x="3850745" y="3305296"/>
                <a:ext cx="111818" cy="286674"/>
              </a:xfrm>
              <a:custGeom>
                <a:avLst/>
                <a:gdLst/>
                <a:ahLst/>
                <a:cxnLst/>
                <a:rect l="l" t="t" r="r" b="b"/>
                <a:pathLst>
                  <a:path w="8885" h="22779" extrusionOk="0">
                    <a:moveTo>
                      <a:pt x="1453" y="0"/>
                    </a:moveTo>
                    <a:lnTo>
                      <a:pt x="1" y="865"/>
                    </a:lnTo>
                    <a:lnTo>
                      <a:pt x="5704" y="22779"/>
                    </a:lnTo>
                    <a:lnTo>
                      <a:pt x="8884" y="21500"/>
                    </a:lnTo>
                    <a:lnTo>
                      <a:pt x="145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8" name="Google Shape;2358;p37"/>
              <p:cNvSpPr/>
              <p:nvPr/>
            </p:nvSpPr>
            <p:spPr>
              <a:xfrm>
                <a:off x="3842048" y="3480605"/>
                <a:ext cx="576393" cy="453022"/>
              </a:xfrm>
              <a:custGeom>
                <a:avLst/>
                <a:gdLst/>
                <a:ahLst/>
                <a:cxnLst/>
                <a:rect l="l" t="t" r="r" b="b"/>
                <a:pathLst>
                  <a:path w="45800" h="35997" extrusionOk="0">
                    <a:moveTo>
                      <a:pt x="38091" y="0"/>
                    </a:moveTo>
                    <a:cubicBezTo>
                      <a:pt x="30612" y="3186"/>
                      <a:pt x="23327" y="4140"/>
                      <a:pt x="17282" y="4140"/>
                    </a:cubicBezTo>
                    <a:cubicBezTo>
                      <a:pt x="8240" y="4140"/>
                      <a:pt x="1971" y="2005"/>
                      <a:pt x="1971" y="2005"/>
                    </a:cubicBezTo>
                    <a:cubicBezTo>
                      <a:pt x="1452" y="5116"/>
                      <a:pt x="554" y="13792"/>
                      <a:pt x="277" y="20394"/>
                    </a:cubicBezTo>
                    <a:cubicBezTo>
                      <a:pt x="1" y="27237"/>
                      <a:pt x="346" y="33597"/>
                      <a:pt x="346" y="33597"/>
                    </a:cubicBezTo>
                    <a:cubicBezTo>
                      <a:pt x="2745" y="35567"/>
                      <a:pt x="7730" y="35996"/>
                      <a:pt x="11619" y="35996"/>
                    </a:cubicBezTo>
                    <a:cubicBezTo>
                      <a:pt x="14622" y="35996"/>
                      <a:pt x="16972" y="35740"/>
                      <a:pt x="16972" y="35740"/>
                    </a:cubicBezTo>
                    <a:cubicBezTo>
                      <a:pt x="18389" y="32388"/>
                      <a:pt x="18320" y="26339"/>
                      <a:pt x="18320" y="26339"/>
                    </a:cubicBezTo>
                    <a:lnTo>
                      <a:pt x="29001" y="25198"/>
                    </a:lnTo>
                    <a:lnTo>
                      <a:pt x="31351" y="29761"/>
                    </a:lnTo>
                    <a:cubicBezTo>
                      <a:pt x="39923" y="29484"/>
                      <a:pt x="45799" y="24127"/>
                      <a:pt x="45799" y="24127"/>
                    </a:cubicBezTo>
                    <a:lnTo>
                      <a:pt x="3809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9" name="Google Shape;2359;p37"/>
              <p:cNvSpPr/>
              <p:nvPr/>
            </p:nvSpPr>
            <p:spPr>
              <a:xfrm>
                <a:off x="4225715" y="3515050"/>
                <a:ext cx="50994" cy="42852"/>
              </a:xfrm>
              <a:custGeom>
                <a:avLst/>
                <a:gdLst/>
                <a:ahLst/>
                <a:cxnLst/>
                <a:rect l="l" t="t" r="r" b="b"/>
                <a:pathLst>
                  <a:path w="4052" h="3405" extrusionOk="0">
                    <a:moveTo>
                      <a:pt x="2227" y="1"/>
                    </a:moveTo>
                    <a:cubicBezTo>
                      <a:pt x="2131" y="1"/>
                      <a:pt x="2034" y="10"/>
                      <a:pt x="1937" y="28"/>
                    </a:cubicBezTo>
                    <a:cubicBezTo>
                      <a:pt x="416" y="270"/>
                      <a:pt x="1" y="2206"/>
                      <a:pt x="1211" y="3070"/>
                    </a:cubicBezTo>
                    <a:cubicBezTo>
                      <a:pt x="1531" y="3302"/>
                      <a:pt x="1879" y="3405"/>
                      <a:pt x="2215" y="3405"/>
                    </a:cubicBezTo>
                    <a:cubicBezTo>
                      <a:pt x="3184" y="3405"/>
                      <a:pt x="4052" y="2549"/>
                      <a:pt x="3872" y="1446"/>
                    </a:cubicBezTo>
                    <a:cubicBezTo>
                      <a:pt x="3749" y="613"/>
                      <a:pt x="3021" y="1"/>
                      <a:pt x="222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0" name="Google Shape;2360;p37"/>
              <p:cNvSpPr/>
              <p:nvPr/>
            </p:nvSpPr>
            <p:spPr>
              <a:xfrm>
                <a:off x="3897297" y="3545607"/>
                <a:ext cx="51447" cy="42927"/>
              </a:xfrm>
              <a:custGeom>
                <a:avLst/>
                <a:gdLst/>
                <a:ahLst/>
                <a:cxnLst/>
                <a:rect l="l" t="t" r="r" b="b"/>
                <a:pathLst>
                  <a:path w="4088" h="3411" extrusionOk="0">
                    <a:moveTo>
                      <a:pt x="2195" y="1"/>
                    </a:moveTo>
                    <a:cubicBezTo>
                      <a:pt x="2110" y="1"/>
                      <a:pt x="2023" y="7"/>
                      <a:pt x="1936" y="20"/>
                    </a:cubicBezTo>
                    <a:cubicBezTo>
                      <a:pt x="450" y="262"/>
                      <a:pt x="0" y="2197"/>
                      <a:pt x="1245" y="3096"/>
                    </a:cubicBezTo>
                    <a:cubicBezTo>
                      <a:pt x="1549" y="3313"/>
                      <a:pt x="1883" y="3411"/>
                      <a:pt x="2210" y="3411"/>
                    </a:cubicBezTo>
                    <a:cubicBezTo>
                      <a:pt x="3184" y="3411"/>
                      <a:pt x="4087" y="2550"/>
                      <a:pt x="3906" y="1437"/>
                    </a:cubicBezTo>
                    <a:cubicBezTo>
                      <a:pt x="3749" y="591"/>
                      <a:pt x="3025" y="1"/>
                      <a:pt x="219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1" name="Google Shape;2361;p37"/>
              <p:cNvSpPr/>
              <p:nvPr/>
            </p:nvSpPr>
            <p:spPr>
              <a:xfrm>
                <a:off x="3819861" y="3851070"/>
                <a:ext cx="255362" cy="104921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8337" extrusionOk="0">
                    <a:moveTo>
                      <a:pt x="2618" y="0"/>
                    </a:moveTo>
                    <a:cubicBezTo>
                      <a:pt x="1986" y="0"/>
                      <a:pt x="1424" y="182"/>
                      <a:pt x="1003" y="669"/>
                    </a:cubicBezTo>
                    <a:cubicBezTo>
                      <a:pt x="1" y="1810"/>
                      <a:pt x="623" y="6027"/>
                      <a:pt x="623" y="6027"/>
                    </a:cubicBezTo>
                    <a:cubicBezTo>
                      <a:pt x="961" y="5994"/>
                      <a:pt x="1298" y="5979"/>
                      <a:pt x="1634" y="5979"/>
                    </a:cubicBezTo>
                    <a:cubicBezTo>
                      <a:pt x="4116" y="5979"/>
                      <a:pt x="6548" y="6813"/>
                      <a:pt x="8953" y="7513"/>
                    </a:cubicBezTo>
                    <a:cubicBezTo>
                      <a:pt x="10711" y="8025"/>
                      <a:pt x="12956" y="8336"/>
                      <a:pt x="15070" y="8336"/>
                    </a:cubicBezTo>
                    <a:cubicBezTo>
                      <a:pt x="16240" y="8336"/>
                      <a:pt x="17370" y="8241"/>
                      <a:pt x="18355" y="8032"/>
                    </a:cubicBezTo>
                    <a:cubicBezTo>
                      <a:pt x="18666" y="7963"/>
                      <a:pt x="20290" y="5750"/>
                      <a:pt x="19876" y="3607"/>
                    </a:cubicBezTo>
                    <a:lnTo>
                      <a:pt x="19876" y="3607"/>
                    </a:lnTo>
                    <a:cubicBezTo>
                      <a:pt x="19163" y="3711"/>
                      <a:pt x="18099" y="3777"/>
                      <a:pt x="16954" y="3777"/>
                    </a:cubicBezTo>
                    <a:cubicBezTo>
                      <a:pt x="15432" y="3777"/>
                      <a:pt x="13765" y="3661"/>
                      <a:pt x="12582" y="3365"/>
                    </a:cubicBezTo>
                    <a:cubicBezTo>
                      <a:pt x="10612" y="2882"/>
                      <a:pt x="8780" y="1983"/>
                      <a:pt x="6914" y="1292"/>
                    </a:cubicBezTo>
                    <a:cubicBezTo>
                      <a:pt x="5621" y="822"/>
                      <a:pt x="3962" y="0"/>
                      <a:pt x="26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2" name="Google Shape;2362;p37"/>
              <p:cNvSpPr/>
              <p:nvPr/>
            </p:nvSpPr>
            <p:spPr>
              <a:xfrm>
                <a:off x="4230069" y="3764661"/>
                <a:ext cx="196200" cy="123547"/>
              </a:xfrm>
              <a:custGeom>
                <a:avLst/>
                <a:gdLst/>
                <a:ahLst/>
                <a:cxnLst/>
                <a:rect l="l" t="t" r="r" b="b"/>
                <a:pathLst>
                  <a:path w="15590" h="9817" extrusionOk="0">
                    <a:moveTo>
                      <a:pt x="14553" y="0"/>
                    </a:moveTo>
                    <a:cubicBezTo>
                      <a:pt x="13343" y="69"/>
                      <a:pt x="12133" y="484"/>
                      <a:pt x="11131" y="1175"/>
                    </a:cubicBezTo>
                    <a:cubicBezTo>
                      <a:pt x="10163" y="1798"/>
                      <a:pt x="9333" y="2558"/>
                      <a:pt x="8435" y="3249"/>
                    </a:cubicBezTo>
                    <a:cubicBezTo>
                      <a:pt x="5946" y="5116"/>
                      <a:pt x="3042" y="6360"/>
                      <a:pt x="1" y="6879"/>
                    </a:cubicBezTo>
                    <a:lnTo>
                      <a:pt x="1314" y="9817"/>
                    </a:lnTo>
                    <a:cubicBezTo>
                      <a:pt x="5047" y="9402"/>
                      <a:pt x="8607" y="8054"/>
                      <a:pt x="11649" y="5842"/>
                    </a:cubicBezTo>
                    <a:cubicBezTo>
                      <a:pt x="12824" y="5012"/>
                      <a:pt x="14172" y="4079"/>
                      <a:pt x="15589" y="3802"/>
                    </a:cubicBezTo>
                    <a:lnTo>
                      <a:pt x="1455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3" name="Google Shape;2363;p37"/>
              <p:cNvSpPr/>
              <p:nvPr/>
            </p:nvSpPr>
            <p:spPr>
              <a:xfrm>
                <a:off x="3854231" y="3597583"/>
                <a:ext cx="7400" cy="7010"/>
              </a:xfrm>
              <a:custGeom>
                <a:avLst/>
                <a:gdLst/>
                <a:ahLst/>
                <a:cxnLst/>
                <a:rect l="l" t="t" r="r" b="b"/>
                <a:pathLst>
                  <a:path w="588" h="557" extrusionOk="0">
                    <a:moveTo>
                      <a:pt x="82" y="0"/>
                    </a:moveTo>
                    <a:cubicBezTo>
                      <a:pt x="48" y="0"/>
                      <a:pt x="27" y="11"/>
                      <a:pt x="0" y="38"/>
                    </a:cubicBezTo>
                    <a:lnTo>
                      <a:pt x="139" y="245"/>
                    </a:lnTo>
                    <a:lnTo>
                      <a:pt x="69" y="418"/>
                    </a:lnTo>
                    <a:lnTo>
                      <a:pt x="311" y="487"/>
                    </a:lnTo>
                    <a:lnTo>
                      <a:pt x="450" y="556"/>
                    </a:lnTo>
                    <a:lnTo>
                      <a:pt x="588" y="141"/>
                    </a:lnTo>
                    <a:lnTo>
                      <a:pt x="415" y="72"/>
                    </a:lnTo>
                    <a:cubicBezTo>
                      <a:pt x="223" y="30"/>
                      <a:pt x="136" y="0"/>
                      <a:pt x="82" y="0"/>
                    </a:cubicBezTo>
                    <a:close/>
                  </a:path>
                </a:pathLst>
              </a:custGeom>
              <a:solidFill>
                <a:srgbClr val="F205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4" name="Google Shape;2364;p37"/>
              <p:cNvSpPr/>
              <p:nvPr/>
            </p:nvSpPr>
            <p:spPr>
              <a:xfrm>
                <a:off x="3870327" y="3546727"/>
                <a:ext cx="450241" cy="81790"/>
              </a:xfrm>
              <a:custGeom>
                <a:avLst/>
                <a:gdLst/>
                <a:ahLst/>
                <a:cxnLst/>
                <a:rect l="l" t="t" r="r" b="b"/>
                <a:pathLst>
                  <a:path w="35776" h="6499" extrusionOk="0">
                    <a:moveTo>
                      <a:pt x="35533" y="0"/>
                    </a:moveTo>
                    <a:cubicBezTo>
                      <a:pt x="35291" y="138"/>
                      <a:pt x="35049" y="277"/>
                      <a:pt x="34807" y="415"/>
                    </a:cubicBezTo>
                    <a:lnTo>
                      <a:pt x="35015" y="795"/>
                    </a:lnTo>
                    <a:cubicBezTo>
                      <a:pt x="35291" y="657"/>
                      <a:pt x="35533" y="519"/>
                      <a:pt x="35775" y="380"/>
                    </a:cubicBezTo>
                    <a:lnTo>
                      <a:pt x="35533" y="0"/>
                    </a:lnTo>
                    <a:close/>
                    <a:moveTo>
                      <a:pt x="34081" y="864"/>
                    </a:moveTo>
                    <a:lnTo>
                      <a:pt x="33321" y="1279"/>
                    </a:lnTo>
                    <a:lnTo>
                      <a:pt x="33528" y="1659"/>
                    </a:lnTo>
                    <a:lnTo>
                      <a:pt x="34289" y="1244"/>
                    </a:lnTo>
                    <a:lnTo>
                      <a:pt x="34081" y="864"/>
                    </a:lnTo>
                    <a:close/>
                    <a:moveTo>
                      <a:pt x="32561" y="1694"/>
                    </a:moveTo>
                    <a:lnTo>
                      <a:pt x="31800" y="2039"/>
                    </a:lnTo>
                    <a:lnTo>
                      <a:pt x="31973" y="2454"/>
                    </a:lnTo>
                    <a:lnTo>
                      <a:pt x="32768" y="2074"/>
                    </a:lnTo>
                    <a:lnTo>
                      <a:pt x="32561" y="1694"/>
                    </a:lnTo>
                    <a:close/>
                    <a:moveTo>
                      <a:pt x="31040" y="2420"/>
                    </a:moveTo>
                    <a:cubicBezTo>
                      <a:pt x="30763" y="2523"/>
                      <a:pt x="30521" y="2627"/>
                      <a:pt x="30245" y="2765"/>
                    </a:cubicBezTo>
                    <a:lnTo>
                      <a:pt x="30418" y="3145"/>
                    </a:lnTo>
                    <a:cubicBezTo>
                      <a:pt x="30694" y="3042"/>
                      <a:pt x="30936" y="2903"/>
                      <a:pt x="31213" y="2800"/>
                    </a:cubicBezTo>
                    <a:lnTo>
                      <a:pt x="31040" y="2420"/>
                    </a:lnTo>
                    <a:close/>
                    <a:moveTo>
                      <a:pt x="29450" y="3076"/>
                    </a:moveTo>
                    <a:cubicBezTo>
                      <a:pt x="29208" y="3180"/>
                      <a:pt x="28931" y="3284"/>
                      <a:pt x="28655" y="3387"/>
                    </a:cubicBezTo>
                    <a:lnTo>
                      <a:pt x="28828" y="3802"/>
                    </a:lnTo>
                    <a:lnTo>
                      <a:pt x="29623" y="3491"/>
                    </a:lnTo>
                    <a:lnTo>
                      <a:pt x="29450" y="3076"/>
                    </a:lnTo>
                    <a:close/>
                    <a:moveTo>
                      <a:pt x="27860" y="3664"/>
                    </a:moveTo>
                    <a:lnTo>
                      <a:pt x="27065" y="3940"/>
                    </a:lnTo>
                    <a:lnTo>
                      <a:pt x="27203" y="4355"/>
                    </a:lnTo>
                    <a:lnTo>
                      <a:pt x="27998" y="4079"/>
                    </a:lnTo>
                    <a:lnTo>
                      <a:pt x="27860" y="3664"/>
                    </a:lnTo>
                    <a:close/>
                    <a:moveTo>
                      <a:pt x="26235" y="4182"/>
                    </a:moveTo>
                    <a:lnTo>
                      <a:pt x="25440" y="4424"/>
                    </a:lnTo>
                    <a:lnTo>
                      <a:pt x="25544" y="4839"/>
                    </a:lnTo>
                    <a:cubicBezTo>
                      <a:pt x="25855" y="4770"/>
                      <a:pt x="26097" y="4701"/>
                      <a:pt x="26373" y="4597"/>
                    </a:cubicBezTo>
                    <a:lnTo>
                      <a:pt x="26235" y="4182"/>
                    </a:lnTo>
                    <a:close/>
                    <a:moveTo>
                      <a:pt x="139" y="4390"/>
                    </a:moveTo>
                    <a:lnTo>
                      <a:pt x="0" y="4839"/>
                    </a:lnTo>
                    <a:lnTo>
                      <a:pt x="864" y="5047"/>
                    </a:lnTo>
                    <a:lnTo>
                      <a:pt x="968" y="4597"/>
                    </a:lnTo>
                    <a:lnTo>
                      <a:pt x="139" y="4390"/>
                    </a:lnTo>
                    <a:close/>
                    <a:moveTo>
                      <a:pt x="24611" y="4632"/>
                    </a:moveTo>
                    <a:cubicBezTo>
                      <a:pt x="24334" y="4735"/>
                      <a:pt x="24058" y="4805"/>
                      <a:pt x="23781" y="4839"/>
                    </a:cubicBezTo>
                    <a:lnTo>
                      <a:pt x="23885" y="5288"/>
                    </a:lnTo>
                    <a:cubicBezTo>
                      <a:pt x="24161" y="5219"/>
                      <a:pt x="24438" y="5150"/>
                      <a:pt x="24714" y="5081"/>
                    </a:cubicBezTo>
                    <a:lnTo>
                      <a:pt x="24611" y="4632"/>
                    </a:lnTo>
                    <a:close/>
                    <a:moveTo>
                      <a:pt x="1798" y="4805"/>
                    </a:moveTo>
                    <a:lnTo>
                      <a:pt x="1694" y="5219"/>
                    </a:lnTo>
                    <a:lnTo>
                      <a:pt x="2523" y="5427"/>
                    </a:lnTo>
                    <a:lnTo>
                      <a:pt x="2627" y="4977"/>
                    </a:lnTo>
                    <a:lnTo>
                      <a:pt x="1798" y="4805"/>
                    </a:lnTo>
                    <a:close/>
                    <a:moveTo>
                      <a:pt x="22951" y="5047"/>
                    </a:moveTo>
                    <a:lnTo>
                      <a:pt x="22122" y="5219"/>
                    </a:lnTo>
                    <a:lnTo>
                      <a:pt x="22191" y="5669"/>
                    </a:lnTo>
                    <a:lnTo>
                      <a:pt x="23055" y="5496"/>
                    </a:lnTo>
                    <a:lnTo>
                      <a:pt x="22951" y="5047"/>
                    </a:lnTo>
                    <a:close/>
                    <a:moveTo>
                      <a:pt x="3422" y="5150"/>
                    </a:moveTo>
                    <a:lnTo>
                      <a:pt x="3353" y="5565"/>
                    </a:lnTo>
                    <a:lnTo>
                      <a:pt x="4217" y="5738"/>
                    </a:lnTo>
                    <a:lnTo>
                      <a:pt x="4286" y="5288"/>
                    </a:lnTo>
                    <a:lnTo>
                      <a:pt x="3422" y="5150"/>
                    </a:lnTo>
                    <a:close/>
                    <a:moveTo>
                      <a:pt x="21292" y="5392"/>
                    </a:moveTo>
                    <a:lnTo>
                      <a:pt x="20428" y="5530"/>
                    </a:lnTo>
                    <a:lnTo>
                      <a:pt x="20497" y="5945"/>
                    </a:lnTo>
                    <a:lnTo>
                      <a:pt x="21361" y="5807"/>
                    </a:lnTo>
                    <a:lnTo>
                      <a:pt x="21292" y="5392"/>
                    </a:lnTo>
                    <a:close/>
                    <a:moveTo>
                      <a:pt x="5116" y="5427"/>
                    </a:moveTo>
                    <a:lnTo>
                      <a:pt x="5047" y="5876"/>
                    </a:lnTo>
                    <a:lnTo>
                      <a:pt x="5911" y="5980"/>
                    </a:lnTo>
                    <a:lnTo>
                      <a:pt x="5980" y="5565"/>
                    </a:lnTo>
                    <a:lnTo>
                      <a:pt x="5116" y="5427"/>
                    </a:lnTo>
                    <a:close/>
                    <a:moveTo>
                      <a:pt x="19599" y="5634"/>
                    </a:moveTo>
                    <a:lnTo>
                      <a:pt x="18735" y="5738"/>
                    </a:lnTo>
                    <a:lnTo>
                      <a:pt x="18804" y="6187"/>
                    </a:lnTo>
                    <a:lnTo>
                      <a:pt x="19668" y="6083"/>
                    </a:lnTo>
                    <a:lnTo>
                      <a:pt x="19599" y="5634"/>
                    </a:lnTo>
                    <a:close/>
                    <a:moveTo>
                      <a:pt x="6810" y="5669"/>
                    </a:moveTo>
                    <a:lnTo>
                      <a:pt x="6775" y="6118"/>
                    </a:lnTo>
                    <a:lnTo>
                      <a:pt x="7639" y="6222"/>
                    </a:lnTo>
                    <a:lnTo>
                      <a:pt x="7674" y="5772"/>
                    </a:lnTo>
                    <a:lnTo>
                      <a:pt x="6810" y="5669"/>
                    </a:lnTo>
                    <a:close/>
                    <a:moveTo>
                      <a:pt x="8503" y="5842"/>
                    </a:moveTo>
                    <a:lnTo>
                      <a:pt x="8469" y="6256"/>
                    </a:lnTo>
                    <a:lnTo>
                      <a:pt x="9333" y="6325"/>
                    </a:lnTo>
                    <a:lnTo>
                      <a:pt x="9367" y="5911"/>
                    </a:lnTo>
                    <a:lnTo>
                      <a:pt x="8503" y="5842"/>
                    </a:lnTo>
                    <a:close/>
                    <a:moveTo>
                      <a:pt x="17905" y="5842"/>
                    </a:moveTo>
                    <a:lnTo>
                      <a:pt x="17041" y="5911"/>
                    </a:lnTo>
                    <a:lnTo>
                      <a:pt x="17075" y="6325"/>
                    </a:lnTo>
                    <a:lnTo>
                      <a:pt x="17940" y="6256"/>
                    </a:lnTo>
                    <a:lnTo>
                      <a:pt x="17905" y="5842"/>
                    </a:lnTo>
                    <a:close/>
                    <a:moveTo>
                      <a:pt x="10197" y="5945"/>
                    </a:moveTo>
                    <a:lnTo>
                      <a:pt x="10197" y="6395"/>
                    </a:lnTo>
                    <a:lnTo>
                      <a:pt x="11061" y="6429"/>
                    </a:lnTo>
                    <a:lnTo>
                      <a:pt x="11061" y="6014"/>
                    </a:lnTo>
                    <a:cubicBezTo>
                      <a:pt x="10785" y="5980"/>
                      <a:pt x="10508" y="5945"/>
                      <a:pt x="10197" y="5945"/>
                    </a:cubicBezTo>
                    <a:close/>
                    <a:moveTo>
                      <a:pt x="16211" y="5945"/>
                    </a:moveTo>
                    <a:cubicBezTo>
                      <a:pt x="15935" y="5980"/>
                      <a:pt x="15624" y="6014"/>
                      <a:pt x="15347" y="6014"/>
                    </a:cubicBezTo>
                    <a:lnTo>
                      <a:pt x="15347" y="6429"/>
                    </a:lnTo>
                    <a:lnTo>
                      <a:pt x="16246" y="6395"/>
                    </a:lnTo>
                    <a:lnTo>
                      <a:pt x="16211" y="5945"/>
                    </a:lnTo>
                    <a:close/>
                    <a:moveTo>
                      <a:pt x="11925" y="6049"/>
                    </a:moveTo>
                    <a:lnTo>
                      <a:pt x="11925" y="6498"/>
                    </a:lnTo>
                    <a:lnTo>
                      <a:pt x="12789" y="6498"/>
                    </a:lnTo>
                    <a:lnTo>
                      <a:pt x="12789" y="6049"/>
                    </a:lnTo>
                    <a:close/>
                    <a:moveTo>
                      <a:pt x="13653" y="6049"/>
                    </a:moveTo>
                    <a:lnTo>
                      <a:pt x="13653" y="6498"/>
                    </a:lnTo>
                    <a:lnTo>
                      <a:pt x="14518" y="6498"/>
                    </a:lnTo>
                    <a:lnTo>
                      <a:pt x="14518" y="604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5" name="Google Shape;2365;p37"/>
              <p:cNvSpPr/>
              <p:nvPr/>
            </p:nvSpPr>
            <p:spPr>
              <a:xfrm>
                <a:off x="4326646" y="3538018"/>
                <a:ext cx="7400" cy="7413"/>
              </a:xfrm>
              <a:custGeom>
                <a:avLst/>
                <a:gdLst/>
                <a:ahLst/>
                <a:cxnLst/>
                <a:rect l="l" t="t" r="r" b="b"/>
                <a:pathLst>
                  <a:path w="588" h="589" extrusionOk="0">
                    <a:moveTo>
                      <a:pt x="346" y="1"/>
                    </a:moveTo>
                    <a:cubicBezTo>
                      <a:pt x="242" y="70"/>
                      <a:pt x="138" y="139"/>
                      <a:pt x="0" y="208"/>
                    </a:cubicBezTo>
                    <a:lnTo>
                      <a:pt x="242" y="588"/>
                    </a:lnTo>
                    <a:lnTo>
                      <a:pt x="588" y="346"/>
                    </a:lnTo>
                    <a:lnTo>
                      <a:pt x="346" y="1"/>
                    </a:lnTo>
                    <a:close/>
                  </a:path>
                </a:pathLst>
              </a:custGeom>
              <a:solidFill>
                <a:srgbClr val="F205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6" name="Google Shape;2366;p37"/>
              <p:cNvSpPr/>
              <p:nvPr/>
            </p:nvSpPr>
            <p:spPr>
              <a:xfrm>
                <a:off x="3845962" y="3635023"/>
                <a:ext cx="508963" cy="110068"/>
              </a:xfrm>
              <a:custGeom>
                <a:avLst/>
                <a:gdLst/>
                <a:ahLst/>
                <a:cxnLst/>
                <a:rect l="l" t="t" r="r" b="b"/>
                <a:pathLst>
                  <a:path w="40442" h="8746" extrusionOk="0">
                    <a:moveTo>
                      <a:pt x="40165" y="1"/>
                    </a:moveTo>
                    <a:cubicBezTo>
                      <a:pt x="39958" y="174"/>
                      <a:pt x="39716" y="346"/>
                      <a:pt x="39509" y="519"/>
                    </a:cubicBezTo>
                    <a:lnTo>
                      <a:pt x="39751" y="865"/>
                    </a:lnTo>
                    <a:lnTo>
                      <a:pt x="40442" y="346"/>
                    </a:lnTo>
                    <a:lnTo>
                      <a:pt x="40165" y="1"/>
                    </a:lnTo>
                    <a:close/>
                    <a:moveTo>
                      <a:pt x="38817" y="1038"/>
                    </a:moveTo>
                    <a:lnTo>
                      <a:pt x="38126" y="1522"/>
                    </a:lnTo>
                    <a:lnTo>
                      <a:pt x="38342" y="1861"/>
                    </a:lnTo>
                    <a:lnTo>
                      <a:pt x="38342" y="1861"/>
                    </a:lnTo>
                    <a:cubicBezTo>
                      <a:pt x="38581" y="1691"/>
                      <a:pt x="38820" y="1554"/>
                      <a:pt x="39059" y="1383"/>
                    </a:cubicBezTo>
                    <a:lnTo>
                      <a:pt x="38817" y="1038"/>
                    </a:lnTo>
                    <a:close/>
                    <a:moveTo>
                      <a:pt x="38342" y="1861"/>
                    </a:moveTo>
                    <a:cubicBezTo>
                      <a:pt x="38339" y="1863"/>
                      <a:pt x="38336" y="1865"/>
                      <a:pt x="38333" y="1867"/>
                    </a:cubicBezTo>
                    <a:lnTo>
                      <a:pt x="38368" y="1902"/>
                    </a:lnTo>
                    <a:lnTo>
                      <a:pt x="38342" y="1861"/>
                    </a:lnTo>
                    <a:close/>
                    <a:moveTo>
                      <a:pt x="37400" y="2006"/>
                    </a:moveTo>
                    <a:cubicBezTo>
                      <a:pt x="37158" y="2178"/>
                      <a:pt x="36916" y="2317"/>
                      <a:pt x="36674" y="2489"/>
                    </a:cubicBezTo>
                    <a:lnTo>
                      <a:pt x="36905" y="2819"/>
                    </a:lnTo>
                    <a:lnTo>
                      <a:pt x="36905" y="2819"/>
                    </a:lnTo>
                    <a:cubicBezTo>
                      <a:pt x="37141" y="2653"/>
                      <a:pt x="37408" y="2520"/>
                      <a:pt x="37642" y="2386"/>
                    </a:cubicBezTo>
                    <a:lnTo>
                      <a:pt x="37400" y="2006"/>
                    </a:lnTo>
                    <a:close/>
                    <a:moveTo>
                      <a:pt x="36905" y="2819"/>
                    </a:moveTo>
                    <a:cubicBezTo>
                      <a:pt x="36897" y="2824"/>
                      <a:pt x="36889" y="2830"/>
                      <a:pt x="36882" y="2835"/>
                    </a:cubicBezTo>
                    <a:lnTo>
                      <a:pt x="36916" y="2835"/>
                    </a:lnTo>
                    <a:lnTo>
                      <a:pt x="36905" y="2819"/>
                    </a:lnTo>
                    <a:close/>
                    <a:moveTo>
                      <a:pt x="35948" y="2904"/>
                    </a:moveTo>
                    <a:cubicBezTo>
                      <a:pt x="35706" y="3042"/>
                      <a:pt x="35430" y="3181"/>
                      <a:pt x="35188" y="3319"/>
                    </a:cubicBezTo>
                    <a:lnTo>
                      <a:pt x="35395" y="3699"/>
                    </a:lnTo>
                    <a:cubicBezTo>
                      <a:pt x="35637" y="3561"/>
                      <a:pt x="35914" y="3423"/>
                      <a:pt x="36156" y="3284"/>
                    </a:cubicBezTo>
                    <a:lnTo>
                      <a:pt x="35948" y="2904"/>
                    </a:lnTo>
                    <a:close/>
                    <a:moveTo>
                      <a:pt x="34427" y="3734"/>
                    </a:moveTo>
                    <a:cubicBezTo>
                      <a:pt x="34186" y="3872"/>
                      <a:pt x="33944" y="4010"/>
                      <a:pt x="33667" y="4149"/>
                    </a:cubicBezTo>
                    <a:lnTo>
                      <a:pt x="33874" y="4529"/>
                    </a:lnTo>
                    <a:lnTo>
                      <a:pt x="34635" y="4114"/>
                    </a:lnTo>
                    <a:lnTo>
                      <a:pt x="34427" y="3734"/>
                    </a:lnTo>
                    <a:close/>
                    <a:moveTo>
                      <a:pt x="32907" y="4529"/>
                    </a:moveTo>
                    <a:lnTo>
                      <a:pt x="32112" y="4874"/>
                    </a:lnTo>
                    <a:lnTo>
                      <a:pt x="32319" y="5255"/>
                    </a:lnTo>
                    <a:lnTo>
                      <a:pt x="33079" y="4909"/>
                    </a:lnTo>
                    <a:lnTo>
                      <a:pt x="32907" y="4529"/>
                    </a:lnTo>
                    <a:close/>
                    <a:moveTo>
                      <a:pt x="31351" y="5220"/>
                    </a:moveTo>
                    <a:lnTo>
                      <a:pt x="30556" y="5531"/>
                    </a:lnTo>
                    <a:lnTo>
                      <a:pt x="30694" y="5946"/>
                    </a:lnTo>
                    <a:lnTo>
                      <a:pt x="31524" y="5600"/>
                    </a:lnTo>
                    <a:lnTo>
                      <a:pt x="31351" y="5220"/>
                    </a:lnTo>
                    <a:close/>
                    <a:moveTo>
                      <a:pt x="29761" y="5842"/>
                    </a:moveTo>
                    <a:lnTo>
                      <a:pt x="28932" y="6119"/>
                    </a:lnTo>
                    <a:lnTo>
                      <a:pt x="29070" y="6534"/>
                    </a:lnTo>
                    <a:cubicBezTo>
                      <a:pt x="29346" y="6430"/>
                      <a:pt x="29623" y="6361"/>
                      <a:pt x="29899" y="6257"/>
                    </a:cubicBezTo>
                    <a:lnTo>
                      <a:pt x="29761" y="5842"/>
                    </a:lnTo>
                    <a:close/>
                    <a:moveTo>
                      <a:pt x="173" y="5911"/>
                    </a:moveTo>
                    <a:lnTo>
                      <a:pt x="1" y="6326"/>
                    </a:lnTo>
                    <a:cubicBezTo>
                      <a:pt x="1" y="6326"/>
                      <a:pt x="312" y="6430"/>
                      <a:pt x="830" y="6603"/>
                    </a:cubicBezTo>
                    <a:lnTo>
                      <a:pt x="968" y="6188"/>
                    </a:lnTo>
                    <a:cubicBezTo>
                      <a:pt x="450" y="6015"/>
                      <a:pt x="173" y="5911"/>
                      <a:pt x="173" y="5911"/>
                    </a:cubicBezTo>
                    <a:close/>
                    <a:moveTo>
                      <a:pt x="28102" y="6361"/>
                    </a:moveTo>
                    <a:lnTo>
                      <a:pt x="27272" y="6603"/>
                    </a:lnTo>
                    <a:lnTo>
                      <a:pt x="27411" y="7017"/>
                    </a:lnTo>
                    <a:lnTo>
                      <a:pt x="28240" y="6776"/>
                    </a:lnTo>
                    <a:lnTo>
                      <a:pt x="28102" y="6361"/>
                    </a:lnTo>
                    <a:close/>
                    <a:moveTo>
                      <a:pt x="1763" y="6395"/>
                    </a:moveTo>
                    <a:lnTo>
                      <a:pt x="1660" y="6810"/>
                    </a:lnTo>
                    <a:lnTo>
                      <a:pt x="2524" y="7052"/>
                    </a:lnTo>
                    <a:lnTo>
                      <a:pt x="2593" y="6603"/>
                    </a:lnTo>
                    <a:lnTo>
                      <a:pt x="1763" y="6395"/>
                    </a:lnTo>
                    <a:close/>
                    <a:moveTo>
                      <a:pt x="3457" y="6845"/>
                    </a:moveTo>
                    <a:lnTo>
                      <a:pt x="3353" y="7294"/>
                    </a:lnTo>
                    <a:lnTo>
                      <a:pt x="4218" y="7501"/>
                    </a:lnTo>
                    <a:lnTo>
                      <a:pt x="4287" y="7052"/>
                    </a:lnTo>
                    <a:lnTo>
                      <a:pt x="3457" y="6845"/>
                    </a:lnTo>
                    <a:close/>
                    <a:moveTo>
                      <a:pt x="26443" y="6845"/>
                    </a:moveTo>
                    <a:lnTo>
                      <a:pt x="25613" y="7052"/>
                    </a:lnTo>
                    <a:lnTo>
                      <a:pt x="25717" y="7501"/>
                    </a:lnTo>
                    <a:cubicBezTo>
                      <a:pt x="25994" y="7432"/>
                      <a:pt x="26270" y="7363"/>
                      <a:pt x="26581" y="7294"/>
                    </a:cubicBezTo>
                    <a:lnTo>
                      <a:pt x="26443" y="6845"/>
                    </a:lnTo>
                    <a:close/>
                    <a:moveTo>
                      <a:pt x="5116" y="7225"/>
                    </a:moveTo>
                    <a:lnTo>
                      <a:pt x="5047" y="7674"/>
                    </a:lnTo>
                    <a:lnTo>
                      <a:pt x="5911" y="7847"/>
                    </a:lnTo>
                    <a:lnTo>
                      <a:pt x="5980" y="7398"/>
                    </a:lnTo>
                    <a:cubicBezTo>
                      <a:pt x="5669" y="7329"/>
                      <a:pt x="5393" y="7294"/>
                      <a:pt x="5116" y="7225"/>
                    </a:cubicBezTo>
                    <a:close/>
                    <a:moveTo>
                      <a:pt x="24818" y="7294"/>
                    </a:moveTo>
                    <a:lnTo>
                      <a:pt x="23954" y="7467"/>
                    </a:lnTo>
                    <a:lnTo>
                      <a:pt x="24058" y="7882"/>
                    </a:lnTo>
                    <a:lnTo>
                      <a:pt x="24887" y="7709"/>
                    </a:lnTo>
                    <a:lnTo>
                      <a:pt x="24818" y="7294"/>
                    </a:lnTo>
                    <a:close/>
                    <a:moveTo>
                      <a:pt x="6844" y="7571"/>
                    </a:moveTo>
                    <a:lnTo>
                      <a:pt x="6775" y="8020"/>
                    </a:lnTo>
                    <a:lnTo>
                      <a:pt x="7639" y="8158"/>
                    </a:lnTo>
                    <a:lnTo>
                      <a:pt x="7709" y="7709"/>
                    </a:lnTo>
                    <a:lnTo>
                      <a:pt x="6844" y="7571"/>
                    </a:lnTo>
                    <a:close/>
                    <a:moveTo>
                      <a:pt x="23125" y="7605"/>
                    </a:moveTo>
                    <a:lnTo>
                      <a:pt x="22261" y="7778"/>
                    </a:lnTo>
                    <a:lnTo>
                      <a:pt x="22330" y="8193"/>
                    </a:lnTo>
                    <a:lnTo>
                      <a:pt x="23194" y="8054"/>
                    </a:lnTo>
                    <a:lnTo>
                      <a:pt x="23125" y="7605"/>
                    </a:lnTo>
                    <a:close/>
                    <a:moveTo>
                      <a:pt x="8538" y="7847"/>
                    </a:moveTo>
                    <a:lnTo>
                      <a:pt x="8469" y="8262"/>
                    </a:lnTo>
                    <a:lnTo>
                      <a:pt x="9333" y="8366"/>
                    </a:lnTo>
                    <a:lnTo>
                      <a:pt x="9402" y="7951"/>
                    </a:lnTo>
                    <a:lnTo>
                      <a:pt x="8538" y="7847"/>
                    </a:lnTo>
                    <a:close/>
                    <a:moveTo>
                      <a:pt x="21431" y="7882"/>
                    </a:moveTo>
                    <a:lnTo>
                      <a:pt x="20567" y="7985"/>
                    </a:lnTo>
                    <a:lnTo>
                      <a:pt x="20601" y="8435"/>
                    </a:lnTo>
                    <a:lnTo>
                      <a:pt x="21466" y="8331"/>
                    </a:lnTo>
                    <a:lnTo>
                      <a:pt x="21431" y="7882"/>
                    </a:lnTo>
                    <a:close/>
                    <a:moveTo>
                      <a:pt x="10266" y="8054"/>
                    </a:moveTo>
                    <a:lnTo>
                      <a:pt x="10197" y="8469"/>
                    </a:lnTo>
                    <a:lnTo>
                      <a:pt x="11061" y="8538"/>
                    </a:lnTo>
                    <a:lnTo>
                      <a:pt x="11131" y="8124"/>
                    </a:lnTo>
                    <a:cubicBezTo>
                      <a:pt x="10819" y="8089"/>
                      <a:pt x="10543" y="8054"/>
                      <a:pt x="10266" y="8054"/>
                    </a:cubicBezTo>
                    <a:close/>
                    <a:moveTo>
                      <a:pt x="19703" y="8089"/>
                    </a:moveTo>
                    <a:lnTo>
                      <a:pt x="18839" y="8158"/>
                    </a:lnTo>
                    <a:lnTo>
                      <a:pt x="18873" y="8607"/>
                    </a:lnTo>
                    <a:lnTo>
                      <a:pt x="19737" y="8538"/>
                    </a:lnTo>
                    <a:lnTo>
                      <a:pt x="19703" y="8089"/>
                    </a:lnTo>
                    <a:close/>
                    <a:moveTo>
                      <a:pt x="11960" y="8193"/>
                    </a:moveTo>
                    <a:lnTo>
                      <a:pt x="11926" y="8607"/>
                    </a:lnTo>
                    <a:cubicBezTo>
                      <a:pt x="12237" y="8642"/>
                      <a:pt x="12513" y="8677"/>
                      <a:pt x="12790" y="8677"/>
                    </a:cubicBezTo>
                    <a:lnTo>
                      <a:pt x="12824" y="8227"/>
                    </a:lnTo>
                    <a:cubicBezTo>
                      <a:pt x="12548" y="8227"/>
                      <a:pt x="12271" y="8227"/>
                      <a:pt x="11960" y="8193"/>
                    </a:cubicBezTo>
                    <a:close/>
                    <a:moveTo>
                      <a:pt x="17974" y="8227"/>
                    </a:moveTo>
                    <a:lnTo>
                      <a:pt x="17110" y="8262"/>
                    </a:lnTo>
                    <a:lnTo>
                      <a:pt x="17110" y="8711"/>
                    </a:lnTo>
                    <a:lnTo>
                      <a:pt x="18009" y="8677"/>
                    </a:lnTo>
                    <a:lnTo>
                      <a:pt x="17974" y="8227"/>
                    </a:lnTo>
                    <a:close/>
                    <a:moveTo>
                      <a:pt x="13654" y="8262"/>
                    </a:moveTo>
                    <a:lnTo>
                      <a:pt x="13654" y="8711"/>
                    </a:lnTo>
                    <a:cubicBezTo>
                      <a:pt x="13965" y="8746"/>
                      <a:pt x="14241" y="8746"/>
                      <a:pt x="14518" y="8746"/>
                    </a:cubicBezTo>
                    <a:lnTo>
                      <a:pt x="14518" y="8296"/>
                    </a:lnTo>
                    <a:cubicBezTo>
                      <a:pt x="14241" y="8262"/>
                      <a:pt x="13965" y="8262"/>
                      <a:pt x="13654" y="8262"/>
                    </a:cubicBezTo>
                    <a:close/>
                    <a:moveTo>
                      <a:pt x="15382" y="8296"/>
                    </a:moveTo>
                    <a:lnTo>
                      <a:pt x="15382" y="8746"/>
                    </a:lnTo>
                    <a:lnTo>
                      <a:pt x="16246" y="8746"/>
                    </a:lnTo>
                    <a:lnTo>
                      <a:pt x="16246" y="829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7" name="Google Shape;2367;p37"/>
              <p:cNvSpPr/>
              <p:nvPr/>
            </p:nvSpPr>
            <p:spPr>
              <a:xfrm>
                <a:off x="4060914" y="3453157"/>
                <a:ext cx="32583" cy="27687"/>
              </a:xfrm>
              <a:custGeom>
                <a:avLst/>
                <a:gdLst/>
                <a:ahLst/>
                <a:cxnLst/>
                <a:rect l="l" t="t" r="r" b="b"/>
                <a:pathLst>
                  <a:path w="2589" h="2200" extrusionOk="0">
                    <a:moveTo>
                      <a:pt x="1400" y="1"/>
                    </a:moveTo>
                    <a:cubicBezTo>
                      <a:pt x="1073" y="1"/>
                      <a:pt x="744" y="143"/>
                      <a:pt x="514" y="453"/>
                    </a:cubicBezTo>
                    <a:cubicBezTo>
                      <a:pt x="0" y="1192"/>
                      <a:pt x="531" y="2199"/>
                      <a:pt x="1386" y="2199"/>
                    </a:cubicBezTo>
                    <a:cubicBezTo>
                      <a:pt x="1451" y="2199"/>
                      <a:pt x="1517" y="2193"/>
                      <a:pt x="1586" y="2181"/>
                    </a:cubicBezTo>
                    <a:cubicBezTo>
                      <a:pt x="2208" y="2077"/>
                      <a:pt x="2588" y="1524"/>
                      <a:pt x="2519" y="937"/>
                    </a:cubicBezTo>
                    <a:cubicBezTo>
                      <a:pt x="2414" y="347"/>
                      <a:pt x="1910" y="1"/>
                      <a:pt x="1400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8" name="Google Shape;2368;p37"/>
              <p:cNvSpPr/>
              <p:nvPr/>
            </p:nvSpPr>
            <p:spPr>
              <a:xfrm>
                <a:off x="4055691" y="3454026"/>
                <a:ext cx="33010" cy="27687"/>
              </a:xfrm>
              <a:custGeom>
                <a:avLst/>
                <a:gdLst/>
                <a:ahLst/>
                <a:cxnLst/>
                <a:rect l="l" t="t" r="r" b="b"/>
                <a:pathLst>
                  <a:path w="2623" h="2200" extrusionOk="0">
                    <a:moveTo>
                      <a:pt x="1400" y="1"/>
                    </a:moveTo>
                    <a:cubicBezTo>
                      <a:pt x="1073" y="1"/>
                      <a:pt x="744" y="143"/>
                      <a:pt x="514" y="453"/>
                    </a:cubicBezTo>
                    <a:cubicBezTo>
                      <a:pt x="1" y="1192"/>
                      <a:pt x="561" y="2199"/>
                      <a:pt x="1420" y="2199"/>
                    </a:cubicBezTo>
                    <a:cubicBezTo>
                      <a:pt x="1485" y="2199"/>
                      <a:pt x="1552" y="2193"/>
                      <a:pt x="1621" y="2181"/>
                    </a:cubicBezTo>
                    <a:cubicBezTo>
                      <a:pt x="2208" y="2078"/>
                      <a:pt x="2623" y="1525"/>
                      <a:pt x="2519" y="937"/>
                    </a:cubicBezTo>
                    <a:cubicBezTo>
                      <a:pt x="2414" y="347"/>
                      <a:pt x="1910" y="1"/>
                      <a:pt x="140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9" name="Google Shape;2369;p37"/>
              <p:cNvSpPr/>
              <p:nvPr/>
            </p:nvSpPr>
            <p:spPr>
              <a:xfrm>
                <a:off x="4047020" y="3370940"/>
                <a:ext cx="32985" cy="27687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2200" extrusionOk="0">
                    <a:moveTo>
                      <a:pt x="1405" y="1"/>
                    </a:moveTo>
                    <a:cubicBezTo>
                      <a:pt x="1084" y="1"/>
                      <a:pt x="763" y="143"/>
                      <a:pt x="547" y="453"/>
                    </a:cubicBezTo>
                    <a:cubicBezTo>
                      <a:pt x="1" y="1192"/>
                      <a:pt x="559" y="2199"/>
                      <a:pt x="1418" y="2199"/>
                    </a:cubicBezTo>
                    <a:cubicBezTo>
                      <a:pt x="1483" y="2199"/>
                      <a:pt x="1550" y="2194"/>
                      <a:pt x="1618" y="2181"/>
                    </a:cubicBezTo>
                    <a:cubicBezTo>
                      <a:pt x="2206" y="2078"/>
                      <a:pt x="2621" y="1525"/>
                      <a:pt x="2517" y="937"/>
                    </a:cubicBezTo>
                    <a:cubicBezTo>
                      <a:pt x="2412" y="347"/>
                      <a:pt x="1908" y="1"/>
                      <a:pt x="1405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0" name="Google Shape;2370;p37"/>
              <p:cNvSpPr/>
              <p:nvPr/>
            </p:nvSpPr>
            <p:spPr>
              <a:xfrm>
                <a:off x="4041797" y="3371695"/>
                <a:ext cx="32985" cy="27800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2209" extrusionOk="0">
                    <a:moveTo>
                      <a:pt x="1430" y="0"/>
                    </a:moveTo>
                    <a:cubicBezTo>
                      <a:pt x="1099" y="0"/>
                      <a:pt x="766" y="147"/>
                      <a:pt x="547" y="462"/>
                    </a:cubicBezTo>
                    <a:cubicBezTo>
                      <a:pt x="1" y="1201"/>
                      <a:pt x="559" y="2208"/>
                      <a:pt x="1418" y="2208"/>
                    </a:cubicBezTo>
                    <a:cubicBezTo>
                      <a:pt x="1483" y="2208"/>
                      <a:pt x="1550" y="2203"/>
                      <a:pt x="1618" y="2190"/>
                    </a:cubicBezTo>
                    <a:cubicBezTo>
                      <a:pt x="2241" y="2087"/>
                      <a:pt x="2621" y="1534"/>
                      <a:pt x="2517" y="946"/>
                    </a:cubicBezTo>
                    <a:cubicBezTo>
                      <a:pt x="2434" y="341"/>
                      <a:pt x="1935" y="0"/>
                      <a:pt x="14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1" name="Google Shape;2371;p37"/>
              <p:cNvSpPr/>
              <p:nvPr/>
            </p:nvSpPr>
            <p:spPr>
              <a:xfrm>
                <a:off x="3919484" y="3001268"/>
                <a:ext cx="171836" cy="80884"/>
              </a:xfrm>
              <a:custGeom>
                <a:avLst/>
                <a:gdLst/>
                <a:ahLst/>
                <a:cxnLst/>
                <a:rect l="l" t="t" r="r" b="b"/>
                <a:pathLst>
                  <a:path w="13654" h="6427" extrusionOk="0">
                    <a:moveTo>
                      <a:pt x="8330" y="1415"/>
                    </a:moveTo>
                    <a:cubicBezTo>
                      <a:pt x="8123" y="2037"/>
                      <a:pt x="7743" y="2590"/>
                      <a:pt x="7224" y="3005"/>
                    </a:cubicBezTo>
                    <a:cubicBezTo>
                      <a:pt x="7051" y="3177"/>
                      <a:pt x="6879" y="3350"/>
                      <a:pt x="6671" y="3488"/>
                    </a:cubicBezTo>
                    <a:cubicBezTo>
                      <a:pt x="6637" y="3316"/>
                      <a:pt x="6637" y="3143"/>
                      <a:pt x="6637" y="2970"/>
                    </a:cubicBezTo>
                    <a:cubicBezTo>
                      <a:pt x="6775" y="2140"/>
                      <a:pt x="7466" y="1484"/>
                      <a:pt x="8330" y="1415"/>
                    </a:cubicBezTo>
                    <a:close/>
                    <a:moveTo>
                      <a:pt x="13052" y="1"/>
                    </a:moveTo>
                    <a:cubicBezTo>
                      <a:pt x="12826" y="1"/>
                      <a:pt x="12598" y="158"/>
                      <a:pt x="12616" y="447"/>
                    </a:cubicBezTo>
                    <a:cubicBezTo>
                      <a:pt x="12755" y="2244"/>
                      <a:pt x="11372" y="3800"/>
                      <a:pt x="9920" y="4525"/>
                    </a:cubicBezTo>
                    <a:cubicBezTo>
                      <a:pt x="9461" y="4784"/>
                      <a:pt x="8953" y="4923"/>
                      <a:pt x="8438" y="4923"/>
                    </a:cubicBezTo>
                    <a:cubicBezTo>
                      <a:pt x="8333" y="4923"/>
                      <a:pt x="8228" y="4917"/>
                      <a:pt x="8123" y="4906"/>
                    </a:cubicBezTo>
                    <a:cubicBezTo>
                      <a:pt x="7708" y="4802"/>
                      <a:pt x="7362" y="4595"/>
                      <a:pt x="7121" y="4283"/>
                    </a:cubicBezTo>
                    <a:cubicBezTo>
                      <a:pt x="7362" y="4076"/>
                      <a:pt x="7604" y="3869"/>
                      <a:pt x="7846" y="3627"/>
                    </a:cubicBezTo>
                    <a:cubicBezTo>
                      <a:pt x="8538" y="3074"/>
                      <a:pt x="8987" y="2313"/>
                      <a:pt x="9194" y="1484"/>
                    </a:cubicBezTo>
                    <a:cubicBezTo>
                      <a:pt x="9298" y="1138"/>
                      <a:pt x="9160" y="792"/>
                      <a:pt x="8849" y="620"/>
                    </a:cubicBezTo>
                    <a:cubicBezTo>
                      <a:pt x="8745" y="585"/>
                      <a:pt x="8641" y="550"/>
                      <a:pt x="8538" y="550"/>
                    </a:cubicBezTo>
                    <a:cubicBezTo>
                      <a:pt x="8515" y="550"/>
                      <a:pt x="8491" y="550"/>
                      <a:pt x="8468" y="550"/>
                    </a:cubicBezTo>
                    <a:cubicBezTo>
                      <a:pt x="7116" y="550"/>
                      <a:pt x="5977" y="1541"/>
                      <a:pt x="5807" y="2866"/>
                    </a:cubicBezTo>
                    <a:cubicBezTo>
                      <a:pt x="5772" y="3281"/>
                      <a:pt x="5842" y="3696"/>
                      <a:pt x="5980" y="4076"/>
                    </a:cubicBezTo>
                    <a:cubicBezTo>
                      <a:pt x="5565" y="4353"/>
                      <a:pt x="5116" y="4595"/>
                      <a:pt x="4666" y="4836"/>
                    </a:cubicBezTo>
                    <a:cubicBezTo>
                      <a:pt x="3851" y="5293"/>
                      <a:pt x="2943" y="5565"/>
                      <a:pt x="2000" y="5565"/>
                    </a:cubicBezTo>
                    <a:cubicBezTo>
                      <a:pt x="1944" y="5565"/>
                      <a:pt x="1888" y="5564"/>
                      <a:pt x="1832" y="5562"/>
                    </a:cubicBezTo>
                    <a:cubicBezTo>
                      <a:pt x="1801" y="5567"/>
                      <a:pt x="1769" y="5569"/>
                      <a:pt x="1737" y="5569"/>
                    </a:cubicBezTo>
                    <a:cubicBezTo>
                      <a:pt x="1520" y="5569"/>
                      <a:pt x="1287" y="5471"/>
                      <a:pt x="1106" y="5320"/>
                    </a:cubicBezTo>
                    <a:cubicBezTo>
                      <a:pt x="933" y="5113"/>
                      <a:pt x="899" y="4802"/>
                      <a:pt x="968" y="4560"/>
                    </a:cubicBezTo>
                    <a:cubicBezTo>
                      <a:pt x="1141" y="3869"/>
                      <a:pt x="1521" y="3246"/>
                      <a:pt x="2039" y="2797"/>
                    </a:cubicBezTo>
                    <a:cubicBezTo>
                      <a:pt x="2592" y="2244"/>
                      <a:pt x="3215" y="1760"/>
                      <a:pt x="3906" y="1380"/>
                    </a:cubicBezTo>
                    <a:cubicBezTo>
                      <a:pt x="4347" y="1145"/>
                      <a:pt x="4088" y="560"/>
                      <a:pt x="3703" y="560"/>
                    </a:cubicBezTo>
                    <a:cubicBezTo>
                      <a:pt x="3635" y="560"/>
                      <a:pt x="3564" y="578"/>
                      <a:pt x="3491" y="620"/>
                    </a:cubicBezTo>
                    <a:cubicBezTo>
                      <a:pt x="2731" y="1034"/>
                      <a:pt x="2039" y="1553"/>
                      <a:pt x="1417" y="2175"/>
                    </a:cubicBezTo>
                    <a:cubicBezTo>
                      <a:pt x="761" y="2763"/>
                      <a:pt x="311" y="3523"/>
                      <a:pt x="138" y="4387"/>
                    </a:cubicBezTo>
                    <a:cubicBezTo>
                      <a:pt x="0" y="4940"/>
                      <a:pt x="138" y="5493"/>
                      <a:pt x="484" y="5908"/>
                    </a:cubicBezTo>
                    <a:cubicBezTo>
                      <a:pt x="830" y="6254"/>
                      <a:pt x="1314" y="6426"/>
                      <a:pt x="1797" y="6426"/>
                    </a:cubicBezTo>
                    <a:lnTo>
                      <a:pt x="2039" y="6426"/>
                    </a:lnTo>
                    <a:cubicBezTo>
                      <a:pt x="3111" y="6392"/>
                      <a:pt x="4148" y="6115"/>
                      <a:pt x="5081" y="5597"/>
                    </a:cubicBezTo>
                    <a:cubicBezTo>
                      <a:pt x="5531" y="5355"/>
                      <a:pt x="5980" y="5113"/>
                      <a:pt x="6395" y="4802"/>
                    </a:cubicBezTo>
                    <a:cubicBezTo>
                      <a:pt x="6809" y="5286"/>
                      <a:pt x="7362" y="5631"/>
                      <a:pt x="7985" y="5735"/>
                    </a:cubicBezTo>
                    <a:cubicBezTo>
                      <a:pt x="8152" y="5757"/>
                      <a:pt x="8322" y="5768"/>
                      <a:pt x="8491" y="5768"/>
                    </a:cubicBezTo>
                    <a:cubicBezTo>
                      <a:pt x="9124" y="5768"/>
                      <a:pt x="9755" y="5613"/>
                      <a:pt x="10301" y="5286"/>
                    </a:cubicBezTo>
                    <a:cubicBezTo>
                      <a:pt x="11994" y="4422"/>
                      <a:pt x="13653" y="2590"/>
                      <a:pt x="13481" y="412"/>
                    </a:cubicBezTo>
                    <a:cubicBezTo>
                      <a:pt x="13464" y="132"/>
                      <a:pt x="13258" y="1"/>
                      <a:pt x="1305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2" name="Google Shape;2372;p37"/>
              <p:cNvSpPr/>
              <p:nvPr/>
            </p:nvSpPr>
            <p:spPr>
              <a:xfrm>
                <a:off x="4406246" y="3339225"/>
                <a:ext cx="62220" cy="149220"/>
              </a:xfrm>
              <a:custGeom>
                <a:avLst/>
                <a:gdLst/>
                <a:ahLst/>
                <a:cxnLst/>
                <a:rect l="l" t="t" r="r" b="b"/>
                <a:pathLst>
                  <a:path w="4944" h="11857" extrusionOk="0">
                    <a:moveTo>
                      <a:pt x="3699" y="0"/>
                    </a:moveTo>
                    <a:cubicBezTo>
                      <a:pt x="3664" y="139"/>
                      <a:pt x="3699" y="312"/>
                      <a:pt x="3803" y="415"/>
                    </a:cubicBezTo>
                    <a:cubicBezTo>
                      <a:pt x="4287" y="899"/>
                      <a:pt x="4010" y="1798"/>
                      <a:pt x="3664" y="2420"/>
                    </a:cubicBezTo>
                    <a:cubicBezTo>
                      <a:pt x="3319" y="3042"/>
                      <a:pt x="2904" y="3595"/>
                      <a:pt x="2455" y="4148"/>
                    </a:cubicBezTo>
                    <a:cubicBezTo>
                      <a:pt x="1902" y="4770"/>
                      <a:pt x="1452" y="5427"/>
                      <a:pt x="1037" y="6153"/>
                    </a:cubicBezTo>
                    <a:cubicBezTo>
                      <a:pt x="139" y="7916"/>
                      <a:pt x="0" y="9990"/>
                      <a:pt x="761" y="11856"/>
                    </a:cubicBezTo>
                    <a:cubicBezTo>
                      <a:pt x="1037" y="11822"/>
                      <a:pt x="1349" y="11787"/>
                      <a:pt x="1625" y="11753"/>
                    </a:cubicBezTo>
                    <a:cubicBezTo>
                      <a:pt x="899" y="10093"/>
                      <a:pt x="968" y="8158"/>
                      <a:pt x="1798" y="6568"/>
                    </a:cubicBezTo>
                    <a:cubicBezTo>
                      <a:pt x="2178" y="5911"/>
                      <a:pt x="2627" y="5289"/>
                      <a:pt x="3111" y="4701"/>
                    </a:cubicBezTo>
                    <a:cubicBezTo>
                      <a:pt x="3561" y="4114"/>
                      <a:pt x="4010" y="3492"/>
                      <a:pt x="4390" y="2869"/>
                    </a:cubicBezTo>
                    <a:cubicBezTo>
                      <a:pt x="4770" y="2213"/>
                      <a:pt x="4943" y="1487"/>
                      <a:pt x="4874" y="761"/>
                    </a:cubicBezTo>
                    <a:cubicBezTo>
                      <a:pt x="4459" y="519"/>
                      <a:pt x="4079" y="242"/>
                      <a:pt x="3699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3" name="Google Shape;2373;p37"/>
              <p:cNvSpPr/>
              <p:nvPr/>
            </p:nvSpPr>
            <p:spPr>
              <a:xfrm>
                <a:off x="4369272" y="3323129"/>
                <a:ext cx="70476" cy="165744"/>
              </a:xfrm>
              <a:custGeom>
                <a:avLst/>
                <a:gdLst/>
                <a:ahLst/>
                <a:cxnLst/>
                <a:rect l="l" t="t" r="r" b="b"/>
                <a:pathLst>
                  <a:path w="5600" h="13170" extrusionOk="0">
                    <a:moveTo>
                      <a:pt x="4183" y="1"/>
                    </a:moveTo>
                    <a:cubicBezTo>
                      <a:pt x="4148" y="139"/>
                      <a:pt x="4183" y="243"/>
                      <a:pt x="4287" y="346"/>
                    </a:cubicBezTo>
                    <a:cubicBezTo>
                      <a:pt x="4736" y="1037"/>
                      <a:pt x="4805" y="1867"/>
                      <a:pt x="4459" y="2593"/>
                    </a:cubicBezTo>
                    <a:cubicBezTo>
                      <a:pt x="4079" y="3388"/>
                      <a:pt x="3561" y="4114"/>
                      <a:pt x="2938" y="4736"/>
                    </a:cubicBezTo>
                    <a:lnTo>
                      <a:pt x="2766" y="4909"/>
                    </a:lnTo>
                    <a:cubicBezTo>
                      <a:pt x="2109" y="5531"/>
                      <a:pt x="1556" y="6222"/>
                      <a:pt x="1107" y="6983"/>
                    </a:cubicBezTo>
                    <a:cubicBezTo>
                      <a:pt x="0" y="9022"/>
                      <a:pt x="484" y="11407"/>
                      <a:pt x="1107" y="13135"/>
                    </a:cubicBezTo>
                    <a:cubicBezTo>
                      <a:pt x="1452" y="13170"/>
                      <a:pt x="1763" y="13170"/>
                      <a:pt x="2040" y="13170"/>
                    </a:cubicBezTo>
                    <a:cubicBezTo>
                      <a:pt x="2040" y="13170"/>
                      <a:pt x="2040" y="13135"/>
                      <a:pt x="2040" y="13101"/>
                    </a:cubicBezTo>
                    <a:cubicBezTo>
                      <a:pt x="1418" y="11545"/>
                      <a:pt x="865" y="9264"/>
                      <a:pt x="1867" y="7397"/>
                    </a:cubicBezTo>
                    <a:cubicBezTo>
                      <a:pt x="2282" y="6706"/>
                      <a:pt x="2800" y="6049"/>
                      <a:pt x="3388" y="5496"/>
                    </a:cubicBezTo>
                    <a:lnTo>
                      <a:pt x="3561" y="5324"/>
                    </a:lnTo>
                    <a:cubicBezTo>
                      <a:pt x="4287" y="4632"/>
                      <a:pt x="4874" y="3837"/>
                      <a:pt x="5289" y="2904"/>
                    </a:cubicBezTo>
                    <a:cubicBezTo>
                      <a:pt x="5565" y="2178"/>
                      <a:pt x="5600" y="1349"/>
                      <a:pt x="5358" y="623"/>
                    </a:cubicBezTo>
                    <a:cubicBezTo>
                      <a:pt x="4978" y="415"/>
                      <a:pt x="4598" y="208"/>
                      <a:pt x="4183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4" name="Google Shape;2374;p37"/>
              <p:cNvSpPr/>
              <p:nvPr/>
            </p:nvSpPr>
            <p:spPr>
              <a:xfrm>
                <a:off x="4398847" y="3336570"/>
                <a:ext cx="65706" cy="159880"/>
              </a:xfrm>
              <a:custGeom>
                <a:avLst/>
                <a:gdLst/>
                <a:ahLst/>
                <a:cxnLst/>
                <a:rect l="l" t="t" r="r" b="b"/>
                <a:pathLst>
                  <a:path w="5221" h="12704" extrusionOk="0">
                    <a:moveTo>
                      <a:pt x="4107" y="1"/>
                    </a:moveTo>
                    <a:cubicBezTo>
                      <a:pt x="3771" y="1"/>
                      <a:pt x="3488" y="415"/>
                      <a:pt x="3803" y="730"/>
                    </a:cubicBezTo>
                    <a:cubicBezTo>
                      <a:pt x="4287" y="1214"/>
                      <a:pt x="4045" y="2113"/>
                      <a:pt x="3699" y="2735"/>
                    </a:cubicBezTo>
                    <a:cubicBezTo>
                      <a:pt x="3319" y="3357"/>
                      <a:pt x="2904" y="3910"/>
                      <a:pt x="2455" y="4463"/>
                    </a:cubicBezTo>
                    <a:cubicBezTo>
                      <a:pt x="1902" y="5085"/>
                      <a:pt x="1453" y="5742"/>
                      <a:pt x="1038" y="6468"/>
                    </a:cubicBezTo>
                    <a:cubicBezTo>
                      <a:pt x="70" y="8334"/>
                      <a:pt x="1" y="10512"/>
                      <a:pt x="865" y="12448"/>
                    </a:cubicBezTo>
                    <a:cubicBezTo>
                      <a:pt x="934" y="12620"/>
                      <a:pt x="1072" y="12689"/>
                      <a:pt x="1245" y="12689"/>
                    </a:cubicBezTo>
                    <a:cubicBezTo>
                      <a:pt x="1265" y="12700"/>
                      <a:pt x="1289" y="12704"/>
                      <a:pt x="1312" y="12704"/>
                    </a:cubicBezTo>
                    <a:cubicBezTo>
                      <a:pt x="1369" y="12704"/>
                      <a:pt x="1428" y="12679"/>
                      <a:pt x="1453" y="12655"/>
                    </a:cubicBezTo>
                    <a:cubicBezTo>
                      <a:pt x="1695" y="12551"/>
                      <a:pt x="1764" y="12309"/>
                      <a:pt x="1695" y="12102"/>
                    </a:cubicBezTo>
                    <a:cubicBezTo>
                      <a:pt x="934" y="10408"/>
                      <a:pt x="1003" y="8473"/>
                      <a:pt x="1833" y="6848"/>
                    </a:cubicBezTo>
                    <a:cubicBezTo>
                      <a:pt x="2213" y="6191"/>
                      <a:pt x="2628" y="5569"/>
                      <a:pt x="3146" y="5016"/>
                    </a:cubicBezTo>
                    <a:cubicBezTo>
                      <a:pt x="3630" y="4428"/>
                      <a:pt x="4045" y="3806"/>
                      <a:pt x="4425" y="3149"/>
                    </a:cubicBezTo>
                    <a:cubicBezTo>
                      <a:pt x="4944" y="2251"/>
                      <a:pt x="5220" y="972"/>
                      <a:pt x="4425" y="142"/>
                    </a:cubicBezTo>
                    <a:cubicBezTo>
                      <a:pt x="4325" y="42"/>
                      <a:pt x="4213" y="1"/>
                      <a:pt x="410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5" name="Google Shape;2375;p37"/>
              <p:cNvSpPr/>
              <p:nvPr/>
            </p:nvSpPr>
            <p:spPr>
              <a:xfrm>
                <a:off x="4361872" y="3319882"/>
                <a:ext cx="73094" cy="176832"/>
              </a:xfrm>
              <a:custGeom>
                <a:avLst/>
                <a:gdLst/>
                <a:ahLst/>
                <a:cxnLst/>
                <a:rect l="l" t="t" r="r" b="b"/>
                <a:pathLst>
                  <a:path w="5808" h="14051" extrusionOk="0">
                    <a:moveTo>
                      <a:pt x="4678" y="0"/>
                    </a:moveTo>
                    <a:cubicBezTo>
                      <a:pt x="4588" y="0"/>
                      <a:pt x="4497" y="28"/>
                      <a:pt x="4425" y="86"/>
                    </a:cubicBezTo>
                    <a:cubicBezTo>
                      <a:pt x="4218" y="259"/>
                      <a:pt x="4183" y="535"/>
                      <a:pt x="4356" y="708"/>
                    </a:cubicBezTo>
                    <a:cubicBezTo>
                      <a:pt x="4805" y="1365"/>
                      <a:pt x="4875" y="2229"/>
                      <a:pt x="4529" y="2955"/>
                    </a:cubicBezTo>
                    <a:cubicBezTo>
                      <a:pt x="4149" y="3750"/>
                      <a:pt x="3630" y="4475"/>
                      <a:pt x="3008" y="5063"/>
                    </a:cubicBezTo>
                    <a:lnTo>
                      <a:pt x="2835" y="5236"/>
                    </a:lnTo>
                    <a:cubicBezTo>
                      <a:pt x="2178" y="5858"/>
                      <a:pt x="1625" y="6584"/>
                      <a:pt x="1176" y="7344"/>
                    </a:cubicBezTo>
                    <a:cubicBezTo>
                      <a:pt x="1" y="9487"/>
                      <a:pt x="623" y="12045"/>
                      <a:pt x="1314" y="13774"/>
                    </a:cubicBezTo>
                    <a:cubicBezTo>
                      <a:pt x="1383" y="13946"/>
                      <a:pt x="1522" y="14050"/>
                      <a:pt x="1695" y="14050"/>
                    </a:cubicBezTo>
                    <a:cubicBezTo>
                      <a:pt x="1764" y="14050"/>
                      <a:pt x="1798" y="14015"/>
                      <a:pt x="1867" y="14015"/>
                    </a:cubicBezTo>
                    <a:cubicBezTo>
                      <a:pt x="2075" y="13912"/>
                      <a:pt x="2178" y="13670"/>
                      <a:pt x="2109" y="13462"/>
                    </a:cubicBezTo>
                    <a:cubicBezTo>
                      <a:pt x="1453" y="11872"/>
                      <a:pt x="934" y="9626"/>
                      <a:pt x="1936" y="7759"/>
                    </a:cubicBezTo>
                    <a:cubicBezTo>
                      <a:pt x="2351" y="7033"/>
                      <a:pt x="2870" y="6411"/>
                      <a:pt x="3457" y="5824"/>
                    </a:cubicBezTo>
                    <a:lnTo>
                      <a:pt x="3630" y="5685"/>
                    </a:lnTo>
                    <a:cubicBezTo>
                      <a:pt x="4356" y="4994"/>
                      <a:pt x="4944" y="4164"/>
                      <a:pt x="5358" y="3266"/>
                    </a:cubicBezTo>
                    <a:cubicBezTo>
                      <a:pt x="5808" y="2229"/>
                      <a:pt x="5670" y="1054"/>
                      <a:pt x="5013" y="155"/>
                    </a:cubicBezTo>
                    <a:cubicBezTo>
                      <a:pt x="4932" y="54"/>
                      <a:pt x="4805" y="0"/>
                      <a:pt x="467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6" name="Google Shape;2376;p37"/>
              <p:cNvSpPr/>
              <p:nvPr/>
            </p:nvSpPr>
            <p:spPr>
              <a:xfrm>
                <a:off x="3606281" y="3504957"/>
                <a:ext cx="85704" cy="102241"/>
              </a:xfrm>
              <a:custGeom>
                <a:avLst/>
                <a:gdLst/>
                <a:ahLst/>
                <a:cxnLst/>
                <a:rect l="l" t="t" r="r" b="b"/>
                <a:pathLst>
                  <a:path w="6810" h="8124" extrusionOk="0">
                    <a:moveTo>
                      <a:pt x="657" y="1"/>
                    </a:moveTo>
                    <a:cubicBezTo>
                      <a:pt x="415" y="416"/>
                      <a:pt x="173" y="830"/>
                      <a:pt x="0" y="1280"/>
                    </a:cubicBezTo>
                    <a:cubicBezTo>
                      <a:pt x="242" y="2040"/>
                      <a:pt x="692" y="2731"/>
                      <a:pt x="1314" y="3250"/>
                    </a:cubicBezTo>
                    <a:cubicBezTo>
                      <a:pt x="1867" y="3665"/>
                      <a:pt x="2489" y="4010"/>
                      <a:pt x="3146" y="4287"/>
                    </a:cubicBezTo>
                    <a:cubicBezTo>
                      <a:pt x="3768" y="4529"/>
                      <a:pt x="4390" y="4909"/>
                      <a:pt x="4908" y="5324"/>
                    </a:cubicBezTo>
                    <a:cubicBezTo>
                      <a:pt x="5669" y="6050"/>
                      <a:pt x="5980" y="7121"/>
                      <a:pt x="5773" y="8124"/>
                    </a:cubicBezTo>
                    <a:cubicBezTo>
                      <a:pt x="6084" y="8054"/>
                      <a:pt x="6395" y="7985"/>
                      <a:pt x="6706" y="7882"/>
                    </a:cubicBezTo>
                    <a:cubicBezTo>
                      <a:pt x="6810" y="6706"/>
                      <a:pt x="6360" y="5531"/>
                      <a:pt x="5496" y="4702"/>
                    </a:cubicBezTo>
                    <a:cubicBezTo>
                      <a:pt x="4908" y="4183"/>
                      <a:pt x="4217" y="3803"/>
                      <a:pt x="3491" y="3492"/>
                    </a:cubicBezTo>
                    <a:cubicBezTo>
                      <a:pt x="2904" y="3250"/>
                      <a:pt x="2385" y="2939"/>
                      <a:pt x="1867" y="2593"/>
                    </a:cubicBezTo>
                    <a:cubicBezTo>
                      <a:pt x="1106" y="1936"/>
                      <a:pt x="657" y="1003"/>
                      <a:pt x="657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7" name="Google Shape;2377;p37"/>
              <p:cNvSpPr/>
              <p:nvPr/>
            </p:nvSpPr>
            <p:spPr>
              <a:xfrm>
                <a:off x="3622805" y="3481902"/>
                <a:ext cx="99195" cy="117896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9368" extrusionOk="0">
                    <a:moveTo>
                      <a:pt x="623" y="1"/>
                    </a:moveTo>
                    <a:cubicBezTo>
                      <a:pt x="415" y="277"/>
                      <a:pt x="208" y="554"/>
                      <a:pt x="1" y="830"/>
                    </a:cubicBezTo>
                    <a:cubicBezTo>
                      <a:pt x="243" y="1522"/>
                      <a:pt x="623" y="2144"/>
                      <a:pt x="1107" y="2697"/>
                    </a:cubicBezTo>
                    <a:cubicBezTo>
                      <a:pt x="1798" y="3250"/>
                      <a:pt x="2593" y="3665"/>
                      <a:pt x="3457" y="3907"/>
                    </a:cubicBezTo>
                    <a:cubicBezTo>
                      <a:pt x="4010" y="4080"/>
                      <a:pt x="4563" y="4321"/>
                      <a:pt x="5047" y="4633"/>
                    </a:cubicBezTo>
                    <a:cubicBezTo>
                      <a:pt x="6464" y="5566"/>
                      <a:pt x="6983" y="7398"/>
                      <a:pt x="6326" y="8953"/>
                    </a:cubicBezTo>
                    <a:cubicBezTo>
                      <a:pt x="6257" y="9091"/>
                      <a:pt x="6292" y="9264"/>
                      <a:pt x="6361" y="9368"/>
                    </a:cubicBezTo>
                    <a:cubicBezTo>
                      <a:pt x="6672" y="9264"/>
                      <a:pt x="6948" y="9161"/>
                      <a:pt x="7225" y="9057"/>
                    </a:cubicBezTo>
                    <a:cubicBezTo>
                      <a:pt x="7882" y="7156"/>
                      <a:pt x="7190" y="5047"/>
                      <a:pt x="5531" y="3907"/>
                    </a:cubicBezTo>
                    <a:cubicBezTo>
                      <a:pt x="4943" y="3561"/>
                      <a:pt x="4356" y="3285"/>
                      <a:pt x="3734" y="3112"/>
                    </a:cubicBezTo>
                    <a:cubicBezTo>
                      <a:pt x="3008" y="2904"/>
                      <a:pt x="2317" y="2559"/>
                      <a:pt x="1729" y="2075"/>
                    </a:cubicBezTo>
                    <a:cubicBezTo>
                      <a:pt x="1210" y="1487"/>
                      <a:pt x="830" y="761"/>
                      <a:pt x="623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8" name="Google Shape;2378;p37"/>
              <p:cNvSpPr/>
              <p:nvPr/>
            </p:nvSpPr>
            <p:spPr>
              <a:xfrm>
                <a:off x="3610195" y="3494524"/>
                <a:ext cx="90058" cy="115279"/>
              </a:xfrm>
              <a:custGeom>
                <a:avLst/>
                <a:gdLst/>
                <a:ahLst/>
                <a:cxnLst/>
                <a:rect l="l" t="t" r="r" b="b"/>
                <a:pathLst>
                  <a:path w="7156" h="9160" extrusionOk="0">
                    <a:moveTo>
                      <a:pt x="450" y="0"/>
                    </a:moveTo>
                    <a:cubicBezTo>
                      <a:pt x="208" y="0"/>
                      <a:pt x="0" y="208"/>
                      <a:pt x="0" y="450"/>
                    </a:cubicBezTo>
                    <a:cubicBezTo>
                      <a:pt x="0" y="1694"/>
                      <a:pt x="588" y="2904"/>
                      <a:pt x="1556" y="3733"/>
                    </a:cubicBezTo>
                    <a:cubicBezTo>
                      <a:pt x="2109" y="4148"/>
                      <a:pt x="2731" y="4494"/>
                      <a:pt x="3388" y="4770"/>
                    </a:cubicBezTo>
                    <a:cubicBezTo>
                      <a:pt x="4010" y="5012"/>
                      <a:pt x="4597" y="5392"/>
                      <a:pt x="5150" y="5807"/>
                    </a:cubicBezTo>
                    <a:cubicBezTo>
                      <a:pt x="5911" y="6533"/>
                      <a:pt x="6222" y="7605"/>
                      <a:pt x="6015" y="8641"/>
                    </a:cubicBezTo>
                    <a:cubicBezTo>
                      <a:pt x="5945" y="8883"/>
                      <a:pt x="6118" y="9125"/>
                      <a:pt x="6326" y="9160"/>
                    </a:cubicBezTo>
                    <a:lnTo>
                      <a:pt x="6429" y="9160"/>
                    </a:lnTo>
                    <a:cubicBezTo>
                      <a:pt x="6637" y="9160"/>
                      <a:pt x="6810" y="9022"/>
                      <a:pt x="6844" y="8849"/>
                    </a:cubicBezTo>
                    <a:cubicBezTo>
                      <a:pt x="7155" y="7501"/>
                      <a:pt x="6706" y="6118"/>
                      <a:pt x="5738" y="5185"/>
                    </a:cubicBezTo>
                    <a:cubicBezTo>
                      <a:pt x="5150" y="4667"/>
                      <a:pt x="4459" y="4252"/>
                      <a:pt x="3733" y="3975"/>
                    </a:cubicBezTo>
                    <a:cubicBezTo>
                      <a:pt x="3146" y="3733"/>
                      <a:pt x="2593" y="3422"/>
                      <a:pt x="2109" y="3077"/>
                    </a:cubicBezTo>
                    <a:cubicBezTo>
                      <a:pt x="1348" y="2420"/>
                      <a:pt x="899" y="1452"/>
                      <a:pt x="864" y="450"/>
                    </a:cubicBezTo>
                    <a:cubicBezTo>
                      <a:pt x="864" y="208"/>
                      <a:pt x="692" y="0"/>
                      <a:pt x="4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9" name="Google Shape;2379;p37"/>
              <p:cNvSpPr/>
              <p:nvPr/>
            </p:nvSpPr>
            <p:spPr>
              <a:xfrm>
                <a:off x="3624705" y="3470814"/>
                <a:ext cx="104695" cy="126819"/>
              </a:xfrm>
              <a:custGeom>
                <a:avLst/>
                <a:gdLst/>
                <a:ahLst/>
                <a:cxnLst/>
                <a:rect l="l" t="t" r="r" b="b"/>
                <a:pathLst>
                  <a:path w="8319" h="10077" extrusionOk="0">
                    <a:moveTo>
                      <a:pt x="540" y="1"/>
                    </a:moveTo>
                    <a:cubicBezTo>
                      <a:pt x="270" y="1"/>
                      <a:pt x="0" y="235"/>
                      <a:pt x="126" y="571"/>
                    </a:cubicBezTo>
                    <a:cubicBezTo>
                      <a:pt x="403" y="1435"/>
                      <a:pt x="748" y="2472"/>
                      <a:pt x="1509" y="3198"/>
                    </a:cubicBezTo>
                    <a:cubicBezTo>
                      <a:pt x="2200" y="3785"/>
                      <a:pt x="2995" y="4200"/>
                      <a:pt x="3825" y="4442"/>
                    </a:cubicBezTo>
                    <a:cubicBezTo>
                      <a:pt x="4412" y="4615"/>
                      <a:pt x="4931" y="4857"/>
                      <a:pt x="5449" y="5133"/>
                    </a:cubicBezTo>
                    <a:cubicBezTo>
                      <a:pt x="6832" y="6101"/>
                      <a:pt x="7385" y="7899"/>
                      <a:pt x="6728" y="9454"/>
                    </a:cubicBezTo>
                    <a:cubicBezTo>
                      <a:pt x="6624" y="9696"/>
                      <a:pt x="6728" y="9938"/>
                      <a:pt x="6936" y="10042"/>
                    </a:cubicBezTo>
                    <a:cubicBezTo>
                      <a:pt x="7005" y="10076"/>
                      <a:pt x="7039" y="10076"/>
                      <a:pt x="7108" y="10076"/>
                    </a:cubicBezTo>
                    <a:cubicBezTo>
                      <a:pt x="7281" y="10076"/>
                      <a:pt x="7454" y="9972"/>
                      <a:pt x="7523" y="9834"/>
                    </a:cubicBezTo>
                    <a:cubicBezTo>
                      <a:pt x="8318" y="7864"/>
                      <a:pt x="7661" y="5617"/>
                      <a:pt x="5933" y="4442"/>
                    </a:cubicBezTo>
                    <a:cubicBezTo>
                      <a:pt x="5346" y="4096"/>
                      <a:pt x="4758" y="3820"/>
                      <a:pt x="4136" y="3612"/>
                    </a:cubicBezTo>
                    <a:cubicBezTo>
                      <a:pt x="3375" y="3440"/>
                      <a:pt x="2719" y="3059"/>
                      <a:pt x="2131" y="2576"/>
                    </a:cubicBezTo>
                    <a:cubicBezTo>
                      <a:pt x="1509" y="1988"/>
                      <a:pt x="1232" y="1124"/>
                      <a:pt x="956" y="329"/>
                    </a:cubicBezTo>
                    <a:cubicBezTo>
                      <a:pt x="888" y="98"/>
                      <a:pt x="714" y="1"/>
                      <a:pt x="54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0" name="Google Shape;2380;p37"/>
              <p:cNvSpPr/>
              <p:nvPr/>
            </p:nvSpPr>
            <p:spPr>
              <a:xfrm>
                <a:off x="3857276" y="3994979"/>
                <a:ext cx="137906" cy="47722"/>
              </a:xfrm>
              <a:custGeom>
                <a:avLst/>
                <a:gdLst/>
                <a:ahLst/>
                <a:cxnLst/>
                <a:rect l="l" t="t" r="r" b="b"/>
                <a:pathLst>
                  <a:path w="10958" h="3792" extrusionOk="0">
                    <a:moveTo>
                      <a:pt x="1748" y="1"/>
                    </a:moveTo>
                    <a:cubicBezTo>
                      <a:pt x="1154" y="1"/>
                      <a:pt x="558" y="114"/>
                      <a:pt x="0" y="330"/>
                    </a:cubicBezTo>
                    <a:cubicBezTo>
                      <a:pt x="35" y="468"/>
                      <a:pt x="35" y="537"/>
                      <a:pt x="104" y="675"/>
                    </a:cubicBezTo>
                    <a:cubicBezTo>
                      <a:pt x="139" y="848"/>
                      <a:pt x="208" y="1021"/>
                      <a:pt x="242" y="1194"/>
                    </a:cubicBezTo>
                    <a:cubicBezTo>
                      <a:pt x="732" y="968"/>
                      <a:pt x="1264" y="855"/>
                      <a:pt x="1797" y="855"/>
                    </a:cubicBezTo>
                    <a:cubicBezTo>
                      <a:pt x="2241" y="855"/>
                      <a:pt x="2687" y="933"/>
                      <a:pt x="3111" y="1090"/>
                    </a:cubicBezTo>
                    <a:cubicBezTo>
                      <a:pt x="3906" y="1401"/>
                      <a:pt x="4701" y="1782"/>
                      <a:pt x="5462" y="2265"/>
                    </a:cubicBezTo>
                    <a:cubicBezTo>
                      <a:pt x="5738" y="2404"/>
                      <a:pt x="6015" y="2576"/>
                      <a:pt x="6257" y="2715"/>
                    </a:cubicBezTo>
                    <a:cubicBezTo>
                      <a:pt x="7205" y="3238"/>
                      <a:pt x="8400" y="3792"/>
                      <a:pt x="9726" y="3792"/>
                    </a:cubicBezTo>
                    <a:cubicBezTo>
                      <a:pt x="9802" y="3792"/>
                      <a:pt x="9878" y="3790"/>
                      <a:pt x="9955" y="3786"/>
                    </a:cubicBezTo>
                    <a:lnTo>
                      <a:pt x="10128" y="3786"/>
                    </a:lnTo>
                    <a:cubicBezTo>
                      <a:pt x="10404" y="3510"/>
                      <a:pt x="10681" y="3199"/>
                      <a:pt x="10957" y="2888"/>
                    </a:cubicBezTo>
                    <a:cubicBezTo>
                      <a:pt x="10923" y="2853"/>
                      <a:pt x="10888" y="2818"/>
                      <a:pt x="10854" y="2784"/>
                    </a:cubicBezTo>
                    <a:cubicBezTo>
                      <a:pt x="10776" y="2706"/>
                      <a:pt x="10677" y="2670"/>
                      <a:pt x="10579" y="2670"/>
                    </a:cubicBezTo>
                    <a:cubicBezTo>
                      <a:pt x="10460" y="2670"/>
                      <a:pt x="10342" y="2723"/>
                      <a:pt x="10266" y="2818"/>
                    </a:cubicBezTo>
                    <a:cubicBezTo>
                      <a:pt x="10232" y="2853"/>
                      <a:pt x="10162" y="2922"/>
                      <a:pt x="9920" y="2922"/>
                    </a:cubicBezTo>
                    <a:cubicBezTo>
                      <a:pt x="9882" y="2923"/>
                      <a:pt x="9844" y="2924"/>
                      <a:pt x="9805" y="2924"/>
                    </a:cubicBezTo>
                    <a:cubicBezTo>
                      <a:pt x="8636" y="2924"/>
                      <a:pt x="7508" y="2423"/>
                      <a:pt x="6671" y="1954"/>
                    </a:cubicBezTo>
                    <a:cubicBezTo>
                      <a:pt x="6429" y="1816"/>
                      <a:pt x="6153" y="1678"/>
                      <a:pt x="5911" y="1505"/>
                    </a:cubicBezTo>
                    <a:cubicBezTo>
                      <a:pt x="5116" y="1021"/>
                      <a:pt x="4252" y="606"/>
                      <a:pt x="3353" y="295"/>
                    </a:cubicBezTo>
                    <a:cubicBezTo>
                      <a:pt x="2840" y="96"/>
                      <a:pt x="2294" y="1"/>
                      <a:pt x="1748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1" name="Google Shape;2381;p37"/>
              <p:cNvSpPr/>
              <p:nvPr/>
            </p:nvSpPr>
            <p:spPr>
              <a:xfrm>
                <a:off x="3849650" y="3990738"/>
                <a:ext cx="152480" cy="47987"/>
              </a:xfrm>
              <a:custGeom>
                <a:avLst/>
                <a:gdLst/>
                <a:ahLst/>
                <a:cxnLst/>
                <a:rect l="l" t="t" r="r" b="b"/>
                <a:pathLst>
                  <a:path w="12116" h="3813" extrusionOk="0">
                    <a:moveTo>
                      <a:pt x="2579" y="0"/>
                    </a:moveTo>
                    <a:cubicBezTo>
                      <a:pt x="1757" y="0"/>
                      <a:pt x="1003" y="216"/>
                      <a:pt x="399" y="632"/>
                    </a:cubicBezTo>
                    <a:cubicBezTo>
                      <a:pt x="0" y="917"/>
                      <a:pt x="259" y="1437"/>
                      <a:pt x="633" y="1437"/>
                    </a:cubicBezTo>
                    <a:cubicBezTo>
                      <a:pt x="712" y="1437"/>
                      <a:pt x="798" y="1413"/>
                      <a:pt x="883" y="1358"/>
                    </a:cubicBezTo>
                    <a:cubicBezTo>
                      <a:pt x="1330" y="1032"/>
                      <a:pt x="1910" y="863"/>
                      <a:pt x="2558" y="863"/>
                    </a:cubicBezTo>
                    <a:cubicBezTo>
                      <a:pt x="3010" y="863"/>
                      <a:pt x="3496" y="946"/>
                      <a:pt x="3994" y="1116"/>
                    </a:cubicBezTo>
                    <a:cubicBezTo>
                      <a:pt x="4823" y="1427"/>
                      <a:pt x="5618" y="1807"/>
                      <a:pt x="6379" y="2257"/>
                    </a:cubicBezTo>
                    <a:cubicBezTo>
                      <a:pt x="6655" y="2430"/>
                      <a:pt x="6897" y="2568"/>
                      <a:pt x="7174" y="2741"/>
                    </a:cubicBezTo>
                    <a:cubicBezTo>
                      <a:pt x="8211" y="3363"/>
                      <a:pt x="9420" y="3743"/>
                      <a:pt x="10630" y="3812"/>
                    </a:cubicBezTo>
                    <a:lnTo>
                      <a:pt x="10872" y="3778"/>
                    </a:lnTo>
                    <a:cubicBezTo>
                      <a:pt x="11218" y="3778"/>
                      <a:pt x="11563" y="3639"/>
                      <a:pt x="11805" y="3397"/>
                    </a:cubicBezTo>
                    <a:cubicBezTo>
                      <a:pt x="12115" y="3062"/>
                      <a:pt x="11827" y="2649"/>
                      <a:pt x="11503" y="2649"/>
                    </a:cubicBezTo>
                    <a:cubicBezTo>
                      <a:pt x="11393" y="2649"/>
                      <a:pt x="11279" y="2696"/>
                      <a:pt x="11183" y="2810"/>
                    </a:cubicBezTo>
                    <a:cubicBezTo>
                      <a:pt x="11149" y="2844"/>
                      <a:pt x="11045" y="2913"/>
                      <a:pt x="10803" y="2913"/>
                    </a:cubicBezTo>
                    <a:cubicBezTo>
                      <a:pt x="10736" y="2917"/>
                      <a:pt x="10668" y="2919"/>
                      <a:pt x="10601" y="2919"/>
                    </a:cubicBezTo>
                    <a:cubicBezTo>
                      <a:pt x="9494" y="2919"/>
                      <a:pt x="8403" y="2402"/>
                      <a:pt x="7588" y="1946"/>
                    </a:cubicBezTo>
                    <a:cubicBezTo>
                      <a:pt x="7312" y="1807"/>
                      <a:pt x="7070" y="1669"/>
                      <a:pt x="6793" y="1531"/>
                    </a:cubicBezTo>
                    <a:cubicBezTo>
                      <a:pt x="5998" y="1012"/>
                      <a:pt x="5169" y="598"/>
                      <a:pt x="4270" y="287"/>
                    </a:cubicBezTo>
                    <a:cubicBezTo>
                      <a:pt x="3693" y="94"/>
                      <a:pt x="3121" y="0"/>
                      <a:pt x="257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2" name="Google Shape;2382;p37"/>
              <p:cNvSpPr/>
              <p:nvPr/>
            </p:nvSpPr>
            <p:spPr>
              <a:xfrm>
                <a:off x="4279667" y="3869356"/>
                <a:ext cx="148339" cy="81500"/>
              </a:xfrm>
              <a:custGeom>
                <a:avLst/>
                <a:gdLst/>
                <a:ahLst/>
                <a:cxnLst/>
                <a:rect l="l" t="t" r="r" b="b"/>
                <a:pathLst>
                  <a:path w="11787" h="6476" extrusionOk="0">
                    <a:moveTo>
                      <a:pt x="10832" y="1"/>
                    </a:moveTo>
                    <a:cubicBezTo>
                      <a:pt x="9515" y="1"/>
                      <a:pt x="8280" y="773"/>
                      <a:pt x="7397" y="1429"/>
                    </a:cubicBezTo>
                    <a:cubicBezTo>
                      <a:pt x="6948" y="1774"/>
                      <a:pt x="6464" y="2120"/>
                      <a:pt x="6014" y="2500"/>
                    </a:cubicBezTo>
                    <a:cubicBezTo>
                      <a:pt x="4217" y="3917"/>
                      <a:pt x="2316" y="5369"/>
                      <a:pt x="138" y="5715"/>
                    </a:cubicBezTo>
                    <a:lnTo>
                      <a:pt x="0" y="5715"/>
                    </a:lnTo>
                    <a:cubicBezTo>
                      <a:pt x="207" y="5991"/>
                      <a:pt x="415" y="6233"/>
                      <a:pt x="622" y="6475"/>
                    </a:cubicBezTo>
                    <a:cubicBezTo>
                      <a:pt x="2904" y="5991"/>
                      <a:pt x="4735" y="4539"/>
                      <a:pt x="6533" y="3157"/>
                    </a:cubicBezTo>
                    <a:cubicBezTo>
                      <a:pt x="6982" y="2777"/>
                      <a:pt x="7466" y="2431"/>
                      <a:pt x="7915" y="2120"/>
                    </a:cubicBezTo>
                    <a:cubicBezTo>
                      <a:pt x="8658" y="1549"/>
                      <a:pt x="9730" y="883"/>
                      <a:pt x="10782" y="883"/>
                    </a:cubicBezTo>
                    <a:cubicBezTo>
                      <a:pt x="11004" y="883"/>
                      <a:pt x="11225" y="913"/>
                      <a:pt x="11441" y="979"/>
                    </a:cubicBezTo>
                    <a:cubicBezTo>
                      <a:pt x="11579" y="979"/>
                      <a:pt x="11683" y="979"/>
                      <a:pt x="11787" y="910"/>
                    </a:cubicBezTo>
                    <a:cubicBezTo>
                      <a:pt x="11787" y="634"/>
                      <a:pt x="11718" y="392"/>
                      <a:pt x="11683" y="115"/>
                    </a:cubicBezTo>
                    <a:cubicBezTo>
                      <a:pt x="11397" y="36"/>
                      <a:pt x="11113" y="1"/>
                      <a:pt x="10832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3" name="Google Shape;2383;p37"/>
              <p:cNvSpPr/>
              <p:nvPr/>
            </p:nvSpPr>
            <p:spPr>
              <a:xfrm>
                <a:off x="4270958" y="3862673"/>
                <a:ext cx="155752" cy="82520"/>
              </a:xfrm>
              <a:custGeom>
                <a:avLst/>
                <a:gdLst/>
                <a:ahLst/>
                <a:cxnLst/>
                <a:rect l="l" t="t" r="r" b="b"/>
                <a:pathLst>
                  <a:path w="12376" h="6557" extrusionOk="0">
                    <a:moveTo>
                      <a:pt x="11127" y="1"/>
                    </a:moveTo>
                    <a:cubicBezTo>
                      <a:pt x="9832" y="1"/>
                      <a:pt x="8585" y="784"/>
                      <a:pt x="7709" y="1406"/>
                    </a:cubicBezTo>
                    <a:cubicBezTo>
                      <a:pt x="7259" y="1752"/>
                      <a:pt x="6810" y="2098"/>
                      <a:pt x="6326" y="2478"/>
                    </a:cubicBezTo>
                    <a:cubicBezTo>
                      <a:pt x="4494" y="3895"/>
                      <a:pt x="2628" y="5347"/>
                      <a:pt x="416" y="5693"/>
                    </a:cubicBezTo>
                    <a:cubicBezTo>
                      <a:pt x="174" y="5727"/>
                      <a:pt x="1" y="5969"/>
                      <a:pt x="70" y="6211"/>
                    </a:cubicBezTo>
                    <a:cubicBezTo>
                      <a:pt x="70" y="6418"/>
                      <a:pt x="277" y="6557"/>
                      <a:pt x="485" y="6557"/>
                    </a:cubicBezTo>
                    <a:lnTo>
                      <a:pt x="554" y="6557"/>
                    </a:lnTo>
                    <a:cubicBezTo>
                      <a:pt x="2973" y="6176"/>
                      <a:pt x="4944" y="4621"/>
                      <a:pt x="6845" y="3169"/>
                    </a:cubicBezTo>
                    <a:cubicBezTo>
                      <a:pt x="7329" y="2789"/>
                      <a:pt x="7778" y="2443"/>
                      <a:pt x="8227" y="2098"/>
                    </a:cubicBezTo>
                    <a:cubicBezTo>
                      <a:pt x="9002" y="1552"/>
                      <a:pt x="10063" y="864"/>
                      <a:pt x="11114" y="864"/>
                    </a:cubicBezTo>
                    <a:cubicBezTo>
                      <a:pt x="11328" y="864"/>
                      <a:pt x="11542" y="893"/>
                      <a:pt x="11753" y="957"/>
                    </a:cubicBezTo>
                    <a:cubicBezTo>
                      <a:pt x="11802" y="971"/>
                      <a:pt x="11852" y="978"/>
                      <a:pt x="11900" y="978"/>
                    </a:cubicBezTo>
                    <a:cubicBezTo>
                      <a:pt x="12086" y="978"/>
                      <a:pt x="12251" y="873"/>
                      <a:pt x="12306" y="681"/>
                    </a:cubicBezTo>
                    <a:cubicBezTo>
                      <a:pt x="12375" y="439"/>
                      <a:pt x="12237" y="197"/>
                      <a:pt x="11995" y="128"/>
                    </a:cubicBezTo>
                    <a:cubicBezTo>
                      <a:pt x="11705" y="39"/>
                      <a:pt x="11415" y="1"/>
                      <a:pt x="1112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cxnSp>
        <p:nvCxnSpPr>
          <p:cNvPr id="2384" name="Google Shape;2384;p37"/>
          <p:cNvCxnSpPr>
            <a:stCxn id="2385" idx="4"/>
            <a:endCxn id="1891" idx="0"/>
          </p:cNvCxnSpPr>
          <p:nvPr/>
        </p:nvCxnSpPr>
        <p:spPr>
          <a:xfrm rot="-5400000" flipH="1">
            <a:off x="6444675" y="2348700"/>
            <a:ext cx="1038900" cy="665400"/>
          </a:xfrm>
          <a:prstGeom prst="bentConnector3">
            <a:avLst>
              <a:gd name="adj1" fmla="val 49999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grpSp>
        <p:nvGrpSpPr>
          <p:cNvPr id="2386" name="Google Shape;2386;p37"/>
          <p:cNvGrpSpPr/>
          <p:nvPr/>
        </p:nvGrpSpPr>
        <p:grpSpPr>
          <a:xfrm>
            <a:off x="6188585" y="1482023"/>
            <a:ext cx="885689" cy="1041599"/>
            <a:chOff x="6188585" y="1482023"/>
            <a:chExt cx="885689" cy="1041599"/>
          </a:xfrm>
        </p:grpSpPr>
        <p:sp>
          <p:nvSpPr>
            <p:cNvPr id="2385" name="Google Shape;2385;p37"/>
            <p:cNvSpPr/>
            <p:nvPr/>
          </p:nvSpPr>
          <p:spPr>
            <a:xfrm>
              <a:off x="6472275" y="1843650"/>
              <a:ext cx="318300" cy="3183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87" name="Google Shape;2387;p37"/>
            <p:cNvGrpSpPr/>
            <p:nvPr/>
          </p:nvGrpSpPr>
          <p:grpSpPr>
            <a:xfrm>
              <a:off x="6188585" y="1482023"/>
              <a:ext cx="885689" cy="1041599"/>
              <a:chOff x="4926510" y="2944295"/>
              <a:chExt cx="950923" cy="1118316"/>
            </a:xfrm>
          </p:grpSpPr>
          <p:sp>
            <p:nvSpPr>
              <p:cNvPr id="2388" name="Google Shape;2388;p37"/>
              <p:cNvSpPr/>
              <p:nvPr/>
            </p:nvSpPr>
            <p:spPr>
              <a:xfrm>
                <a:off x="4931293" y="2959523"/>
                <a:ext cx="946140" cy="1103088"/>
              </a:xfrm>
              <a:custGeom>
                <a:avLst/>
                <a:gdLst/>
                <a:ahLst/>
                <a:cxnLst/>
                <a:rect l="l" t="t" r="r" b="b"/>
                <a:pathLst>
                  <a:path w="75180" h="87651" extrusionOk="0">
                    <a:moveTo>
                      <a:pt x="42068" y="0"/>
                    </a:moveTo>
                    <a:cubicBezTo>
                      <a:pt x="30094" y="0"/>
                      <a:pt x="21562" y="12536"/>
                      <a:pt x="26685" y="23915"/>
                    </a:cubicBezTo>
                    <a:cubicBezTo>
                      <a:pt x="22848" y="24745"/>
                      <a:pt x="15866" y="25713"/>
                      <a:pt x="10405" y="27959"/>
                    </a:cubicBezTo>
                    <a:cubicBezTo>
                      <a:pt x="8469" y="28685"/>
                      <a:pt x="6568" y="29584"/>
                      <a:pt x="4771" y="30586"/>
                    </a:cubicBezTo>
                    <a:cubicBezTo>
                      <a:pt x="4460" y="30794"/>
                      <a:pt x="4218" y="30932"/>
                      <a:pt x="3906" y="31174"/>
                    </a:cubicBezTo>
                    <a:cubicBezTo>
                      <a:pt x="3561" y="31381"/>
                      <a:pt x="3250" y="31623"/>
                      <a:pt x="2939" y="31900"/>
                    </a:cubicBezTo>
                    <a:cubicBezTo>
                      <a:pt x="2593" y="32211"/>
                      <a:pt x="2247" y="32556"/>
                      <a:pt x="1902" y="32902"/>
                    </a:cubicBezTo>
                    <a:cubicBezTo>
                      <a:pt x="1141" y="33766"/>
                      <a:pt x="588" y="34838"/>
                      <a:pt x="312" y="35944"/>
                    </a:cubicBezTo>
                    <a:cubicBezTo>
                      <a:pt x="1" y="37084"/>
                      <a:pt x="208" y="38294"/>
                      <a:pt x="830" y="39262"/>
                    </a:cubicBezTo>
                    <a:cubicBezTo>
                      <a:pt x="1487" y="40126"/>
                      <a:pt x="2386" y="40714"/>
                      <a:pt x="3423" y="40956"/>
                    </a:cubicBezTo>
                    <a:cubicBezTo>
                      <a:pt x="4010" y="41094"/>
                      <a:pt x="4598" y="41198"/>
                      <a:pt x="5185" y="41267"/>
                    </a:cubicBezTo>
                    <a:cubicBezTo>
                      <a:pt x="5496" y="41267"/>
                      <a:pt x="5773" y="41301"/>
                      <a:pt x="6153" y="41301"/>
                    </a:cubicBezTo>
                    <a:lnTo>
                      <a:pt x="7190" y="41301"/>
                    </a:lnTo>
                    <a:cubicBezTo>
                      <a:pt x="7501" y="41301"/>
                      <a:pt x="7778" y="41267"/>
                      <a:pt x="8089" y="41267"/>
                    </a:cubicBezTo>
                    <a:lnTo>
                      <a:pt x="8262" y="41267"/>
                    </a:lnTo>
                    <a:cubicBezTo>
                      <a:pt x="11442" y="41129"/>
                      <a:pt x="16696" y="40264"/>
                      <a:pt x="21673" y="39331"/>
                    </a:cubicBezTo>
                    <a:lnTo>
                      <a:pt x="21673" y="39331"/>
                    </a:lnTo>
                    <a:cubicBezTo>
                      <a:pt x="21224" y="40334"/>
                      <a:pt x="20187" y="42131"/>
                      <a:pt x="20048" y="42338"/>
                    </a:cubicBezTo>
                    <a:cubicBezTo>
                      <a:pt x="17663" y="47350"/>
                      <a:pt x="15451" y="52397"/>
                      <a:pt x="13446" y="57582"/>
                    </a:cubicBezTo>
                    <a:cubicBezTo>
                      <a:pt x="11234" y="63285"/>
                      <a:pt x="8918" y="69126"/>
                      <a:pt x="8607" y="75314"/>
                    </a:cubicBezTo>
                    <a:lnTo>
                      <a:pt x="8607" y="75659"/>
                    </a:lnTo>
                    <a:lnTo>
                      <a:pt x="8607" y="76178"/>
                    </a:lnTo>
                    <a:cubicBezTo>
                      <a:pt x="8573" y="78321"/>
                      <a:pt x="8884" y="81086"/>
                      <a:pt x="11027" y="81985"/>
                    </a:cubicBezTo>
                    <a:cubicBezTo>
                      <a:pt x="11947" y="82388"/>
                      <a:pt x="12927" y="82588"/>
                      <a:pt x="13901" y="82588"/>
                    </a:cubicBezTo>
                    <a:cubicBezTo>
                      <a:pt x="15013" y="82588"/>
                      <a:pt x="16116" y="82328"/>
                      <a:pt x="17110" y="81812"/>
                    </a:cubicBezTo>
                    <a:cubicBezTo>
                      <a:pt x="17491" y="81639"/>
                      <a:pt x="17836" y="81432"/>
                      <a:pt x="18182" y="81224"/>
                    </a:cubicBezTo>
                    <a:cubicBezTo>
                      <a:pt x="24473" y="77249"/>
                      <a:pt x="28690" y="65981"/>
                      <a:pt x="28690" y="65981"/>
                    </a:cubicBezTo>
                    <a:lnTo>
                      <a:pt x="39405" y="68262"/>
                    </a:lnTo>
                    <a:cubicBezTo>
                      <a:pt x="40131" y="71304"/>
                      <a:pt x="40304" y="77215"/>
                      <a:pt x="41928" y="81708"/>
                    </a:cubicBezTo>
                    <a:cubicBezTo>
                      <a:pt x="42032" y="82019"/>
                      <a:pt x="42136" y="82330"/>
                      <a:pt x="42274" y="82641"/>
                    </a:cubicBezTo>
                    <a:cubicBezTo>
                      <a:pt x="43497" y="85559"/>
                      <a:pt x="45461" y="87651"/>
                      <a:pt x="48759" y="87651"/>
                    </a:cubicBezTo>
                    <a:cubicBezTo>
                      <a:pt x="49095" y="87651"/>
                      <a:pt x="49445" y="87629"/>
                      <a:pt x="49809" y="87584"/>
                    </a:cubicBezTo>
                    <a:cubicBezTo>
                      <a:pt x="52505" y="87238"/>
                      <a:pt x="53888" y="84681"/>
                      <a:pt x="54614" y="80948"/>
                    </a:cubicBezTo>
                    <a:cubicBezTo>
                      <a:pt x="54683" y="80671"/>
                      <a:pt x="54717" y="80429"/>
                      <a:pt x="54752" y="80153"/>
                    </a:cubicBezTo>
                    <a:cubicBezTo>
                      <a:pt x="55650" y="74864"/>
                      <a:pt x="55339" y="67536"/>
                      <a:pt x="55443" y="60934"/>
                    </a:cubicBezTo>
                    <a:cubicBezTo>
                      <a:pt x="55512" y="55300"/>
                      <a:pt x="55720" y="50288"/>
                      <a:pt x="55858" y="47385"/>
                    </a:cubicBezTo>
                    <a:cubicBezTo>
                      <a:pt x="57206" y="48145"/>
                      <a:pt x="58623" y="48940"/>
                      <a:pt x="60109" y="49735"/>
                    </a:cubicBezTo>
                    <a:cubicBezTo>
                      <a:pt x="60524" y="49943"/>
                      <a:pt x="60904" y="50116"/>
                      <a:pt x="61285" y="50288"/>
                    </a:cubicBezTo>
                    <a:cubicBezTo>
                      <a:pt x="61561" y="50427"/>
                      <a:pt x="61872" y="50530"/>
                      <a:pt x="62149" y="50634"/>
                    </a:cubicBezTo>
                    <a:cubicBezTo>
                      <a:pt x="62633" y="50807"/>
                      <a:pt x="63151" y="50980"/>
                      <a:pt x="63635" y="51083"/>
                    </a:cubicBezTo>
                    <a:cubicBezTo>
                      <a:pt x="63946" y="51152"/>
                      <a:pt x="64223" y="51222"/>
                      <a:pt x="64499" y="51291"/>
                    </a:cubicBezTo>
                    <a:cubicBezTo>
                      <a:pt x="65274" y="51432"/>
                      <a:pt x="66023" y="51500"/>
                      <a:pt x="66736" y="51500"/>
                    </a:cubicBezTo>
                    <a:cubicBezTo>
                      <a:pt x="71939" y="51500"/>
                      <a:pt x="75179" y="47885"/>
                      <a:pt x="71896" y="42961"/>
                    </a:cubicBezTo>
                    <a:cubicBezTo>
                      <a:pt x="71654" y="42615"/>
                      <a:pt x="71378" y="42269"/>
                      <a:pt x="71101" y="41889"/>
                    </a:cubicBezTo>
                    <a:cubicBezTo>
                      <a:pt x="70825" y="41543"/>
                      <a:pt x="70514" y="41163"/>
                      <a:pt x="70202" y="40818"/>
                    </a:cubicBezTo>
                    <a:cubicBezTo>
                      <a:pt x="69926" y="40472"/>
                      <a:pt x="69615" y="40126"/>
                      <a:pt x="69304" y="39781"/>
                    </a:cubicBezTo>
                    <a:cubicBezTo>
                      <a:pt x="68993" y="39469"/>
                      <a:pt x="68682" y="39158"/>
                      <a:pt x="68370" y="38847"/>
                    </a:cubicBezTo>
                    <a:cubicBezTo>
                      <a:pt x="64050" y="34423"/>
                      <a:pt x="57966" y="29929"/>
                      <a:pt x="55063" y="27890"/>
                    </a:cubicBezTo>
                    <a:cubicBezTo>
                      <a:pt x="63670" y="17693"/>
                      <a:pt x="57690" y="2035"/>
                      <a:pt x="44486" y="169"/>
                    </a:cubicBezTo>
                    <a:cubicBezTo>
                      <a:pt x="43667" y="55"/>
                      <a:pt x="42860" y="0"/>
                      <a:pt x="420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9" name="Google Shape;2389;p37"/>
              <p:cNvSpPr/>
              <p:nvPr/>
            </p:nvSpPr>
            <p:spPr>
              <a:xfrm>
                <a:off x="4926510" y="2944295"/>
                <a:ext cx="945700" cy="1102660"/>
              </a:xfrm>
              <a:custGeom>
                <a:avLst/>
                <a:gdLst/>
                <a:ahLst/>
                <a:cxnLst/>
                <a:rect l="l" t="t" r="r" b="b"/>
                <a:pathLst>
                  <a:path w="75145" h="87617" extrusionOk="0">
                    <a:moveTo>
                      <a:pt x="42028" y="0"/>
                    </a:moveTo>
                    <a:cubicBezTo>
                      <a:pt x="30057" y="0"/>
                      <a:pt x="21531" y="12505"/>
                      <a:pt x="26685" y="23915"/>
                    </a:cubicBezTo>
                    <a:cubicBezTo>
                      <a:pt x="22848" y="24745"/>
                      <a:pt x="15831" y="25678"/>
                      <a:pt x="10405" y="27925"/>
                    </a:cubicBezTo>
                    <a:cubicBezTo>
                      <a:pt x="8434" y="28685"/>
                      <a:pt x="6568" y="29550"/>
                      <a:pt x="4770" y="30586"/>
                    </a:cubicBezTo>
                    <a:cubicBezTo>
                      <a:pt x="4459" y="30759"/>
                      <a:pt x="4217" y="30932"/>
                      <a:pt x="3906" y="31139"/>
                    </a:cubicBezTo>
                    <a:cubicBezTo>
                      <a:pt x="3561" y="31381"/>
                      <a:pt x="3250" y="31623"/>
                      <a:pt x="2938" y="31865"/>
                    </a:cubicBezTo>
                    <a:cubicBezTo>
                      <a:pt x="2558" y="32176"/>
                      <a:pt x="2213" y="32522"/>
                      <a:pt x="1901" y="32902"/>
                    </a:cubicBezTo>
                    <a:cubicBezTo>
                      <a:pt x="1141" y="33766"/>
                      <a:pt x="588" y="34803"/>
                      <a:pt x="277" y="35909"/>
                    </a:cubicBezTo>
                    <a:cubicBezTo>
                      <a:pt x="0" y="37050"/>
                      <a:pt x="173" y="38260"/>
                      <a:pt x="830" y="39228"/>
                    </a:cubicBezTo>
                    <a:cubicBezTo>
                      <a:pt x="1452" y="40057"/>
                      <a:pt x="2385" y="40679"/>
                      <a:pt x="3422" y="40921"/>
                    </a:cubicBezTo>
                    <a:cubicBezTo>
                      <a:pt x="4010" y="41060"/>
                      <a:pt x="4598" y="41163"/>
                      <a:pt x="5185" y="41198"/>
                    </a:cubicBezTo>
                    <a:cubicBezTo>
                      <a:pt x="5496" y="41233"/>
                      <a:pt x="5773" y="41267"/>
                      <a:pt x="6153" y="41267"/>
                    </a:cubicBezTo>
                    <a:lnTo>
                      <a:pt x="7190" y="41267"/>
                    </a:lnTo>
                    <a:cubicBezTo>
                      <a:pt x="7501" y="41267"/>
                      <a:pt x="7778" y="41233"/>
                      <a:pt x="8089" y="41233"/>
                    </a:cubicBezTo>
                    <a:lnTo>
                      <a:pt x="8261" y="41233"/>
                    </a:lnTo>
                    <a:cubicBezTo>
                      <a:pt x="11441" y="41094"/>
                      <a:pt x="16695" y="40230"/>
                      <a:pt x="21673" y="39297"/>
                    </a:cubicBezTo>
                    <a:lnTo>
                      <a:pt x="21673" y="39297"/>
                    </a:lnTo>
                    <a:cubicBezTo>
                      <a:pt x="21223" y="40265"/>
                      <a:pt x="20152" y="42097"/>
                      <a:pt x="20048" y="42304"/>
                    </a:cubicBezTo>
                    <a:cubicBezTo>
                      <a:pt x="17663" y="47316"/>
                      <a:pt x="15416" y="52362"/>
                      <a:pt x="13446" y="57513"/>
                    </a:cubicBezTo>
                    <a:cubicBezTo>
                      <a:pt x="11234" y="63251"/>
                      <a:pt x="8918" y="69092"/>
                      <a:pt x="8607" y="75279"/>
                    </a:cubicBezTo>
                    <a:cubicBezTo>
                      <a:pt x="8573" y="75383"/>
                      <a:pt x="8573" y="75521"/>
                      <a:pt x="8573" y="75625"/>
                    </a:cubicBezTo>
                    <a:lnTo>
                      <a:pt x="8573" y="76143"/>
                    </a:lnTo>
                    <a:cubicBezTo>
                      <a:pt x="8538" y="78286"/>
                      <a:pt x="8849" y="81017"/>
                      <a:pt x="11027" y="81950"/>
                    </a:cubicBezTo>
                    <a:cubicBezTo>
                      <a:pt x="11931" y="82354"/>
                      <a:pt x="12902" y="82554"/>
                      <a:pt x="13875" y="82554"/>
                    </a:cubicBezTo>
                    <a:cubicBezTo>
                      <a:pt x="14985" y="82554"/>
                      <a:pt x="16097" y="82293"/>
                      <a:pt x="17110" y="81777"/>
                    </a:cubicBezTo>
                    <a:cubicBezTo>
                      <a:pt x="17456" y="81605"/>
                      <a:pt x="17801" y="81397"/>
                      <a:pt x="18147" y="81190"/>
                    </a:cubicBezTo>
                    <a:cubicBezTo>
                      <a:pt x="24438" y="77215"/>
                      <a:pt x="28620" y="65947"/>
                      <a:pt x="28620" y="65947"/>
                    </a:cubicBezTo>
                    <a:lnTo>
                      <a:pt x="39370" y="68193"/>
                    </a:lnTo>
                    <a:cubicBezTo>
                      <a:pt x="40096" y="71270"/>
                      <a:pt x="40269" y="77180"/>
                      <a:pt x="41859" y="81674"/>
                    </a:cubicBezTo>
                    <a:cubicBezTo>
                      <a:pt x="41962" y="81985"/>
                      <a:pt x="42101" y="82296"/>
                      <a:pt x="42204" y="82607"/>
                    </a:cubicBezTo>
                    <a:cubicBezTo>
                      <a:pt x="43459" y="85524"/>
                      <a:pt x="45397" y="87616"/>
                      <a:pt x="48716" y="87616"/>
                    </a:cubicBezTo>
                    <a:cubicBezTo>
                      <a:pt x="49054" y="87616"/>
                      <a:pt x="49407" y="87595"/>
                      <a:pt x="49774" y="87550"/>
                    </a:cubicBezTo>
                    <a:cubicBezTo>
                      <a:pt x="52436" y="87204"/>
                      <a:pt x="53853" y="84612"/>
                      <a:pt x="54579" y="80913"/>
                    </a:cubicBezTo>
                    <a:cubicBezTo>
                      <a:pt x="54648" y="80637"/>
                      <a:pt x="54682" y="80395"/>
                      <a:pt x="54717" y="80118"/>
                    </a:cubicBezTo>
                    <a:cubicBezTo>
                      <a:pt x="55581" y="74830"/>
                      <a:pt x="55305" y="67502"/>
                      <a:pt x="55374" y="60900"/>
                    </a:cubicBezTo>
                    <a:cubicBezTo>
                      <a:pt x="55477" y="55266"/>
                      <a:pt x="55685" y="50254"/>
                      <a:pt x="55823" y="47351"/>
                    </a:cubicBezTo>
                    <a:cubicBezTo>
                      <a:pt x="57171" y="48111"/>
                      <a:pt x="58588" y="48906"/>
                      <a:pt x="60075" y="49666"/>
                    </a:cubicBezTo>
                    <a:cubicBezTo>
                      <a:pt x="60455" y="49908"/>
                      <a:pt x="60870" y="50081"/>
                      <a:pt x="61250" y="50254"/>
                    </a:cubicBezTo>
                    <a:cubicBezTo>
                      <a:pt x="61526" y="50358"/>
                      <a:pt x="61837" y="50496"/>
                      <a:pt x="62114" y="50600"/>
                    </a:cubicBezTo>
                    <a:cubicBezTo>
                      <a:pt x="62632" y="50772"/>
                      <a:pt x="63116" y="50911"/>
                      <a:pt x="63600" y="51049"/>
                    </a:cubicBezTo>
                    <a:cubicBezTo>
                      <a:pt x="63877" y="51118"/>
                      <a:pt x="64188" y="51187"/>
                      <a:pt x="64464" y="51256"/>
                    </a:cubicBezTo>
                    <a:cubicBezTo>
                      <a:pt x="65235" y="51398"/>
                      <a:pt x="65982" y="51466"/>
                      <a:pt x="66693" y="51466"/>
                    </a:cubicBezTo>
                    <a:cubicBezTo>
                      <a:pt x="71878" y="51466"/>
                      <a:pt x="75144" y="47855"/>
                      <a:pt x="71861" y="42961"/>
                    </a:cubicBezTo>
                    <a:cubicBezTo>
                      <a:pt x="71619" y="42615"/>
                      <a:pt x="71377" y="42235"/>
                      <a:pt x="71101" y="41889"/>
                    </a:cubicBezTo>
                    <a:cubicBezTo>
                      <a:pt x="70824" y="41544"/>
                      <a:pt x="70479" y="41163"/>
                      <a:pt x="70202" y="40818"/>
                    </a:cubicBezTo>
                    <a:cubicBezTo>
                      <a:pt x="69926" y="40472"/>
                      <a:pt x="69580" y="40092"/>
                      <a:pt x="69269" y="39781"/>
                    </a:cubicBezTo>
                    <a:cubicBezTo>
                      <a:pt x="68992" y="39470"/>
                      <a:pt x="68681" y="39124"/>
                      <a:pt x="68370" y="38813"/>
                    </a:cubicBezTo>
                    <a:cubicBezTo>
                      <a:pt x="64015" y="34423"/>
                      <a:pt x="57932" y="29930"/>
                      <a:pt x="55063" y="27856"/>
                    </a:cubicBezTo>
                    <a:cubicBezTo>
                      <a:pt x="63669" y="17694"/>
                      <a:pt x="57655" y="2001"/>
                      <a:pt x="44451" y="169"/>
                    </a:cubicBezTo>
                    <a:cubicBezTo>
                      <a:pt x="43630" y="55"/>
                      <a:pt x="42821" y="0"/>
                      <a:pt x="4202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0" name="Google Shape;2390;p37"/>
              <p:cNvSpPr/>
              <p:nvPr/>
            </p:nvSpPr>
            <p:spPr>
              <a:xfrm>
                <a:off x="5202965" y="3288407"/>
                <a:ext cx="2391" cy="8482"/>
              </a:xfrm>
              <a:custGeom>
                <a:avLst/>
                <a:gdLst/>
                <a:ahLst/>
                <a:cxnLst/>
                <a:rect l="l" t="t" r="r" b="b"/>
                <a:pathLst>
                  <a:path w="190" h="674" extrusionOk="0">
                    <a:moveTo>
                      <a:pt x="104" y="1"/>
                    </a:moveTo>
                    <a:cubicBezTo>
                      <a:pt x="76" y="1"/>
                      <a:pt x="51" y="20"/>
                      <a:pt x="51" y="63"/>
                    </a:cubicBezTo>
                    <a:cubicBezTo>
                      <a:pt x="17" y="167"/>
                      <a:pt x="51" y="409"/>
                      <a:pt x="17" y="582"/>
                    </a:cubicBezTo>
                    <a:cubicBezTo>
                      <a:pt x="1" y="646"/>
                      <a:pt x="29" y="673"/>
                      <a:pt x="65" y="673"/>
                    </a:cubicBezTo>
                    <a:cubicBezTo>
                      <a:pt x="106" y="673"/>
                      <a:pt x="155" y="637"/>
                      <a:pt x="155" y="582"/>
                    </a:cubicBezTo>
                    <a:lnTo>
                      <a:pt x="190" y="98"/>
                    </a:lnTo>
                    <a:cubicBezTo>
                      <a:pt x="190" y="38"/>
                      <a:pt x="143" y="1"/>
                      <a:pt x="10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1" name="Google Shape;2391;p37"/>
              <p:cNvSpPr/>
              <p:nvPr/>
            </p:nvSpPr>
            <p:spPr>
              <a:xfrm>
                <a:off x="5197516" y="3291453"/>
                <a:ext cx="3058" cy="10106"/>
              </a:xfrm>
              <a:custGeom>
                <a:avLst/>
                <a:gdLst/>
                <a:ahLst/>
                <a:cxnLst/>
                <a:rect l="l" t="t" r="r" b="b"/>
                <a:pathLst>
                  <a:path w="243" h="803" extrusionOk="0">
                    <a:moveTo>
                      <a:pt x="150" y="1"/>
                    </a:moveTo>
                    <a:cubicBezTo>
                      <a:pt x="117" y="1"/>
                      <a:pt x="84" y="20"/>
                      <a:pt x="70" y="63"/>
                    </a:cubicBezTo>
                    <a:lnTo>
                      <a:pt x="0" y="720"/>
                    </a:lnTo>
                    <a:cubicBezTo>
                      <a:pt x="0" y="777"/>
                      <a:pt x="42" y="803"/>
                      <a:pt x="86" y="803"/>
                    </a:cubicBezTo>
                    <a:cubicBezTo>
                      <a:pt x="121" y="803"/>
                      <a:pt x="158" y="786"/>
                      <a:pt x="173" y="755"/>
                    </a:cubicBezTo>
                    <a:lnTo>
                      <a:pt x="242" y="98"/>
                    </a:lnTo>
                    <a:cubicBezTo>
                      <a:pt x="242" y="38"/>
                      <a:pt x="196" y="1"/>
                      <a:pt x="150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2" name="Google Shape;2392;p37"/>
              <p:cNvSpPr/>
              <p:nvPr/>
            </p:nvSpPr>
            <p:spPr>
              <a:xfrm>
                <a:off x="5208578" y="3293630"/>
                <a:ext cx="2429" cy="8545"/>
              </a:xfrm>
              <a:custGeom>
                <a:avLst/>
                <a:gdLst/>
                <a:ahLst/>
                <a:cxnLst/>
                <a:rect l="l" t="t" r="r" b="b"/>
                <a:pathLst>
                  <a:path w="193" h="679" extrusionOk="0">
                    <a:moveTo>
                      <a:pt x="95" y="1"/>
                    </a:moveTo>
                    <a:cubicBezTo>
                      <a:pt x="50" y="1"/>
                      <a:pt x="0" y="38"/>
                      <a:pt x="20" y="98"/>
                    </a:cubicBezTo>
                    <a:cubicBezTo>
                      <a:pt x="20" y="271"/>
                      <a:pt x="20" y="409"/>
                      <a:pt x="20" y="582"/>
                    </a:cubicBezTo>
                    <a:cubicBezTo>
                      <a:pt x="20" y="642"/>
                      <a:pt x="67" y="679"/>
                      <a:pt x="106" y="679"/>
                    </a:cubicBezTo>
                    <a:cubicBezTo>
                      <a:pt x="134" y="679"/>
                      <a:pt x="158" y="660"/>
                      <a:pt x="158" y="616"/>
                    </a:cubicBezTo>
                    <a:cubicBezTo>
                      <a:pt x="193" y="443"/>
                      <a:pt x="193" y="236"/>
                      <a:pt x="158" y="63"/>
                    </a:cubicBezTo>
                    <a:cubicBezTo>
                      <a:pt x="158" y="20"/>
                      <a:pt x="128" y="1"/>
                      <a:pt x="95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3" name="Google Shape;2393;p37"/>
              <p:cNvSpPr/>
              <p:nvPr/>
            </p:nvSpPr>
            <p:spPr>
              <a:xfrm>
                <a:off x="5311045" y="3069680"/>
                <a:ext cx="3499" cy="12749"/>
              </a:xfrm>
              <a:custGeom>
                <a:avLst/>
                <a:gdLst/>
                <a:ahLst/>
                <a:cxnLst/>
                <a:rect l="l" t="t" r="r" b="b"/>
                <a:pathLst>
                  <a:path w="278" h="1013" extrusionOk="0">
                    <a:moveTo>
                      <a:pt x="182" y="1"/>
                    </a:moveTo>
                    <a:cubicBezTo>
                      <a:pt x="142" y="1"/>
                      <a:pt x="105" y="28"/>
                      <a:pt x="105" y="92"/>
                    </a:cubicBezTo>
                    <a:cubicBezTo>
                      <a:pt x="70" y="334"/>
                      <a:pt x="1" y="645"/>
                      <a:pt x="1" y="921"/>
                    </a:cubicBezTo>
                    <a:cubicBezTo>
                      <a:pt x="1" y="977"/>
                      <a:pt x="41" y="1013"/>
                      <a:pt x="83" y="1013"/>
                    </a:cubicBezTo>
                    <a:cubicBezTo>
                      <a:pt x="119" y="1013"/>
                      <a:pt x="158" y="986"/>
                      <a:pt x="174" y="921"/>
                    </a:cubicBezTo>
                    <a:cubicBezTo>
                      <a:pt x="174" y="645"/>
                      <a:pt x="208" y="368"/>
                      <a:pt x="278" y="92"/>
                    </a:cubicBezTo>
                    <a:cubicBezTo>
                      <a:pt x="278" y="36"/>
                      <a:pt x="228" y="1"/>
                      <a:pt x="182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4" name="Google Shape;2394;p37"/>
              <p:cNvSpPr/>
              <p:nvPr/>
            </p:nvSpPr>
            <p:spPr>
              <a:xfrm>
                <a:off x="5316708" y="3075255"/>
                <a:ext cx="3058" cy="8696"/>
              </a:xfrm>
              <a:custGeom>
                <a:avLst/>
                <a:gdLst/>
                <a:ahLst/>
                <a:cxnLst/>
                <a:rect l="l" t="t" r="r" b="b"/>
                <a:pathLst>
                  <a:path w="243" h="691" extrusionOk="0">
                    <a:moveTo>
                      <a:pt x="150" y="1"/>
                    </a:moveTo>
                    <a:cubicBezTo>
                      <a:pt x="117" y="1"/>
                      <a:pt x="84" y="20"/>
                      <a:pt x="69" y="64"/>
                    </a:cubicBezTo>
                    <a:lnTo>
                      <a:pt x="0" y="582"/>
                    </a:lnTo>
                    <a:cubicBezTo>
                      <a:pt x="0" y="656"/>
                      <a:pt x="50" y="691"/>
                      <a:pt x="96" y="691"/>
                    </a:cubicBezTo>
                    <a:cubicBezTo>
                      <a:pt x="136" y="691"/>
                      <a:pt x="173" y="665"/>
                      <a:pt x="173" y="617"/>
                    </a:cubicBezTo>
                    <a:lnTo>
                      <a:pt x="242" y="98"/>
                    </a:lnTo>
                    <a:cubicBezTo>
                      <a:pt x="242" y="38"/>
                      <a:pt x="196" y="1"/>
                      <a:pt x="150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5" name="Google Shape;2395;p37"/>
              <p:cNvSpPr/>
              <p:nvPr/>
            </p:nvSpPr>
            <p:spPr>
              <a:xfrm>
                <a:off x="5320622" y="3064898"/>
                <a:ext cx="2857" cy="891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708" extrusionOk="0">
                    <a:moveTo>
                      <a:pt x="143" y="0"/>
                    </a:moveTo>
                    <a:cubicBezTo>
                      <a:pt x="107" y="0"/>
                      <a:pt x="70" y="27"/>
                      <a:pt x="70" y="92"/>
                    </a:cubicBezTo>
                    <a:cubicBezTo>
                      <a:pt x="35" y="264"/>
                      <a:pt x="0" y="437"/>
                      <a:pt x="35" y="645"/>
                    </a:cubicBezTo>
                    <a:cubicBezTo>
                      <a:pt x="35" y="688"/>
                      <a:pt x="59" y="707"/>
                      <a:pt x="87" y="707"/>
                    </a:cubicBezTo>
                    <a:cubicBezTo>
                      <a:pt x="127" y="707"/>
                      <a:pt x="173" y="670"/>
                      <a:pt x="173" y="610"/>
                    </a:cubicBezTo>
                    <a:cubicBezTo>
                      <a:pt x="173" y="437"/>
                      <a:pt x="208" y="264"/>
                      <a:pt x="208" y="92"/>
                    </a:cubicBezTo>
                    <a:cubicBezTo>
                      <a:pt x="226" y="36"/>
                      <a:pt x="185" y="0"/>
                      <a:pt x="14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6" name="Google Shape;2396;p37"/>
              <p:cNvSpPr/>
              <p:nvPr/>
            </p:nvSpPr>
            <p:spPr>
              <a:xfrm>
                <a:off x="5586845" y="3095013"/>
                <a:ext cx="2618" cy="9237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34" extrusionOk="0">
                    <a:moveTo>
                      <a:pt x="86" y="1"/>
                    </a:moveTo>
                    <a:cubicBezTo>
                      <a:pt x="42" y="1"/>
                      <a:pt x="0" y="26"/>
                      <a:pt x="0" y="84"/>
                    </a:cubicBezTo>
                    <a:cubicBezTo>
                      <a:pt x="35" y="256"/>
                      <a:pt x="35" y="464"/>
                      <a:pt x="0" y="637"/>
                    </a:cubicBezTo>
                    <a:cubicBezTo>
                      <a:pt x="0" y="697"/>
                      <a:pt x="47" y="734"/>
                      <a:pt x="93" y="734"/>
                    </a:cubicBezTo>
                    <a:cubicBezTo>
                      <a:pt x="126" y="734"/>
                      <a:pt x="159" y="715"/>
                      <a:pt x="173" y="671"/>
                    </a:cubicBezTo>
                    <a:cubicBezTo>
                      <a:pt x="208" y="464"/>
                      <a:pt x="208" y="256"/>
                      <a:pt x="173" y="49"/>
                    </a:cubicBezTo>
                    <a:cubicBezTo>
                      <a:pt x="158" y="18"/>
                      <a:pt x="121" y="1"/>
                      <a:pt x="86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7" name="Google Shape;2397;p37"/>
              <p:cNvSpPr/>
              <p:nvPr/>
            </p:nvSpPr>
            <p:spPr>
              <a:xfrm>
                <a:off x="5592269" y="3097442"/>
                <a:ext cx="2416" cy="8482"/>
              </a:xfrm>
              <a:custGeom>
                <a:avLst/>
                <a:gdLst/>
                <a:ahLst/>
                <a:cxnLst/>
                <a:rect l="l" t="t" r="r" b="b"/>
                <a:pathLst>
                  <a:path w="192" h="674" extrusionOk="0">
                    <a:moveTo>
                      <a:pt x="111" y="1"/>
                    </a:moveTo>
                    <a:cubicBezTo>
                      <a:pt x="65" y="1"/>
                      <a:pt x="19" y="38"/>
                      <a:pt x="19" y="98"/>
                    </a:cubicBezTo>
                    <a:cubicBezTo>
                      <a:pt x="19" y="236"/>
                      <a:pt x="19" y="409"/>
                      <a:pt x="19" y="582"/>
                    </a:cubicBezTo>
                    <a:cubicBezTo>
                      <a:pt x="0" y="637"/>
                      <a:pt x="41" y="673"/>
                      <a:pt x="83" y="673"/>
                    </a:cubicBezTo>
                    <a:cubicBezTo>
                      <a:pt x="120" y="673"/>
                      <a:pt x="157" y="646"/>
                      <a:pt x="157" y="582"/>
                    </a:cubicBezTo>
                    <a:cubicBezTo>
                      <a:pt x="191" y="409"/>
                      <a:pt x="191" y="236"/>
                      <a:pt x="191" y="63"/>
                    </a:cubicBezTo>
                    <a:cubicBezTo>
                      <a:pt x="177" y="20"/>
                      <a:pt x="144" y="1"/>
                      <a:pt x="111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8" name="Google Shape;2398;p37"/>
              <p:cNvSpPr/>
              <p:nvPr/>
            </p:nvSpPr>
            <p:spPr>
              <a:xfrm>
                <a:off x="5596410" y="3088746"/>
                <a:ext cx="3310" cy="8545"/>
              </a:xfrm>
              <a:custGeom>
                <a:avLst/>
                <a:gdLst/>
                <a:ahLst/>
                <a:cxnLst/>
                <a:rect l="l" t="t" r="r" b="b"/>
                <a:pathLst>
                  <a:path w="263" h="679" extrusionOk="0">
                    <a:moveTo>
                      <a:pt x="161" y="0"/>
                    </a:moveTo>
                    <a:cubicBezTo>
                      <a:pt x="123" y="0"/>
                      <a:pt x="84" y="20"/>
                      <a:pt x="70" y="63"/>
                    </a:cubicBezTo>
                    <a:cubicBezTo>
                      <a:pt x="35" y="236"/>
                      <a:pt x="1" y="443"/>
                      <a:pt x="35" y="616"/>
                    </a:cubicBezTo>
                    <a:cubicBezTo>
                      <a:pt x="35" y="660"/>
                      <a:pt x="66" y="679"/>
                      <a:pt x="98" y="679"/>
                    </a:cubicBezTo>
                    <a:cubicBezTo>
                      <a:pt x="144" y="679"/>
                      <a:pt x="194" y="642"/>
                      <a:pt x="174" y="582"/>
                    </a:cubicBezTo>
                    <a:cubicBezTo>
                      <a:pt x="174" y="443"/>
                      <a:pt x="208" y="270"/>
                      <a:pt x="243" y="98"/>
                    </a:cubicBezTo>
                    <a:cubicBezTo>
                      <a:pt x="263" y="37"/>
                      <a:pt x="213" y="0"/>
                      <a:pt x="161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9" name="Google Shape;2399;p37"/>
              <p:cNvSpPr/>
              <p:nvPr/>
            </p:nvSpPr>
            <p:spPr>
              <a:xfrm>
                <a:off x="5610329" y="3206202"/>
                <a:ext cx="3310" cy="9451"/>
              </a:xfrm>
              <a:custGeom>
                <a:avLst/>
                <a:gdLst/>
                <a:ahLst/>
                <a:cxnLst/>
                <a:rect l="l" t="t" r="r" b="b"/>
                <a:pathLst>
                  <a:path w="263" h="751" extrusionOk="0">
                    <a:moveTo>
                      <a:pt x="161" y="0"/>
                    </a:moveTo>
                    <a:cubicBezTo>
                      <a:pt x="123" y="0"/>
                      <a:pt x="84" y="19"/>
                      <a:pt x="70" y="63"/>
                    </a:cubicBezTo>
                    <a:cubicBezTo>
                      <a:pt x="35" y="270"/>
                      <a:pt x="1" y="477"/>
                      <a:pt x="1" y="685"/>
                    </a:cubicBezTo>
                    <a:cubicBezTo>
                      <a:pt x="1" y="732"/>
                      <a:pt x="36" y="750"/>
                      <a:pt x="75" y="750"/>
                    </a:cubicBezTo>
                    <a:cubicBezTo>
                      <a:pt x="122" y="750"/>
                      <a:pt x="174" y="723"/>
                      <a:pt x="174" y="685"/>
                    </a:cubicBezTo>
                    <a:cubicBezTo>
                      <a:pt x="174" y="477"/>
                      <a:pt x="174" y="270"/>
                      <a:pt x="243" y="97"/>
                    </a:cubicBezTo>
                    <a:cubicBezTo>
                      <a:pt x="263" y="37"/>
                      <a:pt x="213" y="0"/>
                      <a:pt x="161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0" name="Google Shape;2400;p37"/>
              <p:cNvSpPr/>
              <p:nvPr/>
            </p:nvSpPr>
            <p:spPr>
              <a:xfrm>
                <a:off x="5616861" y="3210116"/>
                <a:ext cx="2618" cy="6368"/>
              </a:xfrm>
              <a:custGeom>
                <a:avLst/>
                <a:gdLst/>
                <a:ahLst/>
                <a:cxnLst/>
                <a:rect l="l" t="t" r="r" b="b"/>
                <a:pathLst>
                  <a:path w="208" h="506" extrusionOk="0">
                    <a:moveTo>
                      <a:pt x="100" y="0"/>
                    </a:moveTo>
                    <a:cubicBezTo>
                      <a:pt x="65" y="0"/>
                      <a:pt x="35" y="19"/>
                      <a:pt x="35" y="63"/>
                    </a:cubicBezTo>
                    <a:cubicBezTo>
                      <a:pt x="0" y="201"/>
                      <a:pt x="0" y="305"/>
                      <a:pt x="0" y="443"/>
                    </a:cubicBezTo>
                    <a:cubicBezTo>
                      <a:pt x="0" y="486"/>
                      <a:pt x="31" y="506"/>
                      <a:pt x="66" y="506"/>
                    </a:cubicBezTo>
                    <a:cubicBezTo>
                      <a:pt x="115" y="506"/>
                      <a:pt x="173" y="469"/>
                      <a:pt x="173" y="408"/>
                    </a:cubicBezTo>
                    <a:cubicBezTo>
                      <a:pt x="173" y="305"/>
                      <a:pt x="173" y="201"/>
                      <a:pt x="208" y="97"/>
                    </a:cubicBezTo>
                    <a:cubicBezTo>
                      <a:pt x="208" y="37"/>
                      <a:pt x="149" y="0"/>
                      <a:pt x="100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1" name="Google Shape;2401;p37"/>
              <p:cNvSpPr/>
              <p:nvPr/>
            </p:nvSpPr>
            <p:spPr>
              <a:xfrm>
                <a:off x="5620334" y="3200224"/>
                <a:ext cx="2630" cy="6947"/>
              </a:xfrm>
              <a:custGeom>
                <a:avLst/>
                <a:gdLst/>
                <a:ahLst/>
                <a:cxnLst/>
                <a:rect l="l" t="t" r="r" b="b"/>
                <a:pathLst>
                  <a:path w="209" h="552" extrusionOk="0">
                    <a:moveTo>
                      <a:pt x="106" y="0"/>
                    </a:moveTo>
                    <a:cubicBezTo>
                      <a:pt x="69" y="0"/>
                      <a:pt x="35" y="28"/>
                      <a:pt x="35" y="88"/>
                    </a:cubicBezTo>
                    <a:lnTo>
                      <a:pt x="1" y="469"/>
                    </a:lnTo>
                    <a:cubicBezTo>
                      <a:pt x="1" y="526"/>
                      <a:pt x="32" y="551"/>
                      <a:pt x="66" y="551"/>
                    </a:cubicBezTo>
                    <a:cubicBezTo>
                      <a:pt x="94" y="551"/>
                      <a:pt x="124" y="534"/>
                      <a:pt x="139" y="503"/>
                    </a:cubicBezTo>
                    <a:lnTo>
                      <a:pt x="208" y="123"/>
                    </a:lnTo>
                    <a:cubicBezTo>
                      <a:pt x="208" y="45"/>
                      <a:pt x="154" y="0"/>
                      <a:pt x="106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2" name="Google Shape;2402;p37"/>
              <p:cNvSpPr/>
              <p:nvPr/>
            </p:nvSpPr>
            <p:spPr>
              <a:xfrm>
                <a:off x="5635902" y="3396751"/>
                <a:ext cx="4291" cy="7186"/>
              </a:xfrm>
              <a:custGeom>
                <a:avLst/>
                <a:gdLst/>
                <a:ahLst/>
                <a:cxnLst/>
                <a:rect l="l" t="t" r="r" b="b"/>
                <a:pathLst>
                  <a:path w="341" h="571" extrusionOk="0">
                    <a:moveTo>
                      <a:pt x="231" y="1"/>
                    </a:moveTo>
                    <a:cubicBezTo>
                      <a:pt x="195" y="1"/>
                      <a:pt x="160" y="20"/>
                      <a:pt x="146" y="61"/>
                    </a:cubicBezTo>
                    <a:cubicBezTo>
                      <a:pt x="112" y="199"/>
                      <a:pt x="77" y="303"/>
                      <a:pt x="43" y="441"/>
                    </a:cubicBezTo>
                    <a:cubicBezTo>
                      <a:pt x="1" y="525"/>
                      <a:pt x="48" y="571"/>
                      <a:pt x="99" y="571"/>
                    </a:cubicBezTo>
                    <a:cubicBezTo>
                      <a:pt x="132" y="571"/>
                      <a:pt x="167" y="551"/>
                      <a:pt x="181" y="511"/>
                    </a:cubicBezTo>
                    <a:cubicBezTo>
                      <a:pt x="216" y="407"/>
                      <a:pt x="285" y="234"/>
                      <a:pt x="319" y="130"/>
                    </a:cubicBezTo>
                    <a:cubicBezTo>
                      <a:pt x="340" y="47"/>
                      <a:pt x="285" y="1"/>
                      <a:pt x="231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3" name="Google Shape;2403;p37"/>
              <p:cNvSpPr/>
              <p:nvPr/>
            </p:nvSpPr>
            <p:spPr>
              <a:xfrm>
                <a:off x="5641527" y="3393253"/>
                <a:ext cx="3612" cy="7098"/>
              </a:xfrm>
              <a:custGeom>
                <a:avLst/>
                <a:gdLst/>
                <a:ahLst/>
                <a:cxnLst/>
                <a:rect l="l" t="t" r="r" b="b"/>
                <a:pathLst>
                  <a:path w="287" h="564" extrusionOk="0">
                    <a:moveTo>
                      <a:pt x="187" y="0"/>
                    </a:moveTo>
                    <a:cubicBezTo>
                      <a:pt x="138" y="0"/>
                      <a:pt x="80" y="37"/>
                      <a:pt x="80" y="97"/>
                    </a:cubicBezTo>
                    <a:cubicBezTo>
                      <a:pt x="114" y="235"/>
                      <a:pt x="80" y="339"/>
                      <a:pt x="45" y="443"/>
                    </a:cubicBezTo>
                    <a:cubicBezTo>
                      <a:pt x="0" y="510"/>
                      <a:pt x="58" y="563"/>
                      <a:pt x="113" y="563"/>
                    </a:cubicBezTo>
                    <a:cubicBezTo>
                      <a:pt x="142" y="563"/>
                      <a:pt x="171" y="548"/>
                      <a:pt x="183" y="512"/>
                    </a:cubicBezTo>
                    <a:cubicBezTo>
                      <a:pt x="252" y="374"/>
                      <a:pt x="287" y="235"/>
                      <a:pt x="252" y="63"/>
                    </a:cubicBezTo>
                    <a:cubicBezTo>
                      <a:pt x="252" y="19"/>
                      <a:pt x="222" y="0"/>
                      <a:pt x="187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4" name="Google Shape;2404;p37"/>
              <p:cNvSpPr/>
              <p:nvPr/>
            </p:nvSpPr>
            <p:spPr>
              <a:xfrm>
                <a:off x="5652526" y="3383751"/>
                <a:ext cx="2618" cy="9779"/>
              </a:xfrm>
              <a:custGeom>
                <a:avLst/>
                <a:gdLst/>
                <a:ahLst/>
                <a:cxnLst/>
                <a:rect l="l" t="t" r="r" b="b"/>
                <a:pathLst>
                  <a:path w="208" h="777" extrusionOk="0">
                    <a:moveTo>
                      <a:pt x="126" y="1"/>
                    </a:moveTo>
                    <a:cubicBezTo>
                      <a:pt x="90" y="1"/>
                      <a:pt x="51" y="28"/>
                      <a:pt x="35" y="92"/>
                    </a:cubicBezTo>
                    <a:cubicBezTo>
                      <a:pt x="1" y="299"/>
                      <a:pt x="1" y="507"/>
                      <a:pt x="1" y="714"/>
                    </a:cubicBezTo>
                    <a:cubicBezTo>
                      <a:pt x="15" y="757"/>
                      <a:pt x="48" y="777"/>
                      <a:pt x="81" y="777"/>
                    </a:cubicBezTo>
                    <a:cubicBezTo>
                      <a:pt x="127" y="777"/>
                      <a:pt x="173" y="740"/>
                      <a:pt x="173" y="679"/>
                    </a:cubicBezTo>
                    <a:cubicBezTo>
                      <a:pt x="173" y="472"/>
                      <a:pt x="173" y="265"/>
                      <a:pt x="208" y="92"/>
                    </a:cubicBezTo>
                    <a:cubicBezTo>
                      <a:pt x="208" y="36"/>
                      <a:pt x="168" y="1"/>
                      <a:pt x="126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5" name="Google Shape;2405;p37"/>
              <p:cNvSpPr/>
              <p:nvPr/>
            </p:nvSpPr>
            <p:spPr>
              <a:xfrm>
                <a:off x="5524839" y="3645116"/>
                <a:ext cx="3285" cy="9992"/>
              </a:xfrm>
              <a:custGeom>
                <a:avLst/>
                <a:gdLst/>
                <a:ahLst/>
                <a:cxnLst/>
                <a:rect l="l" t="t" r="r" b="b"/>
                <a:pathLst>
                  <a:path w="261" h="794" extrusionOk="0">
                    <a:moveTo>
                      <a:pt x="168" y="0"/>
                    </a:moveTo>
                    <a:cubicBezTo>
                      <a:pt x="135" y="0"/>
                      <a:pt x="103" y="19"/>
                      <a:pt x="88" y="63"/>
                    </a:cubicBezTo>
                    <a:lnTo>
                      <a:pt x="19" y="685"/>
                    </a:lnTo>
                    <a:cubicBezTo>
                      <a:pt x="1" y="759"/>
                      <a:pt x="42" y="794"/>
                      <a:pt x="84" y="794"/>
                    </a:cubicBezTo>
                    <a:cubicBezTo>
                      <a:pt x="120" y="794"/>
                      <a:pt x="157" y="768"/>
                      <a:pt x="157" y="720"/>
                    </a:cubicBezTo>
                    <a:lnTo>
                      <a:pt x="261" y="97"/>
                    </a:lnTo>
                    <a:cubicBezTo>
                      <a:pt x="261" y="37"/>
                      <a:pt x="214" y="0"/>
                      <a:pt x="168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6" name="Google Shape;2406;p37"/>
              <p:cNvSpPr/>
              <p:nvPr/>
            </p:nvSpPr>
            <p:spPr>
              <a:xfrm>
                <a:off x="5531157" y="3646929"/>
                <a:ext cx="2630" cy="7173"/>
              </a:xfrm>
              <a:custGeom>
                <a:avLst/>
                <a:gdLst/>
                <a:ahLst/>
                <a:cxnLst/>
                <a:rect l="l" t="t" r="r" b="b"/>
                <a:pathLst>
                  <a:path w="209" h="570" extrusionOk="0">
                    <a:moveTo>
                      <a:pt x="127" y="1"/>
                    </a:moveTo>
                    <a:cubicBezTo>
                      <a:pt x="90" y="1"/>
                      <a:pt x="52" y="27"/>
                      <a:pt x="36" y="92"/>
                    </a:cubicBezTo>
                    <a:cubicBezTo>
                      <a:pt x="36" y="230"/>
                      <a:pt x="1" y="368"/>
                      <a:pt x="1" y="506"/>
                    </a:cubicBezTo>
                    <a:cubicBezTo>
                      <a:pt x="1" y="550"/>
                      <a:pt x="31" y="569"/>
                      <a:pt x="67" y="569"/>
                    </a:cubicBezTo>
                    <a:cubicBezTo>
                      <a:pt x="115" y="569"/>
                      <a:pt x="174" y="532"/>
                      <a:pt x="174" y="472"/>
                    </a:cubicBezTo>
                    <a:cubicBezTo>
                      <a:pt x="174" y="368"/>
                      <a:pt x="174" y="230"/>
                      <a:pt x="208" y="92"/>
                    </a:cubicBezTo>
                    <a:cubicBezTo>
                      <a:pt x="208" y="36"/>
                      <a:pt x="169" y="1"/>
                      <a:pt x="12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7" name="Google Shape;2407;p37"/>
              <p:cNvSpPr/>
              <p:nvPr/>
            </p:nvSpPr>
            <p:spPr>
              <a:xfrm>
                <a:off x="5534643" y="3635539"/>
                <a:ext cx="1749" cy="5512"/>
              </a:xfrm>
              <a:custGeom>
                <a:avLst/>
                <a:gdLst/>
                <a:ahLst/>
                <a:cxnLst/>
                <a:rect l="l" t="t" r="r" b="b"/>
                <a:pathLst>
                  <a:path w="139" h="438" extrusionOk="0">
                    <a:moveTo>
                      <a:pt x="53" y="1"/>
                    </a:moveTo>
                    <a:cubicBezTo>
                      <a:pt x="25" y="1"/>
                      <a:pt x="0" y="20"/>
                      <a:pt x="0" y="63"/>
                    </a:cubicBezTo>
                    <a:lnTo>
                      <a:pt x="0" y="340"/>
                    </a:lnTo>
                    <a:cubicBezTo>
                      <a:pt x="0" y="400"/>
                      <a:pt x="47" y="437"/>
                      <a:pt x="86" y="437"/>
                    </a:cubicBezTo>
                    <a:cubicBezTo>
                      <a:pt x="114" y="437"/>
                      <a:pt x="139" y="418"/>
                      <a:pt x="139" y="375"/>
                    </a:cubicBezTo>
                    <a:lnTo>
                      <a:pt x="139" y="98"/>
                    </a:lnTo>
                    <a:cubicBezTo>
                      <a:pt x="139" y="38"/>
                      <a:pt x="92" y="1"/>
                      <a:pt x="5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8" name="Google Shape;2408;p37"/>
              <p:cNvSpPr/>
              <p:nvPr/>
            </p:nvSpPr>
            <p:spPr>
              <a:xfrm>
                <a:off x="5566395" y="3819117"/>
                <a:ext cx="3927" cy="13038"/>
              </a:xfrm>
              <a:custGeom>
                <a:avLst/>
                <a:gdLst/>
                <a:ahLst/>
                <a:cxnLst/>
                <a:rect l="l" t="t" r="r" b="b"/>
                <a:pathLst>
                  <a:path w="312" h="1036" extrusionOk="0">
                    <a:moveTo>
                      <a:pt x="205" y="0"/>
                    </a:moveTo>
                    <a:cubicBezTo>
                      <a:pt x="169" y="0"/>
                      <a:pt x="139" y="19"/>
                      <a:pt x="139" y="63"/>
                    </a:cubicBezTo>
                    <a:lnTo>
                      <a:pt x="1" y="927"/>
                    </a:lnTo>
                    <a:cubicBezTo>
                      <a:pt x="1" y="1001"/>
                      <a:pt x="40" y="1036"/>
                      <a:pt x="83" y="1036"/>
                    </a:cubicBezTo>
                    <a:cubicBezTo>
                      <a:pt x="119" y="1036"/>
                      <a:pt x="158" y="1010"/>
                      <a:pt x="174" y="962"/>
                    </a:cubicBezTo>
                    <a:lnTo>
                      <a:pt x="312" y="97"/>
                    </a:lnTo>
                    <a:cubicBezTo>
                      <a:pt x="312" y="37"/>
                      <a:pt x="253" y="0"/>
                      <a:pt x="205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9" name="Google Shape;2409;p37"/>
              <p:cNvSpPr/>
              <p:nvPr/>
            </p:nvSpPr>
            <p:spPr>
              <a:xfrm>
                <a:off x="5573354" y="3815278"/>
                <a:ext cx="3297" cy="8231"/>
              </a:xfrm>
              <a:custGeom>
                <a:avLst/>
                <a:gdLst/>
                <a:ahLst/>
                <a:cxnLst/>
                <a:rect l="l" t="t" r="r" b="b"/>
                <a:pathLst>
                  <a:path w="262" h="654" extrusionOk="0">
                    <a:moveTo>
                      <a:pt x="173" y="0"/>
                    </a:moveTo>
                    <a:cubicBezTo>
                      <a:pt x="132" y="0"/>
                      <a:pt x="86" y="27"/>
                      <a:pt x="70" y="91"/>
                    </a:cubicBezTo>
                    <a:lnTo>
                      <a:pt x="1" y="575"/>
                    </a:lnTo>
                    <a:cubicBezTo>
                      <a:pt x="1" y="627"/>
                      <a:pt x="35" y="653"/>
                      <a:pt x="74" y="653"/>
                    </a:cubicBezTo>
                    <a:cubicBezTo>
                      <a:pt x="113" y="653"/>
                      <a:pt x="156" y="627"/>
                      <a:pt x="174" y="575"/>
                    </a:cubicBezTo>
                    <a:lnTo>
                      <a:pt x="243" y="91"/>
                    </a:lnTo>
                    <a:cubicBezTo>
                      <a:pt x="261" y="36"/>
                      <a:pt x="220" y="0"/>
                      <a:pt x="173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0" name="Google Shape;2410;p37"/>
              <p:cNvSpPr/>
              <p:nvPr/>
            </p:nvSpPr>
            <p:spPr>
              <a:xfrm>
                <a:off x="5581623" y="3822590"/>
                <a:ext cx="2618" cy="5764"/>
              </a:xfrm>
              <a:custGeom>
                <a:avLst/>
                <a:gdLst/>
                <a:ahLst/>
                <a:cxnLst/>
                <a:rect l="l" t="t" r="r" b="b"/>
                <a:pathLst>
                  <a:path w="208" h="458" extrusionOk="0">
                    <a:moveTo>
                      <a:pt x="115" y="1"/>
                    </a:moveTo>
                    <a:cubicBezTo>
                      <a:pt x="82" y="1"/>
                      <a:pt x="50" y="20"/>
                      <a:pt x="35" y="63"/>
                    </a:cubicBezTo>
                    <a:lnTo>
                      <a:pt x="1" y="375"/>
                    </a:lnTo>
                    <a:cubicBezTo>
                      <a:pt x="1" y="432"/>
                      <a:pt x="42" y="457"/>
                      <a:pt x="86" y="457"/>
                    </a:cubicBezTo>
                    <a:cubicBezTo>
                      <a:pt x="121" y="457"/>
                      <a:pt x="158" y="440"/>
                      <a:pt x="173" y="409"/>
                    </a:cubicBezTo>
                    <a:lnTo>
                      <a:pt x="208" y="98"/>
                    </a:lnTo>
                    <a:cubicBezTo>
                      <a:pt x="208" y="38"/>
                      <a:pt x="161" y="1"/>
                      <a:pt x="115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1" name="Google Shape;2411;p37"/>
              <p:cNvSpPr/>
              <p:nvPr/>
            </p:nvSpPr>
            <p:spPr>
              <a:xfrm>
                <a:off x="5444157" y="3784558"/>
                <a:ext cx="3499" cy="8935"/>
              </a:xfrm>
              <a:custGeom>
                <a:avLst/>
                <a:gdLst/>
                <a:ahLst/>
                <a:cxnLst/>
                <a:rect l="l" t="t" r="r" b="b"/>
                <a:pathLst>
                  <a:path w="278" h="710" extrusionOk="0">
                    <a:moveTo>
                      <a:pt x="191" y="1"/>
                    </a:moveTo>
                    <a:cubicBezTo>
                      <a:pt x="148" y="1"/>
                      <a:pt x="105" y="26"/>
                      <a:pt x="105" y="78"/>
                    </a:cubicBezTo>
                    <a:cubicBezTo>
                      <a:pt x="105" y="286"/>
                      <a:pt x="70" y="459"/>
                      <a:pt x="1" y="631"/>
                    </a:cubicBezTo>
                    <a:cubicBezTo>
                      <a:pt x="1" y="683"/>
                      <a:pt x="44" y="709"/>
                      <a:pt x="87" y="709"/>
                    </a:cubicBezTo>
                    <a:cubicBezTo>
                      <a:pt x="131" y="709"/>
                      <a:pt x="174" y="683"/>
                      <a:pt x="174" y="631"/>
                    </a:cubicBezTo>
                    <a:cubicBezTo>
                      <a:pt x="243" y="459"/>
                      <a:pt x="277" y="286"/>
                      <a:pt x="277" y="78"/>
                    </a:cubicBezTo>
                    <a:cubicBezTo>
                      <a:pt x="277" y="26"/>
                      <a:pt x="234" y="1"/>
                      <a:pt x="191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2" name="Google Shape;2412;p37"/>
              <p:cNvSpPr/>
              <p:nvPr/>
            </p:nvSpPr>
            <p:spPr>
              <a:xfrm>
                <a:off x="5448511" y="3788472"/>
                <a:ext cx="2844" cy="5261"/>
              </a:xfrm>
              <a:custGeom>
                <a:avLst/>
                <a:gdLst/>
                <a:ahLst/>
                <a:cxnLst/>
                <a:rect l="l" t="t" r="r" b="b"/>
                <a:pathLst>
                  <a:path w="226" h="418" extrusionOk="0">
                    <a:moveTo>
                      <a:pt x="147" y="1"/>
                    </a:moveTo>
                    <a:cubicBezTo>
                      <a:pt x="104" y="1"/>
                      <a:pt x="52" y="27"/>
                      <a:pt x="35" y="78"/>
                    </a:cubicBezTo>
                    <a:lnTo>
                      <a:pt x="1" y="320"/>
                    </a:lnTo>
                    <a:cubicBezTo>
                      <a:pt x="1" y="381"/>
                      <a:pt x="47" y="418"/>
                      <a:pt x="93" y="418"/>
                    </a:cubicBezTo>
                    <a:cubicBezTo>
                      <a:pt x="126" y="418"/>
                      <a:pt x="159" y="398"/>
                      <a:pt x="173" y="355"/>
                    </a:cubicBezTo>
                    <a:lnTo>
                      <a:pt x="208" y="78"/>
                    </a:lnTo>
                    <a:cubicBezTo>
                      <a:pt x="225" y="27"/>
                      <a:pt x="191" y="1"/>
                      <a:pt x="14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3" name="Google Shape;2413;p37"/>
              <p:cNvSpPr/>
              <p:nvPr/>
            </p:nvSpPr>
            <p:spPr>
              <a:xfrm>
                <a:off x="5448071" y="3775963"/>
                <a:ext cx="3058" cy="9074"/>
              </a:xfrm>
              <a:custGeom>
                <a:avLst/>
                <a:gdLst/>
                <a:ahLst/>
                <a:cxnLst/>
                <a:rect l="l" t="t" r="r" b="b"/>
                <a:pathLst>
                  <a:path w="243" h="721" extrusionOk="0">
                    <a:moveTo>
                      <a:pt x="174" y="1"/>
                    </a:moveTo>
                    <a:cubicBezTo>
                      <a:pt x="105" y="1"/>
                      <a:pt x="36" y="70"/>
                      <a:pt x="70" y="139"/>
                    </a:cubicBezTo>
                    <a:cubicBezTo>
                      <a:pt x="70" y="277"/>
                      <a:pt x="36" y="450"/>
                      <a:pt x="1" y="623"/>
                    </a:cubicBezTo>
                    <a:cubicBezTo>
                      <a:pt x="1" y="683"/>
                      <a:pt x="48" y="720"/>
                      <a:pt x="94" y="720"/>
                    </a:cubicBezTo>
                    <a:cubicBezTo>
                      <a:pt x="127" y="720"/>
                      <a:pt x="159" y="701"/>
                      <a:pt x="174" y="658"/>
                    </a:cubicBezTo>
                    <a:cubicBezTo>
                      <a:pt x="208" y="450"/>
                      <a:pt x="243" y="243"/>
                      <a:pt x="243" y="105"/>
                    </a:cubicBezTo>
                    <a:cubicBezTo>
                      <a:pt x="243" y="35"/>
                      <a:pt x="243" y="1"/>
                      <a:pt x="174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4" name="Google Shape;2414;p37"/>
              <p:cNvSpPr/>
              <p:nvPr/>
            </p:nvSpPr>
            <p:spPr>
              <a:xfrm>
                <a:off x="5168809" y="3690863"/>
                <a:ext cx="2857" cy="6494"/>
              </a:xfrm>
              <a:custGeom>
                <a:avLst/>
                <a:gdLst/>
                <a:ahLst/>
                <a:cxnLst/>
                <a:rect l="l" t="t" r="r" b="b"/>
                <a:pathLst>
                  <a:path w="227" h="516" extrusionOk="0">
                    <a:moveTo>
                      <a:pt x="143" y="1"/>
                    </a:moveTo>
                    <a:cubicBezTo>
                      <a:pt x="107" y="1"/>
                      <a:pt x="69" y="28"/>
                      <a:pt x="69" y="92"/>
                    </a:cubicBezTo>
                    <a:lnTo>
                      <a:pt x="0" y="437"/>
                    </a:lnTo>
                    <a:cubicBezTo>
                      <a:pt x="0" y="489"/>
                      <a:pt x="35" y="515"/>
                      <a:pt x="74" y="515"/>
                    </a:cubicBezTo>
                    <a:cubicBezTo>
                      <a:pt x="113" y="515"/>
                      <a:pt x="156" y="489"/>
                      <a:pt x="173" y="437"/>
                    </a:cubicBezTo>
                    <a:lnTo>
                      <a:pt x="208" y="92"/>
                    </a:lnTo>
                    <a:cubicBezTo>
                      <a:pt x="226" y="36"/>
                      <a:pt x="185" y="1"/>
                      <a:pt x="14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5" name="Google Shape;2415;p37"/>
              <p:cNvSpPr/>
              <p:nvPr/>
            </p:nvSpPr>
            <p:spPr>
              <a:xfrm>
                <a:off x="5175328" y="3694664"/>
                <a:ext cx="2190" cy="7287"/>
              </a:xfrm>
              <a:custGeom>
                <a:avLst/>
                <a:gdLst/>
                <a:ahLst/>
                <a:cxnLst/>
                <a:rect l="l" t="t" r="r" b="b"/>
                <a:pathLst>
                  <a:path w="174" h="579" extrusionOk="0">
                    <a:moveTo>
                      <a:pt x="100" y="1"/>
                    </a:moveTo>
                    <a:cubicBezTo>
                      <a:pt x="53" y="1"/>
                      <a:pt x="1" y="28"/>
                      <a:pt x="1" y="66"/>
                    </a:cubicBezTo>
                    <a:lnTo>
                      <a:pt x="1" y="516"/>
                    </a:lnTo>
                    <a:cubicBezTo>
                      <a:pt x="1" y="559"/>
                      <a:pt x="31" y="578"/>
                      <a:pt x="66" y="578"/>
                    </a:cubicBezTo>
                    <a:cubicBezTo>
                      <a:pt x="115" y="578"/>
                      <a:pt x="173" y="541"/>
                      <a:pt x="173" y="481"/>
                    </a:cubicBezTo>
                    <a:cubicBezTo>
                      <a:pt x="173" y="377"/>
                      <a:pt x="173" y="205"/>
                      <a:pt x="173" y="66"/>
                    </a:cubicBezTo>
                    <a:cubicBezTo>
                      <a:pt x="173" y="19"/>
                      <a:pt x="138" y="1"/>
                      <a:pt x="100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6" name="Google Shape;2416;p37"/>
              <p:cNvSpPr/>
              <p:nvPr/>
            </p:nvSpPr>
            <p:spPr>
              <a:xfrm>
                <a:off x="5180551" y="3678681"/>
                <a:ext cx="2190" cy="7601"/>
              </a:xfrm>
              <a:custGeom>
                <a:avLst/>
                <a:gdLst/>
                <a:ahLst/>
                <a:cxnLst/>
                <a:rect l="l" t="t" r="r" b="b"/>
                <a:pathLst>
                  <a:path w="174" h="604" extrusionOk="0">
                    <a:moveTo>
                      <a:pt x="97" y="1"/>
                    </a:moveTo>
                    <a:cubicBezTo>
                      <a:pt x="65" y="1"/>
                      <a:pt x="35" y="28"/>
                      <a:pt x="35" y="92"/>
                    </a:cubicBezTo>
                    <a:lnTo>
                      <a:pt x="0" y="507"/>
                    </a:lnTo>
                    <a:cubicBezTo>
                      <a:pt x="0" y="567"/>
                      <a:pt x="47" y="604"/>
                      <a:pt x="93" y="604"/>
                    </a:cubicBezTo>
                    <a:cubicBezTo>
                      <a:pt x="126" y="604"/>
                      <a:pt x="159" y="585"/>
                      <a:pt x="173" y="541"/>
                    </a:cubicBezTo>
                    <a:lnTo>
                      <a:pt x="173" y="92"/>
                    </a:lnTo>
                    <a:cubicBezTo>
                      <a:pt x="173" y="36"/>
                      <a:pt x="134" y="1"/>
                      <a:pt x="97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7" name="Google Shape;2417;p37"/>
              <p:cNvSpPr/>
              <p:nvPr/>
            </p:nvSpPr>
            <p:spPr>
              <a:xfrm>
                <a:off x="5294232" y="3596249"/>
                <a:ext cx="4015" cy="9854"/>
              </a:xfrm>
              <a:custGeom>
                <a:avLst/>
                <a:gdLst/>
                <a:ahLst/>
                <a:cxnLst/>
                <a:rect l="l" t="t" r="r" b="b"/>
                <a:pathLst>
                  <a:path w="319" h="783" extrusionOk="0">
                    <a:moveTo>
                      <a:pt x="235" y="1"/>
                    </a:moveTo>
                    <a:cubicBezTo>
                      <a:pt x="199" y="1"/>
                      <a:pt x="162" y="26"/>
                      <a:pt x="162" y="75"/>
                    </a:cubicBezTo>
                    <a:cubicBezTo>
                      <a:pt x="127" y="282"/>
                      <a:pt x="58" y="489"/>
                      <a:pt x="24" y="662"/>
                    </a:cubicBezTo>
                    <a:cubicBezTo>
                      <a:pt x="1" y="730"/>
                      <a:pt x="52" y="783"/>
                      <a:pt x="100" y="783"/>
                    </a:cubicBezTo>
                    <a:cubicBezTo>
                      <a:pt x="125" y="783"/>
                      <a:pt x="150" y="767"/>
                      <a:pt x="162" y="731"/>
                    </a:cubicBezTo>
                    <a:cubicBezTo>
                      <a:pt x="231" y="524"/>
                      <a:pt x="265" y="317"/>
                      <a:pt x="300" y="109"/>
                    </a:cubicBezTo>
                    <a:cubicBezTo>
                      <a:pt x="319" y="35"/>
                      <a:pt x="278" y="1"/>
                      <a:pt x="235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8" name="Google Shape;2418;p37"/>
              <p:cNvSpPr/>
              <p:nvPr/>
            </p:nvSpPr>
            <p:spPr>
              <a:xfrm>
                <a:off x="5300172" y="3600163"/>
                <a:ext cx="3499" cy="9565"/>
              </a:xfrm>
              <a:custGeom>
                <a:avLst/>
                <a:gdLst/>
                <a:ahLst/>
                <a:cxnLst/>
                <a:rect l="l" t="t" r="r" b="b"/>
                <a:pathLst>
                  <a:path w="278" h="760" extrusionOk="0">
                    <a:moveTo>
                      <a:pt x="182" y="1"/>
                    </a:moveTo>
                    <a:cubicBezTo>
                      <a:pt x="142" y="1"/>
                      <a:pt x="105" y="27"/>
                      <a:pt x="105" y="75"/>
                    </a:cubicBezTo>
                    <a:lnTo>
                      <a:pt x="1" y="662"/>
                    </a:lnTo>
                    <a:cubicBezTo>
                      <a:pt x="1" y="723"/>
                      <a:pt x="59" y="759"/>
                      <a:pt x="108" y="759"/>
                    </a:cubicBezTo>
                    <a:cubicBezTo>
                      <a:pt x="143" y="759"/>
                      <a:pt x="174" y="740"/>
                      <a:pt x="174" y="697"/>
                    </a:cubicBezTo>
                    <a:lnTo>
                      <a:pt x="277" y="109"/>
                    </a:lnTo>
                    <a:cubicBezTo>
                      <a:pt x="277" y="35"/>
                      <a:pt x="228" y="1"/>
                      <a:pt x="182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9" name="Google Shape;2419;p37"/>
              <p:cNvSpPr/>
              <p:nvPr/>
            </p:nvSpPr>
            <p:spPr>
              <a:xfrm>
                <a:off x="5307572" y="3595330"/>
                <a:ext cx="1749" cy="8054"/>
              </a:xfrm>
              <a:custGeom>
                <a:avLst/>
                <a:gdLst/>
                <a:ahLst/>
                <a:cxnLst/>
                <a:rect l="l" t="t" r="r" b="b"/>
                <a:pathLst>
                  <a:path w="139" h="640" extrusionOk="0">
                    <a:moveTo>
                      <a:pt x="70" y="1"/>
                    </a:moveTo>
                    <a:cubicBezTo>
                      <a:pt x="35" y="1"/>
                      <a:pt x="0" y="27"/>
                      <a:pt x="0" y="78"/>
                    </a:cubicBezTo>
                    <a:lnTo>
                      <a:pt x="0" y="562"/>
                    </a:lnTo>
                    <a:cubicBezTo>
                      <a:pt x="0" y="618"/>
                      <a:pt x="23" y="640"/>
                      <a:pt x="49" y="640"/>
                    </a:cubicBezTo>
                    <a:cubicBezTo>
                      <a:pt x="89" y="640"/>
                      <a:pt x="139" y="590"/>
                      <a:pt x="139" y="528"/>
                    </a:cubicBezTo>
                    <a:lnTo>
                      <a:pt x="139" y="78"/>
                    </a:lnTo>
                    <a:cubicBezTo>
                      <a:pt x="139" y="27"/>
                      <a:pt x="104" y="1"/>
                      <a:pt x="70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0" name="Google Shape;2420;p37"/>
              <p:cNvSpPr/>
              <p:nvPr/>
            </p:nvSpPr>
            <p:spPr>
              <a:xfrm>
                <a:off x="5263637" y="3427421"/>
                <a:ext cx="4581" cy="12358"/>
              </a:xfrm>
              <a:custGeom>
                <a:avLst/>
                <a:gdLst/>
                <a:ahLst/>
                <a:cxnLst/>
                <a:rect l="l" t="t" r="r" b="b"/>
                <a:pathLst>
                  <a:path w="364" h="982" extrusionOk="0">
                    <a:moveTo>
                      <a:pt x="286" y="1"/>
                    </a:moveTo>
                    <a:cubicBezTo>
                      <a:pt x="242" y="1"/>
                      <a:pt x="190" y="26"/>
                      <a:pt x="173" y="78"/>
                    </a:cubicBezTo>
                    <a:cubicBezTo>
                      <a:pt x="104" y="320"/>
                      <a:pt x="35" y="597"/>
                      <a:pt x="0" y="873"/>
                    </a:cubicBezTo>
                    <a:cubicBezTo>
                      <a:pt x="0" y="947"/>
                      <a:pt x="40" y="982"/>
                      <a:pt x="82" y="982"/>
                    </a:cubicBezTo>
                    <a:cubicBezTo>
                      <a:pt x="119" y="982"/>
                      <a:pt x="157" y="956"/>
                      <a:pt x="173" y="908"/>
                    </a:cubicBezTo>
                    <a:cubicBezTo>
                      <a:pt x="208" y="631"/>
                      <a:pt x="277" y="355"/>
                      <a:pt x="346" y="78"/>
                    </a:cubicBezTo>
                    <a:cubicBezTo>
                      <a:pt x="363" y="26"/>
                      <a:pt x="329" y="1"/>
                      <a:pt x="286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1" name="Google Shape;2421;p37"/>
              <p:cNvSpPr/>
              <p:nvPr/>
            </p:nvSpPr>
            <p:spPr>
              <a:xfrm>
                <a:off x="5268143" y="3429347"/>
                <a:ext cx="4644" cy="11024"/>
              </a:xfrm>
              <a:custGeom>
                <a:avLst/>
                <a:gdLst/>
                <a:ahLst/>
                <a:cxnLst/>
                <a:rect l="l" t="t" r="r" b="b"/>
                <a:pathLst>
                  <a:path w="369" h="876" extrusionOk="0">
                    <a:moveTo>
                      <a:pt x="261" y="1"/>
                    </a:moveTo>
                    <a:cubicBezTo>
                      <a:pt x="226" y="1"/>
                      <a:pt x="195" y="20"/>
                      <a:pt x="195" y="64"/>
                    </a:cubicBezTo>
                    <a:cubicBezTo>
                      <a:pt x="195" y="306"/>
                      <a:pt x="126" y="547"/>
                      <a:pt x="23" y="755"/>
                    </a:cubicBezTo>
                    <a:cubicBezTo>
                      <a:pt x="0" y="822"/>
                      <a:pt x="66" y="875"/>
                      <a:pt x="124" y="875"/>
                    </a:cubicBezTo>
                    <a:cubicBezTo>
                      <a:pt x="155" y="875"/>
                      <a:pt x="183" y="860"/>
                      <a:pt x="195" y="824"/>
                    </a:cubicBezTo>
                    <a:cubicBezTo>
                      <a:pt x="299" y="582"/>
                      <a:pt x="334" y="340"/>
                      <a:pt x="368" y="98"/>
                    </a:cubicBezTo>
                    <a:cubicBezTo>
                      <a:pt x="368" y="38"/>
                      <a:pt x="310" y="1"/>
                      <a:pt x="261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2" name="Google Shape;2422;p37"/>
              <p:cNvSpPr/>
              <p:nvPr/>
            </p:nvSpPr>
            <p:spPr>
              <a:xfrm>
                <a:off x="5277355" y="3439352"/>
                <a:ext cx="3511" cy="8042"/>
              </a:xfrm>
              <a:custGeom>
                <a:avLst/>
                <a:gdLst/>
                <a:ahLst/>
                <a:cxnLst/>
                <a:rect l="l" t="t" r="r" b="b"/>
                <a:pathLst>
                  <a:path w="279" h="639" extrusionOk="0">
                    <a:moveTo>
                      <a:pt x="183" y="1"/>
                    </a:moveTo>
                    <a:cubicBezTo>
                      <a:pt x="150" y="1"/>
                      <a:pt x="120" y="20"/>
                      <a:pt x="120" y="64"/>
                    </a:cubicBezTo>
                    <a:cubicBezTo>
                      <a:pt x="86" y="236"/>
                      <a:pt x="51" y="375"/>
                      <a:pt x="16" y="547"/>
                    </a:cubicBezTo>
                    <a:cubicBezTo>
                      <a:pt x="0" y="612"/>
                      <a:pt x="29" y="639"/>
                      <a:pt x="68" y="639"/>
                    </a:cubicBezTo>
                    <a:cubicBezTo>
                      <a:pt x="113" y="639"/>
                      <a:pt x="171" y="603"/>
                      <a:pt x="189" y="547"/>
                    </a:cubicBezTo>
                    <a:lnTo>
                      <a:pt x="258" y="98"/>
                    </a:lnTo>
                    <a:cubicBezTo>
                      <a:pt x="279" y="38"/>
                      <a:pt x="229" y="1"/>
                      <a:pt x="183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3" name="Google Shape;2423;p37"/>
              <p:cNvSpPr/>
              <p:nvPr/>
            </p:nvSpPr>
            <p:spPr>
              <a:xfrm>
                <a:off x="5366734" y="3508519"/>
                <a:ext cx="3058" cy="7501"/>
              </a:xfrm>
              <a:custGeom>
                <a:avLst/>
                <a:gdLst/>
                <a:ahLst/>
                <a:cxnLst/>
                <a:rect l="l" t="t" r="r" b="b"/>
                <a:pathLst>
                  <a:path w="243" h="596" extrusionOk="0">
                    <a:moveTo>
                      <a:pt x="150" y="1"/>
                    </a:moveTo>
                    <a:cubicBezTo>
                      <a:pt x="117" y="1"/>
                      <a:pt x="84" y="20"/>
                      <a:pt x="69" y="63"/>
                    </a:cubicBezTo>
                    <a:lnTo>
                      <a:pt x="0" y="513"/>
                    </a:lnTo>
                    <a:cubicBezTo>
                      <a:pt x="0" y="570"/>
                      <a:pt x="42" y="596"/>
                      <a:pt x="86" y="596"/>
                    </a:cubicBezTo>
                    <a:cubicBezTo>
                      <a:pt x="121" y="596"/>
                      <a:pt x="158" y="578"/>
                      <a:pt x="173" y="547"/>
                    </a:cubicBezTo>
                    <a:lnTo>
                      <a:pt x="242" y="98"/>
                    </a:lnTo>
                    <a:cubicBezTo>
                      <a:pt x="242" y="38"/>
                      <a:pt x="196" y="1"/>
                      <a:pt x="150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4" name="Google Shape;2424;p37"/>
              <p:cNvSpPr/>
              <p:nvPr/>
            </p:nvSpPr>
            <p:spPr>
              <a:xfrm>
                <a:off x="5360643" y="3502566"/>
                <a:ext cx="3058" cy="8168"/>
              </a:xfrm>
              <a:custGeom>
                <a:avLst/>
                <a:gdLst/>
                <a:ahLst/>
                <a:cxnLst/>
                <a:rect l="l" t="t" r="r" b="b"/>
                <a:pathLst>
                  <a:path w="243" h="649" extrusionOk="0">
                    <a:moveTo>
                      <a:pt x="156" y="1"/>
                    </a:moveTo>
                    <a:cubicBezTo>
                      <a:pt x="121" y="1"/>
                      <a:pt x="87" y="18"/>
                      <a:pt x="70" y="53"/>
                    </a:cubicBezTo>
                    <a:lnTo>
                      <a:pt x="0" y="571"/>
                    </a:lnTo>
                    <a:cubicBezTo>
                      <a:pt x="0" y="623"/>
                      <a:pt x="35" y="649"/>
                      <a:pt x="74" y="649"/>
                    </a:cubicBezTo>
                    <a:cubicBezTo>
                      <a:pt x="113" y="649"/>
                      <a:pt x="156" y="623"/>
                      <a:pt x="173" y="571"/>
                    </a:cubicBezTo>
                    <a:lnTo>
                      <a:pt x="242" y="53"/>
                    </a:lnTo>
                    <a:cubicBezTo>
                      <a:pt x="225" y="18"/>
                      <a:pt x="191" y="1"/>
                      <a:pt x="156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5" name="Google Shape;2425;p37"/>
              <p:cNvSpPr/>
              <p:nvPr/>
            </p:nvSpPr>
            <p:spPr>
              <a:xfrm>
                <a:off x="5394131" y="3386469"/>
                <a:ext cx="3058" cy="9049"/>
              </a:xfrm>
              <a:custGeom>
                <a:avLst/>
                <a:gdLst/>
                <a:ahLst/>
                <a:cxnLst/>
                <a:rect l="l" t="t" r="r" b="b"/>
                <a:pathLst>
                  <a:path w="243" h="719" extrusionOk="0">
                    <a:moveTo>
                      <a:pt x="158" y="0"/>
                    </a:moveTo>
                    <a:cubicBezTo>
                      <a:pt x="122" y="0"/>
                      <a:pt x="86" y="18"/>
                      <a:pt x="70" y="49"/>
                    </a:cubicBezTo>
                    <a:lnTo>
                      <a:pt x="1" y="636"/>
                    </a:lnTo>
                    <a:cubicBezTo>
                      <a:pt x="1" y="693"/>
                      <a:pt x="32" y="719"/>
                      <a:pt x="66" y="719"/>
                    </a:cubicBezTo>
                    <a:cubicBezTo>
                      <a:pt x="94" y="719"/>
                      <a:pt x="124" y="702"/>
                      <a:pt x="139" y="671"/>
                    </a:cubicBezTo>
                    <a:lnTo>
                      <a:pt x="243" y="83"/>
                    </a:lnTo>
                    <a:cubicBezTo>
                      <a:pt x="243" y="26"/>
                      <a:pt x="201" y="0"/>
                      <a:pt x="158" y="0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6" name="Google Shape;2426;p37"/>
              <p:cNvSpPr/>
              <p:nvPr/>
            </p:nvSpPr>
            <p:spPr>
              <a:xfrm>
                <a:off x="5397328" y="3388458"/>
                <a:ext cx="3348" cy="11024"/>
              </a:xfrm>
              <a:custGeom>
                <a:avLst/>
                <a:gdLst/>
                <a:ahLst/>
                <a:cxnLst/>
                <a:rect l="l" t="t" r="r" b="b"/>
                <a:pathLst>
                  <a:path w="266" h="876" extrusionOk="0">
                    <a:moveTo>
                      <a:pt x="165" y="1"/>
                    </a:moveTo>
                    <a:cubicBezTo>
                      <a:pt x="116" y="1"/>
                      <a:pt x="58" y="38"/>
                      <a:pt x="58" y="98"/>
                    </a:cubicBezTo>
                    <a:cubicBezTo>
                      <a:pt x="93" y="305"/>
                      <a:pt x="93" y="513"/>
                      <a:pt x="23" y="755"/>
                    </a:cubicBezTo>
                    <a:cubicBezTo>
                      <a:pt x="1" y="822"/>
                      <a:pt x="52" y="875"/>
                      <a:pt x="99" y="875"/>
                    </a:cubicBezTo>
                    <a:cubicBezTo>
                      <a:pt x="125" y="875"/>
                      <a:pt x="150" y="860"/>
                      <a:pt x="162" y="824"/>
                    </a:cubicBezTo>
                    <a:cubicBezTo>
                      <a:pt x="265" y="582"/>
                      <a:pt x="265" y="305"/>
                      <a:pt x="231" y="63"/>
                    </a:cubicBezTo>
                    <a:cubicBezTo>
                      <a:pt x="231" y="20"/>
                      <a:pt x="201" y="1"/>
                      <a:pt x="165" y="1"/>
                    </a:cubicBezTo>
                    <a:close/>
                  </a:path>
                </a:pathLst>
              </a:custGeom>
              <a:solidFill>
                <a:srgbClr val="F254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7" name="Google Shape;2427;p37"/>
              <p:cNvSpPr/>
              <p:nvPr/>
            </p:nvSpPr>
            <p:spPr>
              <a:xfrm>
                <a:off x="5212517" y="3432241"/>
                <a:ext cx="15895" cy="13592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1080" extrusionOk="0">
                    <a:moveTo>
                      <a:pt x="692" y="0"/>
                    </a:moveTo>
                    <a:cubicBezTo>
                      <a:pt x="259" y="0"/>
                      <a:pt x="1" y="481"/>
                      <a:pt x="260" y="871"/>
                    </a:cubicBezTo>
                    <a:cubicBezTo>
                      <a:pt x="365" y="1015"/>
                      <a:pt x="520" y="1080"/>
                      <a:pt x="676" y="1080"/>
                    </a:cubicBezTo>
                    <a:cubicBezTo>
                      <a:pt x="930" y="1080"/>
                      <a:pt x="1185" y="907"/>
                      <a:pt x="1228" y="629"/>
                    </a:cubicBezTo>
                    <a:cubicBezTo>
                      <a:pt x="1263" y="317"/>
                      <a:pt x="1055" y="41"/>
                      <a:pt x="779" y="6"/>
                    </a:cubicBezTo>
                    <a:cubicBezTo>
                      <a:pt x="749" y="2"/>
                      <a:pt x="720" y="0"/>
                      <a:pt x="692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8" name="Google Shape;2428;p37"/>
              <p:cNvSpPr/>
              <p:nvPr/>
            </p:nvSpPr>
            <p:spPr>
              <a:xfrm>
                <a:off x="5700173" y="3433978"/>
                <a:ext cx="16310" cy="13718"/>
              </a:xfrm>
              <a:custGeom>
                <a:avLst/>
                <a:gdLst/>
                <a:ahLst/>
                <a:cxnLst/>
                <a:rect l="l" t="t" r="r" b="b"/>
                <a:pathLst>
                  <a:path w="1296" h="1090" extrusionOk="0">
                    <a:moveTo>
                      <a:pt x="730" y="1"/>
                    </a:moveTo>
                    <a:cubicBezTo>
                      <a:pt x="290" y="1"/>
                      <a:pt x="0" y="512"/>
                      <a:pt x="293" y="871"/>
                    </a:cubicBezTo>
                    <a:cubicBezTo>
                      <a:pt x="402" y="1020"/>
                      <a:pt x="563" y="1089"/>
                      <a:pt x="724" y="1089"/>
                    </a:cubicBezTo>
                    <a:cubicBezTo>
                      <a:pt x="973" y="1089"/>
                      <a:pt x="1219" y="923"/>
                      <a:pt x="1261" y="629"/>
                    </a:cubicBezTo>
                    <a:cubicBezTo>
                      <a:pt x="1296" y="318"/>
                      <a:pt x="1088" y="41"/>
                      <a:pt x="812" y="7"/>
                    </a:cubicBezTo>
                    <a:cubicBezTo>
                      <a:pt x="784" y="3"/>
                      <a:pt x="756" y="1"/>
                      <a:pt x="730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9" name="Google Shape;2429;p37"/>
              <p:cNvSpPr/>
              <p:nvPr/>
            </p:nvSpPr>
            <p:spPr>
              <a:xfrm>
                <a:off x="5378815" y="3739290"/>
                <a:ext cx="14951" cy="13730"/>
              </a:xfrm>
              <a:custGeom>
                <a:avLst/>
                <a:gdLst/>
                <a:ahLst/>
                <a:cxnLst/>
                <a:rect l="l" t="t" r="r" b="b"/>
                <a:pathLst>
                  <a:path w="1188" h="1091" extrusionOk="0">
                    <a:moveTo>
                      <a:pt x="601" y="0"/>
                    </a:moveTo>
                    <a:cubicBezTo>
                      <a:pt x="369" y="0"/>
                      <a:pt x="139" y="135"/>
                      <a:pt x="77" y="426"/>
                    </a:cubicBezTo>
                    <a:cubicBezTo>
                      <a:pt x="0" y="849"/>
                      <a:pt x="319" y="1090"/>
                      <a:pt x="629" y="1090"/>
                    </a:cubicBezTo>
                    <a:cubicBezTo>
                      <a:pt x="876" y="1090"/>
                      <a:pt x="1118" y="937"/>
                      <a:pt x="1149" y="599"/>
                    </a:cubicBezTo>
                    <a:cubicBezTo>
                      <a:pt x="1187" y="214"/>
                      <a:pt x="893" y="0"/>
                      <a:pt x="601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0" name="Google Shape;2430;p37"/>
              <p:cNvSpPr/>
              <p:nvPr/>
            </p:nvSpPr>
            <p:spPr>
              <a:xfrm>
                <a:off x="5581585" y="3010090"/>
                <a:ext cx="14913" cy="13831"/>
              </a:xfrm>
              <a:custGeom>
                <a:avLst/>
                <a:gdLst/>
                <a:ahLst/>
                <a:cxnLst/>
                <a:rect l="l" t="t" r="r" b="b"/>
                <a:pathLst>
                  <a:path w="1185" h="1099" extrusionOk="0">
                    <a:moveTo>
                      <a:pt x="576" y="0"/>
                    </a:moveTo>
                    <a:cubicBezTo>
                      <a:pt x="323" y="0"/>
                      <a:pt x="70" y="160"/>
                      <a:pt x="38" y="506"/>
                    </a:cubicBezTo>
                    <a:cubicBezTo>
                      <a:pt x="0" y="886"/>
                      <a:pt x="286" y="1099"/>
                      <a:pt x="574" y="1099"/>
                    </a:cubicBezTo>
                    <a:cubicBezTo>
                      <a:pt x="810" y="1099"/>
                      <a:pt x="1047" y="956"/>
                      <a:pt x="1110" y="644"/>
                    </a:cubicBezTo>
                    <a:cubicBezTo>
                      <a:pt x="1185" y="230"/>
                      <a:pt x="880" y="0"/>
                      <a:pt x="576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1" name="Google Shape;2431;p37"/>
              <p:cNvSpPr/>
              <p:nvPr/>
            </p:nvSpPr>
            <p:spPr>
              <a:xfrm>
                <a:off x="5233018" y="3448765"/>
                <a:ext cx="8004" cy="6620"/>
              </a:xfrm>
              <a:custGeom>
                <a:avLst/>
                <a:gdLst/>
                <a:ahLst/>
                <a:cxnLst/>
                <a:rect l="l" t="t" r="r" b="b"/>
                <a:pathLst>
                  <a:path w="636" h="526" extrusionOk="0">
                    <a:moveTo>
                      <a:pt x="333" y="1"/>
                    </a:moveTo>
                    <a:cubicBezTo>
                      <a:pt x="41" y="1"/>
                      <a:pt x="1" y="461"/>
                      <a:pt x="325" y="525"/>
                    </a:cubicBezTo>
                    <a:cubicBezTo>
                      <a:pt x="463" y="525"/>
                      <a:pt x="601" y="422"/>
                      <a:pt x="601" y="283"/>
                    </a:cubicBezTo>
                    <a:cubicBezTo>
                      <a:pt x="636" y="145"/>
                      <a:pt x="532" y="7"/>
                      <a:pt x="394" y="7"/>
                    </a:cubicBezTo>
                    <a:cubicBezTo>
                      <a:pt x="373" y="3"/>
                      <a:pt x="352" y="1"/>
                      <a:pt x="333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2" name="Google Shape;2432;p37"/>
              <p:cNvSpPr/>
              <p:nvPr/>
            </p:nvSpPr>
            <p:spPr>
              <a:xfrm>
                <a:off x="5687903" y="3445342"/>
                <a:ext cx="8142" cy="6645"/>
              </a:xfrm>
              <a:custGeom>
                <a:avLst/>
                <a:gdLst/>
                <a:ahLst/>
                <a:cxnLst/>
                <a:rect l="l" t="t" r="r" b="b"/>
                <a:pathLst>
                  <a:path w="647" h="528" extrusionOk="0">
                    <a:moveTo>
                      <a:pt x="372" y="1"/>
                    </a:moveTo>
                    <a:cubicBezTo>
                      <a:pt x="55" y="1"/>
                      <a:pt x="1" y="487"/>
                      <a:pt x="335" y="521"/>
                    </a:cubicBezTo>
                    <a:cubicBezTo>
                      <a:pt x="353" y="525"/>
                      <a:pt x="371" y="528"/>
                      <a:pt x="389" y="528"/>
                    </a:cubicBezTo>
                    <a:cubicBezTo>
                      <a:pt x="508" y="528"/>
                      <a:pt x="616" y="434"/>
                      <a:pt x="646" y="313"/>
                    </a:cubicBezTo>
                    <a:cubicBezTo>
                      <a:pt x="646" y="141"/>
                      <a:pt x="542" y="37"/>
                      <a:pt x="404" y="2"/>
                    </a:cubicBezTo>
                    <a:cubicBezTo>
                      <a:pt x="393" y="1"/>
                      <a:pt x="382" y="1"/>
                      <a:pt x="372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3" name="Google Shape;2433;p37"/>
              <p:cNvSpPr/>
              <p:nvPr/>
            </p:nvSpPr>
            <p:spPr>
              <a:xfrm>
                <a:off x="5652728" y="3463578"/>
                <a:ext cx="6771" cy="5122"/>
              </a:xfrm>
              <a:custGeom>
                <a:avLst/>
                <a:gdLst/>
                <a:ahLst/>
                <a:cxnLst/>
                <a:rect l="l" t="t" r="r" b="b"/>
                <a:pathLst>
                  <a:path w="538" h="407" extrusionOk="0">
                    <a:moveTo>
                      <a:pt x="246" y="1"/>
                    </a:moveTo>
                    <a:cubicBezTo>
                      <a:pt x="1" y="1"/>
                      <a:pt x="249" y="406"/>
                      <a:pt x="405" y="406"/>
                    </a:cubicBezTo>
                    <a:cubicBezTo>
                      <a:pt x="451" y="406"/>
                      <a:pt x="488" y="371"/>
                      <a:pt x="503" y="282"/>
                    </a:cubicBezTo>
                    <a:cubicBezTo>
                      <a:pt x="538" y="143"/>
                      <a:pt x="434" y="5"/>
                      <a:pt x="296" y="5"/>
                    </a:cubicBezTo>
                    <a:cubicBezTo>
                      <a:pt x="277" y="2"/>
                      <a:pt x="261" y="1"/>
                      <a:pt x="246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4" name="Google Shape;2434;p37"/>
              <p:cNvSpPr/>
              <p:nvPr/>
            </p:nvSpPr>
            <p:spPr>
              <a:xfrm>
                <a:off x="5369301" y="3733690"/>
                <a:ext cx="7010" cy="6431"/>
              </a:xfrm>
              <a:custGeom>
                <a:avLst/>
                <a:gdLst/>
                <a:ahLst/>
                <a:cxnLst/>
                <a:rect l="l" t="t" r="r" b="b"/>
                <a:pathLst>
                  <a:path w="557" h="511" extrusionOk="0">
                    <a:moveTo>
                      <a:pt x="261" y="0"/>
                    </a:moveTo>
                    <a:cubicBezTo>
                      <a:pt x="143" y="0"/>
                      <a:pt x="38" y="94"/>
                      <a:pt x="38" y="214"/>
                    </a:cubicBezTo>
                    <a:cubicBezTo>
                      <a:pt x="0" y="404"/>
                      <a:pt x="140" y="511"/>
                      <a:pt x="285" y="511"/>
                    </a:cubicBezTo>
                    <a:cubicBezTo>
                      <a:pt x="403" y="511"/>
                      <a:pt x="526" y="439"/>
                      <a:pt x="557" y="284"/>
                    </a:cubicBezTo>
                    <a:cubicBezTo>
                      <a:pt x="557" y="145"/>
                      <a:pt x="488" y="7"/>
                      <a:pt x="315" y="7"/>
                    </a:cubicBezTo>
                    <a:cubicBezTo>
                      <a:pt x="297" y="2"/>
                      <a:pt x="278" y="0"/>
                      <a:pt x="261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5" name="Google Shape;2435;p37"/>
              <p:cNvSpPr/>
              <p:nvPr/>
            </p:nvSpPr>
            <p:spPr>
              <a:xfrm>
                <a:off x="5581635" y="3026878"/>
                <a:ext cx="6960" cy="5500"/>
              </a:xfrm>
              <a:custGeom>
                <a:avLst/>
                <a:gdLst/>
                <a:ahLst/>
                <a:cxnLst/>
                <a:rect l="l" t="t" r="r" b="b"/>
                <a:pathLst>
                  <a:path w="553" h="437" extrusionOk="0">
                    <a:moveTo>
                      <a:pt x="284" y="1"/>
                    </a:moveTo>
                    <a:cubicBezTo>
                      <a:pt x="0" y="1"/>
                      <a:pt x="260" y="437"/>
                      <a:pt x="420" y="437"/>
                    </a:cubicBezTo>
                    <a:cubicBezTo>
                      <a:pt x="466" y="437"/>
                      <a:pt x="503" y="402"/>
                      <a:pt x="518" y="313"/>
                    </a:cubicBezTo>
                    <a:cubicBezTo>
                      <a:pt x="553" y="175"/>
                      <a:pt x="449" y="36"/>
                      <a:pt x="311" y="2"/>
                    </a:cubicBezTo>
                    <a:cubicBezTo>
                      <a:pt x="301" y="1"/>
                      <a:pt x="293" y="1"/>
                      <a:pt x="284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6" name="Google Shape;2436;p37"/>
              <p:cNvSpPr/>
              <p:nvPr/>
            </p:nvSpPr>
            <p:spPr>
              <a:xfrm>
                <a:off x="5726048" y="3457550"/>
                <a:ext cx="95268" cy="131815"/>
              </a:xfrm>
              <a:custGeom>
                <a:avLst/>
                <a:gdLst/>
                <a:ahLst/>
                <a:cxnLst/>
                <a:rect l="l" t="t" r="r" b="b"/>
                <a:pathLst>
                  <a:path w="7570" h="10474" extrusionOk="0">
                    <a:moveTo>
                      <a:pt x="6706" y="0"/>
                    </a:moveTo>
                    <a:cubicBezTo>
                      <a:pt x="6602" y="104"/>
                      <a:pt x="6602" y="277"/>
                      <a:pt x="6671" y="415"/>
                    </a:cubicBezTo>
                    <a:cubicBezTo>
                      <a:pt x="6948" y="1037"/>
                      <a:pt x="6429" y="1798"/>
                      <a:pt x="5876" y="2281"/>
                    </a:cubicBezTo>
                    <a:cubicBezTo>
                      <a:pt x="5358" y="2731"/>
                      <a:pt x="4770" y="3146"/>
                      <a:pt x="4148" y="3526"/>
                    </a:cubicBezTo>
                    <a:cubicBezTo>
                      <a:pt x="3457" y="3941"/>
                      <a:pt x="2800" y="4425"/>
                      <a:pt x="2212" y="4943"/>
                    </a:cubicBezTo>
                    <a:cubicBezTo>
                      <a:pt x="761" y="6326"/>
                      <a:pt x="0" y="8261"/>
                      <a:pt x="69" y="10266"/>
                    </a:cubicBezTo>
                    <a:cubicBezTo>
                      <a:pt x="380" y="10335"/>
                      <a:pt x="657" y="10404"/>
                      <a:pt x="933" y="10473"/>
                    </a:cubicBezTo>
                    <a:cubicBezTo>
                      <a:pt x="795" y="8641"/>
                      <a:pt x="1452" y="6844"/>
                      <a:pt x="2765" y="5600"/>
                    </a:cubicBezTo>
                    <a:cubicBezTo>
                      <a:pt x="3353" y="5081"/>
                      <a:pt x="3975" y="4632"/>
                      <a:pt x="4632" y="4252"/>
                    </a:cubicBezTo>
                    <a:cubicBezTo>
                      <a:pt x="5254" y="3871"/>
                      <a:pt x="5876" y="3422"/>
                      <a:pt x="6464" y="2938"/>
                    </a:cubicBezTo>
                    <a:cubicBezTo>
                      <a:pt x="7017" y="2454"/>
                      <a:pt x="7397" y="1798"/>
                      <a:pt x="7570" y="1072"/>
                    </a:cubicBezTo>
                    <a:cubicBezTo>
                      <a:pt x="7293" y="726"/>
                      <a:pt x="6982" y="346"/>
                      <a:pt x="6706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7" name="Google Shape;2437;p37"/>
              <p:cNvSpPr/>
              <p:nvPr/>
            </p:nvSpPr>
            <p:spPr>
              <a:xfrm>
                <a:off x="5696461" y="3432317"/>
                <a:ext cx="102241" cy="148780"/>
              </a:xfrm>
              <a:custGeom>
                <a:avLst/>
                <a:gdLst/>
                <a:ahLst/>
                <a:cxnLst/>
                <a:rect l="l" t="t" r="r" b="b"/>
                <a:pathLst>
                  <a:path w="8124" h="11822" extrusionOk="0">
                    <a:moveTo>
                      <a:pt x="7190" y="0"/>
                    </a:moveTo>
                    <a:cubicBezTo>
                      <a:pt x="7121" y="104"/>
                      <a:pt x="7087" y="242"/>
                      <a:pt x="7156" y="381"/>
                    </a:cubicBezTo>
                    <a:cubicBezTo>
                      <a:pt x="7363" y="1141"/>
                      <a:pt x="7156" y="1971"/>
                      <a:pt x="6603" y="2558"/>
                    </a:cubicBezTo>
                    <a:cubicBezTo>
                      <a:pt x="6015" y="3215"/>
                      <a:pt x="5289" y="3733"/>
                      <a:pt x="4460" y="4079"/>
                    </a:cubicBezTo>
                    <a:lnTo>
                      <a:pt x="4252" y="4183"/>
                    </a:lnTo>
                    <a:cubicBezTo>
                      <a:pt x="3457" y="4563"/>
                      <a:pt x="2697" y="5047"/>
                      <a:pt x="2005" y="5635"/>
                    </a:cubicBezTo>
                    <a:cubicBezTo>
                      <a:pt x="312" y="7225"/>
                      <a:pt x="1" y="9644"/>
                      <a:pt x="70" y="11476"/>
                    </a:cubicBezTo>
                    <a:cubicBezTo>
                      <a:pt x="346" y="11580"/>
                      <a:pt x="623" y="11718"/>
                      <a:pt x="934" y="11822"/>
                    </a:cubicBezTo>
                    <a:cubicBezTo>
                      <a:pt x="934" y="11787"/>
                      <a:pt x="934" y="11753"/>
                      <a:pt x="934" y="11718"/>
                    </a:cubicBezTo>
                    <a:cubicBezTo>
                      <a:pt x="830" y="10024"/>
                      <a:pt x="1038" y="7708"/>
                      <a:pt x="2593" y="6291"/>
                    </a:cubicBezTo>
                    <a:cubicBezTo>
                      <a:pt x="3215" y="5738"/>
                      <a:pt x="3907" y="5289"/>
                      <a:pt x="4667" y="4943"/>
                    </a:cubicBezTo>
                    <a:lnTo>
                      <a:pt x="4874" y="4840"/>
                    </a:lnTo>
                    <a:cubicBezTo>
                      <a:pt x="5773" y="4425"/>
                      <a:pt x="6568" y="3837"/>
                      <a:pt x="7259" y="3111"/>
                    </a:cubicBezTo>
                    <a:cubicBezTo>
                      <a:pt x="7778" y="2524"/>
                      <a:pt x="8089" y="1763"/>
                      <a:pt x="8124" y="968"/>
                    </a:cubicBezTo>
                    <a:cubicBezTo>
                      <a:pt x="7812" y="657"/>
                      <a:pt x="7501" y="311"/>
                      <a:pt x="7190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8" name="Google Shape;2438;p37"/>
              <p:cNvSpPr/>
              <p:nvPr/>
            </p:nvSpPr>
            <p:spPr>
              <a:xfrm>
                <a:off x="5717780" y="3453988"/>
                <a:ext cx="100932" cy="140600"/>
              </a:xfrm>
              <a:custGeom>
                <a:avLst/>
                <a:gdLst/>
                <a:ahLst/>
                <a:cxnLst/>
                <a:rect l="l" t="t" r="r" b="b"/>
                <a:pathLst>
                  <a:path w="8020" h="11172" extrusionOk="0">
                    <a:moveTo>
                      <a:pt x="7140" y="1"/>
                    </a:moveTo>
                    <a:cubicBezTo>
                      <a:pt x="7078" y="1"/>
                      <a:pt x="7013" y="13"/>
                      <a:pt x="6948" y="41"/>
                    </a:cubicBezTo>
                    <a:cubicBezTo>
                      <a:pt x="6741" y="145"/>
                      <a:pt x="6637" y="421"/>
                      <a:pt x="6741" y="629"/>
                    </a:cubicBezTo>
                    <a:cubicBezTo>
                      <a:pt x="7052" y="1251"/>
                      <a:pt x="6533" y="2011"/>
                      <a:pt x="5980" y="2495"/>
                    </a:cubicBezTo>
                    <a:cubicBezTo>
                      <a:pt x="5462" y="2945"/>
                      <a:pt x="4874" y="3359"/>
                      <a:pt x="4252" y="3705"/>
                    </a:cubicBezTo>
                    <a:cubicBezTo>
                      <a:pt x="3561" y="4154"/>
                      <a:pt x="2904" y="4604"/>
                      <a:pt x="2316" y="5157"/>
                    </a:cubicBezTo>
                    <a:cubicBezTo>
                      <a:pt x="795" y="6609"/>
                      <a:pt x="0" y="8683"/>
                      <a:pt x="208" y="10791"/>
                    </a:cubicBezTo>
                    <a:cubicBezTo>
                      <a:pt x="242" y="10998"/>
                      <a:pt x="415" y="11171"/>
                      <a:pt x="623" y="11171"/>
                    </a:cubicBezTo>
                    <a:lnTo>
                      <a:pt x="692" y="11171"/>
                    </a:lnTo>
                    <a:cubicBezTo>
                      <a:pt x="899" y="11137"/>
                      <a:pt x="1072" y="10929"/>
                      <a:pt x="1072" y="10687"/>
                    </a:cubicBezTo>
                    <a:cubicBezTo>
                      <a:pt x="899" y="8855"/>
                      <a:pt x="1556" y="7058"/>
                      <a:pt x="2904" y="5779"/>
                    </a:cubicBezTo>
                    <a:cubicBezTo>
                      <a:pt x="3457" y="5295"/>
                      <a:pt x="4079" y="4846"/>
                      <a:pt x="4736" y="4466"/>
                    </a:cubicBezTo>
                    <a:cubicBezTo>
                      <a:pt x="5393" y="4051"/>
                      <a:pt x="5980" y="3601"/>
                      <a:pt x="6568" y="3118"/>
                    </a:cubicBezTo>
                    <a:cubicBezTo>
                      <a:pt x="7363" y="2426"/>
                      <a:pt x="8020" y="1286"/>
                      <a:pt x="7536" y="249"/>
                    </a:cubicBezTo>
                    <a:cubicBezTo>
                      <a:pt x="7460" y="97"/>
                      <a:pt x="7310" y="1"/>
                      <a:pt x="714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9" name="Google Shape;2439;p37"/>
              <p:cNvSpPr/>
              <p:nvPr/>
            </p:nvSpPr>
            <p:spPr>
              <a:xfrm>
                <a:off x="5689501" y="3428226"/>
                <a:ext cx="104846" cy="156356"/>
              </a:xfrm>
              <a:custGeom>
                <a:avLst/>
                <a:gdLst/>
                <a:ahLst/>
                <a:cxnLst/>
                <a:rect l="l" t="t" r="r" b="b"/>
                <a:pathLst>
                  <a:path w="8331" h="12424" extrusionOk="0">
                    <a:moveTo>
                      <a:pt x="7635" y="0"/>
                    </a:moveTo>
                    <a:cubicBezTo>
                      <a:pt x="7355" y="0"/>
                      <a:pt x="7059" y="253"/>
                      <a:pt x="7190" y="602"/>
                    </a:cubicBezTo>
                    <a:cubicBezTo>
                      <a:pt x="7432" y="1362"/>
                      <a:pt x="7225" y="2192"/>
                      <a:pt x="6672" y="2780"/>
                    </a:cubicBezTo>
                    <a:cubicBezTo>
                      <a:pt x="6050" y="3436"/>
                      <a:pt x="5324" y="3920"/>
                      <a:pt x="4494" y="4300"/>
                    </a:cubicBezTo>
                    <a:lnTo>
                      <a:pt x="4287" y="4404"/>
                    </a:lnTo>
                    <a:cubicBezTo>
                      <a:pt x="3492" y="4784"/>
                      <a:pt x="2731" y="5268"/>
                      <a:pt x="2040" y="5856"/>
                    </a:cubicBezTo>
                    <a:cubicBezTo>
                      <a:pt x="277" y="7550"/>
                      <a:pt x="1" y="10107"/>
                      <a:pt x="104" y="12008"/>
                    </a:cubicBezTo>
                    <a:cubicBezTo>
                      <a:pt x="104" y="12216"/>
                      <a:pt x="312" y="12423"/>
                      <a:pt x="554" y="12423"/>
                    </a:cubicBezTo>
                    <a:lnTo>
                      <a:pt x="554" y="12354"/>
                    </a:lnTo>
                    <a:cubicBezTo>
                      <a:pt x="796" y="12354"/>
                      <a:pt x="1003" y="12147"/>
                      <a:pt x="1003" y="11905"/>
                    </a:cubicBezTo>
                    <a:cubicBezTo>
                      <a:pt x="899" y="10246"/>
                      <a:pt x="1107" y="7895"/>
                      <a:pt x="2662" y="6478"/>
                    </a:cubicBezTo>
                    <a:cubicBezTo>
                      <a:pt x="3284" y="5925"/>
                      <a:pt x="3976" y="5510"/>
                      <a:pt x="4736" y="5165"/>
                    </a:cubicBezTo>
                    <a:lnTo>
                      <a:pt x="4943" y="5061"/>
                    </a:lnTo>
                    <a:cubicBezTo>
                      <a:pt x="5842" y="4646"/>
                      <a:pt x="6637" y="4058"/>
                      <a:pt x="7328" y="3333"/>
                    </a:cubicBezTo>
                    <a:cubicBezTo>
                      <a:pt x="8089" y="2503"/>
                      <a:pt x="8331" y="1362"/>
                      <a:pt x="8020" y="291"/>
                    </a:cubicBezTo>
                    <a:cubicBezTo>
                      <a:pt x="7956" y="87"/>
                      <a:pt x="7798" y="0"/>
                      <a:pt x="763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0" name="Google Shape;2440;p37"/>
              <p:cNvSpPr/>
              <p:nvPr/>
            </p:nvSpPr>
            <p:spPr>
              <a:xfrm>
                <a:off x="4950434" y="3344876"/>
                <a:ext cx="59175" cy="118777"/>
              </a:xfrm>
              <a:custGeom>
                <a:avLst/>
                <a:gdLst/>
                <a:ahLst/>
                <a:cxnLst/>
                <a:rect l="l" t="t" r="r" b="b"/>
                <a:pathLst>
                  <a:path w="4702" h="9438" extrusionOk="0">
                    <a:moveTo>
                      <a:pt x="1037" y="1"/>
                    </a:moveTo>
                    <a:lnTo>
                      <a:pt x="1037" y="1"/>
                    </a:lnTo>
                    <a:cubicBezTo>
                      <a:pt x="657" y="312"/>
                      <a:pt x="312" y="658"/>
                      <a:pt x="0" y="1038"/>
                    </a:cubicBezTo>
                    <a:cubicBezTo>
                      <a:pt x="0" y="1833"/>
                      <a:pt x="208" y="2628"/>
                      <a:pt x="623" y="3319"/>
                    </a:cubicBezTo>
                    <a:cubicBezTo>
                      <a:pt x="1037" y="3907"/>
                      <a:pt x="1487" y="4425"/>
                      <a:pt x="2005" y="4909"/>
                    </a:cubicBezTo>
                    <a:cubicBezTo>
                      <a:pt x="2558" y="5324"/>
                      <a:pt x="3008" y="5877"/>
                      <a:pt x="3353" y="6464"/>
                    </a:cubicBezTo>
                    <a:cubicBezTo>
                      <a:pt x="3837" y="7363"/>
                      <a:pt x="3803" y="8469"/>
                      <a:pt x="3284" y="9368"/>
                    </a:cubicBezTo>
                    <a:cubicBezTo>
                      <a:pt x="3595" y="9403"/>
                      <a:pt x="3906" y="9437"/>
                      <a:pt x="4217" y="9437"/>
                    </a:cubicBezTo>
                    <a:cubicBezTo>
                      <a:pt x="4701" y="8331"/>
                      <a:pt x="4667" y="7087"/>
                      <a:pt x="4114" y="6050"/>
                    </a:cubicBezTo>
                    <a:cubicBezTo>
                      <a:pt x="3734" y="5358"/>
                      <a:pt x="3215" y="4771"/>
                      <a:pt x="2627" y="4252"/>
                    </a:cubicBezTo>
                    <a:cubicBezTo>
                      <a:pt x="2144" y="3838"/>
                      <a:pt x="1729" y="3388"/>
                      <a:pt x="1349" y="2870"/>
                    </a:cubicBezTo>
                    <a:cubicBezTo>
                      <a:pt x="830" y="2006"/>
                      <a:pt x="726" y="969"/>
                      <a:pt x="1037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1" name="Google Shape;2441;p37"/>
              <p:cNvSpPr/>
              <p:nvPr/>
            </p:nvSpPr>
            <p:spPr>
              <a:xfrm>
                <a:off x="4975227" y="3328780"/>
                <a:ext cx="68739" cy="134873"/>
              </a:xfrm>
              <a:custGeom>
                <a:avLst/>
                <a:gdLst/>
                <a:ahLst/>
                <a:cxnLst/>
                <a:rect l="l" t="t" r="r" b="b"/>
                <a:pathLst>
                  <a:path w="5462" h="10717" extrusionOk="0">
                    <a:moveTo>
                      <a:pt x="899" y="1"/>
                    </a:moveTo>
                    <a:lnTo>
                      <a:pt x="899" y="1"/>
                    </a:lnTo>
                    <a:cubicBezTo>
                      <a:pt x="588" y="174"/>
                      <a:pt x="312" y="347"/>
                      <a:pt x="35" y="554"/>
                    </a:cubicBezTo>
                    <a:cubicBezTo>
                      <a:pt x="1" y="1280"/>
                      <a:pt x="174" y="2006"/>
                      <a:pt x="485" y="2697"/>
                    </a:cubicBezTo>
                    <a:cubicBezTo>
                      <a:pt x="934" y="3457"/>
                      <a:pt x="1556" y="4114"/>
                      <a:pt x="2282" y="4598"/>
                    </a:cubicBezTo>
                    <a:cubicBezTo>
                      <a:pt x="2766" y="4944"/>
                      <a:pt x="3181" y="5358"/>
                      <a:pt x="3595" y="5773"/>
                    </a:cubicBezTo>
                    <a:cubicBezTo>
                      <a:pt x="4598" y="7156"/>
                      <a:pt x="4529" y="9022"/>
                      <a:pt x="3388" y="10267"/>
                    </a:cubicBezTo>
                    <a:cubicBezTo>
                      <a:pt x="3284" y="10405"/>
                      <a:pt x="3250" y="10578"/>
                      <a:pt x="3319" y="10716"/>
                    </a:cubicBezTo>
                    <a:cubicBezTo>
                      <a:pt x="3595" y="10716"/>
                      <a:pt x="3907" y="10682"/>
                      <a:pt x="4218" y="10682"/>
                    </a:cubicBezTo>
                    <a:cubicBezTo>
                      <a:pt x="5427" y="9092"/>
                      <a:pt x="5462" y="6879"/>
                      <a:pt x="4287" y="5255"/>
                    </a:cubicBezTo>
                    <a:cubicBezTo>
                      <a:pt x="3837" y="4736"/>
                      <a:pt x="3354" y="4287"/>
                      <a:pt x="2835" y="3907"/>
                    </a:cubicBezTo>
                    <a:cubicBezTo>
                      <a:pt x="2178" y="3492"/>
                      <a:pt x="1660" y="2939"/>
                      <a:pt x="1245" y="2282"/>
                    </a:cubicBezTo>
                    <a:cubicBezTo>
                      <a:pt x="969" y="1556"/>
                      <a:pt x="830" y="796"/>
                      <a:pt x="899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2" name="Google Shape;2442;p37"/>
              <p:cNvSpPr/>
              <p:nvPr/>
            </p:nvSpPr>
            <p:spPr>
              <a:xfrm>
                <a:off x="4956085" y="3335437"/>
                <a:ext cx="62220" cy="134295"/>
              </a:xfrm>
              <a:custGeom>
                <a:avLst/>
                <a:gdLst/>
                <a:ahLst/>
                <a:cxnLst/>
                <a:rect l="l" t="t" r="r" b="b"/>
                <a:pathLst>
                  <a:path w="4944" h="10671" extrusionOk="0">
                    <a:moveTo>
                      <a:pt x="809" y="0"/>
                    </a:moveTo>
                    <a:cubicBezTo>
                      <a:pt x="643" y="0"/>
                      <a:pt x="482" y="90"/>
                      <a:pt x="416" y="301"/>
                    </a:cubicBezTo>
                    <a:cubicBezTo>
                      <a:pt x="1" y="1511"/>
                      <a:pt x="139" y="2825"/>
                      <a:pt x="830" y="3931"/>
                    </a:cubicBezTo>
                    <a:cubicBezTo>
                      <a:pt x="1211" y="4484"/>
                      <a:pt x="1660" y="5037"/>
                      <a:pt x="2213" y="5486"/>
                    </a:cubicBezTo>
                    <a:cubicBezTo>
                      <a:pt x="2731" y="5936"/>
                      <a:pt x="3181" y="6454"/>
                      <a:pt x="3526" y="7042"/>
                    </a:cubicBezTo>
                    <a:cubicBezTo>
                      <a:pt x="4010" y="7975"/>
                      <a:pt x="3976" y="9081"/>
                      <a:pt x="3457" y="10014"/>
                    </a:cubicBezTo>
                    <a:cubicBezTo>
                      <a:pt x="3319" y="10187"/>
                      <a:pt x="3388" y="10464"/>
                      <a:pt x="3596" y="10602"/>
                    </a:cubicBezTo>
                    <a:cubicBezTo>
                      <a:pt x="3665" y="10636"/>
                      <a:pt x="3734" y="10671"/>
                      <a:pt x="3803" y="10671"/>
                    </a:cubicBezTo>
                    <a:cubicBezTo>
                      <a:pt x="3976" y="10671"/>
                      <a:pt x="4114" y="10567"/>
                      <a:pt x="4183" y="10464"/>
                    </a:cubicBezTo>
                    <a:cubicBezTo>
                      <a:pt x="4875" y="9288"/>
                      <a:pt x="4944" y="7837"/>
                      <a:pt x="4321" y="6627"/>
                    </a:cubicBezTo>
                    <a:cubicBezTo>
                      <a:pt x="3907" y="5970"/>
                      <a:pt x="3388" y="5348"/>
                      <a:pt x="2801" y="4864"/>
                    </a:cubicBezTo>
                    <a:cubicBezTo>
                      <a:pt x="2317" y="4449"/>
                      <a:pt x="1902" y="3965"/>
                      <a:pt x="1556" y="3447"/>
                    </a:cubicBezTo>
                    <a:cubicBezTo>
                      <a:pt x="1038" y="2583"/>
                      <a:pt x="900" y="1546"/>
                      <a:pt x="1245" y="578"/>
                    </a:cubicBezTo>
                    <a:cubicBezTo>
                      <a:pt x="1352" y="236"/>
                      <a:pt x="1076" y="0"/>
                      <a:pt x="80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3" name="Google Shape;2443;p37"/>
              <p:cNvSpPr/>
              <p:nvPr/>
            </p:nvSpPr>
            <p:spPr>
              <a:xfrm>
                <a:off x="4983495" y="3318347"/>
                <a:ext cx="69608" cy="147043"/>
              </a:xfrm>
              <a:custGeom>
                <a:avLst/>
                <a:gdLst/>
                <a:ahLst/>
                <a:cxnLst/>
                <a:rect l="l" t="t" r="r" b="b"/>
                <a:pathLst>
                  <a:path w="5531" h="11684" extrusionOk="0">
                    <a:moveTo>
                      <a:pt x="450" y="0"/>
                    </a:moveTo>
                    <a:cubicBezTo>
                      <a:pt x="208" y="0"/>
                      <a:pt x="0" y="208"/>
                      <a:pt x="0" y="450"/>
                    </a:cubicBezTo>
                    <a:cubicBezTo>
                      <a:pt x="0" y="1314"/>
                      <a:pt x="0" y="2420"/>
                      <a:pt x="484" y="3353"/>
                    </a:cubicBezTo>
                    <a:cubicBezTo>
                      <a:pt x="934" y="4114"/>
                      <a:pt x="1556" y="4770"/>
                      <a:pt x="2282" y="5254"/>
                    </a:cubicBezTo>
                    <a:cubicBezTo>
                      <a:pt x="2766" y="5600"/>
                      <a:pt x="3180" y="6015"/>
                      <a:pt x="3595" y="6464"/>
                    </a:cubicBezTo>
                    <a:cubicBezTo>
                      <a:pt x="4598" y="7812"/>
                      <a:pt x="4494" y="9679"/>
                      <a:pt x="3388" y="10957"/>
                    </a:cubicBezTo>
                    <a:cubicBezTo>
                      <a:pt x="3215" y="11130"/>
                      <a:pt x="3215" y="11407"/>
                      <a:pt x="3388" y="11580"/>
                    </a:cubicBezTo>
                    <a:cubicBezTo>
                      <a:pt x="3492" y="11649"/>
                      <a:pt x="3595" y="11683"/>
                      <a:pt x="3699" y="11683"/>
                    </a:cubicBezTo>
                    <a:cubicBezTo>
                      <a:pt x="3803" y="11683"/>
                      <a:pt x="3941" y="11614"/>
                      <a:pt x="4045" y="11545"/>
                    </a:cubicBezTo>
                    <a:cubicBezTo>
                      <a:pt x="5427" y="9955"/>
                      <a:pt x="5531" y="7605"/>
                      <a:pt x="4252" y="5911"/>
                    </a:cubicBezTo>
                    <a:cubicBezTo>
                      <a:pt x="3837" y="5427"/>
                      <a:pt x="3353" y="4978"/>
                      <a:pt x="2800" y="4597"/>
                    </a:cubicBezTo>
                    <a:cubicBezTo>
                      <a:pt x="2178" y="4148"/>
                      <a:pt x="1660" y="3595"/>
                      <a:pt x="1245" y="2973"/>
                    </a:cubicBezTo>
                    <a:cubicBezTo>
                      <a:pt x="865" y="2212"/>
                      <a:pt x="865" y="1279"/>
                      <a:pt x="865" y="450"/>
                    </a:cubicBezTo>
                    <a:cubicBezTo>
                      <a:pt x="865" y="208"/>
                      <a:pt x="692" y="0"/>
                      <a:pt x="4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4" name="Google Shape;2444;p37"/>
              <p:cNvSpPr/>
              <p:nvPr/>
            </p:nvSpPr>
            <p:spPr>
              <a:xfrm>
                <a:off x="5034389" y="3891141"/>
                <a:ext cx="120514" cy="82331"/>
              </a:xfrm>
              <a:custGeom>
                <a:avLst/>
                <a:gdLst/>
                <a:ahLst/>
                <a:cxnLst/>
                <a:rect l="l" t="t" r="r" b="b"/>
                <a:pathLst>
                  <a:path w="9576" h="6542" extrusionOk="0">
                    <a:moveTo>
                      <a:pt x="301" y="1"/>
                    </a:moveTo>
                    <a:cubicBezTo>
                      <a:pt x="212" y="1"/>
                      <a:pt x="124" y="3"/>
                      <a:pt x="35" y="9"/>
                    </a:cubicBezTo>
                    <a:cubicBezTo>
                      <a:pt x="1" y="147"/>
                      <a:pt x="1" y="251"/>
                      <a:pt x="1" y="389"/>
                    </a:cubicBezTo>
                    <a:lnTo>
                      <a:pt x="1" y="907"/>
                    </a:lnTo>
                    <a:cubicBezTo>
                      <a:pt x="127" y="894"/>
                      <a:pt x="253" y="888"/>
                      <a:pt x="378" y="888"/>
                    </a:cubicBezTo>
                    <a:cubicBezTo>
                      <a:pt x="1244" y="888"/>
                      <a:pt x="2067" y="1198"/>
                      <a:pt x="2731" y="1771"/>
                    </a:cubicBezTo>
                    <a:cubicBezTo>
                      <a:pt x="3422" y="2290"/>
                      <a:pt x="4045" y="2912"/>
                      <a:pt x="4598" y="3603"/>
                    </a:cubicBezTo>
                    <a:cubicBezTo>
                      <a:pt x="4805" y="3845"/>
                      <a:pt x="5012" y="4087"/>
                      <a:pt x="5220" y="4295"/>
                    </a:cubicBezTo>
                    <a:cubicBezTo>
                      <a:pt x="5980" y="5124"/>
                      <a:pt x="7017" y="6127"/>
                      <a:pt x="8365" y="6507"/>
                    </a:cubicBezTo>
                    <a:lnTo>
                      <a:pt x="8538" y="6541"/>
                    </a:lnTo>
                    <a:cubicBezTo>
                      <a:pt x="8884" y="6369"/>
                      <a:pt x="9229" y="6161"/>
                      <a:pt x="9575" y="5954"/>
                    </a:cubicBezTo>
                    <a:cubicBezTo>
                      <a:pt x="9575" y="5885"/>
                      <a:pt x="9541" y="5850"/>
                      <a:pt x="9541" y="5816"/>
                    </a:cubicBezTo>
                    <a:cubicBezTo>
                      <a:pt x="9451" y="5682"/>
                      <a:pt x="9319" y="5605"/>
                      <a:pt x="9180" y="5605"/>
                    </a:cubicBezTo>
                    <a:cubicBezTo>
                      <a:pt x="9104" y="5605"/>
                      <a:pt x="9026" y="5628"/>
                      <a:pt x="8953" y="5677"/>
                    </a:cubicBezTo>
                    <a:cubicBezTo>
                      <a:pt x="8936" y="5677"/>
                      <a:pt x="8901" y="5686"/>
                      <a:pt x="8841" y="5686"/>
                    </a:cubicBezTo>
                    <a:cubicBezTo>
                      <a:pt x="8780" y="5686"/>
                      <a:pt x="8694" y="5677"/>
                      <a:pt x="8573" y="5643"/>
                    </a:cubicBezTo>
                    <a:cubicBezTo>
                      <a:pt x="7432" y="5332"/>
                      <a:pt x="6499" y="4433"/>
                      <a:pt x="5842" y="3707"/>
                    </a:cubicBezTo>
                    <a:lnTo>
                      <a:pt x="5220" y="3016"/>
                    </a:lnTo>
                    <a:cubicBezTo>
                      <a:pt x="4632" y="2290"/>
                      <a:pt x="3976" y="1633"/>
                      <a:pt x="3215" y="1046"/>
                    </a:cubicBezTo>
                    <a:cubicBezTo>
                      <a:pt x="2386" y="376"/>
                      <a:pt x="1351" y="1"/>
                      <a:pt x="301" y="1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5" name="Google Shape;2445;p37"/>
              <p:cNvSpPr/>
              <p:nvPr/>
            </p:nvSpPr>
            <p:spPr>
              <a:xfrm>
                <a:off x="5027870" y="3888473"/>
                <a:ext cx="134785" cy="82394"/>
              </a:xfrm>
              <a:custGeom>
                <a:avLst/>
                <a:gdLst/>
                <a:ahLst/>
                <a:cxnLst/>
                <a:rect l="l" t="t" r="r" b="b"/>
                <a:pathLst>
                  <a:path w="10710" h="6547" extrusionOk="0">
                    <a:moveTo>
                      <a:pt x="1295" y="0"/>
                    </a:moveTo>
                    <a:cubicBezTo>
                      <a:pt x="981" y="0"/>
                      <a:pt x="674" y="39"/>
                      <a:pt x="380" y="117"/>
                    </a:cubicBezTo>
                    <a:cubicBezTo>
                      <a:pt x="138" y="186"/>
                      <a:pt x="0" y="428"/>
                      <a:pt x="69" y="670"/>
                    </a:cubicBezTo>
                    <a:cubicBezTo>
                      <a:pt x="126" y="841"/>
                      <a:pt x="300" y="964"/>
                      <a:pt x="495" y="964"/>
                    </a:cubicBezTo>
                    <a:cubicBezTo>
                      <a:pt x="537" y="964"/>
                      <a:pt x="579" y="959"/>
                      <a:pt x="622" y="946"/>
                    </a:cubicBezTo>
                    <a:cubicBezTo>
                      <a:pt x="834" y="890"/>
                      <a:pt x="1056" y="861"/>
                      <a:pt x="1287" y="861"/>
                    </a:cubicBezTo>
                    <a:cubicBezTo>
                      <a:pt x="2035" y="861"/>
                      <a:pt x="2863" y="1160"/>
                      <a:pt x="3629" y="1741"/>
                    </a:cubicBezTo>
                    <a:cubicBezTo>
                      <a:pt x="4321" y="2295"/>
                      <a:pt x="4943" y="2917"/>
                      <a:pt x="5496" y="3608"/>
                    </a:cubicBezTo>
                    <a:cubicBezTo>
                      <a:pt x="5703" y="3815"/>
                      <a:pt x="5911" y="4057"/>
                      <a:pt x="6118" y="4299"/>
                    </a:cubicBezTo>
                    <a:cubicBezTo>
                      <a:pt x="6879" y="5094"/>
                      <a:pt x="7915" y="6097"/>
                      <a:pt x="9264" y="6477"/>
                    </a:cubicBezTo>
                    <a:cubicBezTo>
                      <a:pt x="9436" y="6511"/>
                      <a:pt x="9609" y="6546"/>
                      <a:pt x="9782" y="6546"/>
                    </a:cubicBezTo>
                    <a:cubicBezTo>
                      <a:pt x="9955" y="6546"/>
                      <a:pt x="10162" y="6511"/>
                      <a:pt x="10300" y="6408"/>
                    </a:cubicBezTo>
                    <a:cubicBezTo>
                      <a:pt x="10709" y="6174"/>
                      <a:pt x="10477" y="5620"/>
                      <a:pt x="10103" y="5620"/>
                    </a:cubicBezTo>
                    <a:cubicBezTo>
                      <a:pt x="10034" y="5620"/>
                      <a:pt x="9961" y="5639"/>
                      <a:pt x="9886" y="5682"/>
                    </a:cubicBezTo>
                    <a:cubicBezTo>
                      <a:pt x="9868" y="5682"/>
                      <a:pt x="9834" y="5691"/>
                      <a:pt x="9773" y="5691"/>
                    </a:cubicBezTo>
                    <a:cubicBezTo>
                      <a:pt x="9713" y="5691"/>
                      <a:pt x="9626" y="5682"/>
                      <a:pt x="9505" y="5647"/>
                    </a:cubicBezTo>
                    <a:cubicBezTo>
                      <a:pt x="8365" y="5302"/>
                      <a:pt x="7466" y="4438"/>
                      <a:pt x="6775" y="3712"/>
                    </a:cubicBezTo>
                    <a:cubicBezTo>
                      <a:pt x="6567" y="3470"/>
                      <a:pt x="6360" y="3262"/>
                      <a:pt x="6187" y="3020"/>
                    </a:cubicBezTo>
                    <a:cubicBezTo>
                      <a:pt x="5565" y="2295"/>
                      <a:pt x="4908" y="1638"/>
                      <a:pt x="4182" y="1050"/>
                    </a:cubicBezTo>
                    <a:cubicBezTo>
                      <a:pt x="3249" y="350"/>
                      <a:pt x="2238" y="0"/>
                      <a:pt x="129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6" name="Google Shape;2446;p37"/>
              <p:cNvSpPr/>
              <p:nvPr/>
            </p:nvSpPr>
            <p:spPr>
              <a:xfrm>
                <a:off x="5453293" y="3945080"/>
                <a:ext cx="161831" cy="39404"/>
              </a:xfrm>
              <a:custGeom>
                <a:avLst/>
                <a:gdLst/>
                <a:ahLst/>
                <a:cxnLst/>
                <a:rect l="l" t="t" r="r" b="b"/>
                <a:pathLst>
                  <a:path w="12859" h="3131" extrusionOk="0">
                    <a:moveTo>
                      <a:pt x="10781" y="0"/>
                    </a:moveTo>
                    <a:cubicBezTo>
                      <a:pt x="9925" y="0"/>
                      <a:pt x="9076" y="217"/>
                      <a:pt x="8400" y="423"/>
                    </a:cubicBezTo>
                    <a:cubicBezTo>
                      <a:pt x="7847" y="596"/>
                      <a:pt x="7294" y="804"/>
                      <a:pt x="6741" y="977"/>
                    </a:cubicBezTo>
                    <a:cubicBezTo>
                      <a:pt x="4935" y="1607"/>
                      <a:pt x="3082" y="2238"/>
                      <a:pt x="1261" y="2238"/>
                    </a:cubicBezTo>
                    <a:cubicBezTo>
                      <a:pt x="885" y="2238"/>
                      <a:pt x="511" y="2211"/>
                      <a:pt x="139" y="2152"/>
                    </a:cubicBezTo>
                    <a:lnTo>
                      <a:pt x="1" y="2152"/>
                    </a:lnTo>
                    <a:cubicBezTo>
                      <a:pt x="104" y="2463"/>
                      <a:pt x="243" y="2774"/>
                      <a:pt x="346" y="3085"/>
                    </a:cubicBezTo>
                    <a:cubicBezTo>
                      <a:pt x="645" y="3116"/>
                      <a:pt x="942" y="3131"/>
                      <a:pt x="1238" y="3131"/>
                    </a:cubicBezTo>
                    <a:cubicBezTo>
                      <a:pt x="3232" y="3131"/>
                      <a:pt x="5151" y="2468"/>
                      <a:pt x="7018" y="1806"/>
                    </a:cubicBezTo>
                    <a:cubicBezTo>
                      <a:pt x="7571" y="1633"/>
                      <a:pt x="8124" y="1426"/>
                      <a:pt x="8642" y="1253"/>
                    </a:cubicBezTo>
                    <a:cubicBezTo>
                      <a:pt x="9270" y="1077"/>
                      <a:pt x="10042" y="878"/>
                      <a:pt x="10789" y="878"/>
                    </a:cubicBezTo>
                    <a:cubicBezTo>
                      <a:pt x="11358" y="878"/>
                      <a:pt x="11912" y="993"/>
                      <a:pt x="12375" y="1322"/>
                    </a:cubicBezTo>
                    <a:cubicBezTo>
                      <a:pt x="12451" y="1373"/>
                      <a:pt x="12527" y="1405"/>
                      <a:pt x="12616" y="1405"/>
                    </a:cubicBezTo>
                    <a:cubicBezTo>
                      <a:pt x="12649" y="1405"/>
                      <a:pt x="12684" y="1401"/>
                      <a:pt x="12721" y="1391"/>
                    </a:cubicBezTo>
                    <a:cubicBezTo>
                      <a:pt x="12790" y="1115"/>
                      <a:pt x="12824" y="873"/>
                      <a:pt x="12859" y="596"/>
                    </a:cubicBezTo>
                    <a:cubicBezTo>
                      <a:pt x="12227" y="154"/>
                      <a:pt x="11501" y="0"/>
                      <a:pt x="10781" y="0"/>
                    </a:cubicBezTo>
                    <a:close/>
                  </a:path>
                </a:pathLst>
              </a:custGeom>
              <a:solidFill>
                <a:srgbClr val="F47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7" name="Google Shape;2447;p37"/>
              <p:cNvSpPr/>
              <p:nvPr/>
            </p:nvSpPr>
            <p:spPr>
              <a:xfrm>
                <a:off x="5443578" y="3937365"/>
                <a:ext cx="1724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13701" h="3111" extrusionOk="0">
                    <a:moveTo>
                      <a:pt x="11390" y="0"/>
                    </a:moveTo>
                    <a:cubicBezTo>
                      <a:pt x="10528" y="0"/>
                      <a:pt x="9672" y="224"/>
                      <a:pt x="8999" y="449"/>
                    </a:cubicBezTo>
                    <a:cubicBezTo>
                      <a:pt x="8446" y="622"/>
                      <a:pt x="7893" y="795"/>
                      <a:pt x="7340" y="1002"/>
                    </a:cubicBezTo>
                    <a:cubicBezTo>
                      <a:pt x="5562" y="1623"/>
                      <a:pt x="3738" y="2244"/>
                      <a:pt x="1924" y="2244"/>
                    </a:cubicBezTo>
                    <a:cubicBezTo>
                      <a:pt x="1517" y="2244"/>
                      <a:pt x="1110" y="2212"/>
                      <a:pt x="704" y="2143"/>
                    </a:cubicBezTo>
                    <a:cubicBezTo>
                      <a:pt x="681" y="2140"/>
                      <a:pt x="659" y="2139"/>
                      <a:pt x="638" y="2139"/>
                    </a:cubicBezTo>
                    <a:cubicBezTo>
                      <a:pt x="106" y="2139"/>
                      <a:pt x="0" y="2940"/>
                      <a:pt x="565" y="3007"/>
                    </a:cubicBezTo>
                    <a:cubicBezTo>
                      <a:pt x="1015" y="3076"/>
                      <a:pt x="1430" y="3110"/>
                      <a:pt x="1879" y="3110"/>
                    </a:cubicBezTo>
                    <a:cubicBezTo>
                      <a:pt x="3849" y="3110"/>
                      <a:pt x="5750" y="2454"/>
                      <a:pt x="7617" y="1797"/>
                    </a:cubicBezTo>
                    <a:cubicBezTo>
                      <a:pt x="8170" y="1624"/>
                      <a:pt x="8723" y="1417"/>
                      <a:pt x="9241" y="1278"/>
                    </a:cubicBezTo>
                    <a:cubicBezTo>
                      <a:pt x="9875" y="1081"/>
                      <a:pt x="10655" y="871"/>
                      <a:pt x="11408" y="871"/>
                    </a:cubicBezTo>
                    <a:cubicBezTo>
                      <a:pt x="11970" y="871"/>
                      <a:pt x="12516" y="988"/>
                      <a:pt x="12974" y="1313"/>
                    </a:cubicBezTo>
                    <a:cubicBezTo>
                      <a:pt x="13057" y="1368"/>
                      <a:pt x="13146" y="1396"/>
                      <a:pt x="13231" y="1396"/>
                    </a:cubicBezTo>
                    <a:cubicBezTo>
                      <a:pt x="13359" y="1396"/>
                      <a:pt x="13479" y="1334"/>
                      <a:pt x="13562" y="1209"/>
                    </a:cubicBezTo>
                    <a:cubicBezTo>
                      <a:pt x="13700" y="1002"/>
                      <a:pt x="13666" y="760"/>
                      <a:pt x="13493" y="622"/>
                    </a:cubicBezTo>
                    <a:cubicBezTo>
                      <a:pt x="12858" y="162"/>
                      <a:pt x="12122" y="0"/>
                      <a:pt x="113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8" name="Google Shape;2448;p37"/>
              <p:cNvSpPr/>
              <p:nvPr/>
            </p:nvSpPr>
            <p:spPr>
              <a:xfrm>
                <a:off x="5315362" y="2979760"/>
                <a:ext cx="336447" cy="89366"/>
              </a:xfrm>
              <a:custGeom>
                <a:avLst/>
                <a:gdLst/>
                <a:ahLst/>
                <a:cxnLst/>
                <a:rect l="l" t="t" r="r" b="b"/>
                <a:pathLst>
                  <a:path w="26734" h="7101" extrusionOk="0">
                    <a:moveTo>
                      <a:pt x="9267" y="1948"/>
                    </a:moveTo>
                    <a:cubicBezTo>
                      <a:pt x="9371" y="2087"/>
                      <a:pt x="9371" y="2259"/>
                      <a:pt x="9336" y="2398"/>
                    </a:cubicBezTo>
                    <a:cubicBezTo>
                      <a:pt x="9267" y="2640"/>
                      <a:pt x="9163" y="2847"/>
                      <a:pt x="8991" y="3054"/>
                    </a:cubicBezTo>
                    <a:cubicBezTo>
                      <a:pt x="8956" y="2674"/>
                      <a:pt x="9025" y="2294"/>
                      <a:pt x="9267" y="1983"/>
                    </a:cubicBezTo>
                    <a:lnTo>
                      <a:pt x="9267" y="1948"/>
                    </a:lnTo>
                    <a:close/>
                    <a:moveTo>
                      <a:pt x="17183" y="2432"/>
                    </a:moveTo>
                    <a:cubicBezTo>
                      <a:pt x="17494" y="2467"/>
                      <a:pt x="17701" y="2951"/>
                      <a:pt x="17701" y="3400"/>
                    </a:cubicBezTo>
                    <a:cubicBezTo>
                      <a:pt x="17701" y="3746"/>
                      <a:pt x="17597" y="4091"/>
                      <a:pt x="17424" y="4402"/>
                    </a:cubicBezTo>
                    <a:lnTo>
                      <a:pt x="17321" y="4264"/>
                    </a:lnTo>
                    <a:cubicBezTo>
                      <a:pt x="16975" y="3988"/>
                      <a:pt x="16733" y="3573"/>
                      <a:pt x="16664" y="3124"/>
                    </a:cubicBezTo>
                    <a:cubicBezTo>
                      <a:pt x="16664" y="2916"/>
                      <a:pt x="16768" y="2709"/>
                      <a:pt x="16906" y="2570"/>
                    </a:cubicBezTo>
                    <a:cubicBezTo>
                      <a:pt x="16975" y="2501"/>
                      <a:pt x="17079" y="2432"/>
                      <a:pt x="17148" y="2432"/>
                    </a:cubicBezTo>
                    <a:close/>
                    <a:moveTo>
                      <a:pt x="475" y="1"/>
                    </a:moveTo>
                    <a:cubicBezTo>
                      <a:pt x="239" y="1"/>
                      <a:pt x="1" y="177"/>
                      <a:pt x="38" y="497"/>
                    </a:cubicBezTo>
                    <a:cubicBezTo>
                      <a:pt x="211" y="1879"/>
                      <a:pt x="1006" y="3124"/>
                      <a:pt x="2181" y="3884"/>
                    </a:cubicBezTo>
                    <a:cubicBezTo>
                      <a:pt x="3322" y="4610"/>
                      <a:pt x="4635" y="4990"/>
                      <a:pt x="5983" y="4990"/>
                    </a:cubicBezTo>
                    <a:cubicBezTo>
                      <a:pt x="6058" y="4993"/>
                      <a:pt x="6133" y="4994"/>
                      <a:pt x="6208" y="4994"/>
                    </a:cubicBezTo>
                    <a:cubicBezTo>
                      <a:pt x="7031" y="4994"/>
                      <a:pt x="7847" y="4820"/>
                      <a:pt x="8576" y="4472"/>
                    </a:cubicBezTo>
                    <a:cubicBezTo>
                      <a:pt x="8610" y="4506"/>
                      <a:pt x="8645" y="4575"/>
                      <a:pt x="8679" y="4610"/>
                    </a:cubicBezTo>
                    <a:cubicBezTo>
                      <a:pt x="9336" y="5405"/>
                      <a:pt x="10166" y="6027"/>
                      <a:pt x="11134" y="6338"/>
                    </a:cubicBezTo>
                    <a:cubicBezTo>
                      <a:pt x="12216" y="6789"/>
                      <a:pt x="13240" y="7019"/>
                      <a:pt x="14176" y="7019"/>
                    </a:cubicBezTo>
                    <a:cubicBezTo>
                      <a:pt x="14674" y="7019"/>
                      <a:pt x="15148" y="6954"/>
                      <a:pt x="15593" y="6822"/>
                    </a:cubicBezTo>
                    <a:cubicBezTo>
                      <a:pt x="16353" y="6615"/>
                      <a:pt x="17044" y="6200"/>
                      <a:pt x="17597" y="5647"/>
                    </a:cubicBezTo>
                    <a:cubicBezTo>
                      <a:pt x="18911" y="6580"/>
                      <a:pt x="20501" y="7099"/>
                      <a:pt x="22125" y="7099"/>
                    </a:cubicBezTo>
                    <a:cubicBezTo>
                      <a:pt x="22176" y="7100"/>
                      <a:pt x="22227" y="7100"/>
                      <a:pt x="22278" y="7100"/>
                    </a:cubicBezTo>
                    <a:cubicBezTo>
                      <a:pt x="23745" y="7100"/>
                      <a:pt x="25173" y="6620"/>
                      <a:pt x="26342" y="5785"/>
                    </a:cubicBezTo>
                    <a:cubicBezTo>
                      <a:pt x="26734" y="5505"/>
                      <a:pt x="26469" y="5000"/>
                      <a:pt x="26116" y="5000"/>
                    </a:cubicBezTo>
                    <a:cubicBezTo>
                      <a:pt x="26033" y="5000"/>
                      <a:pt x="25944" y="5028"/>
                      <a:pt x="25858" y="5094"/>
                    </a:cubicBezTo>
                    <a:cubicBezTo>
                      <a:pt x="24800" y="5854"/>
                      <a:pt x="23497" y="6219"/>
                      <a:pt x="22183" y="6219"/>
                    </a:cubicBezTo>
                    <a:cubicBezTo>
                      <a:pt x="20750" y="6219"/>
                      <a:pt x="19304" y="5785"/>
                      <a:pt x="18150" y="4955"/>
                    </a:cubicBezTo>
                    <a:cubicBezTo>
                      <a:pt x="18427" y="4472"/>
                      <a:pt x="18565" y="3953"/>
                      <a:pt x="18600" y="3400"/>
                    </a:cubicBezTo>
                    <a:cubicBezTo>
                      <a:pt x="18634" y="2536"/>
                      <a:pt x="18116" y="1603"/>
                      <a:pt x="17252" y="1568"/>
                    </a:cubicBezTo>
                    <a:cubicBezTo>
                      <a:pt x="16906" y="1568"/>
                      <a:pt x="16560" y="1672"/>
                      <a:pt x="16318" y="1948"/>
                    </a:cubicBezTo>
                    <a:cubicBezTo>
                      <a:pt x="16007" y="2259"/>
                      <a:pt x="15834" y="2709"/>
                      <a:pt x="15869" y="3158"/>
                    </a:cubicBezTo>
                    <a:cubicBezTo>
                      <a:pt x="15938" y="3815"/>
                      <a:pt x="16215" y="4402"/>
                      <a:pt x="16733" y="4886"/>
                    </a:cubicBezTo>
                    <a:lnTo>
                      <a:pt x="16941" y="5094"/>
                    </a:lnTo>
                    <a:cubicBezTo>
                      <a:pt x="16526" y="5543"/>
                      <a:pt x="15973" y="5854"/>
                      <a:pt x="15385" y="5992"/>
                    </a:cubicBezTo>
                    <a:cubicBezTo>
                      <a:pt x="14990" y="6116"/>
                      <a:pt x="14569" y="6178"/>
                      <a:pt x="14122" y="6178"/>
                    </a:cubicBezTo>
                    <a:cubicBezTo>
                      <a:pt x="13319" y="6178"/>
                      <a:pt x="12435" y="5978"/>
                      <a:pt x="11479" y="5578"/>
                    </a:cubicBezTo>
                    <a:cubicBezTo>
                      <a:pt x="10684" y="5301"/>
                      <a:pt x="9958" y="4783"/>
                      <a:pt x="9405" y="4126"/>
                    </a:cubicBezTo>
                    <a:cubicBezTo>
                      <a:pt x="9371" y="4091"/>
                      <a:pt x="9371" y="4022"/>
                      <a:pt x="9336" y="3988"/>
                    </a:cubicBezTo>
                    <a:cubicBezTo>
                      <a:pt x="9751" y="3642"/>
                      <a:pt x="10028" y="3193"/>
                      <a:pt x="10200" y="2674"/>
                    </a:cubicBezTo>
                    <a:cubicBezTo>
                      <a:pt x="10339" y="2156"/>
                      <a:pt x="10166" y="1637"/>
                      <a:pt x="9786" y="1257"/>
                    </a:cubicBezTo>
                    <a:cubicBezTo>
                      <a:pt x="9640" y="1133"/>
                      <a:pt x="9470" y="1070"/>
                      <a:pt x="9290" y="1070"/>
                    </a:cubicBezTo>
                    <a:cubicBezTo>
                      <a:pt x="9170" y="1070"/>
                      <a:pt x="9046" y="1098"/>
                      <a:pt x="8921" y="1153"/>
                    </a:cubicBezTo>
                    <a:cubicBezTo>
                      <a:pt x="8783" y="1257"/>
                      <a:pt x="8645" y="1361"/>
                      <a:pt x="8541" y="1499"/>
                    </a:cubicBezTo>
                    <a:cubicBezTo>
                      <a:pt x="8126" y="2156"/>
                      <a:pt x="8023" y="2951"/>
                      <a:pt x="8265" y="3677"/>
                    </a:cubicBezTo>
                    <a:cubicBezTo>
                      <a:pt x="7600" y="3961"/>
                      <a:pt x="6907" y="4130"/>
                      <a:pt x="6211" y="4130"/>
                    </a:cubicBezTo>
                    <a:cubicBezTo>
                      <a:pt x="6147" y="4130"/>
                      <a:pt x="6082" y="4129"/>
                      <a:pt x="6018" y="4126"/>
                    </a:cubicBezTo>
                    <a:cubicBezTo>
                      <a:pt x="4843" y="4126"/>
                      <a:pt x="3668" y="3815"/>
                      <a:pt x="2665" y="3158"/>
                    </a:cubicBezTo>
                    <a:cubicBezTo>
                      <a:pt x="1697" y="2536"/>
                      <a:pt x="1041" y="1534"/>
                      <a:pt x="902" y="393"/>
                    </a:cubicBezTo>
                    <a:cubicBezTo>
                      <a:pt x="871" y="125"/>
                      <a:pt x="674" y="1"/>
                      <a:pt x="47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9" name="Google Shape;2449;p37"/>
              <p:cNvSpPr/>
              <p:nvPr/>
            </p:nvSpPr>
            <p:spPr>
              <a:xfrm>
                <a:off x="5358541" y="3156730"/>
                <a:ext cx="31261" cy="26529"/>
              </a:xfrm>
              <a:custGeom>
                <a:avLst/>
                <a:gdLst/>
                <a:ahLst/>
                <a:cxnLst/>
                <a:rect l="l" t="t" r="r" b="b"/>
                <a:pathLst>
                  <a:path w="2484" h="2108" extrusionOk="0">
                    <a:moveTo>
                      <a:pt x="1317" y="0"/>
                    </a:moveTo>
                    <a:cubicBezTo>
                      <a:pt x="498" y="0"/>
                      <a:pt x="0" y="973"/>
                      <a:pt x="513" y="1678"/>
                    </a:cubicBezTo>
                    <a:cubicBezTo>
                      <a:pt x="728" y="1974"/>
                      <a:pt x="1043" y="2107"/>
                      <a:pt x="1355" y="2107"/>
                    </a:cubicBezTo>
                    <a:cubicBezTo>
                      <a:pt x="1845" y="2107"/>
                      <a:pt x="2330" y="1778"/>
                      <a:pt x="2414" y="1228"/>
                    </a:cubicBezTo>
                    <a:cubicBezTo>
                      <a:pt x="2483" y="641"/>
                      <a:pt x="2103" y="88"/>
                      <a:pt x="1515" y="19"/>
                    </a:cubicBezTo>
                    <a:cubicBezTo>
                      <a:pt x="1448" y="6"/>
                      <a:pt x="1381" y="0"/>
                      <a:pt x="131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0" name="Google Shape;2450;p37"/>
              <p:cNvSpPr/>
              <p:nvPr/>
            </p:nvSpPr>
            <p:spPr>
              <a:xfrm>
                <a:off x="5506893" y="3184128"/>
                <a:ext cx="31676" cy="26655"/>
              </a:xfrm>
              <a:custGeom>
                <a:avLst/>
                <a:gdLst/>
                <a:ahLst/>
                <a:cxnLst/>
                <a:rect l="l" t="t" r="r" b="b"/>
                <a:pathLst>
                  <a:path w="2517" h="2118" extrusionOk="0">
                    <a:moveTo>
                      <a:pt x="1344" y="0"/>
                    </a:moveTo>
                    <a:cubicBezTo>
                      <a:pt x="524" y="0"/>
                      <a:pt x="0" y="943"/>
                      <a:pt x="512" y="1678"/>
                    </a:cubicBezTo>
                    <a:cubicBezTo>
                      <a:pt x="730" y="1979"/>
                      <a:pt x="1052" y="2118"/>
                      <a:pt x="1369" y="2118"/>
                    </a:cubicBezTo>
                    <a:cubicBezTo>
                      <a:pt x="1854" y="2118"/>
                      <a:pt x="2329" y="1793"/>
                      <a:pt x="2413" y="1229"/>
                    </a:cubicBezTo>
                    <a:cubicBezTo>
                      <a:pt x="2517" y="641"/>
                      <a:pt x="2136" y="88"/>
                      <a:pt x="1549" y="19"/>
                    </a:cubicBezTo>
                    <a:cubicBezTo>
                      <a:pt x="1479" y="6"/>
                      <a:pt x="1411" y="0"/>
                      <a:pt x="134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1" name="Google Shape;2451;p37"/>
              <p:cNvSpPr/>
              <p:nvPr/>
            </p:nvSpPr>
            <p:spPr>
              <a:xfrm>
                <a:off x="5359774" y="3118887"/>
                <a:ext cx="43947" cy="15190"/>
              </a:xfrm>
              <a:custGeom>
                <a:avLst/>
                <a:gdLst/>
                <a:ahLst/>
                <a:cxnLst/>
                <a:rect l="l" t="t" r="r" b="b"/>
                <a:pathLst>
                  <a:path w="3492" h="1207" extrusionOk="0">
                    <a:moveTo>
                      <a:pt x="1081" y="1"/>
                    </a:moveTo>
                    <a:cubicBezTo>
                      <a:pt x="760" y="1"/>
                      <a:pt x="431" y="135"/>
                      <a:pt x="173" y="364"/>
                    </a:cubicBezTo>
                    <a:cubicBezTo>
                      <a:pt x="0" y="537"/>
                      <a:pt x="35" y="848"/>
                      <a:pt x="242" y="986"/>
                    </a:cubicBezTo>
                    <a:cubicBezTo>
                      <a:pt x="346" y="1021"/>
                      <a:pt x="450" y="1090"/>
                      <a:pt x="588" y="1125"/>
                    </a:cubicBezTo>
                    <a:cubicBezTo>
                      <a:pt x="761" y="1159"/>
                      <a:pt x="968" y="1194"/>
                      <a:pt x="1175" y="1194"/>
                    </a:cubicBezTo>
                    <a:lnTo>
                      <a:pt x="2351" y="1194"/>
                    </a:lnTo>
                    <a:cubicBezTo>
                      <a:pt x="2385" y="1202"/>
                      <a:pt x="2422" y="1207"/>
                      <a:pt x="2459" y="1207"/>
                    </a:cubicBezTo>
                    <a:cubicBezTo>
                      <a:pt x="2571" y="1207"/>
                      <a:pt x="2688" y="1168"/>
                      <a:pt x="2765" y="1090"/>
                    </a:cubicBezTo>
                    <a:cubicBezTo>
                      <a:pt x="3491" y="433"/>
                      <a:pt x="1590" y="18"/>
                      <a:pt x="1279" y="18"/>
                    </a:cubicBezTo>
                    <a:cubicBezTo>
                      <a:pt x="1214" y="7"/>
                      <a:pt x="1148" y="1"/>
                      <a:pt x="1081" y="1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2" name="Google Shape;2452;p37"/>
              <p:cNvSpPr/>
              <p:nvPr/>
            </p:nvSpPr>
            <p:spPr>
              <a:xfrm>
                <a:off x="5527683" y="3142547"/>
                <a:ext cx="39165" cy="23672"/>
              </a:xfrm>
              <a:custGeom>
                <a:avLst/>
                <a:gdLst/>
                <a:ahLst/>
                <a:cxnLst/>
                <a:rect l="l" t="t" r="r" b="b"/>
                <a:pathLst>
                  <a:path w="3112" h="1881" extrusionOk="0">
                    <a:moveTo>
                      <a:pt x="967" y="1"/>
                    </a:moveTo>
                    <a:cubicBezTo>
                      <a:pt x="818" y="1"/>
                      <a:pt x="669" y="14"/>
                      <a:pt x="519" y="40"/>
                    </a:cubicBezTo>
                    <a:cubicBezTo>
                      <a:pt x="312" y="74"/>
                      <a:pt x="35" y="178"/>
                      <a:pt x="0" y="385"/>
                    </a:cubicBezTo>
                    <a:cubicBezTo>
                      <a:pt x="35" y="558"/>
                      <a:pt x="104" y="696"/>
                      <a:pt x="242" y="765"/>
                    </a:cubicBezTo>
                    <a:cubicBezTo>
                      <a:pt x="657" y="1042"/>
                      <a:pt x="1107" y="1180"/>
                      <a:pt x="1556" y="1422"/>
                    </a:cubicBezTo>
                    <a:cubicBezTo>
                      <a:pt x="1729" y="1560"/>
                      <a:pt x="1936" y="1699"/>
                      <a:pt x="2143" y="1802"/>
                    </a:cubicBezTo>
                    <a:cubicBezTo>
                      <a:pt x="2247" y="1854"/>
                      <a:pt x="2368" y="1880"/>
                      <a:pt x="2489" y="1880"/>
                    </a:cubicBezTo>
                    <a:cubicBezTo>
                      <a:pt x="2610" y="1880"/>
                      <a:pt x="2731" y="1854"/>
                      <a:pt x="2835" y="1802"/>
                    </a:cubicBezTo>
                    <a:cubicBezTo>
                      <a:pt x="3008" y="1664"/>
                      <a:pt x="3111" y="1422"/>
                      <a:pt x="3077" y="1215"/>
                    </a:cubicBezTo>
                    <a:cubicBezTo>
                      <a:pt x="3008" y="973"/>
                      <a:pt x="2904" y="800"/>
                      <a:pt x="2731" y="627"/>
                    </a:cubicBezTo>
                    <a:cubicBezTo>
                      <a:pt x="2226" y="234"/>
                      <a:pt x="1607" y="1"/>
                      <a:pt x="967" y="1"/>
                    </a:cubicBezTo>
                    <a:close/>
                  </a:path>
                </a:pathLst>
              </a:custGeom>
              <a:solidFill>
                <a:srgbClr val="38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3" name="Google Shape;2453;p37"/>
              <p:cNvSpPr/>
              <p:nvPr/>
            </p:nvSpPr>
            <p:spPr>
              <a:xfrm>
                <a:off x="5412405" y="3193504"/>
                <a:ext cx="70048" cy="29587"/>
              </a:xfrm>
              <a:custGeom>
                <a:avLst/>
                <a:gdLst/>
                <a:ahLst/>
                <a:cxnLst/>
                <a:rect l="l" t="t" r="r" b="b"/>
                <a:pathLst>
                  <a:path w="5566" h="2351" extrusionOk="0">
                    <a:moveTo>
                      <a:pt x="1" y="0"/>
                    </a:moveTo>
                    <a:cubicBezTo>
                      <a:pt x="208" y="553"/>
                      <a:pt x="519" y="1037"/>
                      <a:pt x="968" y="1452"/>
                    </a:cubicBezTo>
                    <a:cubicBezTo>
                      <a:pt x="1487" y="2005"/>
                      <a:pt x="2213" y="2316"/>
                      <a:pt x="3008" y="2351"/>
                    </a:cubicBezTo>
                    <a:lnTo>
                      <a:pt x="3492" y="2351"/>
                    </a:lnTo>
                    <a:cubicBezTo>
                      <a:pt x="3768" y="2316"/>
                      <a:pt x="4079" y="2212"/>
                      <a:pt x="4356" y="2074"/>
                    </a:cubicBezTo>
                    <a:cubicBezTo>
                      <a:pt x="4598" y="1936"/>
                      <a:pt x="4840" y="1763"/>
                      <a:pt x="5047" y="1556"/>
                    </a:cubicBezTo>
                    <a:cubicBezTo>
                      <a:pt x="5255" y="1314"/>
                      <a:pt x="5427" y="1106"/>
                      <a:pt x="5566" y="864"/>
                    </a:cubicBezTo>
                    <a:lnTo>
                      <a:pt x="5566" y="864"/>
                    </a:lnTo>
                    <a:cubicBezTo>
                      <a:pt x="5324" y="968"/>
                      <a:pt x="5082" y="1141"/>
                      <a:pt x="4840" y="1244"/>
                    </a:cubicBezTo>
                    <a:cubicBezTo>
                      <a:pt x="4632" y="1383"/>
                      <a:pt x="4390" y="1486"/>
                      <a:pt x="4114" y="1556"/>
                    </a:cubicBezTo>
                    <a:cubicBezTo>
                      <a:pt x="3907" y="1625"/>
                      <a:pt x="3665" y="1694"/>
                      <a:pt x="3388" y="1694"/>
                    </a:cubicBezTo>
                    <a:lnTo>
                      <a:pt x="3042" y="1694"/>
                    </a:lnTo>
                    <a:cubicBezTo>
                      <a:pt x="2904" y="1694"/>
                      <a:pt x="2800" y="1659"/>
                      <a:pt x="2697" y="1625"/>
                    </a:cubicBezTo>
                    <a:cubicBezTo>
                      <a:pt x="2178" y="1521"/>
                      <a:pt x="1729" y="1314"/>
                      <a:pt x="1314" y="1003"/>
                    </a:cubicBezTo>
                    <a:cubicBezTo>
                      <a:pt x="865" y="691"/>
                      <a:pt x="415" y="380"/>
                      <a:pt x="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4" name="Google Shape;2454;p37"/>
              <p:cNvSpPr/>
              <p:nvPr/>
            </p:nvSpPr>
            <p:spPr>
              <a:xfrm>
                <a:off x="5501116" y="3217981"/>
                <a:ext cx="63114" cy="53423"/>
              </a:xfrm>
              <a:custGeom>
                <a:avLst/>
                <a:gdLst/>
                <a:ahLst/>
                <a:cxnLst/>
                <a:rect l="l" t="t" r="r" b="b"/>
                <a:pathLst>
                  <a:path w="5015" h="4245" extrusionOk="0">
                    <a:moveTo>
                      <a:pt x="2749" y="1"/>
                    </a:moveTo>
                    <a:cubicBezTo>
                      <a:pt x="1067" y="1"/>
                      <a:pt x="0" y="1949"/>
                      <a:pt x="1040" y="3378"/>
                    </a:cubicBezTo>
                    <a:cubicBezTo>
                      <a:pt x="1472" y="3972"/>
                      <a:pt x="2105" y="4245"/>
                      <a:pt x="2732" y="4245"/>
                    </a:cubicBezTo>
                    <a:cubicBezTo>
                      <a:pt x="3709" y="4245"/>
                      <a:pt x="4674" y="3582"/>
                      <a:pt x="4842" y="2445"/>
                    </a:cubicBezTo>
                    <a:cubicBezTo>
                      <a:pt x="5015" y="1304"/>
                      <a:pt x="4220" y="233"/>
                      <a:pt x="3079" y="25"/>
                    </a:cubicBezTo>
                    <a:cubicBezTo>
                      <a:pt x="2967" y="9"/>
                      <a:pt x="2857" y="1"/>
                      <a:pt x="274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5" name="Google Shape;2455;p37"/>
              <p:cNvSpPr/>
              <p:nvPr/>
            </p:nvSpPr>
            <p:spPr>
              <a:xfrm>
                <a:off x="5313197" y="3179270"/>
                <a:ext cx="63114" cy="53423"/>
              </a:xfrm>
              <a:custGeom>
                <a:avLst/>
                <a:gdLst/>
                <a:ahLst/>
                <a:cxnLst/>
                <a:rect l="l" t="t" r="r" b="b"/>
                <a:pathLst>
                  <a:path w="5015" h="4245" extrusionOk="0">
                    <a:moveTo>
                      <a:pt x="2749" y="0"/>
                    </a:moveTo>
                    <a:cubicBezTo>
                      <a:pt x="1067" y="0"/>
                      <a:pt x="0" y="1949"/>
                      <a:pt x="1040" y="3378"/>
                    </a:cubicBezTo>
                    <a:cubicBezTo>
                      <a:pt x="1472" y="3972"/>
                      <a:pt x="2104" y="4244"/>
                      <a:pt x="2731" y="4244"/>
                    </a:cubicBezTo>
                    <a:cubicBezTo>
                      <a:pt x="3709" y="4244"/>
                      <a:pt x="4673" y="3582"/>
                      <a:pt x="4842" y="2445"/>
                    </a:cubicBezTo>
                    <a:cubicBezTo>
                      <a:pt x="5015" y="1269"/>
                      <a:pt x="4220" y="198"/>
                      <a:pt x="3079" y="25"/>
                    </a:cubicBezTo>
                    <a:cubicBezTo>
                      <a:pt x="2967" y="8"/>
                      <a:pt x="2856" y="0"/>
                      <a:pt x="274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6" name="Google Shape;2456;p37"/>
              <p:cNvSpPr/>
              <p:nvPr/>
            </p:nvSpPr>
            <p:spPr>
              <a:xfrm>
                <a:off x="5398888" y="3381951"/>
                <a:ext cx="57035" cy="48037"/>
              </a:xfrm>
              <a:custGeom>
                <a:avLst/>
                <a:gdLst/>
                <a:ahLst/>
                <a:cxnLst/>
                <a:rect l="l" t="t" r="r" b="b"/>
                <a:pathLst>
                  <a:path w="4532" h="3817" extrusionOk="0">
                    <a:moveTo>
                      <a:pt x="2446" y="0"/>
                    </a:moveTo>
                    <a:cubicBezTo>
                      <a:pt x="963" y="0"/>
                      <a:pt x="0" y="1744"/>
                      <a:pt x="936" y="3035"/>
                    </a:cubicBezTo>
                    <a:cubicBezTo>
                      <a:pt x="1339" y="3571"/>
                      <a:pt x="1908" y="3816"/>
                      <a:pt x="2470" y="3816"/>
                    </a:cubicBezTo>
                    <a:cubicBezTo>
                      <a:pt x="3356" y="3816"/>
                      <a:pt x="4224" y="3207"/>
                      <a:pt x="4393" y="2170"/>
                    </a:cubicBezTo>
                    <a:cubicBezTo>
                      <a:pt x="4531" y="1133"/>
                      <a:pt x="3805" y="166"/>
                      <a:pt x="2768" y="27"/>
                    </a:cubicBezTo>
                    <a:cubicBezTo>
                      <a:pt x="2659" y="9"/>
                      <a:pt x="2551" y="0"/>
                      <a:pt x="244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7" name="Google Shape;2457;p37"/>
              <p:cNvSpPr/>
              <p:nvPr/>
            </p:nvSpPr>
            <p:spPr>
              <a:xfrm>
                <a:off x="5371919" y="3548992"/>
                <a:ext cx="56595" cy="48037"/>
              </a:xfrm>
              <a:custGeom>
                <a:avLst/>
                <a:gdLst/>
                <a:ahLst/>
                <a:cxnLst/>
                <a:rect l="l" t="t" r="r" b="b"/>
                <a:pathLst>
                  <a:path w="4497" h="3817" extrusionOk="0">
                    <a:moveTo>
                      <a:pt x="2440" y="0"/>
                    </a:moveTo>
                    <a:cubicBezTo>
                      <a:pt x="933" y="0"/>
                      <a:pt x="0" y="1744"/>
                      <a:pt x="936" y="3035"/>
                    </a:cubicBezTo>
                    <a:cubicBezTo>
                      <a:pt x="1325" y="3571"/>
                      <a:pt x="1891" y="3816"/>
                      <a:pt x="2452" y="3816"/>
                    </a:cubicBezTo>
                    <a:cubicBezTo>
                      <a:pt x="3337" y="3816"/>
                      <a:pt x="4210" y="3207"/>
                      <a:pt x="4358" y="2170"/>
                    </a:cubicBezTo>
                    <a:cubicBezTo>
                      <a:pt x="4497" y="1134"/>
                      <a:pt x="3805" y="166"/>
                      <a:pt x="2768" y="27"/>
                    </a:cubicBezTo>
                    <a:cubicBezTo>
                      <a:pt x="2656" y="9"/>
                      <a:pt x="2546" y="0"/>
                      <a:pt x="24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458" name="Google Shape;2458;p37"/>
          <p:cNvSpPr txBox="1"/>
          <p:nvPr/>
        </p:nvSpPr>
        <p:spPr>
          <a:xfrm>
            <a:off x="869568" y="3513600"/>
            <a:ext cx="1897800" cy="5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Jupiter is the biggest planet of them all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881" name="Google Shape;1881;p37"/>
          <p:cNvSpPr txBox="1"/>
          <p:nvPr/>
        </p:nvSpPr>
        <p:spPr>
          <a:xfrm>
            <a:off x="869568" y="3190300"/>
            <a:ext cx="1897800" cy="4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Recipe 1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459" name="Google Shape;2459;p37"/>
          <p:cNvSpPr txBox="1"/>
          <p:nvPr/>
        </p:nvSpPr>
        <p:spPr>
          <a:xfrm>
            <a:off x="3608793" y="3513600"/>
            <a:ext cx="1897800" cy="5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Mercury is the smallest planet of them all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886" name="Google Shape;1886;p37"/>
          <p:cNvSpPr txBox="1"/>
          <p:nvPr/>
        </p:nvSpPr>
        <p:spPr>
          <a:xfrm>
            <a:off x="3608793" y="3190300"/>
            <a:ext cx="1897800" cy="4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Recipe 2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460" name="Google Shape;2460;p37"/>
          <p:cNvSpPr txBox="1"/>
          <p:nvPr/>
        </p:nvSpPr>
        <p:spPr>
          <a:xfrm>
            <a:off x="6348025" y="3524125"/>
            <a:ext cx="1897800" cy="5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Saturn is composed of hydrogen and helium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891" name="Google Shape;1891;p37"/>
          <p:cNvSpPr txBox="1"/>
          <p:nvPr/>
        </p:nvSpPr>
        <p:spPr>
          <a:xfrm>
            <a:off x="6348025" y="3200825"/>
            <a:ext cx="1897800" cy="4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Recipe 3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5" name="Google Shape;2465;p3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sp>
        <p:nvSpPr>
          <p:cNvPr id="2466" name="Google Shape;2466;p38"/>
          <p:cNvSpPr txBox="1"/>
          <p:nvPr/>
        </p:nvSpPr>
        <p:spPr>
          <a:xfrm>
            <a:off x="2054275" y="2848492"/>
            <a:ext cx="21081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Saturn is the ringed planet and a gas giant</a:t>
            </a:r>
            <a:endParaRPr sz="1200"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467" name="Google Shape;2467;p38"/>
          <p:cNvSpPr txBox="1"/>
          <p:nvPr/>
        </p:nvSpPr>
        <p:spPr>
          <a:xfrm>
            <a:off x="2054275" y="2054750"/>
            <a:ext cx="21081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Jupiter is the biggest planet in the Solar System</a:t>
            </a:r>
            <a:endParaRPr sz="1200"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468" name="Google Shape;2468;p38"/>
          <p:cNvSpPr txBox="1"/>
          <p:nvPr/>
        </p:nvSpPr>
        <p:spPr>
          <a:xfrm>
            <a:off x="2054275" y="3642233"/>
            <a:ext cx="21081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Despite being red, Mars is actually a cold place</a:t>
            </a:r>
            <a:endParaRPr sz="1200"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469" name="Google Shape;2469;p38"/>
          <p:cNvSpPr txBox="1"/>
          <p:nvPr/>
        </p:nvSpPr>
        <p:spPr>
          <a:xfrm>
            <a:off x="720000" y="2848492"/>
            <a:ext cx="7254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02.</a:t>
            </a:r>
            <a:endParaRPr sz="33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470" name="Google Shape;2470;p38"/>
          <p:cNvSpPr txBox="1"/>
          <p:nvPr/>
        </p:nvSpPr>
        <p:spPr>
          <a:xfrm>
            <a:off x="720000" y="2054750"/>
            <a:ext cx="7254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01.</a:t>
            </a:r>
            <a:endParaRPr sz="33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471" name="Google Shape;2471;p38"/>
          <p:cNvSpPr txBox="1"/>
          <p:nvPr/>
        </p:nvSpPr>
        <p:spPr>
          <a:xfrm>
            <a:off x="720000" y="3642233"/>
            <a:ext cx="7254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03.</a:t>
            </a:r>
            <a:endParaRPr sz="33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grpSp>
        <p:nvGrpSpPr>
          <p:cNvPr id="2472" name="Google Shape;2472;p38"/>
          <p:cNvGrpSpPr/>
          <p:nvPr/>
        </p:nvGrpSpPr>
        <p:grpSpPr>
          <a:xfrm>
            <a:off x="1590699" y="2195750"/>
            <a:ext cx="197400" cy="1784900"/>
            <a:chOff x="1590699" y="2195750"/>
            <a:chExt cx="197400" cy="1784900"/>
          </a:xfrm>
        </p:grpSpPr>
        <p:sp>
          <p:nvSpPr>
            <p:cNvPr id="2473" name="Google Shape;2473;p38"/>
            <p:cNvSpPr/>
            <p:nvPr/>
          </p:nvSpPr>
          <p:spPr>
            <a:xfrm>
              <a:off x="1590699" y="2195750"/>
              <a:ext cx="197400" cy="197400"/>
            </a:xfrm>
            <a:prstGeom prst="rect">
              <a:avLst/>
            </a:pr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38"/>
            <p:cNvSpPr/>
            <p:nvPr/>
          </p:nvSpPr>
          <p:spPr>
            <a:xfrm>
              <a:off x="1590699" y="2989492"/>
              <a:ext cx="197400" cy="197400"/>
            </a:xfrm>
            <a:prstGeom prst="rect">
              <a:avLst/>
            </a:pr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38"/>
            <p:cNvSpPr/>
            <p:nvPr/>
          </p:nvSpPr>
          <p:spPr>
            <a:xfrm>
              <a:off x="1590699" y="3783250"/>
              <a:ext cx="197400" cy="197400"/>
            </a:xfrm>
            <a:prstGeom prst="rect">
              <a:avLst/>
            </a:pr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76" name="Google Shape;2476;p38"/>
            <p:cNvCxnSpPr>
              <a:stCxn id="2473" idx="2"/>
              <a:endCxn id="2474" idx="0"/>
            </p:cNvCxnSpPr>
            <p:nvPr/>
          </p:nvCxnSpPr>
          <p:spPr>
            <a:xfrm>
              <a:off x="1689399" y="2393150"/>
              <a:ext cx="0" cy="596400"/>
            </a:xfrm>
            <a:prstGeom prst="straightConnector1">
              <a:avLst/>
            </a:prstGeom>
            <a:noFill/>
            <a:ln w="19050" cap="flat" cmpd="sng">
              <a:solidFill>
                <a:srgbClr val="F3F3F3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2477" name="Google Shape;2477;p38"/>
            <p:cNvCxnSpPr>
              <a:stCxn id="2474" idx="2"/>
              <a:endCxn id="2475" idx="0"/>
            </p:cNvCxnSpPr>
            <p:nvPr/>
          </p:nvCxnSpPr>
          <p:spPr>
            <a:xfrm>
              <a:off x="1689399" y="3186892"/>
              <a:ext cx="0" cy="596400"/>
            </a:xfrm>
            <a:prstGeom prst="straightConnector1">
              <a:avLst/>
            </a:prstGeom>
            <a:noFill/>
            <a:ln w="19050" cap="flat" cmpd="sng">
              <a:solidFill>
                <a:srgbClr val="F3F3F3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sp>
        <p:nvSpPr>
          <p:cNvPr id="2478" name="Google Shape;2478;p38"/>
          <p:cNvSpPr txBox="1"/>
          <p:nvPr/>
        </p:nvSpPr>
        <p:spPr>
          <a:xfrm>
            <a:off x="6105525" y="2848492"/>
            <a:ext cx="21081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Neptune is the farthest planet from the Sun</a:t>
            </a:r>
            <a:endParaRPr sz="1200"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479" name="Google Shape;2479;p38"/>
          <p:cNvSpPr txBox="1"/>
          <p:nvPr/>
        </p:nvSpPr>
        <p:spPr>
          <a:xfrm>
            <a:off x="6105525" y="2054750"/>
            <a:ext cx="21081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Venus has a beautiful name, but also high temperatures</a:t>
            </a:r>
            <a:endParaRPr sz="1200"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480" name="Google Shape;2480;p38"/>
          <p:cNvSpPr txBox="1"/>
          <p:nvPr/>
        </p:nvSpPr>
        <p:spPr>
          <a:xfrm>
            <a:off x="6105525" y="3642233"/>
            <a:ext cx="21081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Mercury is the smallest planet in the Solar System</a:t>
            </a:r>
            <a:endParaRPr sz="1200"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481" name="Google Shape;2481;p38"/>
          <p:cNvSpPr txBox="1"/>
          <p:nvPr/>
        </p:nvSpPr>
        <p:spPr>
          <a:xfrm>
            <a:off x="4771250" y="2848492"/>
            <a:ext cx="7254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02.</a:t>
            </a:r>
            <a:endParaRPr sz="33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482" name="Google Shape;2482;p38"/>
          <p:cNvSpPr txBox="1"/>
          <p:nvPr/>
        </p:nvSpPr>
        <p:spPr>
          <a:xfrm>
            <a:off x="4771250" y="2054750"/>
            <a:ext cx="7254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01.</a:t>
            </a:r>
            <a:endParaRPr sz="33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483" name="Google Shape;2483;p38"/>
          <p:cNvSpPr txBox="1"/>
          <p:nvPr/>
        </p:nvSpPr>
        <p:spPr>
          <a:xfrm>
            <a:off x="4771250" y="3642233"/>
            <a:ext cx="7254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03.</a:t>
            </a:r>
            <a:endParaRPr sz="33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grpSp>
        <p:nvGrpSpPr>
          <p:cNvPr id="2484" name="Google Shape;2484;p38"/>
          <p:cNvGrpSpPr/>
          <p:nvPr/>
        </p:nvGrpSpPr>
        <p:grpSpPr>
          <a:xfrm>
            <a:off x="5641949" y="2195750"/>
            <a:ext cx="197400" cy="1784900"/>
            <a:chOff x="5641949" y="2195750"/>
            <a:chExt cx="197400" cy="1784900"/>
          </a:xfrm>
        </p:grpSpPr>
        <p:sp>
          <p:nvSpPr>
            <p:cNvPr id="2485" name="Google Shape;2485;p38"/>
            <p:cNvSpPr/>
            <p:nvPr/>
          </p:nvSpPr>
          <p:spPr>
            <a:xfrm>
              <a:off x="5641949" y="2195750"/>
              <a:ext cx="197400" cy="197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6" name="Google Shape;2486;p38"/>
            <p:cNvSpPr/>
            <p:nvPr/>
          </p:nvSpPr>
          <p:spPr>
            <a:xfrm>
              <a:off x="5641949" y="2989500"/>
              <a:ext cx="197400" cy="1974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38"/>
            <p:cNvSpPr/>
            <p:nvPr/>
          </p:nvSpPr>
          <p:spPr>
            <a:xfrm>
              <a:off x="5641949" y="3783250"/>
              <a:ext cx="197400" cy="197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88" name="Google Shape;2488;p38"/>
            <p:cNvCxnSpPr>
              <a:stCxn id="2485" idx="2"/>
              <a:endCxn id="2486" idx="0"/>
            </p:cNvCxnSpPr>
            <p:nvPr/>
          </p:nvCxnSpPr>
          <p:spPr>
            <a:xfrm>
              <a:off x="5740649" y="2393150"/>
              <a:ext cx="0" cy="596400"/>
            </a:xfrm>
            <a:prstGeom prst="straightConnector1">
              <a:avLst/>
            </a:prstGeom>
            <a:noFill/>
            <a:ln w="19050" cap="flat" cmpd="sng">
              <a:solidFill>
                <a:srgbClr val="F3F3F3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2489" name="Google Shape;2489;p38"/>
            <p:cNvCxnSpPr>
              <a:stCxn id="2486" idx="2"/>
              <a:endCxn id="2487" idx="0"/>
            </p:cNvCxnSpPr>
            <p:nvPr/>
          </p:nvCxnSpPr>
          <p:spPr>
            <a:xfrm>
              <a:off x="5740649" y="3186900"/>
              <a:ext cx="0" cy="596400"/>
            </a:xfrm>
            <a:prstGeom prst="straightConnector1">
              <a:avLst/>
            </a:prstGeom>
            <a:noFill/>
            <a:ln w="19050" cap="flat" cmpd="sng">
              <a:solidFill>
                <a:srgbClr val="F3F3F3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sp>
        <p:nvSpPr>
          <p:cNvPr id="2490" name="Google Shape;2490;p38"/>
          <p:cNvSpPr txBox="1"/>
          <p:nvPr/>
        </p:nvSpPr>
        <p:spPr>
          <a:xfrm>
            <a:off x="864999" y="1487725"/>
            <a:ext cx="3246900" cy="356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237725" rIns="91425" bIns="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dk1"/>
                </a:solidFill>
                <a:latin typeface="Bahiana"/>
                <a:ea typeface="Bahiana"/>
                <a:cs typeface="Bahiana"/>
                <a:sym typeface="Bahiana"/>
              </a:rPr>
              <a:t>weeks before christmas</a:t>
            </a:r>
            <a:endParaRPr sz="2400">
              <a:solidFill>
                <a:schemeClr val="dk1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491" name="Google Shape;2491;p38"/>
          <p:cNvSpPr txBox="1"/>
          <p:nvPr/>
        </p:nvSpPr>
        <p:spPr>
          <a:xfrm>
            <a:off x="4916249" y="1487725"/>
            <a:ext cx="3246900" cy="356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237725" rIns="91425" bIns="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rPr>
              <a:t>Celebration week</a:t>
            </a:r>
            <a:endParaRPr sz="2400">
              <a:solidFill>
                <a:schemeClr val="dk2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6" name="Google Shape;2496;p39"/>
          <p:cNvSpPr/>
          <p:nvPr/>
        </p:nvSpPr>
        <p:spPr>
          <a:xfrm>
            <a:off x="0" y="1157175"/>
            <a:ext cx="8424000" cy="39942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7" name="Google Shape;2497;p3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pSp>
        <p:nvGrpSpPr>
          <p:cNvPr id="2498" name="Google Shape;2498;p39"/>
          <p:cNvGrpSpPr/>
          <p:nvPr/>
        </p:nvGrpSpPr>
        <p:grpSpPr>
          <a:xfrm>
            <a:off x="765366" y="3893275"/>
            <a:ext cx="3282494" cy="757875"/>
            <a:chOff x="765425" y="3101404"/>
            <a:chExt cx="6893100" cy="757875"/>
          </a:xfrm>
        </p:grpSpPr>
        <p:cxnSp>
          <p:nvCxnSpPr>
            <p:cNvPr id="2499" name="Google Shape;2499;p39"/>
            <p:cNvCxnSpPr/>
            <p:nvPr/>
          </p:nvCxnSpPr>
          <p:spPr>
            <a:xfrm>
              <a:off x="765425" y="3101404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00" name="Google Shape;2500;p39"/>
            <p:cNvCxnSpPr/>
            <p:nvPr/>
          </p:nvCxnSpPr>
          <p:spPr>
            <a:xfrm>
              <a:off x="765425" y="3354029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01" name="Google Shape;2501;p39"/>
            <p:cNvCxnSpPr/>
            <p:nvPr/>
          </p:nvCxnSpPr>
          <p:spPr>
            <a:xfrm>
              <a:off x="765425" y="3606654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02" name="Google Shape;2502;p39"/>
            <p:cNvCxnSpPr/>
            <p:nvPr/>
          </p:nvCxnSpPr>
          <p:spPr>
            <a:xfrm>
              <a:off x="765425" y="3859279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503" name="Google Shape;2503;p39"/>
          <p:cNvSpPr txBox="1"/>
          <p:nvPr/>
        </p:nvSpPr>
        <p:spPr>
          <a:xfrm>
            <a:off x="720000" y="3594950"/>
            <a:ext cx="3423000" cy="11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74320" lvl="0" indent="-21335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2F3D"/>
              </a:buClr>
              <a:buSzPts val="1200"/>
              <a:buFont typeface="Dosis"/>
              <a:buChar char="●"/>
            </a:pPr>
            <a:r>
              <a:rPr lang="en">
                <a:solidFill>
                  <a:srgbClr val="082F3D"/>
                </a:solidFill>
                <a:latin typeface="Dosis"/>
                <a:ea typeface="Dosis"/>
                <a:cs typeface="Dosis"/>
                <a:sym typeface="Dosis"/>
              </a:rPr>
              <a:t>Write the present you want from Santa</a:t>
            </a:r>
            <a:endParaRPr>
              <a:solidFill>
                <a:srgbClr val="082F3D"/>
              </a:solidFill>
              <a:latin typeface="Dosis"/>
              <a:ea typeface="Dosis"/>
              <a:cs typeface="Dosis"/>
              <a:sym typeface="Dosis"/>
            </a:endParaRPr>
          </a:p>
          <a:p>
            <a:pPr marL="274320" lvl="0" indent="-21335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2F3D"/>
              </a:buClr>
              <a:buSzPts val="1200"/>
              <a:buFont typeface="Dosis"/>
              <a:buChar char="●"/>
            </a:pPr>
            <a:r>
              <a:rPr lang="en">
                <a:solidFill>
                  <a:srgbClr val="082F3D"/>
                </a:solidFill>
                <a:latin typeface="Dosis"/>
                <a:ea typeface="Dosis"/>
                <a:cs typeface="Dosis"/>
                <a:sym typeface="Dosis"/>
              </a:rPr>
              <a:t>Write the present you want from Santa</a:t>
            </a:r>
            <a:endParaRPr>
              <a:solidFill>
                <a:srgbClr val="082F3D"/>
              </a:solidFill>
              <a:latin typeface="Dosis"/>
              <a:ea typeface="Dosis"/>
              <a:cs typeface="Dosis"/>
              <a:sym typeface="Dosis"/>
            </a:endParaRPr>
          </a:p>
          <a:p>
            <a:pPr marL="274320" lvl="0" indent="-21335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2F3D"/>
              </a:buClr>
              <a:buSzPts val="1200"/>
              <a:buFont typeface="Dosis"/>
              <a:buChar char="●"/>
            </a:pPr>
            <a:r>
              <a:rPr lang="en">
                <a:solidFill>
                  <a:srgbClr val="082F3D"/>
                </a:solidFill>
                <a:latin typeface="Dosis"/>
                <a:ea typeface="Dosis"/>
                <a:cs typeface="Dosis"/>
                <a:sym typeface="Dosis"/>
              </a:rPr>
              <a:t>Write the present you want from Santa</a:t>
            </a:r>
            <a:endParaRPr>
              <a:solidFill>
                <a:srgbClr val="082F3D"/>
              </a:solidFill>
              <a:latin typeface="Dosis"/>
              <a:ea typeface="Dosis"/>
              <a:cs typeface="Dosis"/>
              <a:sym typeface="Dosis"/>
            </a:endParaRPr>
          </a:p>
          <a:p>
            <a:pPr marL="274320" lvl="0" indent="-21335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2F3D"/>
              </a:buClr>
              <a:buSzPts val="1200"/>
              <a:buFont typeface="Dosis"/>
              <a:buChar char="●"/>
            </a:pPr>
            <a:r>
              <a:rPr lang="en">
                <a:solidFill>
                  <a:srgbClr val="082F3D"/>
                </a:solidFill>
                <a:latin typeface="Dosis"/>
                <a:ea typeface="Dosis"/>
                <a:cs typeface="Dosis"/>
                <a:sym typeface="Dosis"/>
              </a:rPr>
              <a:t>Write the present you want from Santa</a:t>
            </a:r>
            <a:endParaRPr>
              <a:solidFill>
                <a:srgbClr val="082F3D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504" name="Google Shape;2504;p39"/>
          <p:cNvSpPr txBox="1"/>
          <p:nvPr/>
        </p:nvSpPr>
        <p:spPr>
          <a:xfrm>
            <a:off x="720000" y="1789650"/>
            <a:ext cx="40452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82F3D"/>
                </a:solidFill>
                <a:latin typeface="Bahiana"/>
                <a:ea typeface="Bahiana"/>
                <a:cs typeface="Bahiana"/>
                <a:sym typeface="Bahiana"/>
              </a:rPr>
              <a:t>from: laura carrobles</a:t>
            </a:r>
            <a:endParaRPr sz="2400">
              <a:solidFill>
                <a:srgbClr val="082F3D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505" name="Google Shape;2505;p39"/>
          <p:cNvSpPr txBox="1"/>
          <p:nvPr/>
        </p:nvSpPr>
        <p:spPr>
          <a:xfrm>
            <a:off x="720000" y="2202375"/>
            <a:ext cx="40452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82F3D"/>
                </a:solidFill>
                <a:latin typeface="Bahiana"/>
                <a:ea typeface="Bahiana"/>
                <a:cs typeface="Bahiana"/>
                <a:sym typeface="Bahiana"/>
              </a:rPr>
              <a:t>to: father christmas</a:t>
            </a:r>
            <a:endParaRPr sz="2400">
              <a:solidFill>
                <a:srgbClr val="082F3D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grpSp>
        <p:nvGrpSpPr>
          <p:cNvPr id="2506" name="Google Shape;2506;p39"/>
          <p:cNvGrpSpPr/>
          <p:nvPr/>
        </p:nvGrpSpPr>
        <p:grpSpPr>
          <a:xfrm>
            <a:off x="4517541" y="3893275"/>
            <a:ext cx="3282494" cy="757875"/>
            <a:chOff x="765425" y="3101404"/>
            <a:chExt cx="6893100" cy="757875"/>
          </a:xfrm>
        </p:grpSpPr>
        <p:cxnSp>
          <p:nvCxnSpPr>
            <p:cNvPr id="2507" name="Google Shape;2507;p39"/>
            <p:cNvCxnSpPr/>
            <p:nvPr/>
          </p:nvCxnSpPr>
          <p:spPr>
            <a:xfrm>
              <a:off x="765425" y="3101404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08" name="Google Shape;2508;p39"/>
            <p:cNvCxnSpPr/>
            <p:nvPr/>
          </p:nvCxnSpPr>
          <p:spPr>
            <a:xfrm>
              <a:off x="765425" y="3354029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09" name="Google Shape;2509;p39"/>
            <p:cNvCxnSpPr/>
            <p:nvPr/>
          </p:nvCxnSpPr>
          <p:spPr>
            <a:xfrm>
              <a:off x="765425" y="3606654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10" name="Google Shape;2510;p39"/>
            <p:cNvCxnSpPr/>
            <p:nvPr/>
          </p:nvCxnSpPr>
          <p:spPr>
            <a:xfrm>
              <a:off x="765425" y="3859279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511" name="Google Shape;2511;p39"/>
          <p:cNvSpPr txBox="1"/>
          <p:nvPr/>
        </p:nvSpPr>
        <p:spPr>
          <a:xfrm>
            <a:off x="4472175" y="3594950"/>
            <a:ext cx="3423000" cy="11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74320" lvl="0" indent="-21335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2F3D"/>
              </a:buClr>
              <a:buSzPts val="1200"/>
              <a:buFont typeface="Dosis"/>
              <a:buChar char="●"/>
            </a:pPr>
            <a:r>
              <a:rPr lang="en">
                <a:solidFill>
                  <a:srgbClr val="082F3D"/>
                </a:solidFill>
                <a:latin typeface="Dosis"/>
                <a:ea typeface="Dosis"/>
                <a:cs typeface="Dosis"/>
                <a:sym typeface="Dosis"/>
              </a:rPr>
              <a:t>Write the present you want from Santa</a:t>
            </a:r>
            <a:endParaRPr>
              <a:solidFill>
                <a:srgbClr val="082F3D"/>
              </a:solidFill>
              <a:latin typeface="Dosis"/>
              <a:ea typeface="Dosis"/>
              <a:cs typeface="Dosis"/>
              <a:sym typeface="Dosis"/>
            </a:endParaRPr>
          </a:p>
          <a:p>
            <a:pPr marL="274320" lvl="0" indent="-21335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2F3D"/>
              </a:buClr>
              <a:buSzPts val="1200"/>
              <a:buFont typeface="Dosis"/>
              <a:buChar char="●"/>
            </a:pPr>
            <a:r>
              <a:rPr lang="en">
                <a:solidFill>
                  <a:srgbClr val="082F3D"/>
                </a:solidFill>
                <a:latin typeface="Dosis"/>
                <a:ea typeface="Dosis"/>
                <a:cs typeface="Dosis"/>
                <a:sym typeface="Dosis"/>
              </a:rPr>
              <a:t>Write the present you want from Santa</a:t>
            </a:r>
            <a:endParaRPr>
              <a:solidFill>
                <a:srgbClr val="082F3D"/>
              </a:solidFill>
              <a:latin typeface="Dosis"/>
              <a:ea typeface="Dosis"/>
              <a:cs typeface="Dosis"/>
              <a:sym typeface="Dosis"/>
            </a:endParaRPr>
          </a:p>
          <a:p>
            <a:pPr marL="274320" lvl="0" indent="-21335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2F3D"/>
              </a:buClr>
              <a:buSzPts val="1200"/>
              <a:buFont typeface="Dosis"/>
              <a:buChar char="●"/>
            </a:pPr>
            <a:r>
              <a:rPr lang="en">
                <a:solidFill>
                  <a:srgbClr val="082F3D"/>
                </a:solidFill>
                <a:latin typeface="Dosis"/>
                <a:ea typeface="Dosis"/>
                <a:cs typeface="Dosis"/>
                <a:sym typeface="Dosis"/>
              </a:rPr>
              <a:t>Write the present you want from Santa</a:t>
            </a:r>
            <a:endParaRPr>
              <a:solidFill>
                <a:srgbClr val="082F3D"/>
              </a:solidFill>
              <a:latin typeface="Dosis"/>
              <a:ea typeface="Dosis"/>
              <a:cs typeface="Dosis"/>
              <a:sym typeface="Dosis"/>
            </a:endParaRPr>
          </a:p>
          <a:p>
            <a:pPr marL="274320" lvl="0" indent="-21335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2F3D"/>
              </a:buClr>
              <a:buSzPts val="1200"/>
              <a:buFont typeface="Dosis"/>
              <a:buChar char="●"/>
            </a:pPr>
            <a:r>
              <a:rPr lang="en">
                <a:solidFill>
                  <a:srgbClr val="082F3D"/>
                </a:solidFill>
                <a:latin typeface="Dosis"/>
                <a:ea typeface="Dosis"/>
                <a:cs typeface="Dosis"/>
                <a:sym typeface="Dosis"/>
              </a:rPr>
              <a:t>Write the present you want from Santa</a:t>
            </a:r>
            <a:endParaRPr>
              <a:solidFill>
                <a:srgbClr val="082F3D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512" name="Google Shape;2512;p39"/>
          <p:cNvSpPr txBox="1">
            <a:spLocks noGrp="1"/>
          </p:cNvSpPr>
          <p:nvPr>
            <p:ph type="subTitle" idx="4294967295"/>
          </p:nvPr>
        </p:nvSpPr>
        <p:spPr>
          <a:xfrm>
            <a:off x="715100" y="2752550"/>
            <a:ext cx="7084800" cy="757800"/>
          </a:xfrm>
          <a:prstGeom prst="rect">
            <a:avLst/>
          </a:prstGeom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Mercury is the closest planet to the Sun and the smallest one in the Solar System—it’s only a bit larger than the Moon. The planet’s name has nothing to do with the liquid metal</a:t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2513" name="Google Shape;2513;p39"/>
          <p:cNvGrpSpPr/>
          <p:nvPr/>
        </p:nvGrpSpPr>
        <p:grpSpPr>
          <a:xfrm>
            <a:off x="6646194" y="1321576"/>
            <a:ext cx="1604978" cy="1346370"/>
            <a:chOff x="5145425" y="90350"/>
            <a:chExt cx="3262150" cy="2736525"/>
          </a:xfrm>
        </p:grpSpPr>
        <p:sp>
          <p:nvSpPr>
            <p:cNvPr id="2514" name="Google Shape;2514;p39"/>
            <p:cNvSpPr/>
            <p:nvPr/>
          </p:nvSpPr>
          <p:spPr>
            <a:xfrm>
              <a:off x="5145425" y="90350"/>
              <a:ext cx="3262150" cy="2736525"/>
            </a:xfrm>
            <a:custGeom>
              <a:avLst/>
              <a:gdLst/>
              <a:ahLst/>
              <a:cxnLst/>
              <a:rect l="l" t="t" r="r" b="b"/>
              <a:pathLst>
                <a:path w="130486" h="109461" extrusionOk="0">
                  <a:moveTo>
                    <a:pt x="1680" y="0"/>
                  </a:moveTo>
                  <a:cubicBezTo>
                    <a:pt x="1680" y="117"/>
                    <a:pt x="1668" y="233"/>
                    <a:pt x="1645" y="350"/>
                  </a:cubicBezTo>
                  <a:cubicBezTo>
                    <a:pt x="1620" y="464"/>
                    <a:pt x="1584" y="578"/>
                    <a:pt x="1533" y="684"/>
                  </a:cubicBezTo>
                  <a:cubicBezTo>
                    <a:pt x="1495" y="793"/>
                    <a:pt x="1442" y="897"/>
                    <a:pt x="1379" y="996"/>
                  </a:cubicBezTo>
                  <a:cubicBezTo>
                    <a:pt x="1311" y="1092"/>
                    <a:pt x="1235" y="1183"/>
                    <a:pt x="1151" y="1272"/>
                  </a:cubicBezTo>
                  <a:cubicBezTo>
                    <a:pt x="1065" y="1353"/>
                    <a:pt x="974" y="1429"/>
                    <a:pt x="875" y="1498"/>
                  </a:cubicBezTo>
                  <a:cubicBezTo>
                    <a:pt x="779" y="1563"/>
                    <a:pt x="672" y="1614"/>
                    <a:pt x="563" y="1655"/>
                  </a:cubicBezTo>
                  <a:cubicBezTo>
                    <a:pt x="457" y="1703"/>
                    <a:pt x="343" y="1738"/>
                    <a:pt x="229" y="1764"/>
                  </a:cubicBezTo>
                  <a:cubicBezTo>
                    <a:pt x="153" y="1776"/>
                    <a:pt x="77" y="1784"/>
                    <a:pt x="1" y="1786"/>
                  </a:cubicBezTo>
                  <a:lnTo>
                    <a:pt x="1" y="4289"/>
                  </a:lnTo>
                  <a:cubicBezTo>
                    <a:pt x="943" y="4350"/>
                    <a:pt x="1678" y="5130"/>
                    <a:pt x="1678" y="6075"/>
                  </a:cubicBezTo>
                  <a:cubicBezTo>
                    <a:pt x="1678" y="7020"/>
                    <a:pt x="943" y="7800"/>
                    <a:pt x="1" y="7861"/>
                  </a:cubicBezTo>
                  <a:lnTo>
                    <a:pt x="1" y="10376"/>
                  </a:lnTo>
                  <a:cubicBezTo>
                    <a:pt x="943" y="10434"/>
                    <a:pt x="1678" y="11217"/>
                    <a:pt x="1678" y="12160"/>
                  </a:cubicBezTo>
                  <a:cubicBezTo>
                    <a:pt x="1678" y="13104"/>
                    <a:pt x="943" y="13887"/>
                    <a:pt x="1" y="13945"/>
                  </a:cubicBezTo>
                  <a:lnTo>
                    <a:pt x="1" y="16461"/>
                  </a:lnTo>
                  <a:cubicBezTo>
                    <a:pt x="943" y="16519"/>
                    <a:pt x="1678" y="17302"/>
                    <a:pt x="1678" y="18247"/>
                  </a:cubicBezTo>
                  <a:cubicBezTo>
                    <a:pt x="1678" y="19192"/>
                    <a:pt x="943" y="19972"/>
                    <a:pt x="1" y="20030"/>
                  </a:cubicBezTo>
                  <a:lnTo>
                    <a:pt x="1" y="22535"/>
                  </a:lnTo>
                  <a:cubicBezTo>
                    <a:pt x="943" y="22594"/>
                    <a:pt x="1678" y="23376"/>
                    <a:pt x="1678" y="24319"/>
                  </a:cubicBezTo>
                  <a:cubicBezTo>
                    <a:pt x="1678" y="25264"/>
                    <a:pt x="943" y="26046"/>
                    <a:pt x="1" y="26105"/>
                  </a:cubicBezTo>
                  <a:lnTo>
                    <a:pt x="1" y="28623"/>
                  </a:lnTo>
                  <a:cubicBezTo>
                    <a:pt x="943" y="28683"/>
                    <a:pt x="1675" y="29464"/>
                    <a:pt x="1675" y="30408"/>
                  </a:cubicBezTo>
                  <a:cubicBezTo>
                    <a:pt x="1675" y="31351"/>
                    <a:pt x="943" y="32133"/>
                    <a:pt x="1" y="32192"/>
                  </a:cubicBezTo>
                  <a:lnTo>
                    <a:pt x="1" y="34697"/>
                  </a:lnTo>
                  <a:cubicBezTo>
                    <a:pt x="946" y="34758"/>
                    <a:pt x="1680" y="35541"/>
                    <a:pt x="1680" y="36488"/>
                  </a:cubicBezTo>
                  <a:cubicBezTo>
                    <a:pt x="1680" y="37433"/>
                    <a:pt x="946" y="38216"/>
                    <a:pt x="1" y="38279"/>
                  </a:cubicBezTo>
                  <a:lnTo>
                    <a:pt x="1" y="40782"/>
                  </a:lnTo>
                  <a:cubicBezTo>
                    <a:pt x="943" y="40842"/>
                    <a:pt x="1675" y="41623"/>
                    <a:pt x="1675" y="42568"/>
                  </a:cubicBezTo>
                  <a:cubicBezTo>
                    <a:pt x="1675" y="43510"/>
                    <a:pt x="943" y="44293"/>
                    <a:pt x="1" y="44351"/>
                  </a:cubicBezTo>
                  <a:lnTo>
                    <a:pt x="1" y="46869"/>
                  </a:lnTo>
                  <a:cubicBezTo>
                    <a:pt x="943" y="46927"/>
                    <a:pt x="1678" y="47707"/>
                    <a:pt x="1678" y="48652"/>
                  </a:cubicBezTo>
                  <a:cubicBezTo>
                    <a:pt x="1678" y="49597"/>
                    <a:pt x="943" y="50377"/>
                    <a:pt x="1" y="50438"/>
                  </a:cubicBezTo>
                  <a:lnTo>
                    <a:pt x="1" y="52941"/>
                  </a:lnTo>
                  <a:cubicBezTo>
                    <a:pt x="943" y="52999"/>
                    <a:pt x="1678" y="53782"/>
                    <a:pt x="1678" y="54727"/>
                  </a:cubicBezTo>
                  <a:cubicBezTo>
                    <a:pt x="1678" y="55672"/>
                    <a:pt x="943" y="56452"/>
                    <a:pt x="1" y="56510"/>
                  </a:cubicBezTo>
                  <a:lnTo>
                    <a:pt x="1" y="59028"/>
                  </a:lnTo>
                  <a:cubicBezTo>
                    <a:pt x="943" y="59086"/>
                    <a:pt x="1678" y="59866"/>
                    <a:pt x="1678" y="60811"/>
                  </a:cubicBezTo>
                  <a:cubicBezTo>
                    <a:pt x="1678" y="61756"/>
                    <a:pt x="943" y="62536"/>
                    <a:pt x="1" y="62597"/>
                  </a:cubicBezTo>
                  <a:lnTo>
                    <a:pt x="1" y="65113"/>
                  </a:lnTo>
                  <a:cubicBezTo>
                    <a:pt x="946" y="65166"/>
                    <a:pt x="1685" y="65951"/>
                    <a:pt x="1680" y="66898"/>
                  </a:cubicBezTo>
                  <a:cubicBezTo>
                    <a:pt x="1680" y="67843"/>
                    <a:pt x="936" y="68611"/>
                    <a:pt x="1" y="68672"/>
                  </a:cubicBezTo>
                  <a:lnTo>
                    <a:pt x="1" y="71187"/>
                  </a:lnTo>
                  <a:cubicBezTo>
                    <a:pt x="943" y="71245"/>
                    <a:pt x="1678" y="72026"/>
                    <a:pt x="1678" y="72970"/>
                  </a:cubicBezTo>
                  <a:cubicBezTo>
                    <a:pt x="1678" y="73915"/>
                    <a:pt x="943" y="74698"/>
                    <a:pt x="1" y="74756"/>
                  </a:cubicBezTo>
                  <a:lnTo>
                    <a:pt x="1" y="77272"/>
                  </a:lnTo>
                  <a:cubicBezTo>
                    <a:pt x="943" y="77330"/>
                    <a:pt x="1678" y="78113"/>
                    <a:pt x="1678" y="79058"/>
                  </a:cubicBezTo>
                  <a:cubicBezTo>
                    <a:pt x="1678" y="80000"/>
                    <a:pt x="943" y="80783"/>
                    <a:pt x="1" y="80841"/>
                  </a:cubicBezTo>
                  <a:lnTo>
                    <a:pt x="1" y="83346"/>
                  </a:lnTo>
                  <a:cubicBezTo>
                    <a:pt x="943" y="83404"/>
                    <a:pt x="1678" y="84185"/>
                    <a:pt x="1678" y="85130"/>
                  </a:cubicBezTo>
                  <a:cubicBezTo>
                    <a:pt x="1678" y="86074"/>
                    <a:pt x="943" y="86857"/>
                    <a:pt x="1" y="86915"/>
                  </a:cubicBezTo>
                  <a:lnTo>
                    <a:pt x="1" y="89431"/>
                  </a:lnTo>
                  <a:cubicBezTo>
                    <a:pt x="943" y="89489"/>
                    <a:pt x="1678" y="90272"/>
                    <a:pt x="1678" y="91217"/>
                  </a:cubicBezTo>
                  <a:cubicBezTo>
                    <a:pt x="1678" y="92159"/>
                    <a:pt x="943" y="92942"/>
                    <a:pt x="1" y="93000"/>
                  </a:cubicBezTo>
                  <a:lnTo>
                    <a:pt x="1" y="95505"/>
                  </a:lnTo>
                  <a:cubicBezTo>
                    <a:pt x="943" y="95564"/>
                    <a:pt x="1675" y="96346"/>
                    <a:pt x="1675" y="97289"/>
                  </a:cubicBezTo>
                  <a:cubicBezTo>
                    <a:pt x="1675" y="98234"/>
                    <a:pt x="943" y="99014"/>
                    <a:pt x="1" y="99075"/>
                  </a:cubicBezTo>
                  <a:lnTo>
                    <a:pt x="1" y="101590"/>
                  </a:lnTo>
                  <a:cubicBezTo>
                    <a:pt x="943" y="101648"/>
                    <a:pt x="1678" y="102431"/>
                    <a:pt x="1678" y="103376"/>
                  </a:cubicBezTo>
                  <a:cubicBezTo>
                    <a:pt x="1678" y="104321"/>
                    <a:pt x="943" y="105101"/>
                    <a:pt x="1" y="105159"/>
                  </a:cubicBezTo>
                  <a:lnTo>
                    <a:pt x="1" y="107677"/>
                  </a:lnTo>
                  <a:cubicBezTo>
                    <a:pt x="77" y="107677"/>
                    <a:pt x="153" y="107685"/>
                    <a:pt x="229" y="107700"/>
                  </a:cubicBezTo>
                  <a:cubicBezTo>
                    <a:pt x="345" y="107713"/>
                    <a:pt x="457" y="107746"/>
                    <a:pt x="563" y="107794"/>
                  </a:cubicBezTo>
                  <a:cubicBezTo>
                    <a:pt x="675" y="107839"/>
                    <a:pt x="779" y="107895"/>
                    <a:pt x="875" y="107963"/>
                  </a:cubicBezTo>
                  <a:cubicBezTo>
                    <a:pt x="1070" y="108095"/>
                    <a:pt x="1240" y="108262"/>
                    <a:pt x="1379" y="108455"/>
                  </a:cubicBezTo>
                  <a:cubicBezTo>
                    <a:pt x="1442" y="108551"/>
                    <a:pt x="1495" y="108655"/>
                    <a:pt x="1533" y="108764"/>
                  </a:cubicBezTo>
                  <a:cubicBezTo>
                    <a:pt x="1630" y="108984"/>
                    <a:pt x="1680" y="109220"/>
                    <a:pt x="1678" y="109460"/>
                  </a:cubicBezTo>
                  <a:lnTo>
                    <a:pt x="4013" y="109460"/>
                  </a:lnTo>
                  <a:cubicBezTo>
                    <a:pt x="4013" y="108468"/>
                    <a:pt x="4819" y="107662"/>
                    <a:pt x="5812" y="107662"/>
                  </a:cubicBezTo>
                  <a:cubicBezTo>
                    <a:pt x="6802" y="107662"/>
                    <a:pt x="7608" y="108468"/>
                    <a:pt x="7608" y="109460"/>
                  </a:cubicBezTo>
                  <a:lnTo>
                    <a:pt x="9956" y="109460"/>
                  </a:lnTo>
                  <a:cubicBezTo>
                    <a:pt x="9956" y="108468"/>
                    <a:pt x="10759" y="107662"/>
                    <a:pt x="11752" y="107662"/>
                  </a:cubicBezTo>
                  <a:cubicBezTo>
                    <a:pt x="12745" y="107662"/>
                    <a:pt x="13551" y="108468"/>
                    <a:pt x="13551" y="109460"/>
                  </a:cubicBezTo>
                  <a:lnTo>
                    <a:pt x="15886" y="109460"/>
                  </a:lnTo>
                  <a:cubicBezTo>
                    <a:pt x="15874" y="108457"/>
                    <a:pt x="16682" y="107639"/>
                    <a:pt x="17682" y="107639"/>
                  </a:cubicBezTo>
                  <a:cubicBezTo>
                    <a:pt x="18685" y="107639"/>
                    <a:pt x="19493" y="108457"/>
                    <a:pt x="19481" y="109460"/>
                  </a:cubicBezTo>
                  <a:lnTo>
                    <a:pt x="21829" y="109460"/>
                  </a:lnTo>
                  <a:cubicBezTo>
                    <a:pt x="21829" y="108468"/>
                    <a:pt x="22635" y="107662"/>
                    <a:pt x="23628" y="107662"/>
                  </a:cubicBezTo>
                  <a:cubicBezTo>
                    <a:pt x="24618" y="107662"/>
                    <a:pt x="25424" y="108468"/>
                    <a:pt x="25424" y="109460"/>
                  </a:cubicBezTo>
                  <a:lnTo>
                    <a:pt x="27759" y="109460"/>
                  </a:lnTo>
                  <a:cubicBezTo>
                    <a:pt x="27759" y="108468"/>
                    <a:pt x="28562" y="107662"/>
                    <a:pt x="29555" y="107662"/>
                  </a:cubicBezTo>
                  <a:cubicBezTo>
                    <a:pt x="30548" y="107662"/>
                    <a:pt x="31351" y="108468"/>
                    <a:pt x="31351" y="109460"/>
                  </a:cubicBezTo>
                  <a:lnTo>
                    <a:pt x="33699" y="109460"/>
                  </a:lnTo>
                  <a:cubicBezTo>
                    <a:pt x="33699" y="108468"/>
                    <a:pt x="34505" y="107662"/>
                    <a:pt x="35498" y="107662"/>
                  </a:cubicBezTo>
                  <a:cubicBezTo>
                    <a:pt x="36488" y="107662"/>
                    <a:pt x="37294" y="108468"/>
                    <a:pt x="37294" y="109460"/>
                  </a:cubicBezTo>
                  <a:lnTo>
                    <a:pt x="39629" y="109460"/>
                  </a:lnTo>
                  <a:cubicBezTo>
                    <a:pt x="39617" y="108457"/>
                    <a:pt x="40425" y="107639"/>
                    <a:pt x="41425" y="107639"/>
                  </a:cubicBezTo>
                  <a:cubicBezTo>
                    <a:pt x="42429" y="107639"/>
                    <a:pt x="43237" y="108457"/>
                    <a:pt x="43224" y="109460"/>
                  </a:cubicBezTo>
                  <a:lnTo>
                    <a:pt x="45572" y="109460"/>
                  </a:lnTo>
                  <a:cubicBezTo>
                    <a:pt x="45572" y="108468"/>
                    <a:pt x="46375" y="107662"/>
                    <a:pt x="47368" y="107662"/>
                  </a:cubicBezTo>
                  <a:cubicBezTo>
                    <a:pt x="48361" y="107662"/>
                    <a:pt x="49167" y="108468"/>
                    <a:pt x="49167" y="109460"/>
                  </a:cubicBezTo>
                  <a:lnTo>
                    <a:pt x="51502" y="109460"/>
                  </a:lnTo>
                  <a:cubicBezTo>
                    <a:pt x="51502" y="108468"/>
                    <a:pt x="52305" y="107662"/>
                    <a:pt x="53298" y="107662"/>
                  </a:cubicBezTo>
                  <a:cubicBezTo>
                    <a:pt x="54291" y="107662"/>
                    <a:pt x="55097" y="108468"/>
                    <a:pt x="55097" y="109460"/>
                  </a:cubicBezTo>
                  <a:lnTo>
                    <a:pt x="57432" y="109460"/>
                  </a:lnTo>
                  <a:cubicBezTo>
                    <a:pt x="57432" y="108465"/>
                    <a:pt x="58245" y="107662"/>
                    <a:pt x="59241" y="107662"/>
                  </a:cubicBezTo>
                  <a:cubicBezTo>
                    <a:pt x="60229" y="107667"/>
                    <a:pt x="61029" y="108470"/>
                    <a:pt x="61027" y="109460"/>
                  </a:cubicBezTo>
                  <a:lnTo>
                    <a:pt x="63373" y="109460"/>
                  </a:lnTo>
                  <a:cubicBezTo>
                    <a:pt x="63360" y="108457"/>
                    <a:pt x="64168" y="107639"/>
                    <a:pt x="65171" y="107639"/>
                  </a:cubicBezTo>
                  <a:cubicBezTo>
                    <a:pt x="66172" y="107639"/>
                    <a:pt x="66980" y="108457"/>
                    <a:pt x="66967" y="109460"/>
                  </a:cubicBezTo>
                  <a:lnTo>
                    <a:pt x="69303" y="109460"/>
                  </a:lnTo>
                  <a:cubicBezTo>
                    <a:pt x="69303" y="108468"/>
                    <a:pt x="70108" y="107662"/>
                    <a:pt x="71101" y="107662"/>
                  </a:cubicBezTo>
                  <a:cubicBezTo>
                    <a:pt x="72092" y="107662"/>
                    <a:pt x="72897" y="108468"/>
                    <a:pt x="72897" y="109460"/>
                  </a:cubicBezTo>
                  <a:lnTo>
                    <a:pt x="75245" y="109460"/>
                  </a:lnTo>
                  <a:cubicBezTo>
                    <a:pt x="75245" y="108468"/>
                    <a:pt x="76048" y="107662"/>
                    <a:pt x="77041" y="107662"/>
                  </a:cubicBezTo>
                  <a:cubicBezTo>
                    <a:pt x="78034" y="107662"/>
                    <a:pt x="78840" y="108468"/>
                    <a:pt x="78840" y="109460"/>
                  </a:cubicBezTo>
                  <a:lnTo>
                    <a:pt x="81175" y="109460"/>
                  </a:lnTo>
                  <a:cubicBezTo>
                    <a:pt x="81175" y="108468"/>
                    <a:pt x="81979" y="107662"/>
                    <a:pt x="82971" y="107662"/>
                  </a:cubicBezTo>
                  <a:cubicBezTo>
                    <a:pt x="83964" y="107662"/>
                    <a:pt x="84770" y="108468"/>
                    <a:pt x="84770" y="109460"/>
                  </a:cubicBezTo>
                  <a:lnTo>
                    <a:pt x="87116" y="109460"/>
                  </a:lnTo>
                  <a:cubicBezTo>
                    <a:pt x="87116" y="108468"/>
                    <a:pt x="87919" y="107662"/>
                    <a:pt x="88912" y="107662"/>
                  </a:cubicBezTo>
                  <a:cubicBezTo>
                    <a:pt x="89905" y="107662"/>
                    <a:pt x="90710" y="108468"/>
                    <a:pt x="90710" y="109460"/>
                  </a:cubicBezTo>
                  <a:lnTo>
                    <a:pt x="93046" y="109460"/>
                  </a:lnTo>
                  <a:cubicBezTo>
                    <a:pt x="93046" y="108468"/>
                    <a:pt x="93849" y="107662"/>
                    <a:pt x="94842" y="107662"/>
                  </a:cubicBezTo>
                  <a:cubicBezTo>
                    <a:pt x="95835" y="107662"/>
                    <a:pt x="96640" y="108468"/>
                    <a:pt x="96640" y="109460"/>
                  </a:cubicBezTo>
                  <a:lnTo>
                    <a:pt x="98989" y="109460"/>
                  </a:lnTo>
                  <a:cubicBezTo>
                    <a:pt x="98989" y="108468"/>
                    <a:pt x="99792" y="107662"/>
                    <a:pt x="100785" y="107662"/>
                  </a:cubicBezTo>
                  <a:cubicBezTo>
                    <a:pt x="101778" y="107662"/>
                    <a:pt x="102581" y="108468"/>
                    <a:pt x="102581" y="109460"/>
                  </a:cubicBezTo>
                  <a:lnTo>
                    <a:pt x="104916" y="109460"/>
                  </a:lnTo>
                  <a:cubicBezTo>
                    <a:pt x="104916" y="108468"/>
                    <a:pt x="105722" y="107662"/>
                    <a:pt x="106715" y="107662"/>
                  </a:cubicBezTo>
                  <a:cubicBezTo>
                    <a:pt x="107705" y="107662"/>
                    <a:pt x="108511" y="108468"/>
                    <a:pt x="108511" y="109460"/>
                  </a:cubicBezTo>
                  <a:lnTo>
                    <a:pt x="110861" y="109460"/>
                  </a:lnTo>
                  <a:cubicBezTo>
                    <a:pt x="110846" y="108457"/>
                    <a:pt x="111654" y="107639"/>
                    <a:pt x="112657" y="107639"/>
                  </a:cubicBezTo>
                  <a:cubicBezTo>
                    <a:pt x="113658" y="107639"/>
                    <a:pt x="114466" y="108457"/>
                    <a:pt x="114453" y="109460"/>
                  </a:cubicBezTo>
                  <a:lnTo>
                    <a:pt x="116792" y="109460"/>
                  </a:lnTo>
                  <a:cubicBezTo>
                    <a:pt x="116792" y="108468"/>
                    <a:pt x="117595" y="107662"/>
                    <a:pt x="118588" y="107662"/>
                  </a:cubicBezTo>
                  <a:cubicBezTo>
                    <a:pt x="119581" y="107662"/>
                    <a:pt x="120386" y="108468"/>
                    <a:pt x="120386" y="109460"/>
                  </a:cubicBezTo>
                  <a:lnTo>
                    <a:pt x="122732" y="109460"/>
                  </a:lnTo>
                  <a:cubicBezTo>
                    <a:pt x="122732" y="108468"/>
                    <a:pt x="123537" y="107662"/>
                    <a:pt x="124528" y="107662"/>
                  </a:cubicBezTo>
                  <a:cubicBezTo>
                    <a:pt x="125521" y="107662"/>
                    <a:pt x="126326" y="108468"/>
                    <a:pt x="126326" y="109460"/>
                  </a:cubicBezTo>
                  <a:lnTo>
                    <a:pt x="128662" y="109460"/>
                  </a:lnTo>
                  <a:cubicBezTo>
                    <a:pt x="128659" y="109220"/>
                    <a:pt x="128707" y="108984"/>
                    <a:pt x="128804" y="108764"/>
                  </a:cubicBezTo>
                  <a:cubicBezTo>
                    <a:pt x="128844" y="108652"/>
                    <a:pt x="128900" y="108549"/>
                    <a:pt x="128973" y="108455"/>
                  </a:cubicBezTo>
                  <a:cubicBezTo>
                    <a:pt x="129034" y="108354"/>
                    <a:pt x="129108" y="108262"/>
                    <a:pt x="129189" y="108179"/>
                  </a:cubicBezTo>
                  <a:cubicBezTo>
                    <a:pt x="129275" y="108100"/>
                    <a:pt x="129369" y="108027"/>
                    <a:pt x="129465" y="107963"/>
                  </a:cubicBezTo>
                  <a:cubicBezTo>
                    <a:pt x="129657" y="107829"/>
                    <a:pt x="129880" y="107738"/>
                    <a:pt x="130111" y="107700"/>
                  </a:cubicBezTo>
                  <a:cubicBezTo>
                    <a:pt x="130235" y="107675"/>
                    <a:pt x="130359" y="107662"/>
                    <a:pt x="130483" y="107662"/>
                  </a:cubicBezTo>
                  <a:lnTo>
                    <a:pt x="130483" y="105172"/>
                  </a:lnTo>
                  <a:lnTo>
                    <a:pt x="130458" y="105172"/>
                  </a:lnTo>
                  <a:cubicBezTo>
                    <a:pt x="129467" y="105172"/>
                    <a:pt x="128662" y="104366"/>
                    <a:pt x="128662" y="103373"/>
                  </a:cubicBezTo>
                  <a:cubicBezTo>
                    <a:pt x="128662" y="102383"/>
                    <a:pt x="129467" y="101577"/>
                    <a:pt x="130458" y="101577"/>
                  </a:cubicBezTo>
                  <a:lnTo>
                    <a:pt x="130483" y="101577"/>
                  </a:lnTo>
                  <a:lnTo>
                    <a:pt x="130483" y="99085"/>
                  </a:lnTo>
                  <a:lnTo>
                    <a:pt x="130458" y="99085"/>
                  </a:lnTo>
                  <a:cubicBezTo>
                    <a:pt x="129467" y="99085"/>
                    <a:pt x="128662" y="98282"/>
                    <a:pt x="128662" y="97289"/>
                  </a:cubicBezTo>
                  <a:cubicBezTo>
                    <a:pt x="128662" y="96296"/>
                    <a:pt x="129467" y="95493"/>
                    <a:pt x="130458" y="95493"/>
                  </a:cubicBezTo>
                  <a:lnTo>
                    <a:pt x="130483" y="95493"/>
                  </a:lnTo>
                  <a:lnTo>
                    <a:pt x="130483" y="93013"/>
                  </a:lnTo>
                  <a:lnTo>
                    <a:pt x="130458" y="93013"/>
                  </a:lnTo>
                  <a:cubicBezTo>
                    <a:pt x="129467" y="93013"/>
                    <a:pt x="128662" y="92207"/>
                    <a:pt x="128662" y="91214"/>
                  </a:cubicBezTo>
                  <a:cubicBezTo>
                    <a:pt x="128662" y="90221"/>
                    <a:pt x="129467" y="89418"/>
                    <a:pt x="130458" y="89418"/>
                  </a:cubicBezTo>
                  <a:lnTo>
                    <a:pt x="130483" y="89418"/>
                  </a:lnTo>
                  <a:lnTo>
                    <a:pt x="130483" y="86926"/>
                  </a:lnTo>
                  <a:lnTo>
                    <a:pt x="130458" y="86926"/>
                  </a:lnTo>
                  <a:cubicBezTo>
                    <a:pt x="129467" y="86926"/>
                    <a:pt x="128662" y="86123"/>
                    <a:pt x="128662" y="85130"/>
                  </a:cubicBezTo>
                  <a:cubicBezTo>
                    <a:pt x="128662" y="84137"/>
                    <a:pt x="129467" y="83334"/>
                    <a:pt x="130458" y="83334"/>
                  </a:cubicBezTo>
                  <a:lnTo>
                    <a:pt x="130483" y="83334"/>
                  </a:lnTo>
                  <a:lnTo>
                    <a:pt x="130483" y="80854"/>
                  </a:lnTo>
                  <a:lnTo>
                    <a:pt x="130458" y="80854"/>
                  </a:lnTo>
                  <a:cubicBezTo>
                    <a:pt x="129467" y="80854"/>
                    <a:pt x="128662" y="80048"/>
                    <a:pt x="128662" y="79055"/>
                  </a:cubicBezTo>
                  <a:cubicBezTo>
                    <a:pt x="128662" y="78062"/>
                    <a:pt x="129467" y="77259"/>
                    <a:pt x="130458" y="77259"/>
                  </a:cubicBezTo>
                  <a:lnTo>
                    <a:pt x="130483" y="77259"/>
                  </a:lnTo>
                  <a:lnTo>
                    <a:pt x="130483" y="74766"/>
                  </a:lnTo>
                  <a:lnTo>
                    <a:pt x="130458" y="74766"/>
                  </a:lnTo>
                  <a:cubicBezTo>
                    <a:pt x="129467" y="74766"/>
                    <a:pt x="128662" y="73963"/>
                    <a:pt x="128662" y="72970"/>
                  </a:cubicBezTo>
                  <a:cubicBezTo>
                    <a:pt x="128662" y="71977"/>
                    <a:pt x="129467" y="71174"/>
                    <a:pt x="130458" y="71174"/>
                  </a:cubicBezTo>
                  <a:lnTo>
                    <a:pt x="130483" y="71174"/>
                  </a:lnTo>
                  <a:lnTo>
                    <a:pt x="130483" y="68694"/>
                  </a:lnTo>
                  <a:lnTo>
                    <a:pt x="130458" y="68694"/>
                  </a:lnTo>
                  <a:cubicBezTo>
                    <a:pt x="129465" y="68694"/>
                    <a:pt x="128662" y="67879"/>
                    <a:pt x="128662" y="66886"/>
                  </a:cubicBezTo>
                  <a:cubicBezTo>
                    <a:pt x="128664" y="65893"/>
                    <a:pt x="129467" y="65090"/>
                    <a:pt x="130458" y="65087"/>
                  </a:cubicBezTo>
                  <a:lnTo>
                    <a:pt x="130483" y="65087"/>
                  </a:lnTo>
                  <a:lnTo>
                    <a:pt x="130483" y="62607"/>
                  </a:lnTo>
                  <a:lnTo>
                    <a:pt x="130458" y="62607"/>
                  </a:lnTo>
                  <a:cubicBezTo>
                    <a:pt x="129467" y="62607"/>
                    <a:pt x="128662" y="61802"/>
                    <a:pt x="128662" y="60809"/>
                  </a:cubicBezTo>
                  <a:cubicBezTo>
                    <a:pt x="128662" y="59816"/>
                    <a:pt x="129467" y="59013"/>
                    <a:pt x="130458" y="59013"/>
                  </a:cubicBezTo>
                  <a:lnTo>
                    <a:pt x="130483" y="59013"/>
                  </a:lnTo>
                  <a:lnTo>
                    <a:pt x="130483" y="56520"/>
                  </a:lnTo>
                  <a:lnTo>
                    <a:pt x="130458" y="56520"/>
                  </a:lnTo>
                  <a:cubicBezTo>
                    <a:pt x="129467" y="56520"/>
                    <a:pt x="128662" y="55717"/>
                    <a:pt x="128662" y="54724"/>
                  </a:cubicBezTo>
                  <a:cubicBezTo>
                    <a:pt x="128662" y="53731"/>
                    <a:pt x="129467" y="52928"/>
                    <a:pt x="130458" y="52928"/>
                  </a:cubicBezTo>
                  <a:lnTo>
                    <a:pt x="130483" y="52928"/>
                  </a:lnTo>
                  <a:lnTo>
                    <a:pt x="130483" y="50448"/>
                  </a:lnTo>
                  <a:lnTo>
                    <a:pt x="130458" y="50448"/>
                  </a:lnTo>
                  <a:cubicBezTo>
                    <a:pt x="129467" y="50448"/>
                    <a:pt x="128662" y="49643"/>
                    <a:pt x="128662" y="48650"/>
                  </a:cubicBezTo>
                  <a:cubicBezTo>
                    <a:pt x="128662" y="47657"/>
                    <a:pt x="129467" y="46854"/>
                    <a:pt x="130458" y="46854"/>
                  </a:cubicBezTo>
                  <a:lnTo>
                    <a:pt x="130483" y="46854"/>
                  </a:lnTo>
                  <a:lnTo>
                    <a:pt x="130483" y="44361"/>
                  </a:lnTo>
                  <a:lnTo>
                    <a:pt x="130458" y="44361"/>
                  </a:lnTo>
                  <a:cubicBezTo>
                    <a:pt x="129467" y="44361"/>
                    <a:pt x="128662" y="43558"/>
                    <a:pt x="128662" y="42565"/>
                  </a:cubicBezTo>
                  <a:cubicBezTo>
                    <a:pt x="128662" y="41572"/>
                    <a:pt x="129467" y="40769"/>
                    <a:pt x="130458" y="40769"/>
                  </a:cubicBezTo>
                  <a:lnTo>
                    <a:pt x="130483" y="40769"/>
                  </a:lnTo>
                  <a:lnTo>
                    <a:pt x="130483" y="38276"/>
                  </a:lnTo>
                  <a:lnTo>
                    <a:pt x="130458" y="38276"/>
                  </a:lnTo>
                  <a:cubicBezTo>
                    <a:pt x="129470" y="38276"/>
                    <a:pt x="128667" y="37473"/>
                    <a:pt x="128667" y="36485"/>
                  </a:cubicBezTo>
                  <a:cubicBezTo>
                    <a:pt x="128667" y="35495"/>
                    <a:pt x="129470" y="34694"/>
                    <a:pt x="130458" y="34694"/>
                  </a:cubicBezTo>
                  <a:lnTo>
                    <a:pt x="130483" y="34694"/>
                  </a:lnTo>
                  <a:lnTo>
                    <a:pt x="130483" y="32202"/>
                  </a:lnTo>
                  <a:lnTo>
                    <a:pt x="130458" y="32202"/>
                  </a:lnTo>
                  <a:cubicBezTo>
                    <a:pt x="130450" y="32202"/>
                    <a:pt x="130442" y="32202"/>
                    <a:pt x="130435" y="32202"/>
                  </a:cubicBezTo>
                  <a:cubicBezTo>
                    <a:pt x="129445" y="32202"/>
                    <a:pt x="128639" y="31399"/>
                    <a:pt x="128639" y="30406"/>
                  </a:cubicBezTo>
                  <a:cubicBezTo>
                    <a:pt x="128639" y="29412"/>
                    <a:pt x="129442" y="28610"/>
                    <a:pt x="130430" y="28610"/>
                  </a:cubicBezTo>
                  <a:cubicBezTo>
                    <a:pt x="130439" y="28610"/>
                    <a:pt x="130449" y="28610"/>
                    <a:pt x="130458" y="28610"/>
                  </a:cubicBezTo>
                  <a:lnTo>
                    <a:pt x="130483" y="28610"/>
                  </a:lnTo>
                  <a:lnTo>
                    <a:pt x="130483" y="26117"/>
                  </a:lnTo>
                  <a:lnTo>
                    <a:pt x="130458" y="26117"/>
                  </a:lnTo>
                  <a:cubicBezTo>
                    <a:pt x="129467" y="26117"/>
                    <a:pt x="128662" y="25312"/>
                    <a:pt x="128662" y="24319"/>
                  </a:cubicBezTo>
                  <a:cubicBezTo>
                    <a:pt x="128662" y="23328"/>
                    <a:pt x="129467" y="22523"/>
                    <a:pt x="130458" y="22523"/>
                  </a:cubicBezTo>
                  <a:lnTo>
                    <a:pt x="130483" y="22523"/>
                  </a:lnTo>
                  <a:lnTo>
                    <a:pt x="130483" y="20043"/>
                  </a:lnTo>
                  <a:lnTo>
                    <a:pt x="130458" y="20043"/>
                  </a:lnTo>
                  <a:cubicBezTo>
                    <a:pt x="129467" y="20043"/>
                    <a:pt x="128662" y="19240"/>
                    <a:pt x="128662" y="18247"/>
                  </a:cubicBezTo>
                  <a:cubicBezTo>
                    <a:pt x="128662" y="17254"/>
                    <a:pt x="129467" y="16448"/>
                    <a:pt x="130458" y="16448"/>
                  </a:cubicBezTo>
                  <a:lnTo>
                    <a:pt x="130483" y="16448"/>
                  </a:lnTo>
                  <a:lnTo>
                    <a:pt x="130483" y="13958"/>
                  </a:lnTo>
                  <a:lnTo>
                    <a:pt x="130458" y="13958"/>
                  </a:lnTo>
                  <a:cubicBezTo>
                    <a:pt x="129467" y="13958"/>
                    <a:pt x="128662" y="13153"/>
                    <a:pt x="128662" y="12160"/>
                  </a:cubicBezTo>
                  <a:cubicBezTo>
                    <a:pt x="128662" y="11169"/>
                    <a:pt x="129467" y="10364"/>
                    <a:pt x="130458" y="10364"/>
                  </a:cubicBezTo>
                  <a:lnTo>
                    <a:pt x="130483" y="10364"/>
                  </a:lnTo>
                  <a:lnTo>
                    <a:pt x="130483" y="7871"/>
                  </a:lnTo>
                  <a:lnTo>
                    <a:pt x="130458" y="7871"/>
                  </a:lnTo>
                  <a:cubicBezTo>
                    <a:pt x="130456" y="7871"/>
                    <a:pt x="130455" y="7871"/>
                    <a:pt x="130453" y="7871"/>
                  </a:cubicBezTo>
                  <a:cubicBezTo>
                    <a:pt x="129467" y="7871"/>
                    <a:pt x="128667" y="7074"/>
                    <a:pt x="128662" y="6088"/>
                  </a:cubicBezTo>
                  <a:cubicBezTo>
                    <a:pt x="128654" y="5091"/>
                    <a:pt x="129460" y="4279"/>
                    <a:pt x="130456" y="4279"/>
                  </a:cubicBezTo>
                  <a:cubicBezTo>
                    <a:pt x="130457" y="4279"/>
                    <a:pt x="130459" y="4279"/>
                    <a:pt x="130460" y="4279"/>
                  </a:cubicBezTo>
                  <a:lnTo>
                    <a:pt x="130486" y="4279"/>
                  </a:lnTo>
                  <a:lnTo>
                    <a:pt x="130486" y="1799"/>
                  </a:lnTo>
                  <a:lnTo>
                    <a:pt x="130460" y="1799"/>
                  </a:lnTo>
                  <a:cubicBezTo>
                    <a:pt x="130344" y="1799"/>
                    <a:pt x="130227" y="1786"/>
                    <a:pt x="130113" y="1764"/>
                  </a:cubicBezTo>
                  <a:cubicBezTo>
                    <a:pt x="129997" y="1738"/>
                    <a:pt x="129885" y="1703"/>
                    <a:pt x="129776" y="1655"/>
                  </a:cubicBezTo>
                  <a:cubicBezTo>
                    <a:pt x="129667" y="1614"/>
                    <a:pt x="129564" y="1563"/>
                    <a:pt x="129465" y="1500"/>
                  </a:cubicBezTo>
                  <a:cubicBezTo>
                    <a:pt x="129369" y="1429"/>
                    <a:pt x="129277" y="1353"/>
                    <a:pt x="129189" y="1272"/>
                  </a:cubicBezTo>
                  <a:cubicBezTo>
                    <a:pt x="129108" y="1188"/>
                    <a:pt x="129037" y="1095"/>
                    <a:pt x="128973" y="996"/>
                  </a:cubicBezTo>
                  <a:cubicBezTo>
                    <a:pt x="128902" y="902"/>
                    <a:pt x="128847" y="796"/>
                    <a:pt x="128806" y="684"/>
                  </a:cubicBezTo>
                  <a:cubicBezTo>
                    <a:pt x="128758" y="575"/>
                    <a:pt x="128723" y="464"/>
                    <a:pt x="128697" y="350"/>
                  </a:cubicBezTo>
                  <a:cubicBezTo>
                    <a:pt x="128674" y="233"/>
                    <a:pt x="128662" y="117"/>
                    <a:pt x="128662" y="0"/>
                  </a:cubicBezTo>
                  <a:lnTo>
                    <a:pt x="126326" y="0"/>
                  </a:lnTo>
                  <a:cubicBezTo>
                    <a:pt x="126326" y="993"/>
                    <a:pt x="125523" y="1796"/>
                    <a:pt x="124530" y="1796"/>
                  </a:cubicBezTo>
                  <a:cubicBezTo>
                    <a:pt x="123537" y="1796"/>
                    <a:pt x="122732" y="993"/>
                    <a:pt x="122732" y="0"/>
                  </a:cubicBezTo>
                  <a:lnTo>
                    <a:pt x="120386" y="0"/>
                  </a:lnTo>
                  <a:cubicBezTo>
                    <a:pt x="120386" y="993"/>
                    <a:pt x="119581" y="1796"/>
                    <a:pt x="118588" y="1796"/>
                  </a:cubicBezTo>
                  <a:cubicBezTo>
                    <a:pt x="117595" y="1796"/>
                    <a:pt x="116792" y="993"/>
                    <a:pt x="116792" y="0"/>
                  </a:cubicBezTo>
                  <a:lnTo>
                    <a:pt x="114456" y="0"/>
                  </a:lnTo>
                  <a:cubicBezTo>
                    <a:pt x="114469" y="1001"/>
                    <a:pt x="113661" y="1822"/>
                    <a:pt x="112657" y="1822"/>
                  </a:cubicBezTo>
                  <a:cubicBezTo>
                    <a:pt x="111657" y="1822"/>
                    <a:pt x="110849" y="1001"/>
                    <a:pt x="110861" y="0"/>
                  </a:cubicBezTo>
                  <a:lnTo>
                    <a:pt x="108513" y="0"/>
                  </a:lnTo>
                  <a:cubicBezTo>
                    <a:pt x="108513" y="993"/>
                    <a:pt x="107708" y="1796"/>
                    <a:pt x="106717" y="1796"/>
                  </a:cubicBezTo>
                  <a:cubicBezTo>
                    <a:pt x="105724" y="1796"/>
                    <a:pt x="104919" y="993"/>
                    <a:pt x="104919" y="0"/>
                  </a:cubicBezTo>
                  <a:lnTo>
                    <a:pt x="102583" y="0"/>
                  </a:lnTo>
                  <a:cubicBezTo>
                    <a:pt x="102583" y="993"/>
                    <a:pt x="101780" y="1796"/>
                    <a:pt x="100787" y="1796"/>
                  </a:cubicBezTo>
                  <a:cubicBezTo>
                    <a:pt x="99794" y="1796"/>
                    <a:pt x="98989" y="993"/>
                    <a:pt x="98989" y="0"/>
                  </a:cubicBezTo>
                  <a:lnTo>
                    <a:pt x="96643" y="0"/>
                  </a:lnTo>
                  <a:cubicBezTo>
                    <a:pt x="96643" y="993"/>
                    <a:pt x="95837" y="1796"/>
                    <a:pt x="94844" y="1796"/>
                  </a:cubicBezTo>
                  <a:cubicBezTo>
                    <a:pt x="93851" y="1796"/>
                    <a:pt x="93048" y="993"/>
                    <a:pt x="93048" y="0"/>
                  </a:cubicBezTo>
                  <a:lnTo>
                    <a:pt x="90713" y="0"/>
                  </a:lnTo>
                  <a:cubicBezTo>
                    <a:pt x="90713" y="993"/>
                    <a:pt x="89907" y="1796"/>
                    <a:pt x="88914" y="1796"/>
                  </a:cubicBezTo>
                  <a:cubicBezTo>
                    <a:pt x="87921" y="1796"/>
                    <a:pt x="87118" y="993"/>
                    <a:pt x="87118" y="0"/>
                  </a:cubicBezTo>
                  <a:lnTo>
                    <a:pt x="84770" y="0"/>
                  </a:lnTo>
                  <a:cubicBezTo>
                    <a:pt x="84770" y="993"/>
                    <a:pt x="83964" y="1796"/>
                    <a:pt x="82974" y="1796"/>
                  </a:cubicBezTo>
                  <a:cubicBezTo>
                    <a:pt x="81981" y="1796"/>
                    <a:pt x="81175" y="993"/>
                    <a:pt x="81175" y="0"/>
                  </a:cubicBezTo>
                  <a:lnTo>
                    <a:pt x="78840" y="0"/>
                  </a:lnTo>
                  <a:cubicBezTo>
                    <a:pt x="78840" y="993"/>
                    <a:pt x="78034" y="1796"/>
                    <a:pt x="77044" y="1796"/>
                  </a:cubicBezTo>
                  <a:cubicBezTo>
                    <a:pt x="76051" y="1796"/>
                    <a:pt x="75245" y="993"/>
                    <a:pt x="75245" y="0"/>
                  </a:cubicBezTo>
                  <a:lnTo>
                    <a:pt x="72897" y="0"/>
                  </a:lnTo>
                  <a:cubicBezTo>
                    <a:pt x="72897" y="993"/>
                    <a:pt x="72094" y="1796"/>
                    <a:pt x="71101" y="1796"/>
                  </a:cubicBezTo>
                  <a:cubicBezTo>
                    <a:pt x="70108" y="1796"/>
                    <a:pt x="69305" y="993"/>
                    <a:pt x="69305" y="0"/>
                  </a:cubicBezTo>
                  <a:lnTo>
                    <a:pt x="66967" y="0"/>
                  </a:lnTo>
                  <a:cubicBezTo>
                    <a:pt x="66982" y="1001"/>
                    <a:pt x="66174" y="1822"/>
                    <a:pt x="65171" y="1822"/>
                  </a:cubicBezTo>
                  <a:cubicBezTo>
                    <a:pt x="64171" y="1822"/>
                    <a:pt x="63362" y="1001"/>
                    <a:pt x="63375" y="0"/>
                  </a:cubicBezTo>
                  <a:lnTo>
                    <a:pt x="61027" y="0"/>
                  </a:lnTo>
                  <a:cubicBezTo>
                    <a:pt x="61029" y="988"/>
                    <a:pt x="60231" y="1794"/>
                    <a:pt x="59241" y="1796"/>
                  </a:cubicBezTo>
                  <a:cubicBezTo>
                    <a:pt x="58248" y="1796"/>
                    <a:pt x="57432" y="996"/>
                    <a:pt x="57432" y="0"/>
                  </a:cubicBezTo>
                  <a:lnTo>
                    <a:pt x="55097" y="0"/>
                  </a:lnTo>
                  <a:cubicBezTo>
                    <a:pt x="55097" y="993"/>
                    <a:pt x="54291" y="1796"/>
                    <a:pt x="53301" y="1796"/>
                  </a:cubicBezTo>
                  <a:cubicBezTo>
                    <a:pt x="52308" y="1796"/>
                    <a:pt x="51502" y="993"/>
                    <a:pt x="51502" y="0"/>
                  </a:cubicBezTo>
                  <a:lnTo>
                    <a:pt x="49167" y="0"/>
                  </a:lnTo>
                  <a:cubicBezTo>
                    <a:pt x="49164" y="991"/>
                    <a:pt x="48361" y="1794"/>
                    <a:pt x="47371" y="1796"/>
                  </a:cubicBezTo>
                  <a:cubicBezTo>
                    <a:pt x="47369" y="1796"/>
                    <a:pt x="47368" y="1796"/>
                    <a:pt x="47366" y="1796"/>
                  </a:cubicBezTo>
                  <a:cubicBezTo>
                    <a:pt x="46375" y="1796"/>
                    <a:pt x="45572" y="992"/>
                    <a:pt x="45572" y="0"/>
                  </a:cubicBezTo>
                  <a:lnTo>
                    <a:pt x="43224" y="0"/>
                  </a:lnTo>
                  <a:cubicBezTo>
                    <a:pt x="43237" y="1001"/>
                    <a:pt x="42429" y="1822"/>
                    <a:pt x="41428" y="1822"/>
                  </a:cubicBezTo>
                  <a:cubicBezTo>
                    <a:pt x="40425" y="1822"/>
                    <a:pt x="39617" y="1001"/>
                    <a:pt x="39632" y="0"/>
                  </a:cubicBezTo>
                  <a:lnTo>
                    <a:pt x="37294" y="0"/>
                  </a:lnTo>
                  <a:cubicBezTo>
                    <a:pt x="37294" y="993"/>
                    <a:pt x="36491" y="1796"/>
                    <a:pt x="35498" y="1796"/>
                  </a:cubicBezTo>
                  <a:cubicBezTo>
                    <a:pt x="34505" y="1796"/>
                    <a:pt x="33702" y="993"/>
                    <a:pt x="33702" y="0"/>
                  </a:cubicBezTo>
                  <a:lnTo>
                    <a:pt x="31354" y="0"/>
                  </a:lnTo>
                  <a:cubicBezTo>
                    <a:pt x="31354" y="993"/>
                    <a:pt x="30548" y="1796"/>
                    <a:pt x="29555" y="1796"/>
                  </a:cubicBezTo>
                  <a:cubicBezTo>
                    <a:pt x="28565" y="1796"/>
                    <a:pt x="27759" y="993"/>
                    <a:pt x="27759" y="0"/>
                  </a:cubicBezTo>
                  <a:lnTo>
                    <a:pt x="25424" y="0"/>
                  </a:lnTo>
                  <a:cubicBezTo>
                    <a:pt x="25424" y="993"/>
                    <a:pt x="24618" y="1796"/>
                    <a:pt x="23628" y="1796"/>
                  </a:cubicBezTo>
                  <a:cubicBezTo>
                    <a:pt x="22635" y="1796"/>
                    <a:pt x="21829" y="993"/>
                    <a:pt x="21829" y="0"/>
                  </a:cubicBezTo>
                  <a:lnTo>
                    <a:pt x="19481" y="0"/>
                  </a:lnTo>
                  <a:cubicBezTo>
                    <a:pt x="19493" y="1001"/>
                    <a:pt x="18685" y="1822"/>
                    <a:pt x="17685" y="1822"/>
                  </a:cubicBezTo>
                  <a:cubicBezTo>
                    <a:pt x="16682" y="1822"/>
                    <a:pt x="15874" y="1001"/>
                    <a:pt x="15889" y="0"/>
                  </a:cubicBezTo>
                  <a:lnTo>
                    <a:pt x="13551" y="0"/>
                  </a:lnTo>
                  <a:cubicBezTo>
                    <a:pt x="13551" y="993"/>
                    <a:pt x="12748" y="1796"/>
                    <a:pt x="11755" y="1796"/>
                  </a:cubicBezTo>
                  <a:cubicBezTo>
                    <a:pt x="10762" y="1796"/>
                    <a:pt x="9959" y="993"/>
                    <a:pt x="9959" y="0"/>
                  </a:cubicBezTo>
                  <a:lnTo>
                    <a:pt x="7610" y="0"/>
                  </a:lnTo>
                  <a:cubicBezTo>
                    <a:pt x="7610" y="993"/>
                    <a:pt x="6805" y="1796"/>
                    <a:pt x="5812" y="1796"/>
                  </a:cubicBezTo>
                  <a:cubicBezTo>
                    <a:pt x="4819" y="1796"/>
                    <a:pt x="4016" y="993"/>
                    <a:pt x="40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39"/>
            <p:cNvSpPr/>
            <p:nvPr/>
          </p:nvSpPr>
          <p:spPr>
            <a:xfrm>
              <a:off x="5279950" y="190100"/>
              <a:ext cx="2994900" cy="2529500"/>
            </a:xfrm>
            <a:custGeom>
              <a:avLst/>
              <a:gdLst/>
              <a:ahLst/>
              <a:cxnLst/>
              <a:rect l="l" t="t" r="r" b="b"/>
              <a:pathLst>
                <a:path w="119796" h="101180" extrusionOk="0">
                  <a:moveTo>
                    <a:pt x="0" y="0"/>
                  </a:moveTo>
                  <a:lnTo>
                    <a:pt x="0" y="101179"/>
                  </a:lnTo>
                  <a:lnTo>
                    <a:pt x="119795" y="101179"/>
                  </a:lnTo>
                  <a:lnTo>
                    <a:pt x="1197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39"/>
            <p:cNvSpPr/>
            <p:nvPr/>
          </p:nvSpPr>
          <p:spPr>
            <a:xfrm>
              <a:off x="5561625" y="346950"/>
              <a:ext cx="40750" cy="31625"/>
            </a:xfrm>
            <a:custGeom>
              <a:avLst/>
              <a:gdLst/>
              <a:ahLst/>
              <a:cxnLst/>
              <a:rect l="l" t="t" r="r" b="b"/>
              <a:pathLst>
                <a:path w="1630" h="1265" extrusionOk="0">
                  <a:moveTo>
                    <a:pt x="816" y="1"/>
                  </a:moveTo>
                  <a:cubicBezTo>
                    <a:pt x="3" y="1"/>
                    <a:pt x="1" y="1265"/>
                    <a:pt x="816" y="1265"/>
                  </a:cubicBezTo>
                  <a:cubicBezTo>
                    <a:pt x="1630" y="1265"/>
                    <a:pt x="1630" y="1"/>
                    <a:pt x="8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39"/>
            <p:cNvSpPr/>
            <p:nvPr/>
          </p:nvSpPr>
          <p:spPr>
            <a:xfrm>
              <a:off x="5723425" y="299725"/>
              <a:ext cx="116825" cy="90575"/>
            </a:xfrm>
            <a:custGeom>
              <a:avLst/>
              <a:gdLst/>
              <a:ahLst/>
              <a:cxnLst/>
              <a:rect l="l" t="t" r="r" b="b"/>
              <a:pathLst>
                <a:path w="4673" h="3623" extrusionOk="0">
                  <a:moveTo>
                    <a:pt x="2336" y="0"/>
                  </a:moveTo>
                  <a:cubicBezTo>
                    <a:pt x="6" y="0"/>
                    <a:pt x="1" y="3622"/>
                    <a:pt x="2336" y="3622"/>
                  </a:cubicBezTo>
                  <a:cubicBezTo>
                    <a:pt x="4669" y="3622"/>
                    <a:pt x="4672" y="0"/>
                    <a:pt x="23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39"/>
            <p:cNvSpPr/>
            <p:nvPr/>
          </p:nvSpPr>
          <p:spPr>
            <a:xfrm>
              <a:off x="5722550" y="584125"/>
              <a:ext cx="47525" cy="36875"/>
            </a:xfrm>
            <a:custGeom>
              <a:avLst/>
              <a:gdLst/>
              <a:ahLst/>
              <a:cxnLst/>
              <a:rect l="l" t="t" r="r" b="b"/>
              <a:pathLst>
                <a:path w="1901" h="1475" extrusionOk="0">
                  <a:moveTo>
                    <a:pt x="950" y="0"/>
                  </a:moveTo>
                  <a:cubicBezTo>
                    <a:pt x="0" y="0"/>
                    <a:pt x="0" y="1475"/>
                    <a:pt x="950" y="1475"/>
                  </a:cubicBezTo>
                  <a:cubicBezTo>
                    <a:pt x="1900" y="1475"/>
                    <a:pt x="1900" y="0"/>
                    <a:pt x="9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39"/>
            <p:cNvSpPr/>
            <p:nvPr/>
          </p:nvSpPr>
          <p:spPr>
            <a:xfrm>
              <a:off x="5543325" y="1487325"/>
              <a:ext cx="77350" cy="60050"/>
            </a:xfrm>
            <a:custGeom>
              <a:avLst/>
              <a:gdLst/>
              <a:ahLst/>
              <a:cxnLst/>
              <a:rect l="l" t="t" r="r" b="b"/>
              <a:pathLst>
                <a:path w="3094" h="2402" extrusionOk="0">
                  <a:moveTo>
                    <a:pt x="1548" y="0"/>
                  </a:moveTo>
                  <a:cubicBezTo>
                    <a:pt x="3" y="0"/>
                    <a:pt x="1" y="2402"/>
                    <a:pt x="1548" y="2402"/>
                  </a:cubicBezTo>
                  <a:cubicBezTo>
                    <a:pt x="3094" y="2402"/>
                    <a:pt x="3094" y="0"/>
                    <a:pt x="15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39"/>
            <p:cNvSpPr/>
            <p:nvPr/>
          </p:nvSpPr>
          <p:spPr>
            <a:xfrm>
              <a:off x="5755975" y="1328625"/>
              <a:ext cx="51650" cy="39975"/>
            </a:xfrm>
            <a:custGeom>
              <a:avLst/>
              <a:gdLst/>
              <a:ahLst/>
              <a:cxnLst/>
              <a:rect l="l" t="t" r="r" b="b"/>
              <a:pathLst>
                <a:path w="2066" h="1599" extrusionOk="0">
                  <a:moveTo>
                    <a:pt x="1034" y="0"/>
                  </a:moveTo>
                  <a:cubicBezTo>
                    <a:pt x="3" y="0"/>
                    <a:pt x="1" y="1599"/>
                    <a:pt x="1034" y="1599"/>
                  </a:cubicBezTo>
                  <a:cubicBezTo>
                    <a:pt x="2065" y="1599"/>
                    <a:pt x="2065" y="0"/>
                    <a:pt x="10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39"/>
            <p:cNvSpPr/>
            <p:nvPr/>
          </p:nvSpPr>
          <p:spPr>
            <a:xfrm>
              <a:off x="5649400" y="1555075"/>
              <a:ext cx="131700" cy="102175"/>
            </a:xfrm>
            <a:custGeom>
              <a:avLst/>
              <a:gdLst/>
              <a:ahLst/>
              <a:cxnLst/>
              <a:rect l="l" t="t" r="r" b="b"/>
              <a:pathLst>
                <a:path w="5268" h="4087" extrusionOk="0">
                  <a:moveTo>
                    <a:pt x="2633" y="1"/>
                  </a:moveTo>
                  <a:cubicBezTo>
                    <a:pt x="6" y="1"/>
                    <a:pt x="1" y="4087"/>
                    <a:pt x="2633" y="4087"/>
                  </a:cubicBezTo>
                  <a:cubicBezTo>
                    <a:pt x="5267" y="4087"/>
                    <a:pt x="5267" y="1"/>
                    <a:pt x="26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39"/>
            <p:cNvSpPr/>
            <p:nvPr/>
          </p:nvSpPr>
          <p:spPr>
            <a:xfrm>
              <a:off x="7783125" y="2420225"/>
              <a:ext cx="65125" cy="50550"/>
            </a:xfrm>
            <a:custGeom>
              <a:avLst/>
              <a:gdLst/>
              <a:ahLst/>
              <a:cxnLst/>
              <a:rect l="l" t="t" r="r" b="b"/>
              <a:pathLst>
                <a:path w="2605" h="2022" extrusionOk="0">
                  <a:moveTo>
                    <a:pt x="1303" y="0"/>
                  </a:moveTo>
                  <a:cubicBezTo>
                    <a:pt x="1" y="0"/>
                    <a:pt x="1" y="2022"/>
                    <a:pt x="1303" y="2022"/>
                  </a:cubicBezTo>
                  <a:cubicBezTo>
                    <a:pt x="2605" y="2022"/>
                    <a:pt x="2605" y="0"/>
                    <a:pt x="13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3" name="Google Shape;2523;p39"/>
            <p:cNvSpPr/>
            <p:nvPr/>
          </p:nvSpPr>
          <p:spPr>
            <a:xfrm>
              <a:off x="7922975" y="2536425"/>
              <a:ext cx="122925" cy="120025"/>
            </a:xfrm>
            <a:custGeom>
              <a:avLst/>
              <a:gdLst/>
              <a:ahLst/>
              <a:cxnLst/>
              <a:rect l="l" t="t" r="r" b="b"/>
              <a:pathLst>
                <a:path w="4917" h="4801" extrusionOk="0">
                  <a:moveTo>
                    <a:pt x="2460" y="0"/>
                  </a:moveTo>
                  <a:cubicBezTo>
                    <a:pt x="1203" y="0"/>
                    <a:pt x="0" y="1105"/>
                    <a:pt x="58" y="2402"/>
                  </a:cubicBezTo>
                  <a:cubicBezTo>
                    <a:pt x="117" y="3696"/>
                    <a:pt x="1112" y="4801"/>
                    <a:pt x="2460" y="4801"/>
                  </a:cubicBezTo>
                  <a:cubicBezTo>
                    <a:pt x="3714" y="4801"/>
                    <a:pt x="4917" y="3699"/>
                    <a:pt x="4859" y="2402"/>
                  </a:cubicBezTo>
                  <a:cubicBezTo>
                    <a:pt x="4800" y="1105"/>
                    <a:pt x="3805" y="0"/>
                    <a:pt x="24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4" name="Google Shape;2524;p39"/>
            <p:cNvSpPr/>
            <p:nvPr/>
          </p:nvSpPr>
          <p:spPr>
            <a:xfrm>
              <a:off x="8060125" y="2329275"/>
              <a:ext cx="70650" cy="54750"/>
            </a:xfrm>
            <a:custGeom>
              <a:avLst/>
              <a:gdLst/>
              <a:ahLst/>
              <a:cxnLst/>
              <a:rect l="l" t="t" r="r" b="b"/>
              <a:pathLst>
                <a:path w="2826" h="2190" extrusionOk="0">
                  <a:moveTo>
                    <a:pt x="1414" y="1"/>
                  </a:moveTo>
                  <a:cubicBezTo>
                    <a:pt x="3" y="1"/>
                    <a:pt x="1" y="2189"/>
                    <a:pt x="1414" y="2189"/>
                  </a:cubicBezTo>
                  <a:cubicBezTo>
                    <a:pt x="2825" y="2189"/>
                    <a:pt x="2825" y="1"/>
                    <a:pt x="14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39"/>
            <p:cNvSpPr/>
            <p:nvPr/>
          </p:nvSpPr>
          <p:spPr>
            <a:xfrm>
              <a:off x="5279875" y="2128775"/>
              <a:ext cx="1206000" cy="608925"/>
            </a:xfrm>
            <a:custGeom>
              <a:avLst/>
              <a:gdLst/>
              <a:ahLst/>
              <a:cxnLst/>
              <a:rect l="l" t="t" r="r" b="b"/>
              <a:pathLst>
                <a:path w="48240" h="24357" extrusionOk="0">
                  <a:moveTo>
                    <a:pt x="28453" y="13307"/>
                  </a:moveTo>
                  <a:lnTo>
                    <a:pt x="28453" y="13307"/>
                  </a:lnTo>
                  <a:cubicBezTo>
                    <a:pt x="28633" y="14480"/>
                    <a:pt x="28321" y="15630"/>
                    <a:pt x="27615" y="16327"/>
                  </a:cubicBezTo>
                  <a:cubicBezTo>
                    <a:pt x="27310" y="16632"/>
                    <a:pt x="26851" y="16844"/>
                    <a:pt x="26448" y="16844"/>
                  </a:cubicBezTo>
                  <a:cubicBezTo>
                    <a:pt x="26236" y="16844"/>
                    <a:pt x="26039" y="16785"/>
                    <a:pt x="25889" y="16648"/>
                  </a:cubicBezTo>
                  <a:cubicBezTo>
                    <a:pt x="25555" y="16337"/>
                    <a:pt x="25568" y="15752"/>
                    <a:pt x="25758" y="15354"/>
                  </a:cubicBezTo>
                  <a:cubicBezTo>
                    <a:pt x="26011" y="14840"/>
                    <a:pt x="26513" y="14457"/>
                    <a:pt x="26969" y="14158"/>
                  </a:cubicBezTo>
                  <a:cubicBezTo>
                    <a:pt x="27442" y="13839"/>
                    <a:pt x="27939" y="13555"/>
                    <a:pt x="28453" y="13307"/>
                  </a:cubicBezTo>
                  <a:close/>
                  <a:moveTo>
                    <a:pt x="6751" y="1"/>
                  </a:moveTo>
                  <a:cubicBezTo>
                    <a:pt x="4478" y="1"/>
                    <a:pt x="2205" y="286"/>
                    <a:pt x="1" y="872"/>
                  </a:cubicBezTo>
                  <a:lnTo>
                    <a:pt x="1" y="1794"/>
                  </a:lnTo>
                  <a:cubicBezTo>
                    <a:pt x="2201" y="1186"/>
                    <a:pt x="4477" y="891"/>
                    <a:pt x="6754" y="891"/>
                  </a:cubicBezTo>
                  <a:cubicBezTo>
                    <a:pt x="14033" y="891"/>
                    <a:pt x="21325" y="3906"/>
                    <a:pt x="26224" y="9353"/>
                  </a:cubicBezTo>
                  <a:cubicBezTo>
                    <a:pt x="26943" y="10156"/>
                    <a:pt x="27794" y="11210"/>
                    <a:pt x="28225" y="12421"/>
                  </a:cubicBezTo>
                  <a:cubicBezTo>
                    <a:pt x="27612" y="12704"/>
                    <a:pt x="27024" y="13036"/>
                    <a:pt x="26465" y="13414"/>
                  </a:cubicBezTo>
                  <a:cubicBezTo>
                    <a:pt x="25912" y="13786"/>
                    <a:pt x="25289" y="14265"/>
                    <a:pt x="24955" y="14959"/>
                  </a:cubicBezTo>
                  <a:cubicBezTo>
                    <a:pt x="24547" y="15797"/>
                    <a:pt x="24679" y="16757"/>
                    <a:pt x="25279" y="17307"/>
                  </a:cubicBezTo>
                  <a:cubicBezTo>
                    <a:pt x="25608" y="17608"/>
                    <a:pt x="26018" y="17738"/>
                    <a:pt x="26441" y="17738"/>
                  </a:cubicBezTo>
                  <a:cubicBezTo>
                    <a:pt x="27097" y="17738"/>
                    <a:pt x="27784" y="17427"/>
                    <a:pt x="28250" y="16960"/>
                  </a:cubicBezTo>
                  <a:cubicBezTo>
                    <a:pt x="29208" y="16013"/>
                    <a:pt x="29603" y="14480"/>
                    <a:pt x="29304" y="12947"/>
                  </a:cubicBezTo>
                  <a:cubicBezTo>
                    <a:pt x="30757" y="12395"/>
                    <a:pt x="32320" y="12122"/>
                    <a:pt x="33885" y="12122"/>
                  </a:cubicBezTo>
                  <a:cubicBezTo>
                    <a:pt x="36770" y="12122"/>
                    <a:pt x="39661" y="13051"/>
                    <a:pt x="41881" y="14875"/>
                  </a:cubicBezTo>
                  <a:cubicBezTo>
                    <a:pt x="44255" y="16838"/>
                    <a:pt x="46038" y="19774"/>
                    <a:pt x="47178" y="23632"/>
                  </a:cubicBezTo>
                  <a:cubicBezTo>
                    <a:pt x="47224" y="23764"/>
                    <a:pt x="47262" y="23896"/>
                    <a:pt x="47297" y="24028"/>
                  </a:cubicBezTo>
                  <a:cubicBezTo>
                    <a:pt x="47354" y="24227"/>
                    <a:pt x="47537" y="24356"/>
                    <a:pt x="47735" y="24356"/>
                  </a:cubicBezTo>
                  <a:cubicBezTo>
                    <a:pt x="47776" y="24356"/>
                    <a:pt x="47818" y="24351"/>
                    <a:pt x="47859" y="24339"/>
                  </a:cubicBezTo>
                  <a:cubicBezTo>
                    <a:pt x="48100" y="24268"/>
                    <a:pt x="48239" y="24017"/>
                    <a:pt x="48171" y="23777"/>
                  </a:cubicBezTo>
                  <a:cubicBezTo>
                    <a:pt x="48161" y="23726"/>
                    <a:pt x="48146" y="23678"/>
                    <a:pt x="48123" y="23632"/>
                  </a:cubicBezTo>
                  <a:cubicBezTo>
                    <a:pt x="46927" y="19488"/>
                    <a:pt x="45020" y="16314"/>
                    <a:pt x="42446" y="14181"/>
                  </a:cubicBezTo>
                  <a:cubicBezTo>
                    <a:pt x="40077" y="12227"/>
                    <a:pt x="36979" y="11232"/>
                    <a:pt x="33887" y="11232"/>
                  </a:cubicBezTo>
                  <a:cubicBezTo>
                    <a:pt x="32240" y="11232"/>
                    <a:pt x="30596" y="11514"/>
                    <a:pt x="29064" y="12084"/>
                  </a:cubicBezTo>
                  <a:cubicBezTo>
                    <a:pt x="28575" y="10731"/>
                    <a:pt x="27650" y="9604"/>
                    <a:pt x="26885" y="8755"/>
                  </a:cubicBezTo>
                  <a:cubicBezTo>
                    <a:pt x="21815" y="3123"/>
                    <a:pt x="14279" y="1"/>
                    <a:pt x="67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39"/>
            <p:cNvSpPr/>
            <p:nvPr/>
          </p:nvSpPr>
          <p:spPr>
            <a:xfrm>
              <a:off x="7968675" y="190100"/>
              <a:ext cx="241450" cy="1076675"/>
            </a:xfrm>
            <a:custGeom>
              <a:avLst/>
              <a:gdLst/>
              <a:ahLst/>
              <a:cxnLst/>
              <a:rect l="l" t="t" r="r" b="b"/>
              <a:pathLst>
                <a:path w="9658" h="43067" extrusionOk="0">
                  <a:moveTo>
                    <a:pt x="6696" y="11927"/>
                  </a:moveTo>
                  <a:cubicBezTo>
                    <a:pt x="7213" y="11927"/>
                    <a:pt x="7738" y="12124"/>
                    <a:pt x="8089" y="12400"/>
                  </a:cubicBezTo>
                  <a:cubicBezTo>
                    <a:pt x="8343" y="12590"/>
                    <a:pt x="8735" y="12998"/>
                    <a:pt x="8581" y="13585"/>
                  </a:cubicBezTo>
                  <a:cubicBezTo>
                    <a:pt x="8380" y="14324"/>
                    <a:pt x="7464" y="14709"/>
                    <a:pt x="6586" y="14709"/>
                  </a:cubicBezTo>
                  <a:cubicBezTo>
                    <a:pt x="6467" y="14709"/>
                    <a:pt x="6348" y="14702"/>
                    <a:pt x="6233" y="14687"/>
                  </a:cubicBezTo>
                  <a:cubicBezTo>
                    <a:pt x="5571" y="14609"/>
                    <a:pt x="4938" y="14383"/>
                    <a:pt x="4376" y="14029"/>
                  </a:cubicBezTo>
                  <a:cubicBezTo>
                    <a:pt x="4675" y="13251"/>
                    <a:pt x="5141" y="12554"/>
                    <a:pt x="5860" y="12136"/>
                  </a:cubicBezTo>
                  <a:cubicBezTo>
                    <a:pt x="6115" y="11990"/>
                    <a:pt x="6404" y="11927"/>
                    <a:pt x="6696" y="11927"/>
                  </a:cubicBezTo>
                  <a:close/>
                  <a:moveTo>
                    <a:pt x="2169" y="0"/>
                  </a:moveTo>
                  <a:cubicBezTo>
                    <a:pt x="746" y="1761"/>
                    <a:pt x="1" y="4314"/>
                    <a:pt x="133" y="7199"/>
                  </a:cubicBezTo>
                  <a:cubicBezTo>
                    <a:pt x="254" y="9907"/>
                    <a:pt x="1356" y="12770"/>
                    <a:pt x="3309" y="14363"/>
                  </a:cubicBezTo>
                  <a:cubicBezTo>
                    <a:pt x="3152" y="14885"/>
                    <a:pt x="3036" y="15419"/>
                    <a:pt x="2960" y="15956"/>
                  </a:cubicBezTo>
                  <a:cubicBezTo>
                    <a:pt x="2445" y="19252"/>
                    <a:pt x="2468" y="22611"/>
                    <a:pt x="3033" y="25899"/>
                  </a:cubicBezTo>
                  <a:cubicBezTo>
                    <a:pt x="3261" y="27229"/>
                    <a:pt x="3583" y="28584"/>
                    <a:pt x="3882" y="29876"/>
                  </a:cubicBezTo>
                  <a:cubicBezTo>
                    <a:pt x="4637" y="33040"/>
                    <a:pt x="5417" y="36310"/>
                    <a:pt x="4877" y="39484"/>
                  </a:cubicBezTo>
                  <a:cubicBezTo>
                    <a:pt x="4649" y="40802"/>
                    <a:pt x="4206" y="41714"/>
                    <a:pt x="3535" y="42263"/>
                  </a:cubicBezTo>
                  <a:cubicBezTo>
                    <a:pt x="3345" y="42423"/>
                    <a:pt x="3319" y="42707"/>
                    <a:pt x="3476" y="42899"/>
                  </a:cubicBezTo>
                  <a:cubicBezTo>
                    <a:pt x="3563" y="43003"/>
                    <a:pt x="3689" y="43064"/>
                    <a:pt x="3824" y="43066"/>
                  </a:cubicBezTo>
                  <a:cubicBezTo>
                    <a:pt x="3930" y="43066"/>
                    <a:pt x="4031" y="43028"/>
                    <a:pt x="4112" y="42957"/>
                  </a:cubicBezTo>
                  <a:cubicBezTo>
                    <a:pt x="4951" y="42263"/>
                    <a:pt x="5488" y="41184"/>
                    <a:pt x="5764" y="39641"/>
                  </a:cubicBezTo>
                  <a:cubicBezTo>
                    <a:pt x="6339" y="36285"/>
                    <a:pt x="5536" y="32918"/>
                    <a:pt x="4758" y="29673"/>
                  </a:cubicBezTo>
                  <a:cubicBezTo>
                    <a:pt x="4459" y="28379"/>
                    <a:pt x="4135" y="27049"/>
                    <a:pt x="3920" y="25745"/>
                  </a:cubicBezTo>
                  <a:cubicBezTo>
                    <a:pt x="3370" y="22550"/>
                    <a:pt x="3345" y="19290"/>
                    <a:pt x="3846" y="16088"/>
                  </a:cubicBezTo>
                  <a:cubicBezTo>
                    <a:pt x="3907" y="15716"/>
                    <a:pt x="3981" y="15311"/>
                    <a:pt x="4087" y="14903"/>
                  </a:cubicBezTo>
                  <a:cubicBezTo>
                    <a:pt x="4715" y="15260"/>
                    <a:pt x="5407" y="15493"/>
                    <a:pt x="6126" y="15587"/>
                  </a:cubicBezTo>
                  <a:cubicBezTo>
                    <a:pt x="6269" y="15603"/>
                    <a:pt x="6414" y="15612"/>
                    <a:pt x="6562" y="15612"/>
                  </a:cubicBezTo>
                  <a:cubicBezTo>
                    <a:pt x="7788" y="15612"/>
                    <a:pt x="9112" y="15034"/>
                    <a:pt x="9445" y="13824"/>
                  </a:cubicBezTo>
                  <a:cubicBezTo>
                    <a:pt x="9657" y="13046"/>
                    <a:pt x="9358" y="12243"/>
                    <a:pt x="8639" y="11681"/>
                  </a:cubicBezTo>
                  <a:cubicBezTo>
                    <a:pt x="8141" y="11294"/>
                    <a:pt x="7425" y="11032"/>
                    <a:pt x="6700" y="11032"/>
                  </a:cubicBezTo>
                  <a:cubicBezTo>
                    <a:pt x="6256" y="11032"/>
                    <a:pt x="5809" y="11130"/>
                    <a:pt x="5404" y="11356"/>
                  </a:cubicBezTo>
                  <a:cubicBezTo>
                    <a:pt x="4556" y="11848"/>
                    <a:pt x="4003" y="12628"/>
                    <a:pt x="3631" y="13466"/>
                  </a:cubicBezTo>
                  <a:cubicBezTo>
                    <a:pt x="2038" y="12015"/>
                    <a:pt x="1128" y="9525"/>
                    <a:pt x="1032" y="7151"/>
                  </a:cubicBezTo>
                  <a:cubicBezTo>
                    <a:pt x="900" y="4144"/>
                    <a:pt x="1764" y="1558"/>
                    <a:pt x="33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39"/>
            <p:cNvSpPr/>
            <p:nvPr/>
          </p:nvSpPr>
          <p:spPr>
            <a:xfrm>
              <a:off x="5775300" y="400400"/>
              <a:ext cx="2461475" cy="2334200"/>
            </a:xfrm>
            <a:custGeom>
              <a:avLst/>
              <a:gdLst/>
              <a:ahLst/>
              <a:cxnLst/>
              <a:rect l="l" t="t" r="r" b="b"/>
              <a:pathLst>
                <a:path w="98459" h="93368" extrusionOk="0">
                  <a:moveTo>
                    <a:pt x="19320" y="0"/>
                  </a:moveTo>
                  <a:cubicBezTo>
                    <a:pt x="17975" y="0"/>
                    <a:pt x="16801" y="224"/>
                    <a:pt x="15861" y="718"/>
                  </a:cubicBezTo>
                  <a:cubicBezTo>
                    <a:pt x="6840" y="5437"/>
                    <a:pt x="20843" y="37519"/>
                    <a:pt x="20843" y="37519"/>
                  </a:cubicBezTo>
                  <a:cubicBezTo>
                    <a:pt x="20843" y="37519"/>
                    <a:pt x="16567" y="40729"/>
                    <a:pt x="11932" y="45078"/>
                  </a:cubicBezTo>
                  <a:cubicBezTo>
                    <a:pt x="7739" y="49020"/>
                    <a:pt x="3246" y="53894"/>
                    <a:pt x="1366" y="58159"/>
                  </a:cubicBezTo>
                  <a:cubicBezTo>
                    <a:pt x="23" y="61227"/>
                    <a:pt x="1" y="63970"/>
                    <a:pt x="2372" y="65850"/>
                  </a:cubicBezTo>
                  <a:cubicBezTo>
                    <a:pt x="4560" y="67588"/>
                    <a:pt x="8301" y="68202"/>
                    <a:pt x="12493" y="68202"/>
                  </a:cubicBezTo>
                  <a:cubicBezTo>
                    <a:pt x="22574" y="68202"/>
                    <a:pt x="35267" y="64652"/>
                    <a:pt x="35267" y="64652"/>
                  </a:cubicBezTo>
                  <a:cubicBezTo>
                    <a:pt x="35267" y="64652"/>
                    <a:pt x="42181" y="93368"/>
                    <a:pt x="52144" y="93368"/>
                  </a:cubicBezTo>
                  <a:cubicBezTo>
                    <a:pt x="52649" y="93368"/>
                    <a:pt x="53161" y="93294"/>
                    <a:pt x="53680" y="93140"/>
                  </a:cubicBezTo>
                  <a:cubicBezTo>
                    <a:pt x="64461" y="89928"/>
                    <a:pt x="68008" y="59429"/>
                    <a:pt x="68008" y="59429"/>
                  </a:cubicBezTo>
                  <a:cubicBezTo>
                    <a:pt x="68008" y="59429"/>
                    <a:pt x="75887" y="60914"/>
                    <a:pt x="83375" y="60914"/>
                  </a:cubicBezTo>
                  <a:cubicBezTo>
                    <a:pt x="89700" y="60914"/>
                    <a:pt x="95747" y="59854"/>
                    <a:pt x="96531" y="55943"/>
                  </a:cubicBezTo>
                  <a:cubicBezTo>
                    <a:pt x="98459" y="46299"/>
                    <a:pt x="74237" y="33636"/>
                    <a:pt x="74237" y="33636"/>
                  </a:cubicBezTo>
                  <a:cubicBezTo>
                    <a:pt x="74237" y="33636"/>
                    <a:pt x="87318" y="6947"/>
                    <a:pt x="78943" y="4563"/>
                  </a:cubicBezTo>
                  <a:cubicBezTo>
                    <a:pt x="78336" y="4391"/>
                    <a:pt x="77669" y="4309"/>
                    <a:pt x="76952" y="4309"/>
                  </a:cubicBezTo>
                  <a:cubicBezTo>
                    <a:pt x="76468" y="4309"/>
                    <a:pt x="75961" y="4346"/>
                    <a:pt x="75435" y="4419"/>
                  </a:cubicBezTo>
                  <a:lnTo>
                    <a:pt x="75422" y="4419"/>
                  </a:lnTo>
                  <a:cubicBezTo>
                    <a:pt x="74475" y="4550"/>
                    <a:pt x="73538" y="4755"/>
                    <a:pt x="72621" y="5029"/>
                  </a:cubicBezTo>
                  <a:cubicBezTo>
                    <a:pt x="63215" y="7750"/>
                    <a:pt x="50529" y="17355"/>
                    <a:pt x="50529" y="17355"/>
                  </a:cubicBezTo>
                  <a:cubicBezTo>
                    <a:pt x="46443" y="10944"/>
                    <a:pt x="28721" y="0"/>
                    <a:pt x="193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39"/>
            <p:cNvSpPr/>
            <p:nvPr/>
          </p:nvSpPr>
          <p:spPr>
            <a:xfrm>
              <a:off x="5775300" y="508100"/>
              <a:ext cx="2461475" cy="2226500"/>
            </a:xfrm>
            <a:custGeom>
              <a:avLst/>
              <a:gdLst/>
              <a:ahLst/>
              <a:cxnLst/>
              <a:rect l="l" t="t" r="r" b="b"/>
              <a:pathLst>
                <a:path w="98459" h="89060" extrusionOk="0">
                  <a:moveTo>
                    <a:pt x="76954" y="1"/>
                  </a:moveTo>
                  <a:cubicBezTo>
                    <a:pt x="76470" y="1"/>
                    <a:pt x="75962" y="38"/>
                    <a:pt x="75435" y="111"/>
                  </a:cubicBezTo>
                  <a:cubicBezTo>
                    <a:pt x="83485" y="5681"/>
                    <a:pt x="72730" y="28695"/>
                    <a:pt x="72730" y="28695"/>
                  </a:cubicBezTo>
                  <a:cubicBezTo>
                    <a:pt x="72730" y="28695"/>
                    <a:pt x="98127" y="44041"/>
                    <a:pt x="92807" y="51432"/>
                  </a:cubicBezTo>
                  <a:cubicBezTo>
                    <a:pt x="90815" y="54201"/>
                    <a:pt x="86615" y="55067"/>
                    <a:pt x="82142" y="55067"/>
                  </a:cubicBezTo>
                  <a:cubicBezTo>
                    <a:pt x="74673" y="55067"/>
                    <a:pt x="66440" y="52653"/>
                    <a:pt x="66440" y="52653"/>
                  </a:cubicBezTo>
                  <a:cubicBezTo>
                    <a:pt x="66440" y="52653"/>
                    <a:pt x="65264" y="82230"/>
                    <a:pt x="53658" y="83537"/>
                  </a:cubicBezTo>
                  <a:cubicBezTo>
                    <a:pt x="53396" y="83567"/>
                    <a:pt x="53137" y="83581"/>
                    <a:pt x="52881" y="83581"/>
                  </a:cubicBezTo>
                  <a:cubicBezTo>
                    <a:pt x="41773" y="83581"/>
                    <a:pt x="36095" y="56547"/>
                    <a:pt x="36095" y="56547"/>
                  </a:cubicBezTo>
                  <a:cubicBezTo>
                    <a:pt x="36095" y="56547"/>
                    <a:pt x="21618" y="61123"/>
                    <a:pt x="12406" y="61123"/>
                  </a:cubicBezTo>
                  <a:cubicBezTo>
                    <a:pt x="8841" y="61123"/>
                    <a:pt x="6064" y="60437"/>
                    <a:pt x="5221" y="58535"/>
                  </a:cubicBezTo>
                  <a:cubicBezTo>
                    <a:pt x="3461" y="54558"/>
                    <a:pt x="7906" y="46665"/>
                    <a:pt x="11932" y="40770"/>
                  </a:cubicBezTo>
                  <a:lnTo>
                    <a:pt x="11932" y="40770"/>
                  </a:lnTo>
                  <a:cubicBezTo>
                    <a:pt x="7739" y="44712"/>
                    <a:pt x="3246" y="49586"/>
                    <a:pt x="1366" y="53851"/>
                  </a:cubicBezTo>
                  <a:cubicBezTo>
                    <a:pt x="23" y="56919"/>
                    <a:pt x="1" y="59662"/>
                    <a:pt x="2372" y="61542"/>
                  </a:cubicBezTo>
                  <a:cubicBezTo>
                    <a:pt x="4560" y="63280"/>
                    <a:pt x="8301" y="63894"/>
                    <a:pt x="12493" y="63894"/>
                  </a:cubicBezTo>
                  <a:cubicBezTo>
                    <a:pt x="22574" y="63894"/>
                    <a:pt x="35267" y="60344"/>
                    <a:pt x="35267" y="60344"/>
                  </a:cubicBezTo>
                  <a:cubicBezTo>
                    <a:pt x="35267" y="60344"/>
                    <a:pt x="42181" y="89060"/>
                    <a:pt x="52144" y="89060"/>
                  </a:cubicBezTo>
                  <a:cubicBezTo>
                    <a:pt x="52649" y="89060"/>
                    <a:pt x="53161" y="88986"/>
                    <a:pt x="53680" y="88832"/>
                  </a:cubicBezTo>
                  <a:cubicBezTo>
                    <a:pt x="64461" y="85620"/>
                    <a:pt x="68008" y="55121"/>
                    <a:pt x="68008" y="55121"/>
                  </a:cubicBezTo>
                  <a:cubicBezTo>
                    <a:pt x="68008" y="55121"/>
                    <a:pt x="75887" y="56606"/>
                    <a:pt x="83375" y="56606"/>
                  </a:cubicBezTo>
                  <a:cubicBezTo>
                    <a:pt x="89700" y="56606"/>
                    <a:pt x="95747" y="55546"/>
                    <a:pt x="96531" y="51635"/>
                  </a:cubicBezTo>
                  <a:cubicBezTo>
                    <a:pt x="98459" y="41991"/>
                    <a:pt x="74239" y="29328"/>
                    <a:pt x="74239" y="29328"/>
                  </a:cubicBezTo>
                  <a:cubicBezTo>
                    <a:pt x="74239" y="29328"/>
                    <a:pt x="87321" y="2639"/>
                    <a:pt x="78946" y="255"/>
                  </a:cubicBezTo>
                  <a:cubicBezTo>
                    <a:pt x="78338" y="83"/>
                    <a:pt x="77671" y="1"/>
                    <a:pt x="76954" y="1"/>
                  </a:cubicBez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39"/>
            <p:cNvSpPr/>
            <p:nvPr/>
          </p:nvSpPr>
          <p:spPr>
            <a:xfrm>
              <a:off x="5925700" y="1798550"/>
              <a:ext cx="152325" cy="137325"/>
            </a:xfrm>
            <a:custGeom>
              <a:avLst/>
              <a:gdLst/>
              <a:ahLst/>
              <a:cxnLst/>
              <a:rect l="l" t="t" r="r" b="b"/>
              <a:pathLst>
                <a:path w="6093" h="5493" extrusionOk="0">
                  <a:moveTo>
                    <a:pt x="3010" y="1"/>
                  </a:moveTo>
                  <a:cubicBezTo>
                    <a:pt x="2519" y="1"/>
                    <a:pt x="2074" y="168"/>
                    <a:pt x="1642" y="437"/>
                  </a:cubicBezTo>
                  <a:cubicBezTo>
                    <a:pt x="705" y="741"/>
                    <a:pt x="1" y="1805"/>
                    <a:pt x="39" y="2768"/>
                  </a:cubicBezTo>
                  <a:cubicBezTo>
                    <a:pt x="94" y="4264"/>
                    <a:pt x="1420" y="5493"/>
                    <a:pt x="2875" y="5493"/>
                  </a:cubicBezTo>
                  <a:cubicBezTo>
                    <a:pt x="3082" y="5493"/>
                    <a:pt x="3292" y="5468"/>
                    <a:pt x="3502" y="5415"/>
                  </a:cubicBezTo>
                  <a:cubicBezTo>
                    <a:pt x="5115" y="5010"/>
                    <a:pt x="6093" y="3224"/>
                    <a:pt x="5437" y="1671"/>
                  </a:cubicBezTo>
                  <a:cubicBezTo>
                    <a:pt x="5123" y="921"/>
                    <a:pt x="4492" y="349"/>
                    <a:pt x="3714" y="111"/>
                  </a:cubicBezTo>
                  <a:cubicBezTo>
                    <a:pt x="3468" y="35"/>
                    <a:pt x="3234" y="1"/>
                    <a:pt x="3010" y="1"/>
                  </a:cubicBez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39"/>
            <p:cNvSpPr/>
            <p:nvPr/>
          </p:nvSpPr>
          <p:spPr>
            <a:xfrm>
              <a:off x="6071875" y="1414875"/>
              <a:ext cx="315825" cy="286225"/>
            </a:xfrm>
            <a:custGeom>
              <a:avLst/>
              <a:gdLst/>
              <a:ahLst/>
              <a:cxnLst/>
              <a:rect l="l" t="t" r="r" b="b"/>
              <a:pathLst>
                <a:path w="12633" h="11449" extrusionOk="0">
                  <a:moveTo>
                    <a:pt x="11464" y="0"/>
                  </a:moveTo>
                  <a:cubicBezTo>
                    <a:pt x="11378" y="0"/>
                    <a:pt x="11287" y="15"/>
                    <a:pt x="11194" y="46"/>
                  </a:cubicBezTo>
                  <a:cubicBezTo>
                    <a:pt x="8529" y="938"/>
                    <a:pt x="6308" y="2820"/>
                    <a:pt x="4309" y="4742"/>
                  </a:cubicBezTo>
                  <a:cubicBezTo>
                    <a:pt x="2820" y="6176"/>
                    <a:pt x="0" y="8795"/>
                    <a:pt x="198" y="11050"/>
                  </a:cubicBezTo>
                  <a:cubicBezTo>
                    <a:pt x="217" y="11275"/>
                    <a:pt x="378" y="11449"/>
                    <a:pt x="596" y="11449"/>
                  </a:cubicBezTo>
                  <a:cubicBezTo>
                    <a:pt x="631" y="11449"/>
                    <a:pt x="667" y="11444"/>
                    <a:pt x="704" y="11435"/>
                  </a:cubicBezTo>
                  <a:cubicBezTo>
                    <a:pt x="2688" y="10941"/>
                    <a:pt x="4443" y="8203"/>
                    <a:pt x="5877" y="6815"/>
                  </a:cubicBezTo>
                  <a:cubicBezTo>
                    <a:pt x="7833" y="4925"/>
                    <a:pt x="10143" y="3461"/>
                    <a:pt x="12076" y="1558"/>
                  </a:cubicBezTo>
                  <a:cubicBezTo>
                    <a:pt x="12632" y="1011"/>
                    <a:pt x="12189" y="0"/>
                    <a:pt x="11464" y="0"/>
                  </a:cubicBez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39"/>
            <p:cNvSpPr/>
            <p:nvPr/>
          </p:nvSpPr>
          <p:spPr>
            <a:xfrm>
              <a:off x="6781475" y="2063475"/>
              <a:ext cx="240350" cy="410375"/>
            </a:xfrm>
            <a:custGeom>
              <a:avLst/>
              <a:gdLst/>
              <a:ahLst/>
              <a:cxnLst/>
              <a:rect l="l" t="t" r="r" b="b"/>
              <a:pathLst>
                <a:path w="9614" h="16415" extrusionOk="0">
                  <a:moveTo>
                    <a:pt x="615" y="0"/>
                  </a:moveTo>
                  <a:cubicBezTo>
                    <a:pt x="370" y="0"/>
                    <a:pt x="131" y="168"/>
                    <a:pt x="122" y="490"/>
                  </a:cubicBezTo>
                  <a:cubicBezTo>
                    <a:pt x="0" y="4386"/>
                    <a:pt x="948" y="8223"/>
                    <a:pt x="2708" y="11724"/>
                  </a:cubicBezTo>
                  <a:cubicBezTo>
                    <a:pt x="3665" y="13629"/>
                    <a:pt x="5560" y="16414"/>
                    <a:pt x="7905" y="16414"/>
                  </a:cubicBezTo>
                  <a:cubicBezTo>
                    <a:pt x="8168" y="16414"/>
                    <a:pt x="8436" y="16379"/>
                    <a:pt x="8709" y="16304"/>
                  </a:cubicBezTo>
                  <a:cubicBezTo>
                    <a:pt x="9289" y="16145"/>
                    <a:pt x="9613" y="15532"/>
                    <a:pt x="9474" y="14957"/>
                  </a:cubicBezTo>
                  <a:cubicBezTo>
                    <a:pt x="8967" y="12890"/>
                    <a:pt x="6389" y="11595"/>
                    <a:pt x="5340" y="9657"/>
                  </a:cubicBezTo>
                  <a:cubicBezTo>
                    <a:pt x="3754" y="6729"/>
                    <a:pt x="2234" y="3484"/>
                    <a:pt x="1115" y="356"/>
                  </a:cubicBezTo>
                  <a:cubicBezTo>
                    <a:pt x="1028" y="116"/>
                    <a:pt x="819" y="0"/>
                    <a:pt x="615" y="0"/>
                  </a:cubicBez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39"/>
            <p:cNvSpPr/>
            <p:nvPr/>
          </p:nvSpPr>
          <p:spPr>
            <a:xfrm>
              <a:off x="7034525" y="2448325"/>
              <a:ext cx="134800" cy="131625"/>
            </a:xfrm>
            <a:custGeom>
              <a:avLst/>
              <a:gdLst/>
              <a:ahLst/>
              <a:cxnLst/>
              <a:rect l="l" t="t" r="r" b="b"/>
              <a:pathLst>
                <a:path w="5392" h="5265" extrusionOk="0">
                  <a:moveTo>
                    <a:pt x="2696" y="1"/>
                  </a:moveTo>
                  <a:cubicBezTo>
                    <a:pt x="1318" y="1"/>
                    <a:pt x="1" y="1212"/>
                    <a:pt x="64" y="2633"/>
                  </a:cubicBezTo>
                  <a:cubicBezTo>
                    <a:pt x="127" y="4054"/>
                    <a:pt x="1219" y="5265"/>
                    <a:pt x="2696" y="5265"/>
                  </a:cubicBezTo>
                  <a:cubicBezTo>
                    <a:pt x="4071" y="5265"/>
                    <a:pt x="5391" y="4054"/>
                    <a:pt x="5328" y="2633"/>
                  </a:cubicBezTo>
                  <a:cubicBezTo>
                    <a:pt x="5264" y="1212"/>
                    <a:pt x="4170" y="1"/>
                    <a:pt x="2696" y="1"/>
                  </a:cubicBez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39"/>
            <p:cNvSpPr/>
            <p:nvPr/>
          </p:nvSpPr>
          <p:spPr>
            <a:xfrm>
              <a:off x="7480675" y="1766075"/>
              <a:ext cx="361900" cy="65975"/>
            </a:xfrm>
            <a:custGeom>
              <a:avLst/>
              <a:gdLst/>
              <a:ahLst/>
              <a:cxnLst/>
              <a:rect l="l" t="t" r="r" b="b"/>
              <a:pathLst>
                <a:path w="14476" h="2639" extrusionOk="0">
                  <a:moveTo>
                    <a:pt x="1709" y="1"/>
                  </a:moveTo>
                  <a:cubicBezTo>
                    <a:pt x="1240" y="1"/>
                    <a:pt x="771" y="28"/>
                    <a:pt x="302" y="95"/>
                  </a:cubicBezTo>
                  <a:cubicBezTo>
                    <a:pt x="34" y="133"/>
                    <a:pt x="1" y="556"/>
                    <a:pt x="226" y="670"/>
                  </a:cubicBezTo>
                  <a:cubicBezTo>
                    <a:pt x="2359" y="1761"/>
                    <a:pt x="5745" y="2638"/>
                    <a:pt x="8841" y="2638"/>
                  </a:cubicBezTo>
                  <a:cubicBezTo>
                    <a:pt x="10764" y="2638"/>
                    <a:pt x="12575" y="2300"/>
                    <a:pt x="13905" y="1463"/>
                  </a:cubicBezTo>
                  <a:cubicBezTo>
                    <a:pt x="14475" y="1107"/>
                    <a:pt x="14266" y="168"/>
                    <a:pt x="13564" y="168"/>
                  </a:cubicBezTo>
                  <a:cubicBezTo>
                    <a:pt x="13561" y="168"/>
                    <a:pt x="13558" y="168"/>
                    <a:pt x="13555" y="168"/>
                  </a:cubicBezTo>
                  <a:cubicBezTo>
                    <a:pt x="11593" y="189"/>
                    <a:pt x="9708" y="478"/>
                    <a:pt x="7757" y="478"/>
                  </a:cubicBezTo>
                  <a:cubicBezTo>
                    <a:pt x="7346" y="478"/>
                    <a:pt x="6932" y="465"/>
                    <a:pt x="6513" y="434"/>
                  </a:cubicBezTo>
                  <a:cubicBezTo>
                    <a:pt x="4911" y="317"/>
                    <a:pt x="3311" y="1"/>
                    <a:pt x="1709" y="1"/>
                  </a:cubicBez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39"/>
            <p:cNvSpPr/>
            <p:nvPr/>
          </p:nvSpPr>
          <p:spPr>
            <a:xfrm>
              <a:off x="7899350" y="1688650"/>
              <a:ext cx="85500" cy="66325"/>
            </a:xfrm>
            <a:custGeom>
              <a:avLst/>
              <a:gdLst/>
              <a:ahLst/>
              <a:cxnLst/>
              <a:rect l="l" t="t" r="r" b="b"/>
              <a:pathLst>
                <a:path w="3420" h="2653" extrusionOk="0">
                  <a:moveTo>
                    <a:pt x="1710" y="0"/>
                  </a:moveTo>
                  <a:cubicBezTo>
                    <a:pt x="3" y="0"/>
                    <a:pt x="0" y="2652"/>
                    <a:pt x="1710" y="2652"/>
                  </a:cubicBezTo>
                  <a:cubicBezTo>
                    <a:pt x="3420" y="2652"/>
                    <a:pt x="3420" y="0"/>
                    <a:pt x="1710" y="0"/>
                  </a:cubicBez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39"/>
            <p:cNvSpPr/>
            <p:nvPr/>
          </p:nvSpPr>
          <p:spPr>
            <a:xfrm>
              <a:off x="6972650" y="1105750"/>
              <a:ext cx="88050" cy="103825"/>
            </a:xfrm>
            <a:custGeom>
              <a:avLst/>
              <a:gdLst/>
              <a:ahLst/>
              <a:cxnLst/>
              <a:rect l="l" t="t" r="r" b="b"/>
              <a:pathLst>
                <a:path w="3522" h="4153" extrusionOk="0">
                  <a:moveTo>
                    <a:pt x="1127" y="1"/>
                  </a:moveTo>
                  <a:cubicBezTo>
                    <a:pt x="984" y="1"/>
                    <a:pt x="847" y="32"/>
                    <a:pt x="723" y="97"/>
                  </a:cubicBezTo>
                  <a:cubicBezTo>
                    <a:pt x="67" y="442"/>
                    <a:pt x="1" y="1607"/>
                    <a:pt x="573" y="2699"/>
                  </a:cubicBezTo>
                  <a:cubicBezTo>
                    <a:pt x="1037" y="3586"/>
                    <a:pt x="1781" y="4152"/>
                    <a:pt x="2396" y="4152"/>
                  </a:cubicBezTo>
                  <a:cubicBezTo>
                    <a:pt x="2539" y="4152"/>
                    <a:pt x="2676" y="4121"/>
                    <a:pt x="2800" y="4057"/>
                  </a:cubicBezTo>
                  <a:cubicBezTo>
                    <a:pt x="3456" y="3712"/>
                    <a:pt x="3522" y="2547"/>
                    <a:pt x="2949" y="1455"/>
                  </a:cubicBezTo>
                  <a:cubicBezTo>
                    <a:pt x="2483" y="568"/>
                    <a:pt x="1741" y="1"/>
                    <a:pt x="11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39"/>
            <p:cNvSpPr/>
            <p:nvPr/>
          </p:nvSpPr>
          <p:spPr>
            <a:xfrm>
              <a:off x="6594200" y="1341500"/>
              <a:ext cx="88050" cy="103800"/>
            </a:xfrm>
            <a:custGeom>
              <a:avLst/>
              <a:gdLst/>
              <a:ahLst/>
              <a:cxnLst/>
              <a:rect l="l" t="t" r="r" b="b"/>
              <a:pathLst>
                <a:path w="3522" h="4152" extrusionOk="0">
                  <a:moveTo>
                    <a:pt x="1126" y="0"/>
                  </a:moveTo>
                  <a:cubicBezTo>
                    <a:pt x="983" y="0"/>
                    <a:pt x="847" y="31"/>
                    <a:pt x="723" y="96"/>
                  </a:cubicBezTo>
                  <a:cubicBezTo>
                    <a:pt x="69" y="440"/>
                    <a:pt x="1" y="1605"/>
                    <a:pt x="573" y="2700"/>
                  </a:cubicBezTo>
                  <a:cubicBezTo>
                    <a:pt x="1039" y="3584"/>
                    <a:pt x="1781" y="4151"/>
                    <a:pt x="2395" y="4151"/>
                  </a:cubicBezTo>
                  <a:cubicBezTo>
                    <a:pt x="2539" y="4151"/>
                    <a:pt x="2675" y="4120"/>
                    <a:pt x="2800" y="4055"/>
                  </a:cubicBezTo>
                  <a:cubicBezTo>
                    <a:pt x="3456" y="3710"/>
                    <a:pt x="3522" y="2545"/>
                    <a:pt x="2949" y="1453"/>
                  </a:cubicBezTo>
                  <a:cubicBezTo>
                    <a:pt x="2485" y="566"/>
                    <a:pt x="1741" y="0"/>
                    <a:pt x="11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39"/>
            <p:cNvSpPr/>
            <p:nvPr/>
          </p:nvSpPr>
          <p:spPr>
            <a:xfrm>
              <a:off x="6791025" y="1247875"/>
              <a:ext cx="157025" cy="120350"/>
            </a:xfrm>
            <a:custGeom>
              <a:avLst/>
              <a:gdLst/>
              <a:ahLst/>
              <a:cxnLst/>
              <a:rect l="l" t="t" r="r" b="b"/>
              <a:pathLst>
                <a:path w="6281" h="4814" extrusionOk="0">
                  <a:moveTo>
                    <a:pt x="6060" y="0"/>
                  </a:moveTo>
                  <a:lnTo>
                    <a:pt x="6060" y="0"/>
                  </a:lnTo>
                  <a:cubicBezTo>
                    <a:pt x="5784" y="1472"/>
                    <a:pt x="5123" y="2706"/>
                    <a:pt x="4011" y="3382"/>
                  </a:cubicBezTo>
                  <a:cubicBezTo>
                    <a:pt x="3469" y="3747"/>
                    <a:pt x="2807" y="3924"/>
                    <a:pt x="2141" y="4119"/>
                  </a:cubicBezTo>
                  <a:lnTo>
                    <a:pt x="1095" y="4317"/>
                  </a:lnTo>
                  <a:cubicBezTo>
                    <a:pt x="735" y="4375"/>
                    <a:pt x="373" y="4403"/>
                    <a:pt x="1" y="4489"/>
                  </a:cubicBezTo>
                  <a:cubicBezTo>
                    <a:pt x="355" y="4608"/>
                    <a:pt x="725" y="4666"/>
                    <a:pt x="1097" y="4758"/>
                  </a:cubicBezTo>
                  <a:cubicBezTo>
                    <a:pt x="1451" y="4796"/>
                    <a:pt x="1808" y="4814"/>
                    <a:pt x="2166" y="4814"/>
                  </a:cubicBezTo>
                  <a:cubicBezTo>
                    <a:pt x="2190" y="4814"/>
                    <a:pt x="2214" y="4814"/>
                    <a:pt x="2237" y="4813"/>
                  </a:cubicBezTo>
                  <a:cubicBezTo>
                    <a:pt x="3000" y="4750"/>
                    <a:pt x="3793" y="4583"/>
                    <a:pt x="4489" y="4142"/>
                  </a:cubicBezTo>
                  <a:cubicBezTo>
                    <a:pt x="5173" y="3701"/>
                    <a:pt x="5726" y="3035"/>
                    <a:pt x="5986" y="2280"/>
                  </a:cubicBezTo>
                  <a:cubicBezTo>
                    <a:pt x="6255" y="1548"/>
                    <a:pt x="6280" y="748"/>
                    <a:pt x="60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39"/>
            <p:cNvSpPr/>
            <p:nvPr/>
          </p:nvSpPr>
          <p:spPr>
            <a:xfrm>
              <a:off x="7054925" y="1183675"/>
              <a:ext cx="126800" cy="120975"/>
            </a:xfrm>
            <a:custGeom>
              <a:avLst/>
              <a:gdLst/>
              <a:ahLst/>
              <a:cxnLst/>
              <a:rect l="l" t="t" r="r" b="b"/>
              <a:pathLst>
                <a:path w="5072" h="4839" extrusionOk="0">
                  <a:moveTo>
                    <a:pt x="2464" y="1"/>
                  </a:moveTo>
                  <a:cubicBezTo>
                    <a:pt x="2435" y="1"/>
                    <a:pt x="2406" y="1"/>
                    <a:pt x="2376" y="2"/>
                  </a:cubicBezTo>
                  <a:cubicBezTo>
                    <a:pt x="1041" y="53"/>
                    <a:pt x="0" y="1173"/>
                    <a:pt x="48" y="2508"/>
                  </a:cubicBezTo>
                  <a:cubicBezTo>
                    <a:pt x="84" y="3485"/>
                    <a:pt x="704" y="4347"/>
                    <a:pt x="1621" y="4686"/>
                  </a:cubicBezTo>
                  <a:cubicBezTo>
                    <a:pt x="1896" y="4789"/>
                    <a:pt x="2182" y="4838"/>
                    <a:pt x="2465" y="4838"/>
                  </a:cubicBezTo>
                  <a:cubicBezTo>
                    <a:pt x="3125" y="4838"/>
                    <a:pt x="3772" y="4567"/>
                    <a:pt x="4238" y="4065"/>
                  </a:cubicBezTo>
                  <a:cubicBezTo>
                    <a:pt x="4904" y="3349"/>
                    <a:pt x="5072" y="2302"/>
                    <a:pt x="4664" y="1413"/>
                  </a:cubicBezTo>
                  <a:cubicBezTo>
                    <a:pt x="4271" y="551"/>
                    <a:pt x="3408" y="1"/>
                    <a:pt x="24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39"/>
            <p:cNvSpPr/>
            <p:nvPr/>
          </p:nvSpPr>
          <p:spPr>
            <a:xfrm>
              <a:off x="6637025" y="1445275"/>
              <a:ext cx="126850" cy="120950"/>
            </a:xfrm>
            <a:custGeom>
              <a:avLst/>
              <a:gdLst/>
              <a:ahLst/>
              <a:cxnLst/>
              <a:rect l="l" t="t" r="r" b="b"/>
              <a:pathLst>
                <a:path w="5074" h="4838" extrusionOk="0">
                  <a:moveTo>
                    <a:pt x="2473" y="1"/>
                  </a:moveTo>
                  <a:cubicBezTo>
                    <a:pt x="2441" y="1"/>
                    <a:pt x="2410" y="2"/>
                    <a:pt x="2379" y="3"/>
                  </a:cubicBezTo>
                  <a:cubicBezTo>
                    <a:pt x="1044" y="51"/>
                    <a:pt x="0" y="1173"/>
                    <a:pt x="51" y="2508"/>
                  </a:cubicBezTo>
                  <a:cubicBezTo>
                    <a:pt x="86" y="3486"/>
                    <a:pt x="707" y="4345"/>
                    <a:pt x="1624" y="4687"/>
                  </a:cubicBezTo>
                  <a:cubicBezTo>
                    <a:pt x="1899" y="4788"/>
                    <a:pt x="2184" y="4838"/>
                    <a:pt x="2467" y="4838"/>
                  </a:cubicBezTo>
                  <a:cubicBezTo>
                    <a:pt x="3127" y="4838"/>
                    <a:pt x="3773" y="4568"/>
                    <a:pt x="4238" y="4066"/>
                  </a:cubicBezTo>
                  <a:cubicBezTo>
                    <a:pt x="4904" y="3349"/>
                    <a:pt x="5074" y="2300"/>
                    <a:pt x="4666" y="1411"/>
                  </a:cubicBezTo>
                  <a:cubicBezTo>
                    <a:pt x="4271" y="551"/>
                    <a:pt x="3414" y="1"/>
                    <a:pt x="24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39"/>
            <p:cNvSpPr/>
            <p:nvPr/>
          </p:nvSpPr>
          <p:spPr>
            <a:xfrm>
              <a:off x="5510550" y="237125"/>
              <a:ext cx="1400650" cy="853325"/>
            </a:xfrm>
            <a:custGeom>
              <a:avLst/>
              <a:gdLst/>
              <a:ahLst/>
              <a:cxnLst/>
              <a:rect l="l" t="t" r="r" b="b"/>
              <a:pathLst>
                <a:path w="56026" h="34133" extrusionOk="0">
                  <a:moveTo>
                    <a:pt x="415" y="21409"/>
                  </a:moveTo>
                  <a:cubicBezTo>
                    <a:pt x="368" y="21741"/>
                    <a:pt x="360" y="22075"/>
                    <a:pt x="386" y="22407"/>
                  </a:cubicBezTo>
                  <a:lnTo>
                    <a:pt x="386" y="22407"/>
                  </a:lnTo>
                  <a:cubicBezTo>
                    <a:pt x="414" y="22076"/>
                    <a:pt x="427" y="21743"/>
                    <a:pt x="415" y="21409"/>
                  </a:cubicBezTo>
                  <a:close/>
                  <a:moveTo>
                    <a:pt x="32490" y="0"/>
                  </a:moveTo>
                  <a:cubicBezTo>
                    <a:pt x="28709" y="0"/>
                    <a:pt x="25908" y="2983"/>
                    <a:pt x="23933" y="5926"/>
                  </a:cubicBezTo>
                  <a:cubicBezTo>
                    <a:pt x="21331" y="9800"/>
                    <a:pt x="19558" y="14174"/>
                    <a:pt x="17582" y="18379"/>
                  </a:cubicBezTo>
                  <a:cubicBezTo>
                    <a:pt x="15541" y="22720"/>
                    <a:pt x="12867" y="28514"/>
                    <a:pt x="7972" y="28514"/>
                  </a:cubicBezTo>
                  <a:cubicBezTo>
                    <a:pt x="6950" y="28514"/>
                    <a:pt x="5832" y="28262"/>
                    <a:pt x="4602" y="27691"/>
                  </a:cubicBezTo>
                  <a:cubicBezTo>
                    <a:pt x="3379" y="27121"/>
                    <a:pt x="2249" y="26306"/>
                    <a:pt x="1456" y="25216"/>
                  </a:cubicBezTo>
                  <a:cubicBezTo>
                    <a:pt x="860" y="24398"/>
                    <a:pt x="466" y="23413"/>
                    <a:pt x="386" y="22407"/>
                  </a:cubicBezTo>
                  <a:lnTo>
                    <a:pt x="386" y="22407"/>
                  </a:lnTo>
                  <a:cubicBezTo>
                    <a:pt x="286" y="23624"/>
                    <a:pt x="0" y="24830"/>
                    <a:pt x="134" y="26070"/>
                  </a:cubicBezTo>
                  <a:cubicBezTo>
                    <a:pt x="306" y="27656"/>
                    <a:pt x="4017" y="32565"/>
                    <a:pt x="7860" y="32760"/>
                  </a:cubicBezTo>
                  <a:cubicBezTo>
                    <a:pt x="8328" y="32784"/>
                    <a:pt x="8807" y="32797"/>
                    <a:pt x="9292" y="32797"/>
                  </a:cubicBezTo>
                  <a:cubicBezTo>
                    <a:pt x="14918" y="32797"/>
                    <a:pt x="21445" y="31095"/>
                    <a:pt x="23821" y="25568"/>
                  </a:cubicBezTo>
                  <a:cubicBezTo>
                    <a:pt x="23895" y="25394"/>
                    <a:pt x="24057" y="25125"/>
                    <a:pt x="24057" y="24930"/>
                  </a:cubicBezTo>
                  <a:lnTo>
                    <a:pt x="27238" y="34133"/>
                  </a:lnTo>
                  <a:lnTo>
                    <a:pt x="56025" y="15730"/>
                  </a:lnTo>
                  <a:cubicBezTo>
                    <a:pt x="56025" y="15730"/>
                    <a:pt x="45236" y="617"/>
                    <a:pt x="32847" y="9"/>
                  </a:cubicBezTo>
                  <a:cubicBezTo>
                    <a:pt x="32727" y="3"/>
                    <a:pt x="32608" y="0"/>
                    <a:pt x="324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39"/>
            <p:cNvSpPr/>
            <p:nvPr/>
          </p:nvSpPr>
          <p:spPr>
            <a:xfrm>
              <a:off x="5342825" y="631650"/>
              <a:ext cx="394725" cy="350725"/>
            </a:xfrm>
            <a:custGeom>
              <a:avLst/>
              <a:gdLst/>
              <a:ahLst/>
              <a:cxnLst/>
              <a:rect l="l" t="t" r="r" b="b"/>
              <a:pathLst>
                <a:path w="15789" h="14029" extrusionOk="0">
                  <a:moveTo>
                    <a:pt x="9758" y="1"/>
                  </a:moveTo>
                  <a:cubicBezTo>
                    <a:pt x="8616" y="1"/>
                    <a:pt x="7124" y="5628"/>
                    <a:pt x="7124" y="5628"/>
                  </a:cubicBezTo>
                  <a:cubicBezTo>
                    <a:pt x="7124" y="5628"/>
                    <a:pt x="5608" y="671"/>
                    <a:pt x="3813" y="671"/>
                  </a:cubicBezTo>
                  <a:cubicBezTo>
                    <a:pt x="3812" y="671"/>
                    <a:pt x="3811" y="671"/>
                    <a:pt x="3811" y="671"/>
                  </a:cubicBezTo>
                  <a:cubicBezTo>
                    <a:pt x="2017" y="678"/>
                    <a:pt x="6065" y="6575"/>
                    <a:pt x="6065" y="6575"/>
                  </a:cubicBezTo>
                  <a:cubicBezTo>
                    <a:pt x="6065" y="6575"/>
                    <a:pt x="3393" y="5070"/>
                    <a:pt x="1916" y="5070"/>
                  </a:cubicBezTo>
                  <a:cubicBezTo>
                    <a:pt x="1634" y="5070"/>
                    <a:pt x="1395" y="5125"/>
                    <a:pt x="1227" y="5256"/>
                  </a:cubicBezTo>
                  <a:cubicBezTo>
                    <a:pt x="181" y="6071"/>
                    <a:pt x="5216" y="7923"/>
                    <a:pt x="5216" y="7923"/>
                  </a:cubicBezTo>
                  <a:cubicBezTo>
                    <a:pt x="5216" y="7923"/>
                    <a:pt x="796" y="8204"/>
                    <a:pt x="178" y="9306"/>
                  </a:cubicBezTo>
                  <a:cubicBezTo>
                    <a:pt x="1" y="9622"/>
                    <a:pt x="388" y="9734"/>
                    <a:pt x="1030" y="9734"/>
                  </a:cubicBezTo>
                  <a:cubicBezTo>
                    <a:pt x="2625" y="9734"/>
                    <a:pt x="5794" y="9040"/>
                    <a:pt x="5794" y="9040"/>
                  </a:cubicBezTo>
                  <a:lnTo>
                    <a:pt x="5794" y="9040"/>
                  </a:lnTo>
                  <a:cubicBezTo>
                    <a:pt x="5794" y="9040"/>
                    <a:pt x="2952" y="13156"/>
                    <a:pt x="3808" y="13602"/>
                  </a:cubicBezTo>
                  <a:cubicBezTo>
                    <a:pt x="3848" y="13623"/>
                    <a:pt x="3890" y="13633"/>
                    <a:pt x="3935" y="13633"/>
                  </a:cubicBezTo>
                  <a:cubicBezTo>
                    <a:pt x="4833" y="13633"/>
                    <a:pt x="6531" y="9519"/>
                    <a:pt x="6531" y="9519"/>
                  </a:cubicBezTo>
                  <a:lnTo>
                    <a:pt x="6531" y="9519"/>
                  </a:lnTo>
                  <a:cubicBezTo>
                    <a:pt x="6531" y="9519"/>
                    <a:pt x="5877" y="14028"/>
                    <a:pt x="6948" y="14028"/>
                  </a:cubicBezTo>
                  <a:cubicBezTo>
                    <a:pt x="6953" y="14028"/>
                    <a:pt x="6959" y="14028"/>
                    <a:pt x="6964" y="14028"/>
                  </a:cubicBezTo>
                  <a:cubicBezTo>
                    <a:pt x="8059" y="13980"/>
                    <a:pt x="7745" y="9147"/>
                    <a:pt x="7745" y="9147"/>
                  </a:cubicBezTo>
                  <a:lnTo>
                    <a:pt x="7745" y="9147"/>
                  </a:lnTo>
                  <a:cubicBezTo>
                    <a:pt x="7745" y="9147"/>
                    <a:pt x="11739" y="11309"/>
                    <a:pt x="13153" y="11309"/>
                  </a:cubicBezTo>
                  <a:cubicBezTo>
                    <a:pt x="13366" y="11309"/>
                    <a:pt x="13520" y="11260"/>
                    <a:pt x="13594" y="11148"/>
                  </a:cubicBezTo>
                  <a:cubicBezTo>
                    <a:pt x="14161" y="10289"/>
                    <a:pt x="8454" y="8103"/>
                    <a:pt x="8454" y="8103"/>
                  </a:cubicBezTo>
                  <a:lnTo>
                    <a:pt x="8454" y="8103"/>
                  </a:lnTo>
                  <a:cubicBezTo>
                    <a:pt x="8454" y="8103"/>
                    <a:pt x="10383" y="8298"/>
                    <a:pt x="12255" y="8298"/>
                  </a:cubicBezTo>
                  <a:cubicBezTo>
                    <a:pt x="14048" y="8298"/>
                    <a:pt x="15789" y="8119"/>
                    <a:pt x="15734" y="7419"/>
                  </a:cubicBezTo>
                  <a:cubicBezTo>
                    <a:pt x="15686" y="6810"/>
                    <a:pt x="14421" y="6634"/>
                    <a:pt x="12982" y="6634"/>
                  </a:cubicBezTo>
                  <a:cubicBezTo>
                    <a:pt x="11036" y="6634"/>
                    <a:pt x="8770" y="6955"/>
                    <a:pt x="8770" y="6955"/>
                  </a:cubicBezTo>
                  <a:cubicBezTo>
                    <a:pt x="8770" y="6955"/>
                    <a:pt x="15075" y="4209"/>
                    <a:pt x="14300" y="2621"/>
                  </a:cubicBezTo>
                  <a:cubicBezTo>
                    <a:pt x="14189" y="2393"/>
                    <a:pt x="13990" y="2295"/>
                    <a:pt x="13732" y="2295"/>
                  </a:cubicBezTo>
                  <a:cubicBezTo>
                    <a:pt x="12195" y="2295"/>
                    <a:pt x="8548" y="5765"/>
                    <a:pt x="8548" y="5765"/>
                  </a:cubicBezTo>
                  <a:cubicBezTo>
                    <a:pt x="8548" y="5765"/>
                    <a:pt x="11050" y="526"/>
                    <a:pt x="9895" y="30"/>
                  </a:cubicBezTo>
                  <a:cubicBezTo>
                    <a:pt x="9850" y="10"/>
                    <a:pt x="9804" y="1"/>
                    <a:pt x="9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39"/>
            <p:cNvSpPr/>
            <p:nvPr/>
          </p:nvSpPr>
          <p:spPr>
            <a:xfrm>
              <a:off x="6017350" y="428150"/>
              <a:ext cx="133650" cy="42125"/>
            </a:xfrm>
            <a:custGeom>
              <a:avLst/>
              <a:gdLst/>
              <a:ahLst/>
              <a:cxnLst/>
              <a:rect l="l" t="t" r="r" b="b"/>
              <a:pathLst>
                <a:path w="5346" h="1685" extrusionOk="0">
                  <a:moveTo>
                    <a:pt x="1494" y="1"/>
                  </a:moveTo>
                  <a:cubicBezTo>
                    <a:pt x="1032" y="1"/>
                    <a:pt x="592" y="58"/>
                    <a:pt x="213" y="383"/>
                  </a:cubicBezTo>
                  <a:cubicBezTo>
                    <a:pt x="0" y="568"/>
                    <a:pt x="31" y="925"/>
                    <a:pt x="213" y="1112"/>
                  </a:cubicBezTo>
                  <a:cubicBezTo>
                    <a:pt x="730" y="1642"/>
                    <a:pt x="1538" y="1566"/>
                    <a:pt x="2232" y="1619"/>
                  </a:cubicBezTo>
                  <a:cubicBezTo>
                    <a:pt x="2663" y="1652"/>
                    <a:pt x="3068" y="1685"/>
                    <a:pt x="3472" y="1685"/>
                  </a:cubicBezTo>
                  <a:cubicBezTo>
                    <a:pt x="3864" y="1685"/>
                    <a:pt x="4255" y="1654"/>
                    <a:pt x="4666" y="1566"/>
                  </a:cubicBezTo>
                  <a:cubicBezTo>
                    <a:pt x="5345" y="1419"/>
                    <a:pt x="5272" y="454"/>
                    <a:pt x="4666" y="266"/>
                  </a:cubicBezTo>
                  <a:cubicBezTo>
                    <a:pt x="3853" y="13"/>
                    <a:pt x="3081" y="28"/>
                    <a:pt x="2232" y="18"/>
                  </a:cubicBezTo>
                  <a:cubicBezTo>
                    <a:pt x="1983" y="16"/>
                    <a:pt x="1736" y="1"/>
                    <a:pt x="14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39"/>
            <p:cNvSpPr/>
            <p:nvPr/>
          </p:nvSpPr>
          <p:spPr>
            <a:xfrm>
              <a:off x="5991650" y="491675"/>
              <a:ext cx="94075" cy="34475"/>
            </a:xfrm>
            <a:custGeom>
              <a:avLst/>
              <a:gdLst/>
              <a:ahLst/>
              <a:cxnLst/>
              <a:rect l="l" t="t" r="r" b="b"/>
              <a:pathLst>
                <a:path w="3763" h="1379" extrusionOk="0">
                  <a:moveTo>
                    <a:pt x="3300" y="0"/>
                  </a:moveTo>
                  <a:cubicBezTo>
                    <a:pt x="3286" y="0"/>
                    <a:pt x="3270" y="1"/>
                    <a:pt x="3255" y="3"/>
                  </a:cubicBezTo>
                  <a:cubicBezTo>
                    <a:pt x="2781" y="56"/>
                    <a:pt x="2305" y="84"/>
                    <a:pt x="1836" y="129"/>
                  </a:cubicBezTo>
                  <a:cubicBezTo>
                    <a:pt x="1373" y="177"/>
                    <a:pt x="889" y="380"/>
                    <a:pt x="446" y="507"/>
                  </a:cubicBezTo>
                  <a:cubicBezTo>
                    <a:pt x="0" y="636"/>
                    <a:pt x="47" y="1378"/>
                    <a:pt x="512" y="1378"/>
                  </a:cubicBezTo>
                  <a:cubicBezTo>
                    <a:pt x="528" y="1378"/>
                    <a:pt x="545" y="1377"/>
                    <a:pt x="562" y="1376"/>
                  </a:cubicBezTo>
                  <a:cubicBezTo>
                    <a:pt x="1016" y="1327"/>
                    <a:pt x="1497" y="1315"/>
                    <a:pt x="1940" y="1216"/>
                  </a:cubicBezTo>
                  <a:cubicBezTo>
                    <a:pt x="2414" y="1110"/>
                    <a:pt x="2890" y="922"/>
                    <a:pt x="3361" y="788"/>
                  </a:cubicBezTo>
                  <a:cubicBezTo>
                    <a:pt x="3763" y="675"/>
                    <a:pt x="3719" y="0"/>
                    <a:pt x="33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39"/>
            <p:cNvSpPr/>
            <p:nvPr/>
          </p:nvSpPr>
          <p:spPr>
            <a:xfrm>
              <a:off x="6240075" y="373425"/>
              <a:ext cx="54725" cy="70775"/>
            </a:xfrm>
            <a:custGeom>
              <a:avLst/>
              <a:gdLst/>
              <a:ahLst/>
              <a:cxnLst/>
              <a:rect l="l" t="t" r="r" b="b"/>
              <a:pathLst>
                <a:path w="2189" h="2831" extrusionOk="0">
                  <a:moveTo>
                    <a:pt x="854" y="1"/>
                  </a:moveTo>
                  <a:cubicBezTo>
                    <a:pt x="725" y="1"/>
                    <a:pt x="592" y="69"/>
                    <a:pt x="527" y="178"/>
                  </a:cubicBezTo>
                  <a:cubicBezTo>
                    <a:pt x="0" y="1095"/>
                    <a:pt x="705" y="2354"/>
                    <a:pt x="1553" y="2790"/>
                  </a:cubicBezTo>
                  <a:cubicBezTo>
                    <a:pt x="1606" y="2817"/>
                    <a:pt x="1665" y="2830"/>
                    <a:pt x="1724" y="2830"/>
                  </a:cubicBezTo>
                  <a:cubicBezTo>
                    <a:pt x="1956" y="2830"/>
                    <a:pt x="2188" y="2633"/>
                    <a:pt x="2095" y="2374"/>
                  </a:cubicBezTo>
                  <a:cubicBezTo>
                    <a:pt x="1951" y="1974"/>
                    <a:pt x="1804" y="1574"/>
                    <a:pt x="1627" y="1191"/>
                  </a:cubicBezTo>
                  <a:cubicBezTo>
                    <a:pt x="1454" y="821"/>
                    <a:pt x="1353" y="424"/>
                    <a:pt x="1092" y="107"/>
                  </a:cubicBezTo>
                  <a:cubicBezTo>
                    <a:pt x="1031" y="33"/>
                    <a:pt x="943" y="1"/>
                    <a:pt x="8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39"/>
            <p:cNvSpPr/>
            <p:nvPr/>
          </p:nvSpPr>
          <p:spPr>
            <a:xfrm>
              <a:off x="6293675" y="370775"/>
              <a:ext cx="39825" cy="51500"/>
            </a:xfrm>
            <a:custGeom>
              <a:avLst/>
              <a:gdLst/>
              <a:ahLst/>
              <a:cxnLst/>
              <a:rect l="l" t="t" r="r" b="b"/>
              <a:pathLst>
                <a:path w="1593" h="2060" extrusionOk="0">
                  <a:moveTo>
                    <a:pt x="367" y="1"/>
                  </a:moveTo>
                  <a:cubicBezTo>
                    <a:pt x="177" y="1"/>
                    <a:pt x="0" y="176"/>
                    <a:pt x="55" y="398"/>
                  </a:cubicBezTo>
                  <a:cubicBezTo>
                    <a:pt x="172" y="925"/>
                    <a:pt x="443" y="1576"/>
                    <a:pt x="843" y="1946"/>
                  </a:cubicBezTo>
                  <a:cubicBezTo>
                    <a:pt x="929" y="2025"/>
                    <a:pt x="1028" y="2060"/>
                    <a:pt x="1124" y="2060"/>
                  </a:cubicBezTo>
                  <a:cubicBezTo>
                    <a:pt x="1368" y="2060"/>
                    <a:pt x="1592" y="1835"/>
                    <a:pt x="1527" y="1545"/>
                  </a:cubicBezTo>
                  <a:cubicBezTo>
                    <a:pt x="1408" y="1016"/>
                    <a:pt x="980" y="456"/>
                    <a:pt x="582" y="89"/>
                  </a:cubicBezTo>
                  <a:cubicBezTo>
                    <a:pt x="517" y="28"/>
                    <a:pt x="441" y="1"/>
                    <a:pt x="36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39"/>
            <p:cNvSpPr/>
            <p:nvPr/>
          </p:nvSpPr>
          <p:spPr>
            <a:xfrm>
              <a:off x="6565425" y="481800"/>
              <a:ext cx="40350" cy="32600"/>
            </a:xfrm>
            <a:custGeom>
              <a:avLst/>
              <a:gdLst/>
              <a:ahLst/>
              <a:cxnLst/>
              <a:rect l="l" t="t" r="r" b="b"/>
              <a:pathLst>
                <a:path w="1614" h="1304" extrusionOk="0">
                  <a:moveTo>
                    <a:pt x="488" y="1"/>
                  </a:moveTo>
                  <a:cubicBezTo>
                    <a:pt x="227" y="1"/>
                    <a:pt x="1" y="394"/>
                    <a:pt x="240" y="608"/>
                  </a:cubicBezTo>
                  <a:cubicBezTo>
                    <a:pt x="528" y="869"/>
                    <a:pt x="772" y="1142"/>
                    <a:pt x="1139" y="1284"/>
                  </a:cubicBezTo>
                  <a:cubicBezTo>
                    <a:pt x="1172" y="1297"/>
                    <a:pt x="1204" y="1303"/>
                    <a:pt x="1236" y="1303"/>
                  </a:cubicBezTo>
                  <a:cubicBezTo>
                    <a:pt x="1454" y="1303"/>
                    <a:pt x="1614" y="1013"/>
                    <a:pt x="1496" y="821"/>
                  </a:cubicBezTo>
                  <a:cubicBezTo>
                    <a:pt x="1296" y="491"/>
                    <a:pt x="962" y="296"/>
                    <a:pt x="660" y="63"/>
                  </a:cubicBezTo>
                  <a:cubicBezTo>
                    <a:pt x="604" y="20"/>
                    <a:pt x="545" y="1"/>
                    <a:pt x="4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39"/>
            <p:cNvSpPr/>
            <p:nvPr/>
          </p:nvSpPr>
          <p:spPr>
            <a:xfrm>
              <a:off x="6613000" y="465425"/>
              <a:ext cx="39875" cy="38250"/>
            </a:xfrm>
            <a:custGeom>
              <a:avLst/>
              <a:gdLst/>
              <a:ahLst/>
              <a:cxnLst/>
              <a:rect l="l" t="t" r="r" b="b"/>
              <a:pathLst>
                <a:path w="1595" h="1530" extrusionOk="0">
                  <a:moveTo>
                    <a:pt x="391" y="1"/>
                  </a:moveTo>
                  <a:cubicBezTo>
                    <a:pt x="191" y="1"/>
                    <a:pt x="0" y="211"/>
                    <a:pt x="135" y="422"/>
                  </a:cubicBezTo>
                  <a:cubicBezTo>
                    <a:pt x="361" y="776"/>
                    <a:pt x="553" y="1164"/>
                    <a:pt x="875" y="1438"/>
                  </a:cubicBezTo>
                  <a:cubicBezTo>
                    <a:pt x="950" y="1502"/>
                    <a:pt x="1036" y="1530"/>
                    <a:pt x="1120" y="1530"/>
                  </a:cubicBezTo>
                  <a:cubicBezTo>
                    <a:pt x="1369" y="1530"/>
                    <a:pt x="1595" y="1281"/>
                    <a:pt x="1437" y="1004"/>
                  </a:cubicBezTo>
                  <a:cubicBezTo>
                    <a:pt x="1227" y="630"/>
                    <a:pt x="890" y="371"/>
                    <a:pt x="581" y="77"/>
                  </a:cubicBezTo>
                  <a:cubicBezTo>
                    <a:pt x="524" y="24"/>
                    <a:pt x="457" y="1"/>
                    <a:pt x="3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39"/>
            <p:cNvSpPr/>
            <p:nvPr/>
          </p:nvSpPr>
          <p:spPr>
            <a:xfrm>
              <a:off x="5935975" y="792275"/>
              <a:ext cx="33775" cy="73425"/>
            </a:xfrm>
            <a:custGeom>
              <a:avLst/>
              <a:gdLst/>
              <a:ahLst/>
              <a:cxnLst/>
              <a:rect l="l" t="t" r="r" b="b"/>
              <a:pathLst>
                <a:path w="1351" h="2937" extrusionOk="0">
                  <a:moveTo>
                    <a:pt x="675" y="0"/>
                  </a:moveTo>
                  <a:cubicBezTo>
                    <a:pt x="542" y="0"/>
                    <a:pt x="408" y="73"/>
                    <a:pt x="380" y="219"/>
                  </a:cubicBezTo>
                  <a:cubicBezTo>
                    <a:pt x="231" y="1024"/>
                    <a:pt x="0" y="1860"/>
                    <a:pt x="299" y="2661"/>
                  </a:cubicBezTo>
                  <a:cubicBezTo>
                    <a:pt x="369" y="2844"/>
                    <a:pt x="522" y="2936"/>
                    <a:pt x="675" y="2936"/>
                  </a:cubicBezTo>
                  <a:cubicBezTo>
                    <a:pt x="828" y="2936"/>
                    <a:pt x="982" y="2844"/>
                    <a:pt x="1051" y="2661"/>
                  </a:cubicBezTo>
                  <a:cubicBezTo>
                    <a:pt x="1350" y="1860"/>
                    <a:pt x="1122" y="1027"/>
                    <a:pt x="970" y="219"/>
                  </a:cubicBezTo>
                  <a:cubicBezTo>
                    <a:pt x="942" y="73"/>
                    <a:pt x="809" y="0"/>
                    <a:pt x="6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39"/>
            <p:cNvSpPr/>
            <p:nvPr/>
          </p:nvSpPr>
          <p:spPr>
            <a:xfrm>
              <a:off x="5979100" y="802325"/>
              <a:ext cx="26750" cy="56100"/>
            </a:xfrm>
            <a:custGeom>
              <a:avLst/>
              <a:gdLst/>
              <a:ahLst/>
              <a:cxnLst/>
              <a:rect l="l" t="t" r="r" b="b"/>
              <a:pathLst>
                <a:path w="1070" h="2244" extrusionOk="0">
                  <a:moveTo>
                    <a:pt x="451" y="1"/>
                  </a:moveTo>
                  <a:cubicBezTo>
                    <a:pt x="263" y="1"/>
                    <a:pt x="63" y="130"/>
                    <a:pt x="66" y="351"/>
                  </a:cubicBezTo>
                  <a:cubicBezTo>
                    <a:pt x="79" y="921"/>
                    <a:pt x="0" y="1524"/>
                    <a:pt x="231" y="2054"/>
                  </a:cubicBezTo>
                  <a:cubicBezTo>
                    <a:pt x="289" y="2185"/>
                    <a:pt x="414" y="2244"/>
                    <a:pt x="544" y="2244"/>
                  </a:cubicBezTo>
                  <a:cubicBezTo>
                    <a:pt x="720" y="2244"/>
                    <a:pt x="904" y="2137"/>
                    <a:pt x="945" y="1960"/>
                  </a:cubicBezTo>
                  <a:cubicBezTo>
                    <a:pt x="1069" y="1410"/>
                    <a:pt x="867" y="807"/>
                    <a:pt x="770" y="258"/>
                  </a:cubicBezTo>
                  <a:cubicBezTo>
                    <a:pt x="740" y="80"/>
                    <a:pt x="599" y="1"/>
                    <a:pt x="4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39"/>
            <p:cNvSpPr/>
            <p:nvPr/>
          </p:nvSpPr>
          <p:spPr>
            <a:xfrm>
              <a:off x="6101000" y="546050"/>
              <a:ext cx="915750" cy="679425"/>
            </a:xfrm>
            <a:custGeom>
              <a:avLst/>
              <a:gdLst/>
              <a:ahLst/>
              <a:cxnLst/>
              <a:rect l="l" t="t" r="r" b="b"/>
              <a:pathLst>
                <a:path w="36630" h="27177" extrusionOk="0">
                  <a:moveTo>
                    <a:pt x="33810" y="1"/>
                  </a:moveTo>
                  <a:cubicBezTo>
                    <a:pt x="33810" y="1"/>
                    <a:pt x="25940" y="1422"/>
                    <a:pt x="17920" y="5338"/>
                  </a:cubicBezTo>
                  <a:cubicBezTo>
                    <a:pt x="18029" y="4994"/>
                    <a:pt x="18064" y="4695"/>
                    <a:pt x="17869" y="4675"/>
                  </a:cubicBezTo>
                  <a:cubicBezTo>
                    <a:pt x="17862" y="4674"/>
                    <a:pt x="17855" y="4674"/>
                    <a:pt x="17847" y="4674"/>
                  </a:cubicBezTo>
                  <a:cubicBezTo>
                    <a:pt x="17459" y="4674"/>
                    <a:pt x="16798" y="5632"/>
                    <a:pt x="16534" y="6040"/>
                  </a:cubicBezTo>
                  <a:lnTo>
                    <a:pt x="16448" y="6086"/>
                  </a:lnTo>
                  <a:cubicBezTo>
                    <a:pt x="16526" y="5716"/>
                    <a:pt x="16693" y="4703"/>
                    <a:pt x="16116" y="4703"/>
                  </a:cubicBezTo>
                  <a:cubicBezTo>
                    <a:pt x="16089" y="4703"/>
                    <a:pt x="16059" y="4705"/>
                    <a:pt x="16028" y="4710"/>
                  </a:cubicBezTo>
                  <a:cubicBezTo>
                    <a:pt x="15417" y="4804"/>
                    <a:pt x="15508" y="5746"/>
                    <a:pt x="15595" y="6225"/>
                  </a:cubicBezTo>
                  <a:cubicBezTo>
                    <a:pt x="15480" y="5717"/>
                    <a:pt x="15202" y="4676"/>
                    <a:pt x="14871" y="4676"/>
                  </a:cubicBezTo>
                  <a:cubicBezTo>
                    <a:pt x="14837" y="4676"/>
                    <a:pt x="14803" y="4687"/>
                    <a:pt x="14769" y="4710"/>
                  </a:cubicBezTo>
                  <a:cubicBezTo>
                    <a:pt x="14475" y="4905"/>
                    <a:pt x="14807" y="5992"/>
                    <a:pt x="15111" y="6818"/>
                  </a:cubicBezTo>
                  <a:cubicBezTo>
                    <a:pt x="9502" y="10004"/>
                    <a:pt x="4276" y="14498"/>
                    <a:pt x="2126" y="20687"/>
                  </a:cubicBezTo>
                  <a:cubicBezTo>
                    <a:pt x="1703" y="20546"/>
                    <a:pt x="988" y="20333"/>
                    <a:pt x="552" y="20333"/>
                  </a:cubicBezTo>
                  <a:cubicBezTo>
                    <a:pt x="370" y="20333"/>
                    <a:pt x="236" y="20371"/>
                    <a:pt x="193" y="20466"/>
                  </a:cubicBezTo>
                  <a:cubicBezTo>
                    <a:pt x="1" y="20902"/>
                    <a:pt x="1986" y="21064"/>
                    <a:pt x="1986" y="21064"/>
                  </a:cubicBezTo>
                  <a:cubicBezTo>
                    <a:pt x="1986" y="21064"/>
                    <a:pt x="216" y="21241"/>
                    <a:pt x="180" y="21581"/>
                  </a:cubicBezTo>
                  <a:cubicBezTo>
                    <a:pt x="170" y="21683"/>
                    <a:pt x="345" y="21719"/>
                    <a:pt x="594" y="21719"/>
                  </a:cubicBezTo>
                  <a:cubicBezTo>
                    <a:pt x="968" y="21719"/>
                    <a:pt x="1509" y="21638"/>
                    <a:pt x="1840" y="21583"/>
                  </a:cubicBezTo>
                  <a:lnTo>
                    <a:pt x="1840" y="21583"/>
                  </a:lnTo>
                  <a:cubicBezTo>
                    <a:pt x="1835" y="21606"/>
                    <a:pt x="1824" y="21629"/>
                    <a:pt x="1819" y="21652"/>
                  </a:cubicBezTo>
                  <a:cubicBezTo>
                    <a:pt x="1265" y="21872"/>
                    <a:pt x="196" y="22343"/>
                    <a:pt x="484" y="22597"/>
                  </a:cubicBezTo>
                  <a:cubicBezTo>
                    <a:pt x="576" y="22677"/>
                    <a:pt x="721" y="22708"/>
                    <a:pt x="890" y="22708"/>
                  </a:cubicBezTo>
                  <a:cubicBezTo>
                    <a:pt x="1104" y="22708"/>
                    <a:pt x="1355" y="22659"/>
                    <a:pt x="1581" y="22599"/>
                  </a:cubicBezTo>
                  <a:lnTo>
                    <a:pt x="1581" y="22599"/>
                  </a:lnTo>
                  <a:cubicBezTo>
                    <a:pt x="1503" y="22939"/>
                    <a:pt x="1417" y="23273"/>
                    <a:pt x="1358" y="23623"/>
                  </a:cubicBezTo>
                  <a:lnTo>
                    <a:pt x="5994" y="27177"/>
                  </a:lnTo>
                  <a:cubicBezTo>
                    <a:pt x="5994" y="27177"/>
                    <a:pt x="9013" y="23716"/>
                    <a:pt x="14553" y="19542"/>
                  </a:cubicBezTo>
                  <a:lnTo>
                    <a:pt x="14553" y="19542"/>
                  </a:lnTo>
                  <a:cubicBezTo>
                    <a:pt x="14443" y="20418"/>
                    <a:pt x="14321" y="21781"/>
                    <a:pt x="14624" y="21781"/>
                  </a:cubicBezTo>
                  <a:cubicBezTo>
                    <a:pt x="14634" y="21781"/>
                    <a:pt x="14646" y="21779"/>
                    <a:pt x="14657" y="21776"/>
                  </a:cubicBezTo>
                  <a:cubicBezTo>
                    <a:pt x="15058" y="21657"/>
                    <a:pt x="15106" y="19848"/>
                    <a:pt x="15111" y="19129"/>
                  </a:cubicBezTo>
                  <a:lnTo>
                    <a:pt x="15174" y="19081"/>
                  </a:lnTo>
                  <a:cubicBezTo>
                    <a:pt x="15327" y="19704"/>
                    <a:pt x="15776" y="21292"/>
                    <a:pt x="16297" y="21292"/>
                  </a:cubicBezTo>
                  <a:cubicBezTo>
                    <a:pt x="16309" y="21292"/>
                    <a:pt x="16322" y="21291"/>
                    <a:pt x="16334" y="21290"/>
                  </a:cubicBezTo>
                  <a:cubicBezTo>
                    <a:pt x="16998" y="21193"/>
                    <a:pt x="15711" y="18691"/>
                    <a:pt x="15709" y="18688"/>
                  </a:cubicBezTo>
                  <a:lnTo>
                    <a:pt x="15709" y="18688"/>
                  </a:lnTo>
                  <a:cubicBezTo>
                    <a:pt x="15711" y="18690"/>
                    <a:pt x="16581" y="19486"/>
                    <a:pt x="17010" y="19486"/>
                  </a:cubicBezTo>
                  <a:cubicBezTo>
                    <a:pt x="17062" y="19486"/>
                    <a:pt x="17108" y="19474"/>
                    <a:pt x="17145" y="19448"/>
                  </a:cubicBezTo>
                  <a:cubicBezTo>
                    <a:pt x="17325" y="19319"/>
                    <a:pt x="16813" y="18762"/>
                    <a:pt x="16296" y="18268"/>
                  </a:cubicBezTo>
                  <a:cubicBezTo>
                    <a:pt x="21079" y="14873"/>
                    <a:pt x="27407" y="11203"/>
                    <a:pt x="35044" y="8621"/>
                  </a:cubicBezTo>
                  <a:cubicBezTo>
                    <a:pt x="35041" y="8621"/>
                    <a:pt x="36630" y="3423"/>
                    <a:pt x="338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39"/>
            <p:cNvSpPr/>
            <p:nvPr/>
          </p:nvSpPr>
          <p:spPr>
            <a:xfrm>
              <a:off x="6348475" y="886875"/>
              <a:ext cx="45425" cy="59900"/>
            </a:xfrm>
            <a:custGeom>
              <a:avLst/>
              <a:gdLst/>
              <a:ahLst/>
              <a:cxnLst/>
              <a:rect l="l" t="t" r="r" b="b"/>
              <a:pathLst>
                <a:path w="1817" h="2396" extrusionOk="0">
                  <a:moveTo>
                    <a:pt x="262" y="0"/>
                  </a:moveTo>
                  <a:cubicBezTo>
                    <a:pt x="124" y="0"/>
                    <a:pt x="0" y="85"/>
                    <a:pt x="16" y="270"/>
                  </a:cubicBezTo>
                  <a:cubicBezTo>
                    <a:pt x="82" y="1060"/>
                    <a:pt x="318" y="1663"/>
                    <a:pt x="855" y="2248"/>
                  </a:cubicBezTo>
                  <a:cubicBezTo>
                    <a:pt x="949" y="2352"/>
                    <a:pt x="1057" y="2395"/>
                    <a:pt x="1162" y="2395"/>
                  </a:cubicBezTo>
                  <a:cubicBezTo>
                    <a:pt x="1505" y="2395"/>
                    <a:pt x="1817" y="1930"/>
                    <a:pt x="1508" y="1595"/>
                  </a:cubicBezTo>
                  <a:cubicBezTo>
                    <a:pt x="1141" y="1189"/>
                    <a:pt x="786" y="701"/>
                    <a:pt x="574" y="194"/>
                  </a:cubicBezTo>
                  <a:cubicBezTo>
                    <a:pt x="521" y="69"/>
                    <a:pt x="386" y="0"/>
                    <a:pt x="262" y="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39"/>
            <p:cNvSpPr/>
            <p:nvPr/>
          </p:nvSpPr>
          <p:spPr>
            <a:xfrm>
              <a:off x="6398325" y="882875"/>
              <a:ext cx="35125" cy="37550"/>
            </a:xfrm>
            <a:custGeom>
              <a:avLst/>
              <a:gdLst/>
              <a:ahLst/>
              <a:cxnLst/>
              <a:rect l="l" t="t" r="r" b="b"/>
              <a:pathLst>
                <a:path w="1405" h="1502" extrusionOk="0">
                  <a:moveTo>
                    <a:pt x="364" y="1"/>
                  </a:moveTo>
                  <a:cubicBezTo>
                    <a:pt x="219" y="1"/>
                    <a:pt x="80" y="113"/>
                    <a:pt x="61" y="291"/>
                  </a:cubicBezTo>
                  <a:cubicBezTo>
                    <a:pt x="1" y="876"/>
                    <a:pt x="350" y="1342"/>
                    <a:pt x="902" y="1489"/>
                  </a:cubicBezTo>
                  <a:cubicBezTo>
                    <a:pt x="935" y="1497"/>
                    <a:pt x="967" y="1502"/>
                    <a:pt x="996" y="1502"/>
                  </a:cubicBezTo>
                  <a:cubicBezTo>
                    <a:pt x="1270" y="1502"/>
                    <a:pt x="1404" y="1159"/>
                    <a:pt x="1222" y="942"/>
                  </a:cubicBezTo>
                  <a:cubicBezTo>
                    <a:pt x="1004" y="688"/>
                    <a:pt x="799" y="420"/>
                    <a:pt x="611" y="141"/>
                  </a:cubicBezTo>
                  <a:cubicBezTo>
                    <a:pt x="545" y="44"/>
                    <a:pt x="453" y="1"/>
                    <a:pt x="364" y="1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39"/>
            <p:cNvSpPr/>
            <p:nvPr/>
          </p:nvSpPr>
          <p:spPr>
            <a:xfrm>
              <a:off x="6718725" y="704500"/>
              <a:ext cx="36175" cy="41150"/>
            </a:xfrm>
            <a:custGeom>
              <a:avLst/>
              <a:gdLst/>
              <a:ahLst/>
              <a:cxnLst/>
              <a:rect l="l" t="t" r="r" b="b"/>
              <a:pathLst>
                <a:path w="1447" h="1646" extrusionOk="0">
                  <a:moveTo>
                    <a:pt x="400" y="0"/>
                  </a:moveTo>
                  <a:cubicBezTo>
                    <a:pt x="196" y="0"/>
                    <a:pt x="0" y="169"/>
                    <a:pt x="73" y="404"/>
                  </a:cubicBezTo>
                  <a:cubicBezTo>
                    <a:pt x="168" y="705"/>
                    <a:pt x="510" y="1646"/>
                    <a:pt x="987" y="1646"/>
                  </a:cubicBezTo>
                  <a:cubicBezTo>
                    <a:pt x="1060" y="1646"/>
                    <a:pt x="1137" y="1624"/>
                    <a:pt x="1216" y="1574"/>
                  </a:cubicBezTo>
                  <a:cubicBezTo>
                    <a:pt x="1446" y="1432"/>
                    <a:pt x="1416" y="1062"/>
                    <a:pt x="1350" y="842"/>
                  </a:cubicBezTo>
                  <a:cubicBezTo>
                    <a:pt x="1233" y="434"/>
                    <a:pt x="924" y="209"/>
                    <a:pt x="552" y="34"/>
                  </a:cubicBezTo>
                  <a:cubicBezTo>
                    <a:pt x="504" y="11"/>
                    <a:pt x="452" y="0"/>
                    <a:pt x="400" y="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39"/>
            <p:cNvSpPr/>
            <p:nvPr/>
          </p:nvSpPr>
          <p:spPr>
            <a:xfrm>
              <a:off x="6763650" y="689450"/>
              <a:ext cx="66150" cy="70400"/>
            </a:xfrm>
            <a:custGeom>
              <a:avLst/>
              <a:gdLst/>
              <a:ahLst/>
              <a:cxnLst/>
              <a:rect l="l" t="t" r="r" b="b"/>
              <a:pathLst>
                <a:path w="2646" h="2816" extrusionOk="0">
                  <a:moveTo>
                    <a:pt x="417" y="0"/>
                  </a:moveTo>
                  <a:cubicBezTo>
                    <a:pt x="189" y="0"/>
                    <a:pt x="1" y="275"/>
                    <a:pt x="201" y="464"/>
                  </a:cubicBezTo>
                  <a:cubicBezTo>
                    <a:pt x="835" y="1054"/>
                    <a:pt x="1088" y="1862"/>
                    <a:pt x="1529" y="2574"/>
                  </a:cubicBezTo>
                  <a:cubicBezTo>
                    <a:pt x="1625" y="2730"/>
                    <a:pt x="1822" y="2816"/>
                    <a:pt x="2011" y="2816"/>
                  </a:cubicBezTo>
                  <a:cubicBezTo>
                    <a:pt x="2229" y="2816"/>
                    <a:pt x="2437" y="2702"/>
                    <a:pt x="2471" y="2452"/>
                  </a:cubicBezTo>
                  <a:cubicBezTo>
                    <a:pt x="2646" y="1181"/>
                    <a:pt x="1663" y="218"/>
                    <a:pt x="467" y="5"/>
                  </a:cubicBezTo>
                  <a:cubicBezTo>
                    <a:pt x="450" y="2"/>
                    <a:pt x="433" y="0"/>
                    <a:pt x="417" y="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9" name="Google Shape;2559;p4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sp>
        <p:nvSpPr>
          <p:cNvPr id="2560" name="Google Shape;2560;p40"/>
          <p:cNvSpPr txBox="1"/>
          <p:nvPr/>
        </p:nvSpPr>
        <p:spPr>
          <a:xfrm>
            <a:off x="1798725" y="1363775"/>
            <a:ext cx="23232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Despite being red, Mars is actually a cold place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561" name="Google Shape;2561;p40"/>
          <p:cNvSpPr/>
          <p:nvPr/>
        </p:nvSpPr>
        <p:spPr>
          <a:xfrm>
            <a:off x="1121900" y="1278275"/>
            <a:ext cx="572700" cy="572700"/>
          </a:xfrm>
          <a:prstGeom prst="roundRect">
            <a:avLst>
              <a:gd name="adj" fmla="val 16667"/>
            </a:avLst>
          </a:prstGeom>
          <a:solidFill>
            <a:srgbClr val="082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2" name="Google Shape;2562;p40"/>
          <p:cNvSpPr txBox="1"/>
          <p:nvPr/>
        </p:nvSpPr>
        <p:spPr>
          <a:xfrm>
            <a:off x="1798725" y="2089050"/>
            <a:ext cx="23232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Jupiter is a gas giant and the biggest planet in the Solar System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563" name="Google Shape;2563;p40"/>
          <p:cNvSpPr/>
          <p:nvPr/>
        </p:nvSpPr>
        <p:spPr>
          <a:xfrm>
            <a:off x="1121900" y="2003550"/>
            <a:ext cx="572700" cy="572700"/>
          </a:xfrm>
          <a:prstGeom prst="roundRect">
            <a:avLst>
              <a:gd name="adj" fmla="val 16667"/>
            </a:avLst>
          </a:prstGeom>
          <a:solidFill>
            <a:srgbClr val="082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4" name="Google Shape;2564;p40"/>
          <p:cNvSpPr txBox="1"/>
          <p:nvPr/>
        </p:nvSpPr>
        <p:spPr>
          <a:xfrm>
            <a:off x="1798725" y="2814325"/>
            <a:ext cx="23232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Pluto is now considered a dwarf planet, not a planet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565" name="Google Shape;2565;p40"/>
          <p:cNvSpPr/>
          <p:nvPr/>
        </p:nvSpPr>
        <p:spPr>
          <a:xfrm>
            <a:off x="1121900" y="2728825"/>
            <a:ext cx="572700" cy="572700"/>
          </a:xfrm>
          <a:prstGeom prst="roundRect">
            <a:avLst>
              <a:gd name="adj" fmla="val 16667"/>
            </a:avLst>
          </a:prstGeom>
          <a:solidFill>
            <a:srgbClr val="082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6" name="Google Shape;2566;p40"/>
          <p:cNvSpPr txBox="1"/>
          <p:nvPr/>
        </p:nvSpPr>
        <p:spPr>
          <a:xfrm>
            <a:off x="1798725" y="3539600"/>
            <a:ext cx="23232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Saturn is a gas giant and has several rings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567" name="Google Shape;2567;p40"/>
          <p:cNvSpPr/>
          <p:nvPr/>
        </p:nvSpPr>
        <p:spPr>
          <a:xfrm>
            <a:off x="1121900" y="3454100"/>
            <a:ext cx="572700" cy="572700"/>
          </a:xfrm>
          <a:prstGeom prst="roundRect">
            <a:avLst>
              <a:gd name="adj" fmla="val 16667"/>
            </a:avLst>
          </a:prstGeom>
          <a:solidFill>
            <a:srgbClr val="082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8" name="Google Shape;2568;p40"/>
          <p:cNvSpPr txBox="1"/>
          <p:nvPr/>
        </p:nvSpPr>
        <p:spPr>
          <a:xfrm>
            <a:off x="5698900" y="1363775"/>
            <a:ext cx="23232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Mercury is the smallest planet in the Solar System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569" name="Google Shape;2569;p40"/>
          <p:cNvSpPr/>
          <p:nvPr/>
        </p:nvSpPr>
        <p:spPr>
          <a:xfrm>
            <a:off x="5022075" y="1278275"/>
            <a:ext cx="572700" cy="572700"/>
          </a:xfrm>
          <a:prstGeom prst="roundRect">
            <a:avLst>
              <a:gd name="adj" fmla="val 16667"/>
            </a:avLst>
          </a:prstGeom>
          <a:solidFill>
            <a:srgbClr val="082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0" name="Google Shape;2570;p40"/>
          <p:cNvSpPr txBox="1"/>
          <p:nvPr/>
        </p:nvSpPr>
        <p:spPr>
          <a:xfrm>
            <a:off x="5698900" y="2089050"/>
            <a:ext cx="23232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The Sun is the star at the center of the Solar System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571" name="Google Shape;2571;p40"/>
          <p:cNvSpPr/>
          <p:nvPr/>
        </p:nvSpPr>
        <p:spPr>
          <a:xfrm>
            <a:off x="5022075" y="2003550"/>
            <a:ext cx="572700" cy="572700"/>
          </a:xfrm>
          <a:prstGeom prst="roundRect">
            <a:avLst>
              <a:gd name="adj" fmla="val 16667"/>
            </a:avLst>
          </a:prstGeom>
          <a:solidFill>
            <a:srgbClr val="082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2" name="Google Shape;2572;p40"/>
          <p:cNvSpPr txBox="1"/>
          <p:nvPr/>
        </p:nvSpPr>
        <p:spPr>
          <a:xfrm>
            <a:off x="5698900" y="2814325"/>
            <a:ext cx="23232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Neptune is the farthest planet from the Sun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573" name="Google Shape;2573;p40"/>
          <p:cNvSpPr/>
          <p:nvPr/>
        </p:nvSpPr>
        <p:spPr>
          <a:xfrm>
            <a:off x="5022075" y="2728825"/>
            <a:ext cx="572700" cy="572700"/>
          </a:xfrm>
          <a:prstGeom prst="roundRect">
            <a:avLst>
              <a:gd name="adj" fmla="val 16667"/>
            </a:avLst>
          </a:prstGeom>
          <a:solidFill>
            <a:srgbClr val="082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4" name="Google Shape;2574;p40"/>
          <p:cNvSpPr txBox="1"/>
          <p:nvPr/>
        </p:nvSpPr>
        <p:spPr>
          <a:xfrm>
            <a:off x="5698900" y="3539600"/>
            <a:ext cx="23232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Ceres is located in the main asteroid belt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575" name="Google Shape;2575;p40"/>
          <p:cNvSpPr/>
          <p:nvPr/>
        </p:nvSpPr>
        <p:spPr>
          <a:xfrm>
            <a:off x="5022075" y="3454100"/>
            <a:ext cx="572700" cy="572700"/>
          </a:xfrm>
          <a:prstGeom prst="roundRect">
            <a:avLst>
              <a:gd name="adj" fmla="val 16667"/>
            </a:avLst>
          </a:prstGeom>
          <a:solidFill>
            <a:srgbClr val="082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6" name="Google Shape;2576;p40"/>
          <p:cNvSpPr/>
          <p:nvPr/>
        </p:nvSpPr>
        <p:spPr>
          <a:xfrm>
            <a:off x="1222359" y="1427487"/>
            <a:ext cx="371782" cy="274285"/>
          </a:xfrm>
          <a:custGeom>
            <a:avLst/>
            <a:gdLst/>
            <a:ahLst/>
            <a:cxnLst/>
            <a:rect l="l" t="t" r="r" b="b"/>
            <a:pathLst>
              <a:path w="14151" h="10440" extrusionOk="0">
                <a:moveTo>
                  <a:pt x="11972" y="1"/>
                </a:moveTo>
                <a:lnTo>
                  <a:pt x="5563" y="6410"/>
                </a:lnTo>
                <a:cubicBezTo>
                  <a:pt x="5477" y="6497"/>
                  <a:pt x="5364" y="6540"/>
                  <a:pt x="5251" y="6540"/>
                </a:cubicBezTo>
                <a:cubicBezTo>
                  <a:pt x="5138" y="6540"/>
                  <a:pt x="5026" y="6497"/>
                  <a:pt x="4939" y="6410"/>
                </a:cubicBezTo>
                <a:lnTo>
                  <a:pt x="2178" y="3649"/>
                </a:lnTo>
                <a:lnTo>
                  <a:pt x="0" y="5827"/>
                </a:lnTo>
                <a:lnTo>
                  <a:pt x="4162" y="9989"/>
                </a:lnTo>
                <a:cubicBezTo>
                  <a:pt x="4453" y="10280"/>
                  <a:pt x="4842" y="10440"/>
                  <a:pt x="5251" y="10440"/>
                </a:cubicBezTo>
                <a:cubicBezTo>
                  <a:pt x="5660" y="10440"/>
                  <a:pt x="6056" y="10280"/>
                  <a:pt x="6340" y="9989"/>
                </a:cubicBezTo>
                <a:lnTo>
                  <a:pt x="14150" y="2179"/>
                </a:lnTo>
                <a:lnTo>
                  <a:pt x="119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7" name="Google Shape;2577;p40"/>
          <p:cNvSpPr/>
          <p:nvPr/>
        </p:nvSpPr>
        <p:spPr>
          <a:xfrm>
            <a:off x="5122534" y="2878037"/>
            <a:ext cx="371782" cy="274285"/>
          </a:xfrm>
          <a:custGeom>
            <a:avLst/>
            <a:gdLst/>
            <a:ahLst/>
            <a:cxnLst/>
            <a:rect l="l" t="t" r="r" b="b"/>
            <a:pathLst>
              <a:path w="14151" h="10440" extrusionOk="0">
                <a:moveTo>
                  <a:pt x="11972" y="1"/>
                </a:moveTo>
                <a:lnTo>
                  <a:pt x="5563" y="6410"/>
                </a:lnTo>
                <a:cubicBezTo>
                  <a:pt x="5477" y="6497"/>
                  <a:pt x="5364" y="6540"/>
                  <a:pt x="5251" y="6540"/>
                </a:cubicBezTo>
                <a:cubicBezTo>
                  <a:pt x="5138" y="6540"/>
                  <a:pt x="5026" y="6497"/>
                  <a:pt x="4939" y="6410"/>
                </a:cubicBezTo>
                <a:lnTo>
                  <a:pt x="2178" y="3649"/>
                </a:lnTo>
                <a:lnTo>
                  <a:pt x="0" y="5827"/>
                </a:lnTo>
                <a:lnTo>
                  <a:pt x="4162" y="9989"/>
                </a:lnTo>
                <a:cubicBezTo>
                  <a:pt x="4453" y="10280"/>
                  <a:pt x="4842" y="10440"/>
                  <a:pt x="5251" y="10440"/>
                </a:cubicBezTo>
                <a:cubicBezTo>
                  <a:pt x="5660" y="10440"/>
                  <a:pt x="6056" y="10280"/>
                  <a:pt x="6340" y="9989"/>
                </a:cubicBezTo>
                <a:lnTo>
                  <a:pt x="14150" y="2179"/>
                </a:lnTo>
                <a:lnTo>
                  <a:pt x="119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2" name="Google Shape;2582;p4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cxnSp>
        <p:nvCxnSpPr>
          <p:cNvPr id="2583" name="Google Shape;2583;p41"/>
          <p:cNvCxnSpPr>
            <a:stCxn id="2584" idx="2"/>
            <a:endCxn id="2585" idx="0"/>
          </p:cNvCxnSpPr>
          <p:nvPr/>
        </p:nvCxnSpPr>
        <p:spPr>
          <a:xfrm>
            <a:off x="4570173" y="2554515"/>
            <a:ext cx="5700" cy="401400"/>
          </a:xfrm>
          <a:prstGeom prst="straightConnector1">
            <a:avLst/>
          </a:prstGeom>
          <a:noFill/>
          <a:ln w="19050" cap="flat" cmpd="sng">
            <a:solidFill>
              <a:srgbClr val="F3F3F3"/>
            </a:solidFill>
            <a:prstDash val="solid"/>
            <a:round/>
            <a:headEnd type="oval" w="med" len="med"/>
            <a:tailEnd type="none" w="med" len="med"/>
          </a:ln>
        </p:spPr>
      </p:cxnSp>
      <p:grpSp>
        <p:nvGrpSpPr>
          <p:cNvPr id="2586" name="Google Shape;2586;p41"/>
          <p:cNvGrpSpPr/>
          <p:nvPr/>
        </p:nvGrpSpPr>
        <p:grpSpPr>
          <a:xfrm>
            <a:off x="5442937" y="3900950"/>
            <a:ext cx="1282107" cy="1257575"/>
            <a:chOff x="5442937" y="3900950"/>
            <a:chExt cx="1282107" cy="1257575"/>
          </a:xfrm>
        </p:grpSpPr>
        <p:sp>
          <p:nvSpPr>
            <p:cNvPr id="2587" name="Google Shape;2587;p41"/>
            <p:cNvSpPr/>
            <p:nvPr/>
          </p:nvSpPr>
          <p:spPr>
            <a:xfrm>
              <a:off x="5593300" y="4122625"/>
              <a:ext cx="980100" cy="10359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88" name="Google Shape;2588;p41"/>
            <p:cNvGrpSpPr/>
            <p:nvPr/>
          </p:nvGrpSpPr>
          <p:grpSpPr>
            <a:xfrm>
              <a:off x="5442937" y="3900950"/>
              <a:ext cx="1282107" cy="941007"/>
              <a:chOff x="3176400" y="2658325"/>
              <a:chExt cx="929602" cy="941007"/>
            </a:xfrm>
          </p:grpSpPr>
          <p:sp>
            <p:nvSpPr>
              <p:cNvPr id="2589" name="Google Shape;2589;p41"/>
              <p:cNvSpPr/>
              <p:nvPr/>
            </p:nvSpPr>
            <p:spPr>
              <a:xfrm>
                <a:off x="3285625" y="2788378"/>
                <a:ext cx="710751" cy="306332"/>
              </a:xfrm>
              <a:custGeom>
                <a:avLst/>
                <a:gdLst/>
                <a:ahLst/>
                <a:cxnLst/>
                <a:rect l="l" t="t" r="r" b="b"/>
                <a:pathLst>
                  <a:path w="5290" h="8072" extrusionOk="0">
                    <a:moveTo>
                      <a:pt x="0" y="1"/>
                    </a:moveTo>
                    <a:lnTo>
                      <a:pt x="0" y="8072"/>
                    </a:lnTo>
                    <a:lnTo>
                      <a:pt x="5289" y="8072"/>
                    </a:lnTo>
                    <a:lnTo>
                      <a:pt x="528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0" name="Google Shape;2590;p41"/>
              <p:cNvSpPr/>
              <p:nvPr/>
            </p:nvSpPr>
            <p:spPr>
              <a:xfrm>
                <a:off x="3176400" y="2658325"/>
                <a:ext cx="929602" cy="259838"/>
              </a:xfrm>
              <a:custGeom>
                <a:avLst/>
                <a:gdLst/>
                <a:ahLst/>
                <a:cxnLst/>
                <a:rect l="l" t="t" r="r" b="b"/>
                <a:pathLst>
                  <a:path w="6919" h="1934" extrusionOk="0">
                    <a:moveTo>
                      <a:pt x="1" y="0"/>
                    </a:moveTo>
                    <a:lnTo>
                      <a:pt x="1" y="1934"/>
                    </a:lnTo>
                    <a:lnTo>
                      <a:pt x="6919" y="1934"/>
                    </a:lnTo>
                    <a:lnTo>
                      <a:pt x="6919" y="0"/>
                    </a:ln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1" name="Google Shape;2591;p41"/>
              <p:cNvSpPr/>
              <p:nvPr/>
            </p:nvSpPr>
            <p:spPr>
              <a:xfrm>
                <a:off x="3412730" y="3456112"/>
                <a:ext cx="315466" cy="143220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1066" extrusionOk="0">
                    <a:moveTo>
                      <a:pt x="1" y="1"/>
                    </a:moveTo>
                    <a:lnTo>
                      <a:pt x="1" y="1065"/>
                    </a:lnTo>
                    <a:lnTo>
                      <a:pt x="2348" y="1065"/>
                    </a:lnTo>
                    <a:lnTo>
                      <a:pt x="2348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2" name="Google Shape;2592;p41"/>
              <p:cNvSpPr/>
              <p:nvPr/>
            </p:nvSpPr>
            <p:spPr>
              <a:xfrm>
                <a:off x="3591019" y="3223816"/>
                <a:ext cx="315466" cy="143623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1069" extrusionOk="0">
                    <a:moveTo>
                      <a:pt x="1" y="0"/>
                    </a:moveTo>
                    <a:lnTo>
                      <a:pt x="1" y="1068"/>
                    </a:lnTo>
                    <a:lnTo>
                      <a:pt x="2347" y="1068"/>
                    </a:lnTo>
                    <a:lnTo>
                      <a:pt x="234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cxnSp>
        <p:nvCxnSpPr>
          <p:cNvPr id="2593" name="Google Shape;2593;p41"/>
          <p:cNvCxnSpPr>
            <a:stCxn id="2594" idx="3"/>
            <a:endCxn id="2595" idx="0"/>
          </p:cNvCxnSpPr>
          <p:nvPr/>
        </p:nvCxnSpPr>
        <p:spPr>
          <a:xfrm>
            <a:off x="2561388" y="2423997"/>
            <a:ext cx="507300" cy="1148700"/>
          </a:xfrm>
          <a:prstGeom prst="bentConnector2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oval" w="med" len="med"/>
            <a:tailEnd type="none" w="med" len="med"/>
          </a:ln>
        </p:spPr>
      </p:cxnSp>
      <p:cxnSp>
        <p:nvCxnSpPr>
          <p:cNvPr id="2596" name="Google Shape;2596;p41"/>
          <p:cNvCxnSpPr>
            <a:stCxn id="2587" idx="0"/>
            <a:endCxn id="2597" idx="1"/>
          </p:cNvCxnSpPr>
          <p:nvPr/>
        </p:nvCxnSpPr>
        <p:spPr>
          <a:xfrm rot="-5400000">
            <a:off x="5483650" y="3023725"/>
            <a:ext cx="1698600" cy="499200"/>
          </a:xfrm>
          <a:prstGeom prst="bentConnector2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grpSp>
        <p:nvGrpSpPr>
          <p:cNvPr id="2598" name="Google Shape;2598;p41"/>
          <p:cNvGrpSpPr/>
          <p:nvPr/>
        </p:nvGrpSpPr>
        <p:grpSpPr>
          <a:xfrm>
            <a:off x="2428164" y="3351050"/>
            <a:ext cx="1282107" cy="1807475"/>
            <a:chOff x="2428164" y="3351050"/>
            <a:chExt cx="1282107" cy="1807475"/>
          </a:xfrm>
        </p:grpSpPr>
        <p:sp>
          <p:nvSpPr>
            <p:cNvPr id="2595" name="Google Shape;2595;p41"/>
            <p:cNvSpPr/>
            <p:nvPr/>
          </p:nvSpPr>
          <p:spPr>
            <a:xfrm>
              <a:off x="2578600" y="3572725"/>
              <a:ext cx="980100" cy="15858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99" name="Google Shape;2599;p41"/>
            <p:cNvGrpSpPr/>
            <p:nvPr/>
          </p:nvGrpSpPr>
          <p:grpSpPr>
            <a:xfrm>
              <a:off x="2428164" y="3351050"/>
              <a:ext cx="1282107" cy="941007"/>
              <a:chOff x="3176400" y="2658325"/>
              <a:chExt cx="929602" cy="941007"/>
            </a:xfrm>
          </p:grpSpPr>
          <p:sp>
            <p:nvSpPr>
              <p:cNvPr id="2600" name="Google Shape;2600;p41"/>
              <p:cNvSpPr/>
              <p:nvPr/>
            </p:nvSpPr>
            <p:spPr>
              <a:xfrm>
                <a:off x="3285625" y="2788378"/>
                <a:ext cx="710751" cy="306332"/>
              </a:xfrm>
              <a:custGeom>
                <a:avLst/>
                <a:gdLst/>
                <a:ahLst/>
                <a:cxnLst/>
                <a:rect l="l" t="t" r="r" b="b"/>
                <a:pathLst>
                  <a:path w="5290" h="8072" extrusionOk="0">
                    <a:moveTo>
                      <a:pt x="0" y="1"/>
                    </a:moveTo>
                    <a:lnTo>
                      <a:pt x="0" y="8072"/>
                    </a:lnTo>
                    <a:lnTo>
                      <a:pt x="5289" y="8072"/>
                    </a:lnTo>
                    <a:lnTo>
                      <a:pt x="5289" y="1"/>
                    </a:lnTo>
                    <a:close/>
                  </a:path>
                </a:pathLst>
              </a:custGeom>
              <a:solidFill>
                <a:srgbClr val="DECA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1" name="Google Shape;2601;p41"/>
              <p:cNvSpPr/>
              <p:nvPr/>
            </p:nvSpPr>
            <p:spPr>
              <a:xfrm>
                <a:off x="3176400" y="2658325"/>
                <a:ext cx="929602" cy="259838"/>
              </a:xfrm>
              <a:custGeom>
                <a:avLst/>
                <a:gdLst/>
                <a:ahLst/>
                <a:cxnLst/>
                <a:rect l="l" t="t" r="r" b="b"/>
                <a:pathLst>
                  <a:path w="6919" h="1934" extrusionOk="0">
                    <a:moveTo>
                      <a:pt x="1" y="0"/>
                    </a:moveTo>
                    <a:lnTo>
                      <a:pt x="1" y="1934"/>
                    </a:lnTo>
                    <a:lnTo>
                      <a:pt x="6919" y="1934"/>
                    </a:lnTo>
                    <a:lnTo>
                      <a:pt x="691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2" name="Google Shape;2602;p41"/>
              <p:cNvSpPr/>
              <p:nvPr/>
            </p:nvSpPr>
            <p:spPr>
              <a:xfrm>
                <a:off x="3412730" y="3456112"/>
                <a:ext cx="315466" cy="143220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1066" extrusionOk="0">
                    <a:moveTo>
                      <a:pt x="1" y="1"/>
                    </a:moveTo>
                    <a:lnTo>
                      <a:pt x="1" y="1065"/>
                    </a:lnTo>
                    <a:lnTo>
                      <a:pt x="2348" y="1065"/>
                    </a:lnTo>
                    <a:lnTo>
                      <a:pt x="2348" y="1"/>
                    </a:lnTo>
                    <a:close/>
                  </a:path>
                </a:pathLst>
              </a:custGeom>
              <a:solidFill>
                <a:srgbClr val="DECA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3" name="Google Shape;2603;p41"/>
              <p:cNvSpPr/>
              <p:nvPr/>
            </p:nvSpPr>
            <p:spPr>
              <a:xfrm>
                <a:off x="3591019" y="3223816"/>
                <a:ext cx="315466" cy="143623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1069" extrusionOk="0">
                    <a:moveTo>
                      <a:pt x="1" y="0"/>
                    </a:moveTo>
                    <a:lnTo>
                      <a:pt x="1" y="1068"/>
                    </a:lnTo>
                    <a:lnTo>
                      <a:pt x="2347" y="1068"/>
                    </a:lnTo>
                    <a:lnTo>
                      <a:pt x="2347" y="0"/>
                    </a:lnTo>
                    <a:close/>
                  </a:path>
                </a:pathLst>
              </a:custGeom>
              <a:solidFill>
                <a:srgbClr val="DECA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04" name="Google Shape;2604;p41"/>
            <p:cNvSpPr/>
            <p:nvPr/>
          </p:nvSpPr>
          <p:spPr>
            <a:xfrm>
              <a:off x="2970961" y="4792712"/>
              <a:ext cx="435090" cy="143220"/>
            </a:xfrm>
            <a:custGeom>
              <a:avLst/>
              <a:gdLst/>
              <a:ahLst/>
              <a:cxnLst/>
              <a:rect l="l" t="t" r="r" b="b"/>
              <a:pathLst>
                <a:path w="2348" h="1066" extrusionOk="0">
                  <a:moveTo>
                    <a:pt x="1" y="1"/>
                  </a:moveTo>
                  <a:lnTo>
                    <a:pt x="1" y="1065"/>
                  </a:lnTo>
                  <a:lnTo>
                    <a:pt x="2348" y="1065"/>
                  </a:lnTo>
                  <a:lnTo>
                    <a:pt x="2348" y="1"/>
                  </a:lnTo>
                  <a:close/>
                </a:path>
              </a:pathLst>
            </a:custGeom>
            <a:solidFill>
              <a:srgbClr val="DECA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05" name="Google Shape;2605;p41"/>
          <p:cNvGrpSpPr/>
          <p:nvPr/>
        </p:nvGrpSpPr>
        <p:grpSpPr>
          <a:xfrm>
            <a:off x="3935553" y="2734227"/>
            <a:ext cx="1282107" cy="2442288"/>
            <a:chOff x="3935553" y="2734227"/>
            <a:chExt cx="1282107" cy="2442288"/>
          </a:xfrm>
        </p:grpSpPr>
        <p:sp>
          <p:nvSpPr>
            <p:cNvPr id="2585" name="Google Shape;2585;p41"/>
            <p:cNvSpPr/>
            <p:nvPr/>
          </p:nvSpPr>
          <p:spPr>
            <a:xfrm>
              <a:off x="4085823" y="2955915"/>
              <a:ext cx="980100" cy="2220600"/>
            </a:xfrm>
            <a:prstGeom prst="rect">
              <a:avLst/>
            </a:pr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06" name="Google Shape;2606;p41"/>
            <p:cNvGrpSpPr/>
            <p:nvPr/>
          </p:nvGrpSpPr>
          <p:grpSpPr>
            <a:xfrm>
              <a:off x="3935553" y="2734227"/>
              <a:ext cx="1282107" cy="941007"/>
              <a:chOff x="3176400" y="2658325"/>
              <a:chExt cx="929602" cy="941007"/>
            </a:xfrm>
          </p:grpSpPr>
          <p:sp>
            <p:nvSpPr>
              <p:cNvPr id="2607" name="Google Shape;2607;p41"/>
              <p:cNvSpPr/>
              <p:nvPr/>
            </p:nvSpPr>
            <p:spPr>
              <a:xfrm>
                <a:off x="3285625" y="2788378"/>
                <a:ext cx="710751" cy="306332"/>
              </a:xfrm>
              <a:custGeom>
                <a:avLst/>
                <a:gdLst/>
                <a:ahLst/>
                <a:cxnLst/>
                <a:rect l="l" t="t" r="r" b="b"/>
                <a:pathLst>
                  <a:path w="5290" h="8072" extrusionOk="0">
                    <a:moveTo>
                      <a:pt x="0" y="1"/>
                    </a:moveTo>
                    <a:lnTo>
                      <a:pt x="0" y="8072"/>
                    </a:lnTo>
                    <a:lnTo>
                      <a:pt x="5289" y="8072"/>
                    </a:lnTo>
                    <a:lnTo>
                      <a:pt x="5289" y="1"/>
                    </a:ln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8" name="Google Shape;2608;p41"/>
              <p:cNvSpPr/>
              <p:nvPr/>
            </p:nvSpPr>
            <p:spPr>
              <a:xfrm>
                <a:off x="3176400" y="2658325"/>
                <a:ext cx="929602" cy="259838"/>
              </a:xfrm>
              <a:custGeom>
                <a:avLst/>
                <a:gdLst/>
                <a:ahLst/>
                <a:cxnLst/>
                <a:rect l="l" t="t" r="r" b="b"/>
                <a:pathLst>
                  <a:path w="6919" h="1934" extrusionOk="0">
                    <a:moveTo>
                      <a:pt x="1" y="0"/>
                    </a:moveTo>
                    <a:lnTo>
                      <a:pt x="1" y="1934"/>
                    </a:lnTo>
                    <a:lnTo>
                      <a:pt x="6919" y="1934"/>
                    </a:lnTo>
                    <a:lnTo>
                      <a:pt x="6919" y="0"/>
                    </a:ln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9" name="Google Shape;2609;p41"/>
              <p:cNvSpPr/>
              <p:nvPr/>
            </p:nvSpPr>
            <p:spPr>
              <a:xfrm>
                <a:off x="3412730" y="3456112"/>
                <a:ext cx="315466" cy="143220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1066" extrusionOk="0">
                    <a:moveTo>
                      <a:pt x="1" y="1"/>
                    </a:moveTo>
                    <a:lnTo>
                      <a:pt x="1" y="1065"/>
                    </a:lnTo>
                    <a:lnTo>
                      <a:pt x="2348" y="1065"/>
                    </a:lnTo>
                    <a:lnTo>
                      <a:pt x="2348" y="1"/>
                    </a:ln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0" name="Google Shape;2610;p41"/>
              <p:cNvSpPr/>
              <p:nvPr/>
            </p:nvSpPr>
            <p:spPr>
              <a:xfrm>
                <a:off x="3591019" y="3223816"/>
                <a:ext cx="315466" cy="143623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1069" extrusionOk="0">
                    <a:moveTo>
                      <a:pt x="1" y="0"/>
                    </a:moveTo>
                    <a:lnTo>
                      <a:pt x="1" y="1068"/>
                    </a:lnTo>
                    <a:lnTo>
                      <a:pt x="2347" y="1068"/>
                    </a:lnTo>
                    <a:lnTo>
                      <a:pt x="2347" y="0"/>
                    </a:ln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11" name="Google Shape;2611;p41"/>
            <p:cNvSpPr/>
            <p:nvPr/>
          </p:nvSpPr>
          <p:spPr>
            <a:xfrm>
              <a:off x="4478436" y="4792712"/>
              <a:ext cx="435090" cy="143220"/>
            </a:xfrm>
            <a:custGeom>
              <a:avLst/>
              <a:gdLst/>
              <a:ahLst/>
              <a:cxnLst/>
              <a:rect l="l" t="t" r="r" b="b"/>
              <a:pathLst>
                <a:path w="2348" h="1066" extrusionOk="0">
                  <a:moveTo>
                    <a:pt x="1" y="1"/>
                  </a:moveTo>
                  <a:lnTo>
                    <a:pt x="1" y="1065"/>
                  </a:lnTo>
                  <a:lnTo>
                    <a:pt x="2348" y="1065"/>
                  </a:lnTo>
                  <a:lnTo>
                    <a:pt x="2348" y="1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12" name="Google Shape;2612;p41"/>
          <p:cNvGrpSpPr/>
          <p:nvPr/>
        </p:nvGrpSpPr>
        <p:grpSpPr>
          <a:xfrm>
            <a:off x="719988" y="1830922"/>
            <a:ext cx="1841412" cy="1215328"/>
            <a:chOff x="719988" y="1830922"/>
            <a:chExt cx="1841412" cy="1215328"/>
          </a:xfrm>
        </p:grpSpPr>
        <p:sp>
          <p:nvSpPr>
            <p:cNvPr id="2594" name="Google Shape;2594;p41"/>
            <p:cNvSpPr txBox="1"/>
            <p:nvPr/>
          </p:nvSpPr>
          <p:spPr>
            <a:xfrm>
              <a:off x="719988" y="2223147"/>
              <a:ext cx="1841400" cy="40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0" anchor="b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rgbClr val="F3F3F3"/>
                  </a:solidFill>
                  <a:latin typeface="Bahiana"/>
                  <a:ea typeface="Bahiana"/>
                  <a:cs typeface="Bahiana"/>
                  <a:sym typeface="Bahiana"/>
                </a:rPr>
                <a:t>Santa claus</a:t>
              </a:r>
              <a:endParaRPr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2613" name="Google Shape;2613;p41"/>
            <p:cNvSpPr txBox="1"/>
            <p:nvPr/>
          </p:nvSpPr>
          <p:spPr>
            <a:xfrm>
              <a:off x="720000" y="2566850"/>
              <a:ext cx="1841400" cy="47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Despite being red, Mars is actually a cold place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2614" name="Google Shape;2614;p41"/>
            <p:cNvSpPr txBox="1"/>
            <p:nvPr/>
          </p:nvSpPr>
          <p:spPr>
            <a:xfrm>
              <a:off x="719988" y="1830922"/>
              <a:ext cx="1841400" cy="40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0" anchor="b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100">
                  <a:solidFill>
                    <a:schemeClr val="lt2"/>
                  </a:solidFill>
                  <a:latin typeface="Bahiana"/>
                  <a:ea typeface="Bahiana"/>
                  <a:cs typeface="Bahiana"/>
                  <a:sym typeface="Bahiana"/>
                </a:rPr>
                <a:t>35%</a:t>
              </a:r>
              <a:endParaRPr sz="3100">
                <a:solidFill>
                  <a:schemeClr val="lt2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</p:grpSp>
      <p:grpSp>
        <p:nvGrpSpPr>
          <p:cNvPr id="2615" name="Google Shape;2615;p41"/>
          <p:cNvGrpSpPr/>
          <p:nvPr/>
        </p:nvGrpSpPr>
        <p:grpSpPr>
          <a:xfrm>
            <a:off x="6582588" y="1830922"/>
            <a:ext cx="1841412" cy="1215328"/>
            <a:chOff x="6582588" y="1830922"/>
            <a:chExt cx="1841412" cy="1215328"/>
          </a:xfrm>
        </p:grpSpPr>
        <p:sp>
          <p:nvSpPr>
            <p:cNvPr id="2597" name="Google Shape;2597;p41"/>
            <p:cNvSpPr txBox="1"/>
            <p:nvPr/>
          </p:nvSpPr>
          <p:spPr>
            <a:xfrm>
              <a:off x="6582588" y="2223147"/>
              <a:ext cx="1841400" cy="40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0" anchor="b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rgbClr val="F3F3F3"/>
                  </a:solidFill>
                  <a:latin typeface="Bahiana"/>
                  <a:ea typeface="Bahiana"/>
                  <a:cs typeface="Bahiana"/>
                  <a:sym typeface="Bahiana"/>
                </a:rPr>
                <a:t>Mother christmas</a:t>
              </a:r>
              <a:endParaRPr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2616" name="Google Shape;2616;p41"/>
            <p:cNvSpPr txBox="1"/>
            <p:nvPr/>
          </p:nvSpPr>
          <p:spPr>
            <a:xfrm>
              <a:off x="6582600" y="2566850"/>
              <a:ext cx="1841400" cy="47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Neptune is the farthest planet from the Sun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2617" name="Google Shape;2617;p41"/>
            <p:cNvSpPr txBox="1"/>
            <p:nvPr/>
          </p:nvSpPr>
          <p:spPr>
            <a:xfrm>
              <a:off x="6582588" y="1830922"/>
              <a:ext cx="1841400" cy="40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0" anchor="b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100">
                  <a:solidFill>
                    <a:schemeClr val="accent5"/>
                  </a:solidFill>
                  <a:latin typeface="Bahiana"/>
                  <a:ea typeface="Bahiana"/>
                  <a:cs typeface="Bahiana"/>
                  <a:sym typeface="Bahiana"/>
                </a:rPr>
                <a:t>20%</a:t>
              </a:r>
              <a:endParaRPr sz="3100">
                <a:solidFill>
                  <a:schemeClr val="accent5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</p:grpSp>
      <p:grpSp>
        <p:nvGrpSpPr>
          <p:cNvPr id="2618" name="Google Shape;2618;p41"/>
          <p:cNvGrpSpPr/>
          <p:nvPr/>
        </p:nvGrpSpPr>
        <p:grpSpPr>
          <a:xfrm>
            <a:off x="3655888" y="1214097"/>
            <a:ext cx="1841412" cy="1215328"/>
            <a:chOff x="3655888" y="1214097"/>
            <a:chExt cx="1841412" cy="1215328"/>
          </a:xfrm>
        </p:grpSpPr>
        <p:sp>
          <p:nvSpPr>
            <p:cNvPr id="2619" name="Google Shape;2619;p41"/>
            <p:cNvSpPr txBox="1"/>
            <p:nvPr/>
          </p:nvSpPr>
          <p:spPr>
            <a:xfrm>
              <a:off x="3655888" y="1606322"/>
              <a:ext cx="1841400" cy="40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0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rgbClr val="F3F3F3"/>
                  </a:solidFill>
                  <a:latin typeface="Bahiana"/>
                  <a:ea typeface="Bahiana"/>
                  <a:cs typeface="Bahiana"/>
                  <a:sym typeface="Bahiana"/>
                </a:rPr>
                <a:t>elves</a:t>
              </a:r>
              <a:endParaRPr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2620" name="Google Shape;2620;p41"/>
            <p:cNvSpPr txBox="1"/>
            <p:nvPr/>
          </p:nvSpPr>
          <p:spPr>
            <a:xfrm>
              <a:off x="3655900" y="1950025"/>
              <a:ext cx="1841400" cy="47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Venus is the second planet from the Sun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2621" name="Google Shape;2621;p41"/>
            <p:cNvSpPr txBox="1"/>
            <p:nvPr/>
          </p:nvSpPr>
          <p:spPr>
            <a:xfrm>
              <a:off x="3655888" y="1214097"/>
              <a:ext cx="1841400" cy="40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0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100">
                  <a:solidFill>
                    <a:schemeClr val="accent3"/>
                  </a:solidFill>
                  <a:latin typeface="Bahiana"/>
                  <a:ea typeface="Bahiana"/>
                  <a:cs typeface="Bahiana"/>
                  <a:sym typeface="Bahiana"/>
                </a:rPr>
                <a:t>45%</a:t>
              </a:r>
              <a:endParaRPr sz="3100">
                <a:solidFill>
                  <a:schemeClr val="accent3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6" name="Google Shape;2626;p4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sp>
        <p:nvSpPr>
          <p:cNvPr id="2627" name="Google Shape;2627;p42"/>
          <p:cNvSpPr txBox="1"/>
          <p:nvPr/>
        </p:nvSpPr>
        <p:spPr>
          <a:xfrm>
            <a:off x="3623100" y="1858850"/>
            <a:ext cx="1897800" cy="7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Jupiter is the fourth-brightest planet in the night sky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628" name="Google Shape;2628;p42"/>
          <p:cNvSpPr txBox="1"/>
          <p:nvPr/>
        </p:nvSpPr>
        <p:spPr>
          <a:xfrm>
            <a:off x="3312300" y="1455200"/>
            <a:ext cx="2519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Sport equipment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629" name="Google Shape;2629;p42"/>
          <p:cNvSpPr txBox="1"/>
          <p:nvPr/>
        </p:nvSpPr>
        <p:spPr>
          <a:xfrm>
            <a:off x="714650" y="1858850"/>
            <a:ext cx="1897800" cy="7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Neptune is the fourth-largest planet in the Solar System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630" name="Google Shape;2630;p42"/>
          <p:cNvSpPr txBox="1"/>
          <p:nvPr/>
        </p:nvSpPr>
        <p:spPr>
          <a:xfrm>
            <a:off x="714650" y="1455200"/>
            <a:ext cx="189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Video games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631" name="Google Shape;2631;p42"/>
          <p:cNvSpPr txBox="1"/>
          <p:nvPr/>
        </p:nvSpPr>
        <p:spPr>
          <a:xfrm>
            <a:off x="6531550" y="1858850"/>
            <a:ext cx="1897800" cy="7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Venus has a beautiful name and is the second planet from the Sun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632" name="Google Shape;2632;p42"/>
          <p:cNvSpPr txBox="1"/>
          <p:nvPr/>
        </p:nvSpPr>
        <p:spPr>
          <a:xfrm>
            <a:off x="6531550" y="1455200"/>
            <a:ext cx="189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toys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633" name="Google Shape;2633;p42"/>
          <p:cNvSpPr txBox="1"/>
          <p:nvPr/>
        </p:nvSpPr>
        <p:spPr>
          <a:xfrm>
            <a:off x="714650" y="3317625"/>
            <a:ext cx="1897800" cy="7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Saturn is a gas giant and it's composed mostly of hydrogen and helium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634" name="Google Shape;2634;p42"/>
          <p:cNvSpPr txBox="1"/>
          <p:nvPr/>
        </p:nvSpPr>
        <p:spPr>
          <a:xfrm>
            <a:off x="714650" y="2913975"/>
            <a:ext cx="189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TECHNOLOGY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635" name="Google Shape;2635;p42"/>
          <p:cNvSpPr txBox="1"/>
          <p:nvPr/>
        </p:nvSpPr>
        <p:spPr>
          <a:xfrm>
            <a:off x="6531550" y="3317625"/>
            <a:ext cx="1897800" cy="7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Earth is the only planet that harbors life in the Solar System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636" name="Google Shape;2636;p42"/>
          <p:cNvSpPr txBox="1"/>
          <p:nvPr/>
        </p:nvSpPr>
        <p:spPr>
          <a:xfrm>
            <a:off x="6531550" y="2913975"/>
            <a:ext cx="189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Board games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grpSp>
        <p:nvGrpSpPr>
          <p:cNvPr id="2637" name="Google Shape;2637;p42"/>
          <p:cNvGrpSpPr/>
          <p:nvPr/>
        </p:nvGrpSpPr>
        <p:grpSpPr>
          <a:xfrm>
            <a:off x="2711126" y="2749828"/>
            <a:ext cx="3722114" cy="2013531"/>
            <a:chOff x="2711126" y="2749828"/>
            <a:chExt cx="3722114" cy="2013531"/>
          </a:xfrm>
        </p:grpSpPr>
        <p:sp>
          <p:nvSpPr>
            <p:cNvPr id="2638" name="Google Shape;2638;p42"/>
            <p:cNvSpPr/>
            <p:nvPr/>
          </p:nvSpPr>
          <p:spPr>
            <a:xfrm>
              <a:off x="2711126" y="4017899"/>
              <a:ext cx="3722114" cy="745460"/>
            </a:xfrm>
            <a:custGeom>
              <a:avLst/>
              <a:gdLst/>
              <a:ahLst/>
              <a:cxnLst/>
              <a:rect l="l" t="t" r="r" b="b"/>
              <a:pathLst>
                <a:path w="198222" h="62460" extrusionOk="0">
                  <a:moveTo>
                    <a:pt x="99110" y="1"/>
                  </a:moveTo>
                  <a:cubicBezTo>
                    <a:pt x="72825" y="1"/>
                    <a:pt x="47616" y="3290"/>
                    <a:pt x="29029" y="9146"/>
                  </a:cubicBezTo>
                  <a:cubicBezTo>
                    <a:pt x="10442" y="15002"/>
                    <a:pt x="1" y="22947"/>
                    <a:pt x="1" y="31230"/>
                  </a:cubicBezTo>
                  <a:cubicBezTo>
                    <a:pt x="1" y="39513"/>
                    <a:pt x="10442" y="47455"/>
                    <a:pt x="29029" y="53311"/>
                  </a:cubicBezTo>
                  <a:cubicBezTo>
                    <a:pt x="47616" y="59170"/>
                    <a:pt x="72825" y="62459"/>
                    <a:pt x="99110" y="62459"/>
                  </a:cubicBezTo>
                  <a:cubicBezTo>
                    <a:pt x="125396" y="62459"/>
                    <a:pt x="150605" y="59170"/>
                    <a:pt x="169194" y="53311"/>
                  </a:cubicBezTo>
                  <a:cubicBezTo>
                    <a:pt x="187781" y="47455"/>
                    <a:pt x="198222" y="39513"/>
                    <a:pt x="198222" y="31230"/>
                  </a:cubicBezTo>
                  <a:cubicBezTo>
                    <a:pt x="198222" y="22947"/>
                    <a:pt x="187781" y="15002"/>
                    <a:pt x="169194" y="9146"/>
                  </a:cubicBezTo>
                  <a:cubicBezTo>
                    <a:pt x="150605" y="3290"/>
                    <a:pt x="125396" y="1"/>
                    <a:pt x="99110" y="1"/>
                  </a:cubicBezTo>
                  <a:close/>
                </a:path>
              </a:pathLst>
            </a:custGeom>
            <a:solidFill>
              <a:srgbClr val="000000">
                <a:alpha val="66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42"/>
            <p:cNvSpPr/>
            <p:nvPr/>
          </p:nvSpPr>
          <p:spPr>
            <a:xfrm>
              <a:off x="3546001" y="2982965"/>
              <a:ext cx="146146" cy="330836"/>
            </a:xfrm>
            <a:custGeom>
              <a:avLst/>
              <a:gdLst/>
              <a:ahLst/>
              <a:cxnLst/>
              <a:rect l="l" t="t" r="r" b="b"/>
              <a:pathLst>
                <a:path w="2196" h="4971" extrusionOk="0">
                  <a:moveTo>
                    <a:pt x="662" y="286"/>
                  </a:moveTo>
                  <a:cubicBezTo>
                    <a:pt x="674" y="286"/>
                    <a:pt x="688" y="288"/>
                    <a:pt x="700" y="295"/>
                  </a:cubicBezTo>
                  <a:cubicBezTo>
                    <a:pt x="1092" y="490"/>
                    <a:pt x="1489" y="2208"/>
                    <a:pt x="1718" y="3605"/>
                  </a:cubicBezTo>
                  <a:cubicBezTo>
                    <a:pt x="1148" y="2579"/>
                    <a:pt x="375" y="1004"/>
                    <a:pt x="525" y="433"/>
                  </a:cubicBezTo>
                  <a:cubicBezTo>
                    <a:pt x="542" y="367"/>
                    <a:pt x="570" y="323"/>
                    <a:pt x="614" y="298"/>
                  </a:cubicBezTo>
                  <a:cubicBezTo>
                    <a:pt x="632" y="289"/>
                    <a:pt x="646" y="286"/>
                    <a:pt x="662" y="286"/>
                  </a:cubicBezTo>
                  <a:close/>
                  <a:moveTo>
                    <a:pt x="661" y="1"/>
                  </a:moveTo>
                  <a:cubicBezTo>
                    <a:pt x="599" y="1"/>
                    <a:pt x="536" y="18"/>
                    <a:pt x="475" y="52"/>
                  </a:cubicBezTo>
                  <a:cubicBezTo>
                    <a:pt x="365" y="114"/>
                    <a:pt x="289" y="219"/>
                    <a:pt x="252" y="363"/>
                  </a:cubicBezTo>
                  <a:cubicBezTo>
                    <a:pt x="1" y="1321"/>
                    <a:pt x="1658" y="4083"/>
                    <a:pt x="1846" y="4396"/>
                  </a:cubicBezTo>
                  <a:lnTo>
                    <a:pt x="2196" y="4970"/>
                  </a:lnTo>
                  <a:lnTo>
                    <a:pt x="2108" y="4303"/>
                  </a:lnTo>
                  <a:cubicBezTo>
                    <a:pt x="2022" y="3654"/>
                    <a:pt x="1561" y="409"/>
                    <a:pt x="827" y="42"/>
                  </a:cubicBezTo>
                  <a:cubicBezTo>
                    <a:pt x="773" y="14"/>
                    <a:pt x="717" y="1"/>
                    <a:pt x="66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42"/>
            <p:cNvSpPr/>
            <p:nvPr/>
          </p:nvSpPr>
          <p:spPr>
            <a:xfrm>
              <a:off x="3694212" y="2982898"/>
              <a:ext cx="123985" cy="354395"/>
            </a:xfrm>
            <a:custGeom>
              <a:avLst/>
              <a:gdLst/>
              <a:ahLst/>
              <a:cxnLst/>
              <a:rect l="l" t="t" r="r" b="b"/>
              <a:pathLst>
                <a:path w="1863" h="5325" extrusionOk="0">
                  <a:moveTo>
                    <a:pt x="1102" y="287"/>
                  </a:moveTo>
                  <a:cubicBezTo>
                    <a:pt x="1137" y="287"/>
                    <a:pt x="1151" y="297"/>
                    <a:pt x="1165" y="317"/>
                  </a:cubicBezTo>
                  <a:cubicBezTo>
                    <a:pt x="1411" y="673"/>
                    <a:pt x="844" y="2466"/>
                    <a:pt x="299" y="3870"/>
                  </a:cubicBezTo>
                  <a:cubicBezTo>
                    <a:pt x="353" y="2200"/>
                    <a:pt x="606" y="306"/>
                    <a:pt x="1097" y="287"/>
                  </a:cubicBezTo>
                  <a:close/>
                  <a:moveTo>
                    <a:pt x="1084" y="0"/>
                  </a:moveTo>
                  <a:cubicBezTo>
                    <a:pt x="42" y="44"/>
                    <a:pt x="0" y="3863"/>
                    <a:pt x="2" y="4629"/>
                  </a:cubicBezTo>
                  <a:lnTo>
                    <a:pt x="4" y="5325"/>
                  </a:lnTo>
                  <a:lnTo>
                    <a:pt x="276" y="4683"/>
                  </a:lnTo>
                  <a:cubicBezTo>
                    <a:pt x="545" y="4045"/>
                    <a:pt x="1863" y="824"/>
                    <a:pt x="1399" y="155"/>
                  </a:cubicBezTo>
                  <a:cubicBezTo>
                    <a:pt x="1327" y="50"/>
                    <a:pt x="1199" y="0"/>
                    <a:pt x="108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42"/>
            <p:cNvSpPr/>
            <p:nvPr/>
          </p:nvSpPr>
          <p:spPr>
            <a:xfrm>
              <a:off x="3570492" y="3248706"/>
              <a:ext cx="1045718" cy="1146843"/>
            </a:xfrm>
            <a:custGeom>
              <a:avLst/>
              <a:gdLst/>
              <a:ahLst/>
              <a:cxnLst/>
              <a:rect l="l" t="t" r="r" b="b"/>
              <a:pathLst>
                <a:path w="15713" h="17232" extrusionOk="0">
                  <a:moveTo>
                    <a:pt x="12705" y="0"/>
                  </a:moveTo>
                  <a:lnTo>
                    <a:pt x="0" y="543"/>
                  </a:lnTo>
                  <a:lnTo>
                    <a:pt x="689" y="17231"/>
                  </a:lnTo>
                  <a:lnTo>
                    <a:pt x="15713" y="15356"/>
                  </a:lnTo>
                  <a:lnTo>
                    <a:pt x="1270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42"/>
            <p:cNvSpPr/>
            <p:nvPr/>
          </p:nvSpPr>
          <p:spPr>
            <a:xfrm>
              <a:off x="3686359" y="3277789"/>
              <a:ext cx="196858" cy="1086746"/>
            </a:xfrm>
            <a:custGeom>
              <a:avLst/>
              <a:gdLst/>
              <a:ahLst/>
              <a:cxnLst/>
              <a:rect l="l" t="t" r="r" b="b"/>
              <a:pathLst>
                <a:path w="2958" h="16329" extrusionOk="0">
                  <a:moveTo>
                    <a:pt x="280" y="1"/>
                  </a:moveTo>
                  <a:lnTo>
                    <a:pt x="0" y="47"/>
                  </a:lnTo>
                  <a:lnTo>
                    <a:pt x="2678" y="16329"/>
                  </a:lnTo>
                  <a:lnTo>
                    <a:pt x="2958" y="16283"/>
                  </a:lnTo>
                  <a:lnTo>
                    <a:pt x="280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42"/>
            <p:cNvSpPr/>
            <p:nvPr/>
          </p:nvSpPr>
          <p:spPr>
            <a:xfrm>
              <a:off x="3569893" y="3343543"/>
              <a:ext cx="867095" cy="74340"/>
            </a:xfrm>
            <a:custGeom>
              <a:avLst/>
              <a:gdLst/>
              <a:ahLst/>
              <a:cxnLst/>
              <a:rect l="l" t="t" r="r" b="b"/>
              <a:pathLst>
                <a:path w="13029" h="1117" extrusionOk="0">
                  <a:moveTo>
                    <a:pt x="13011" y="0"/>
                  </a:moveTo>
                  <a:lnTo>
                    <a:pt x="0" y="833"/>
                  </a:lnTo>
                  <a:lnTo>
                    <a:pt x="18" y="1116"/>
                  </a:lnTo>
                  <a:lnTo>
                    <a:pt x="13028" y="283"/>
                  </a:lnTo>
                  <a:lnTo>
                    <a:pt x="13011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42"/>
            <p:cNvSpPr/>
            <p:nvPr/>
          </p:nvSpPr>
          <p:spPr>
            <a:xfrm>
              <a:off x="4724088" y="2749828"/>
              <a:ext cx="77107" cy="233651"/>
            </a:xfrm>
            <a:custGeom>
              <a:avLst/>
              <a:gdLst/>
              <a:ahLst/>
              <a:cxnLst/>
              <a:rect l="l" t="t" r="r" b="b"/>
              <a:pathLst>
                <a:path w="1920" h="5818" extrusionOk="0">
                  <a:moveTo>
                    <a:pt x="908" y="284"/>
                  </a:moveTo>
                  <a:cubicBezTo>
                    <a:pt x="936" y="284"/>
                    <a:pt x="962" y="296"/>
                    <a:pt x="987" y="317"/>
                  </a:cubicBezTo>
                  <a:cubicBezTo>
                    <a:pt x="1401" y="653"/>
                    <a:pt x="1496" y="2742"/>
                    <a:pt x="1461" y="4369"/>
                  </a:cubicBezTo>
                  <a:cubicBezTo>
                    <a:pt x="1024" y="3069"/>
                    <a:pt x="440" y="999"/>
                    <a:pt x="742" y="407"/>
                  </a:cubicBezTo>
                  <a:cubicBezTo>
                    <a:pt x="786" y="323"/>
                    <a:pt x="837" y="300"/>
                    <a:pt x="871" y="291"/>
                  </a:cubicBezTo>
                  <a:cubicBezTo>
                    <a:pt x="883" y="288"/>
                    <a:pt x="897" y="284"/>
                    <a:pt x="908" y="284"/>
                  </a:cubicBezTo>
                  <a:close/>
                  <a:moveTo>
                    <a:pt x="910" y="0"/>
                  </a:moveTo>
                  <a:cubicBezTo>
                    <a:pt x="874" y="0"/>
                    <a:pt x="836" y="5"/>
                    <a:pt x="799" y="15"/>
                  </a:cubicBezTo>
                  <a:cubicBezTo>
                    <a:pt x="667" y="52"/>
                    <a:pt x="563" y="140"/>
                    <a:pt x="493" y="275"/>
                  </a:cubicBezTo>
                  <a:cubicBezTo>
                    <a:pt x="1" y="1236"/>
                    <a:pt x="1296" y="4774"/>
                    <a:pt x="1445" y="5174"/>
                  </a:cubicBezTo>
                  <a:lnTo>
                    <a:pt x="1686" y="5817"/>
                  </a:lnTo>
                  <a:lnTo>
                    <a:pt x="1721" y="5130"/>
                  </a:lnTo>
                  <a:cubicBezTo>
                    <a:pt x="1742" y="4677"/>
                    <a:pt x="1920" y="700"/>
                    <a:pt x="1168" y="94"/>
                  </a:cubicBezTo>
                  <a:cubicBezTo>
                    <a:pt x="1089" y="31"/>
                    <a:pt x="1001" y="0"/>
                    <a:pt x="91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42"/>
            <p:cNvSpPr/>
            <p:nvPr/>
          </p:nvSpPr>
          <p:spPr>
            <a:xfrm>
              <a:off x="4776096" y="2780630"/>
              <a:ext cx="162166" cy="199876"/>
            </a:xfrm>
            <a:custGeom>
              <a:avLst/>
              <a:gdLst/>
              <a:ahLst/>
              <a:cxnLst/>
              <a:rect l="l" t="t" r="r" b="b"/>
              <a:pathLst>
                <a:path w="4038" h="4977" extrusionOk="0">
                  <a:moveTo>
                    <a:pt x="3229" y="285"/>
                  </a:moveTo>
                  <a:cubicBezTo>
                    <a:pt x="3278" y="285"/>
                    <a:pt x="3329" y="294"/>
                    <a:pt x="3377" y="306"/>
                  </a:cubicBezTo>
                  <a:cubicBezTo>
                    <a:pt x="3505" y="348"/>
                    <a:pt x="3533" y="411"/>
                    <a:pt x="3543" y="462"/>
                  </a:cubicBezTo>
                  <a:cubicBezTo>
                    <a:pt x="3668" y="1060"/>
                    <a:pt x="1980" y="2826"/>
                    <a:pt x="651" y="4029"/>
                  </a:cubicBezTo>
                  <a:cubicBezTo>
                    <a:pt x="1212" y="2618"/>
                    <a:pt x="2329" y="285"/>
                    <a:pt x="3229" y="285"/>
                  </a:cubicBezTo>
                  <a:close/>
                  <a:moveTo>
                    <a:pt x="3233" y="1"/>
                  </a:moveTo>
                  <a:cubicBezTo>
                    <a:pt x="1812" y="1"/>
                    <a:pt x="350" y="3992"/>
                    <a:pt x="182" y="4469"/>
                  </a:cubicBezTo>
                  <a:lnTo>
                    <a:pt x="1" y="4977"/>
                  </a:lnTo>
                  <a:lnTo>
                    <a:pt x="405" y="4625"/>
                  </a:lnTo>
                  <a:cubicBezTo>
                    <a:pt x="779" y="4304"/>
                    <a:pt x="4037" y="1450"/>
                    <a:pt x="3821" y="408"/>
                  </a:cubicBezTo>
                  <a:cubicBezTo>
                    <a:pt x="3796" y="281"/>
                    <a:pt x="3714" y="116"/>
                    <a:pt x="3463" y="37"/>
                  </a:cubicBezTo>
                  <a:cubicBezTo>
                    <a:pt x="3386" y="13"/>
                    <a:pt x="3310" y="1"/>
                    <a:pt x="323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42"/>
            <p:cNvSpPr/>
            <p:nvPr/>
          </p:nvSpPr>
          <p:spPr>
            <a:xfrm rot="674777">
              <a:off x="4465165" y="2831653"/>
              <a:ext cx="378519" cy="92933"/>
            </a:xfrm>
            <a:custGeom>
              <a:avLst/>
              <a:gdLst/>
              <a:ahLst/>
              <a:cxnLst/>
              <a:rect l="l" t="t" r="r" b="b"/>
              <a:pathLst>
                <a:path w="9425" h="2314" extrusionOk="0">
                  <a:moveTo>
                    <a:pt x="5759" y="284"/>
                  </a:moveTo>
                  <a:cubicBezTo>
                    <a:pt x="5805" y="287"/>
                    <a:pt x="5835" y="305"/>
                    <a:pt x="5840" y="337"/>
                  </a:cubicBezTo>
                  <a:cubicBezTo>
                    <a:pt x="5854" y="393"/>
                    <a:pt x="5810" y="474"/>
                    <a:pt x="5724" y="560"/>
                  </a:cubicBezTo>
                  <a:cubicBezTo>
                    <a:pt x="5673" y="611"/>
                    <a:pt x="5620" y="655"/>
                    <a:pt x="5564" y="697"/>
                  </a:cubicBezTo>
                  <a:cubicBezTo>
                    <a:pt x="5527" y="595"/>
                    <a:pt x="5506" y="482"/>
                    <a:pt x="5550" y="384"/>
                  </a:cubicBezTo>
                  <a:cubicBezTo>
                    <a:pt x="5582" y="319"/>
                    <a:pt x="5668" y="284"/>
                    <a:pt x="5740" y="284"/>
                  </a:cubicBezTo>
                  <a:close/>
                  <a:moveTo>
                    <a:pt x="5730" y="1"/>
                  </a:moveTo>
                  <a:cubicBezTo>
                    <a:pt x="5564" y="1"/>
                    <a:pt x="5372" y="90"/>
                    <a:pt x="5292" y="268"/>
                  </a:cubicBezTo>
                  <a:cubicBezTo>
                    <a:pt x="5214" y="437"/>
                    <a:pt x="5225" y="637"/>
                    <a:pt x="5318" y="844"/>
                  </a:cubicBezTo>
                  <a:cubicBezTo>
                    <a:pt x="4984" y="1007"/>
                    <a:pt x="4603" y="1057"/>
                    <a:pt x="4261" y="1057"/>
                  </a:cubicBezTo>
                  <a:cubicBezTo>
                    <a:pt x="4148" y="1057"/>
                    <a:pt x="4040" y="1052"/>
                    <a:pt x="3939" y="1043"/>
                  </a:cubicBezTo>
                  <a:cubicBezTo>
                    <a:pt x="3652" y="1018"/>
                    <a:pt x="3362" y="967"/>
                    <a:pt x="3081" y="920"/>
                  </a:cubicBezTo>
                  <a:cubicBezTo>
                    <a:pt x="2703" y="857"/>
                    <a:pt x="2315" y="788"/>
                    <a:pt x="1920" y="779"/>
                  </a:cubicBezTo>
                  <a:cubicBezTo>
                    <a:pt x="1898" y="779"/>
                    <a:pt x="1876" y="779"/>
                    <a:pt x="1855" y="779"/>
                  </a:cubicBezTo>
                  <a:cubicBezTo>
                    <a:pt x="1039" y="779"/>
                    <a:pt x="360" y="1071"/>
                    <a:pt x="1" y="1588"/>
                  </a:cubicBezTo>
                  <a:lnTo>
                    <a:pt x="235" y="1748"/>
                  </a:lnTo>
                  <a:cubicBezTo>
                    <a:pt x="531" y="1320"/>
                    <a:pt x="1126" y="1061"/>
                    <a:pt x="1830" y="1061"/>
                  </a:cubicBezTo>
                  <a:cubicBezTo>
                    <a:pt x="1857" y="1061"/>
                    <a:pt x="1885" y="1062"/>
                    <a:pt x="1913" y="1062"/>
                  </a:cubicBezTo>
                  <a:cubicBezTo>
                    <a:pt x="2287" y="1069"/>
                    <a:pt x="2666" y="1136"/>
                    <a:pt x="3034" y="1199"/>
                  </a:cubicBezTo>
                  <a:cubicBezTo>
                    <a:pt x="3322" y="1247"/>
                    <a:pt x="3617" y="1300"/>
                    <a:pt x="3914" y="1324"/>
                  </a:cubicBezTo>
                  <a:cubicBezTo>
                    <a:pt x="4023" y="1333"/>
                    <a:pt x="4139" y="1339"/>
                    <a:pt x="4259" y="1339"/>
                  </a:cubicBezTo>
                  <a:cubicBezTo>
                    <a:pt x="4645" y="1339"/>
                    <a:pt x="5078" y="1281"/>
                    <a:pt x="5462" y="1089"/>
                  </a:cubicBezTo>
                  <a:cubicBezTo>
                    <a:pt x="6054" y="1897"/>
                    <a:pt x="7137" y="2308"/>
                    <a:pt x="8681" y="2308"/>
                  </a:cubicBezTo>
                  <a:cubicBezTo>
                    <a:pt x="8692" y="2308"/>
                    <a:pt x="8704" y="2308"/>
                    <a:pt x="8713" y="2313"/>
                  </a:cubicBezTo>
                  <a:cubicBezTo>
                    <a:pt x="8912" y="2310"/>
                    <a:pt x="9191" y="2248"/>
                    <a:pt x="9328" y="2078"/>
                  </a:cubicBezTo>
                  <a:cubicBezTo>
                    <a:pt x="9402" y="1990"/>
                    <a:pt x="9425" y="1885"/>
                    <a:pt x="9404" y="1774"/>
                  </a:cubicBezTo>
                  <a:lnTo>
                    <a:pt x="9404" y="1774"/>
                  </a:lnTo>
                  <a:lnTo>
                    <a:pt x="9124" y="1832"/>
                  </a:lnTo>
                  <a:cubicBezTo>
                    <a:pt x="9131" y="1858"/>
                    <a:pt x="9126" y="1876"/>
                    <a:pt x="9108" y="1897"/>
                  </a:cubicBezTo>
                  <a:cubicBezTo>
                    <a:pt x="9052" y="1969"/>
                    <a:pt x="8876" y="2027"/>
                    <a:pt x="8713" y="2027"/>
                  </a:cubicBezTo>
                  <a:lnTo>
                    <a:pt x="8681" y="2027"/>
                  </a:lnTo>
                  <a:cubicBezTo>
                    <a:pt x="7246" y="2027"/>
                    <a:pt x="6244" y="1662"/>
                    <a:pt x="5706" y="945"/>
                  </a:cubicBezTo>
                  <a:cubicBezTo>
                    <a:pt x="5782" y="892"/>
                    <a:pt x="5854" y="832"/>
                    <a:pt x="5923" y="764"/>
                  </a:cubicBezTo>
                  <a:cubicBezTo>
                    <a:pt x="6128" y="560"/>
                    <a:pt x="6142" y="386"/>
                    <a:pt x="6116" y="273"/>
                  </a:cubicBezTo>
                  <a:cubicBezTo>
                    <a:pt x="6081" y="124"/>
                    <a:pt x="5954" y="22"/>
                    <a:pt x="5785" y="4"/>
                  </a:cubicBezTo>
                  <a:cubicBezTo>
                    <a:pt x="5767" y="2"/>
                    <a:pt x="5749" y="1"/>
                    <a:pt x="573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42"/>
            <p:cNvSpPr/>
            <p:nvPr/>
          </p:nvSpPr>
          <p:spPr>
            <a:xfrm>
              <a:off x="4370916" y="2900870"/>
              <a:ext cx="773241" cy="567340"/>
            </a:xfrm>
            <a:custGeom>
              <a:avLst/>
              <a:gdLst/>
              <a:ahLst/>
              <a:cxnLst/>
              <a:rect l="l" t="t" r="r" b="b"/>
              <a:pathLst>
                <a:path w="19254" h="14127" extrusionOk="0">
                  <a:moveTo>
                    <a:pt x="1641" y="0"/>
                  </a:moveTo>
                  <a:lnTo>
                    <a:pt x="1471" y="1108"/>
                  </a:lnTo>
                  <a:lnTo>
                    <a:pt x="1380" y="1659"/>
                  </a:lnTo>
                  <a:lnTo>
                    <a:pt x="1214" y="2721"/>
                  </a:lnTo>
                  <a:lnTo>
                    <a:pt x="1118" y="3350"/>
                  </a:lnTo>
                  <a:lnTo>
                    <a:pt x="942" y="4488"/>
                  </a:lnTo>
                  <a:lnTo>
                    <a:pt x="870" y="4957"/>
                  </a:lnTo>
                  <a:lnTo>
                    <a:pt x="613" y="6606"/>
                  </a:lnTo>
                  <a:lnTo>
                    <a:pt x="529" y="7150"/>
                  </a:lnTo>
                  <a:lnTo>
                    <a:pt x="232" y="9059"/>
                  </a:lnTo>
                  <a:lnTo>
                    <a:pt x="165" y="9486"/>
                  </a:lnTo>
                  <a:lnTo>
                    <a:pt x="0" y="10549"/>
                  </a:lnTo>
                  <a:lnTo>
                    <a:pt x="14917" y="14126"/>
                  </a:lnTo>
                  <a:lnTo>
                    <a:pt x="15558" y="12440"/>
                  </a:lnTo>
                  <a:lnTo>
                    <a:pt x="15745" y="11956"/>
                  </a:lnTo>
                  <a:lnTo>
                    <a:pt x="16223" y="10702"/>
                  </a:lnTo>
                  <a:lnTo>
                    <a:pt x="16579" y="9763"/>
                  </a:lnTo>
                  <a:lnTo>
                    <a:pt x="17062" y="8496"/>
                  </a:lnTo>
                  <a:lnTo>
                    <a:pt x="17312" y="7838"/>
                  </a:lnTo>
                  <a:lnTo>
                    <a:pt x="17843" y="6458"/>
                  </a:lnTo>
                  <a:lnTo>
                    <a:pt x="18097" y="5792"/>
                  </a:lnTo>
                  <a:lnTo>
                    <a:pt x="18756" y="4056"/>
                  </a:lnTo>
                  <a:lnTo>
                    <a:pt x="18937" y="3578"/>
                  </a:lnTo>
                  <a:lnTo>
                    <a:pt x="19254" y="2749"/>
                  </a:lnTo>
                  <a:lnTo>
                    <a:pt x="164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42"/>
            <p:cNvSpPr/>
            <p:nvPr/>
          </p:nvSpPr>
          <p:spPr>
            <a:xfrm>
              <a:off x="4426297" y="2945327"/>
              <a:ext cx="705169" cy="118472"/>
            </a:xfrm>
            <a:custGeom>
              <a:avLst/>
              <a:gdLst/>
              <a:ahLst/>
              <a:cxnLst/>
              <a:rect l="l" t="t" r="r" b="b"/>
              <a:pathLst>
                <a:path w="17559" h="2950" extrusionOk="0">
                  <a:moveTo>
                    <a:pt x="90" y="1"/>
                  </a:moveTo>
                  <a:lnTo>
                    <a:pt x="1" y="552"/>
                  </a:lnTo>
                  <a:cubicBezTo>
                    <a:pt x="2336" y="870"/>
                    <a:pt x="4682" y="1086"/>
                    <a:pt x="7015" y="1376"/>
                  </a:cubicBezTo>
                  <a:cubicBezTo>
                    <a:pt x="10442" y="1802"/>
                    <a:pt x="13918" y="2942"/>
                    <a:pt x="17377" y="2949"/>
                  </a:cubicBezTo>
                  <a:lnTo>
                    <a:pt x="17558" y="2471"/>
                  </a:lnTo>
                  <a:cubicBezTo>
                    <a:pt x="11786" y="1420"/>
                    <a:pt x="5956" y="428"/>
                    <a:pt x="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42"/>
            <p:cNvSpPr/>
            <p:nvPr/>
          </p:nvSpPr>
          <p:spPr>
            <a:xfrm>
              <a:off x="4415855" y="3010186"/>
              <a:ext cx="681877" cy="150078"/>
            </a:xfrm>
            <a:custGeom>
              <a:avLst/>
              <a:gdLst/>
              <a:ahLst/>
              <a:cxnLst/>
              <a:rect l="l" t="t" r="r" b="b"/>
              <a:pathLst>
                <a:path w="16979" h="3737" extrusionOk="0">
                  <a:moveTo>
                    <a:pt x="97" y="0"/>
                  </a:moveTo>
                  <a:lnTo>
                    <a:pt x="1" y="631"/>
                  </a:lnTo>
                  <a:cubicBezTo>
                    <a:pt x="3018" y="1357"/>
                    <a:pt x="6130" y="1830"/>
                    <a:pt x="9162" y="2385"/>
                  </a:cubicBezTo>
                  <a:cubicBezTo>
                    <a:pt x="11674" y="2851"/>
                    <a:pt x="14190" y="3339"/>
                    <a:pt x="16724" y="3736"/>
                  </a:cubicBezTo>
                  <a:lnTo>
                    <a:pt x="16978" y="3070"/>
                  </a:lnTo>
                  <a:cubicBezTo>
                    <a:pt x="14063" y="2566"/>
                    <a:pt x="11132" y="2135"/>
                    <a:pt x="8231" y="1601"/>
                  </a:cubicBezTo>
                  <a:cubicBezTo>
                    <a:pt x="5523" y="1107"/>
                    <a:pt x="2819" y="466"/>
                    <a:pt x="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42"/>
            <p:cNvSpPr/>
            <p:nvPr/>
          </p:nvSpPr>
          <p:spPr>
            <a:xfrm>
              <a:off x="4405695" y="3080948"/>
              <a:ext cx="660471" cy="161162"/>
            </a:xfrm>
            <a:custGeom>
              <a:avLst/>
              <a:gdLst/>
              <a:ahLst/>
              <a:cxnLst/>
              <a:rect l="l" t="t" r="r" b="b"/>
              <a:pathLst>
                <a:path w="16446" h="4013" extrusionOk="0">
                  <a:moveTo>
                    <a:pt x="76" y="1"/>
                  </a:moveTo>
                  <a:lnTo>
                    <a:pt x="0" y="473"/>
                  </a:lnTo>
                  <a:cubicBezTo>
                    <a:pt x="5376" y="1753"/>
                    <a:pt x="10756" y="3092"/>
                    <a:pt x="16196" y="4012"/>
                  </a:cubicBezTo>
                  <a:lnTo>
                    <a:pt x="16446" y="3354"/>
                  </a:lnTo>
                  <a:cubicBezTo>
                    <a:pt x="10960" y="2389"/>
                    <a:pt x="5569" y="911"/>
                    <a:pt x="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42"/>
            <p:cNvSpPr/>
            <p:nvPr/>
          </p:nvSpPr>
          <p:spPr>
            <a:xfrm>
              <a:off x="4392080" y="3166208"/>
              <a:ext cx="644688" cy="164455"/>
            </a:xfrm>
            <a:custGeom>
              <a:avLst/>
              <a:gdLst/>
              <a:ahLst/>
              <a:cxnLst/>
              <a:rect l="l" t="t" r="r" b="b"/>
              <a:pathLst>
                <a:path w="16053" h="4095" extrusionOk="0">
                  <a:moveTo>
                    <a:pt x="86" y="0"/>
                  </a:moveTo>
                  <a:lnTo>
                    <a:pt x="0" y="545"/>
                  </a:lnTo>
                  <a:cubicBezTo>
                    <a:pt x="5061" y="2146"/>
                    <a:pt x="10399" y="3293"/>
                    <a:pt x="15694" y="4095"/>
                  </a:cubicBezTo>
                  <a:lnTo>
                    <a:pt x="16052" y="3156"/>
                  </a:lnTo>
                  <a:cubicBezTo>
                    <a:pt x="10719" y="2169"/>
                    <a:pt x="5414" y="1055"/>
                    <a:pt x="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42"/>
            <p:cNvSpPr/>
            <p:nvPr/>
          </p:nvSpPr>
          <p:spPr>
            <a:xfrm>
              <a:off x="4377462" y="3264641"/>
              <a:ext cx="625773" cy="135821"/>
            </a:xfrm>
            <a:custGeom>
              <a:avLst/>
              <a:gdLst/>
              <a:ahLst/>
              <a:cxnLst/>
              <a:rect l="l" t="t" r="r" b="b"/>
              <a:pathLst>
                <a:path w="15582" h="3382" extrusionOk="0">
                  <a:moveTo>
                    <a:pt x="69" y="1"/>
                  </a:moveTo>
                  <a:lnTo>
                    <a:pt x="1" y="428"/>
                  </a:lnTo>
                  <a:cubicBezTo>
                    <a:pt x="2570" y="990"/>
                    <a:pt x="5160" y="1466"/>
                    <a:pt x="7720" y="2064"/>
                  </a:cubicBezTo>
                  <a:cubicBezTo>
                    <a:pt x="10256" y="2654"/>
                    <a:pt x="12872" y="2779"/>
                    <a:pt x="15395" y="3382"/>
                  </a:cubicBezTo>
                  <a:lnTo>
                    <a:pt x="15582" y="2898"/>
                  </a:lnTo>
                  <a:cubicBezTo>
                    <a:pt x="13027" y="2336"/>
                    <a:pt x="10431" y="2178"/>
                    <a:pt x="7852" y="1584"/>
                  </a:cubicBezTo>
                  <a:cubicBezTo>
                    <a:pt x="5277" y="995"/>
                    <a:pt x="2677" y="449"/>
                    <a:pt x="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42"/>
            <p:cNvSpPr/>
            <p:nvPr/>
          </p:nvSpPr>
          <p:spPr>
            <a:xfrm>
              <a:off x="3281791" y="3904455"/>
              <a:ext cx="610033" cy="640514"/>
            </a:xfrm>
            <a:custGeom>
              <a:avLst/>
              <a:gdLst/>
              <a:ahLst/>
              <a:cxnLst/>
              <a:rect l="l" t="t" r="r" b="b"/>
              <a:pathLst>
                <a:path w="15190" h="15949" extrusionOk="0">
                  <a:moveTo>
                    <a:pt x="12668" y="1"/>
                  </a:moveTo>
                  <a:lnTo>
                    <a:pt x="1" y="484"/>
                  </a:lnTo>
                  <a:lnTo>
                    <a:pt x="466" y="15931"/>
                  </a:lnTo>
                  <a:lnTo>
                    <a:pt x="11978" y="15945"/>
                  </a:lnTo>
                  <a:lnTo>
                    <a:pt x="15190" y="15949"/>
                  </a:lnTo>
                  <a:lnTo>
                    <a:pt x="12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42"/>
            <p:cNvSpPr/>
            <p:nvPr/>
          </p:nvSpPr>
          <p:spPr>
            <a:xfrm>
              <a:off x="3513557" y="3913492"/>
              <a:ext cx="126264" cy="631478"/>
            </a:xfrm>
            <a:custGeom>
              <a:avLst/>
              <a:gdLst/>
              <a:ahLst/>
              <a:cxnLst/>
              <a:rect l="l" t="t" r="r" b="b"/>
              <a:pathLst>
                <a:path w="3144" h="15724" extrusionOk="0">
                  <a:moveTo>
                    <a:pt x="1023" y="1"/>
                  </a:moveTo>
                  <a:lnTo>
                    <a:pt x="0" y="39"/>
                  </a:lnTo>
                  <a:lnTo>
                    <a:pt x="861" y="15724"/>
                  </a:lnTo>
                  <a:lnTo>
                    <a:pt x="3144" y="15724"/>
                  </a:lnTo>
                  <a:lnTo>
                    <a:pt x="1023" y="1"/>
                  </a:ln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42"/>
            <p:cNvSpPr/>
            <p:nvPr/>
          </p:nvSpPr>
          <p:spPr>
            <a:xfrm>
              <a:off x="3288940" y="4111642"/>
              <a:ext cx="520034" cy="133412"/>
            </a:xfrm>
            <a:custGeom>
              <a:avLst/>
              <a:gdLst/>
              <a:ahLst/>
              <a:cxnLst/>
              <a:rect l="l" t="t" r="r" b="b"/>
              <a:pathLst>
                <a:path w="12949" h="3322" extrusionOk="0">
                  <a:moveTo>
                    <a:pt x="12949" y="1"/>
                  </a:moveTo>
                  <a:lnTo>
                    <a:pt x="0" y="1203"/>
                  </a:lnTo>
                  <a:lnTo>
                    <a:pt x="0" y="3322"/>
                  </a:lnTo>
                  <a:lnTo>
                    <a:pt x="12949" y="1350"/>
                  </a:lnTo>
                  <a:lnTo>
                    <a:pt x="12949" y="1"/>
                  </a:ln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42"/>
            <p:cNvSpPr/>
            <p:nvPr/>
          </p:nvSpPr>
          <p:spPr>
            <a:xfrm>
              <a:off x="4790984" y="3278238"/>
              <a:ext cx="89758" cy="179154"/>
            </a:xfrm>
            <a:custGeom>
              <a:avLst/>
              <a:gdLst/>
              <a:ahLst/>
              <a:cxnLst/>
              <a:rect l="l" t="t" r="r" b="b"/>
              <a:pathLst>
                <a:path w="2235" h="4461" extrusionOk="0">
                  <a:moveTo>
                    <a:pt x="1306" y="287"/>
                  </a:moveTo>
                  <a:cubicBezTo>
                    <a:pt x="1433" y="287"/>
                    <a:pt x="1480" y="334"/>
                    <a:pt x="1509" y="382"/>
                  </a:cubicBezTo>
                  <a:cubicBezTo>
                    <a:pt x="1774" y="805"/>
                    <a:pt x="1168" y="2378"/>
                    <a:pt x="619" y="3511"/>
                  </a:cubicBezTo>
                  <a:cubicBezTo>
                    <a:pt x="533" y="2566"/>
                    <a:pt x="496" y="997"/>
                    <a:pt x="948" y="463"/>
                  </a:cubicBezTo>
                  <a:cubicBezTo>
                    <a:pt x="1045" y="348"/>
                    <a:pt x="1157" y="290"/>
                    <a:pt x="1291" y="287"/>
                  </a:cubicBezTo>
                  <a:close/>
                  <a:moveTo>
                    <a:pt x="1284" y="1"/>
                  </a:moveTo>
                  <a:cubicBezTo>
                    <a:pt x="1069" y="8"/>
                    <a:pt x="883" y="101"/>
                    <a:pt x="732" y="278"/>
                  </a:cubicBezTo>
                  <a:cubicBezTo>
                    <a:pt x="1" y="1141"/>
                    <a:pt x="375" y="3905"/>
                    <a:pt x="389" y="4021"/>
                  </a:cubicBezTo>
                  <a:lnTo>
                    <a:pt x="452" y="4460"/>
                  </a:lnTo>
                  <a:lnTo>
                    <a:pt x="658" y="4067"/>
                  </a:lnTo>
                  <a:cubicBezTo>
                    <a:pt x="820" y="3757"/>
                    <a:pt x="2234" y="1007"/>
                    <a:pt x="1749" y="229"/>
                  </a:cubicBezTo>
                  <a:cubicBezTo>
                    <a:pt x="1684" y="124"/>
                    <a:pt x="1554" y="1"/>
                    <a:pt x="130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42"/>
            <p:cNvSpPr/>
            <p:nvPr/>
          </p:nvSpPr>
          <p:spPr>
            <a:xfrm>
              <a:off x="4791988" y="3307475"/>
              <a:ext cx="177026" cy="149637"/>
            </a:xfrm>
            <a:custGeom>
              <a:avLst/>
              <a:gdLst/>
              <a:ahLst/>
              <a:cxnLst/>
              <a:rect l="l" t="t" r="r" b="b"/>
              <a:pathLst>
                <a:path w="4408" h="3726" extrusionOk="0">
                  <a:moveTo>
                    <a:pt x="3889" y="281"/>
                  </a:moveTo>
                  <a:cubicBezTo>
                    <a:pt x="3944" y="281"/>
                    <a:pt x="3995" y="292"/>
                    <a:pt x="4038" y="315"/>
                  </a:cubicBezTo>
                  <a:cubicBezTo>
                    <a:pt x="4095" y="341"/>
                    <a:pt x="4096" y="364"/>
                    <a:pt x="4096" y="378"/>
                  </a:cubicBezTo>
                  <a:cubicBezTo>
                    <a:pt x="4111" y="782"/>
                    <a:pt x="2487" y="1922"/>
                    <a:pt x="1060" y="2785"/>
                  </a:cubicBezTo>
                  <a:cubicBezTo>
                    <a:pt x="1986" y="1617"/>
                    <a:pt x="3260" y="281"/>
                    <a:pt x="3889" y="281"/>
                  </a:cubicBezTo>
                  <a:close/>
                  <a:moveTo>
                    <a:pt x="3909" y="0"/>
                  </a:moveTo>
                  <a:cubicBezTo>
                    <a:pt x="2757" y="0"/>
                    <a:pt x="648" y="2841"/>
                    <a:pt x="394" y="3189"/>
                  </a:cubicBezTo>
                  <a:lnTo>
                    <a:pt x="0" y="3725"/>
                  </a:lnTo>
                  <a:lnTo>
                    <a:pt x="579" y="3395"/>
                  </a:lnTo>
                  <a:cubicBezTo>
                    <a:pt x="1218" y="3031"/>
                    <a:pt x="4407" y="1170"/>
                    <a:pt x="4381" y="367"/>
                  </a:cubicBezTo>
                  <a:cubicBezTo>
                    <a:pt x="4376" y="232"/>
                    <a:pt x="4299" y="123"/>
                    <a:pt x="4163" y="56"/>
                  </a:cubicBezTo>
                  <a:cubicBezTo>
                    <a:pt x="4086" y="18"/>
                    <a:pt x="4000" y="0"/>
                    <a:pt x="390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42"/>
            <p:cNvSpPr/>
            <p:nvPr/>
          </p:nvSpPr>
          <p:spPr>
            <a:xfrm>
              <a:off x="4819016" y="3284423"/>
              <a:ext cx="346020" cy="173050"/>
            </a:xfrm>
            <a:custGeom>
              <a:avLst/>
              <a:gdLst/>
              <a:ahLst/>
              <a:cxnLst/>
              <a:rect l="l" t="t" r="r" b="b"/>
              <a:pathLst>
                <a:path w="8616" h="4309" extrusionOk="0">
                  <a:moveTo>
                    <a:pt x="4926" y="2110"/>
                  </a:moveTo>
                  <a:cubicBezTo>
                    <a:pt x="4956" y="2110"/>
                    <a:pt x="4982" y="2117"/>
                    <a:pt x="5005" y="2127"/>
                  </a:cubicBezTo>
                  <a:cubicBezTo>
                    <a:pt x="5135" y="2198"/>
                    <a:pt x="5182" y="2363"/>
                    <a:pt x="5188" y="2505"/>
                  </a:cubicBezTo>
                  <a:cubicBezTo>
                    <a:pt x="5121" y="2488"/>
                    <a:pt x="5066" y="2470"/>
                    <a:pt x="5021" y="2454"/>
                  </a:cubicBezTo>
                  <a:cubicBezTo>
                    <a:pt x="4919" y="2419"/>
                    <a:pt x="4754" y="2347"/>
                    <a:pt x="4741" y="2242"/>
                  </a:cubicBezTo>
                  <a:cubicBezTo>
                    <a:pt x="4738" y="2196"/>
                    <a:pt x="4775" y="2162"/>
                    <a:pt x="4799" y="2147"/>
                  </a:cubicBezTo>
                  <a:cubicBezTo>
                    <a:pt x="4836" y="2122"/>
                    <a:pt x="4882" y="2110"/>
                    <a:pt x="4926" y="2110"/>
                  </a:cubicBezTo>
                  <a:close/>
                  <a:moveTo>
                    <a:pt x="8131" y="1"/>
                  </a:moveTo>
                  <a:cubicBezTo>
                    <a:pt x="8123" y="1"/>
                    <a:pt x="8115" y="1"/>
                    <a:pt x="8106" y="1"/>
                  </a:cubicBezTo>
                  <a:cubicBezTo>
                    <a:pt x="7852" y="3"/>
                    <a:pt x="7584" y="122"/>
                    <a:pt x="7409" y="310"/>
                  </a:cubicBezTo>
                  <a:cubicBezTo>
                    <a:pt x="7129" y="609"/>
                    <a:pt x="7027" y="1020"/>
                    <a:pt x="6936" y="1400"/>
                  </a:cubicBezTo>
                  <a:cubicBezTo>
                    <a:pt x="6848" y="1765"/>
                    <a:pt x="6748" y="2110"/>
                    <a:pt x="6504" y="2333"/>
                  </a:cubicBezTo>
                  <a:cubicBezTo>
                    <a:pt x="6293" y="2527"/>
                    <a:pt x="6020" y="2586"/>
                    <a:pt x="5758" y="2586"/>
                  </a:cubicBezTo>
                  <a:cubicBezTo>
                    <a:pt x="5659" y="2586"/>
                    <a:pt x="5562" y="2578"/>
                    <a:pt x="5471" y="2565"/>
                  </a:cubicBezTo>
                  <a:cubicBezTo>
                    <a:pt x="5483" y="2322"/>
                    <a:pt x="5399" y="2017"/>
                    <a:pt x="5140" y="1876"/>
                  </a:cubicBezTo>
                  <a:cubicBezTo>
                    <a:pt x="5077" y="1842"/>
                    <a:pt x="5004" y="1826"/>
                    <a:pt x="4930" y="1826"/>
                  </a:cubicBezTo>
                  <a:cubicBezTo>
                    <a:pt x="4830" y="1826"/>
                    <a:pt x="4728" y="1855"/>
                    <a:pt x="4643" y="1911"/>
                  </a:cubicBezTo>
                  <a:cubicBezTo>
                    <a:pt x="4516" y="1997"/>
                    <a:pt x="4448" y="2131"/>
                    <a:pt x="4460" y="2270"/>
                  </a:cubicBezTo>
                  <a:cubicBezTo>
                    <a:pt x="4481" y="2470"/>
                    <a:pt x="4636" y="2623"/>
                    <a:pt x="4929" y="2723"/>
                  </a:cubicBezTo>
                  <a:cubicBezTo>
                    <a:pt x="4987" y="2742"/>
                    <a:pt x="5063" y="2767"/>
                    <a:pt x="5149" y="2788"/>
                  </a:cubicBezTo>
                  <a:cubicBezTo>
                    <a:pt x="4994" y="3298"/>
                    <a:pt x="4432" y="3651"/>
                    <a:pt x="3912" y="3821"/>
                  </a:cubicBezTo>
                  <a:cubicBezTo>
                    <a:pt x="3491" y="3957"/>
                    <a:pt x="3047" y="4024"/>
                    <a:pt x="2601" y="4024"/>
                  </a:cubicBezTo>
                  <a:cubicBezTo>
                    <a:pt x="1737" y="4024"/>
                    <a:pt x="868" y="3773"/>
                    <a:pt x="159" y="3294"/>
                  </a:cubicBezTo>
                  <a:lnTo>
                    <a:pt x="0" y="3528"/>
                  </a:lnTo>
                  <a:cubicBezTo>
                    <a:pt x="758" y="4041"/>
                    <a:pt x="1682" y="4308"/>
                    <a:pt x="2603" y="4308"/>
                  </a:cubicBezTo>
                  <a:cubicBezTo>
                    <a:pt x="3077" y="4308"/>
                    <a:pt x="3550" y="4238"/>
                    <a:pt x="4003" y="4088"/>
                  </a:cubicBezTo>
                  <a:cubicBezTo>
                    <a:pt x="4608" y="3893"/>
                    <a:pt x="5258" y="3472"/>
                    <a:pt x="5432" y="2843"/>
                  </a:cubicBezTo>
                  <a:cubicBezTo>
                    <a:pt x="5537" y="2858"/>
                    <a:pt x="5650" y="2869"/>
                    <a:pt x="5765" y="2869"/>
                  </a:cubicBezTo>
                  <a:cubicBezTo>
                    <a:pt x="6084" y="2869"/>
                    <a:pt x="6427" y="2791"/>
                    <a:pt x="6699" y="2542"/>
                  </a:cubicBezTo>
                  <a:cubicBezTo>
                    <a:pt x="7003" y="2263"/>
                    <a:pt x="7121" y="1858"/>
                    <a:pt x="7219" y="1449"/>
                  </a:cubicBezTo>
                  <a:cubicBezTo>
                    <a:pt x="7303" y="1103"/>
                    <a:pt x="7391" y="748"/>
                    <a:pt x="7618" y="504"/>
                  </a:cubicBezTo>
                  <a:cubicBezTo>
                    <a:pt x="7743" y="372"/>
                    <a:pt x="7936" y="286"/>
                    <a:pt x="8112" y="284"/>
                  </a:cubicBezTo>
                  <a:cubicBezTo>
                    <a:pt x="8117" y="284"/>
                    <a:pt x="8123" y="284"/>
                    <a:pt x="8129" y="284"/>
                  </a:cubicBezTo>
                  <a:cubicBezTo>
                    <a:pt x="8211" y="284"/>
                    <a:pt x="8327" y="308"/>
                    <a:pt x="8414" y="398"/>
                  </a:cubicBezTo>
                  <a:lnTo>
                    <a:pt x="8616" y="201"/>
                  </a:lnTo>
                  <a:cubicBezTo>
                    <a:pt x="8495" y="75"/>
                    <a:pt x="8314" y="1"/>
                    <a:pt x="813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42"/>
            <p:cNvSpPr/>
            <p:nvPr/>
          </p:nvSpPr>
          <p:spPr>
            <a:xfrm>
              <a:off x="4322913" y="3305908"/>
              <a:ext cx="699791" cy="711156"/>
            </a:xfrm>
            <a:custGeom>
              <a:avLst/>
              <a:gdLst/>
              <a:ahLst/>
              <a:cxnLst/>
              <a:rect l="l" t="t" r="r" b="b"/>
              <a:pathLst>
                <a:path w="17425" h="17708" extrusionOk="0">
                  <a:moveTo>
                    <a:pt x="6110" y="0"/>
                  </a:moveTo>
                  <a:lnTo>
                    <a:pt x="4599" y="3176"/>
                  </a:lnTo>
                  <a:lnTo>
                    <a:pt x="4423" y="3545"/>
                  </a:lnTo>
                  <a:lnTo>
                    <a:pt x="3861" y="4727"/>
                  </a:lnTo>
                  <a:lnTo>
                    <a:pt x="3538" y="5407"/>
                  </a:lnTo>
                  <a:lnTo>
                    <a:pt x="3538" y="5414"/>
                  </a:lnTo>
                  <a:lnTo>
                    <a:pt x="0" y="12842"/>
                  </a:lnTo>
                  <a:lnTo>
                    <a:pt x="5757" y="15256"/>
                  </a:lnTo>
                  <a:lnTo>
                    <a:pt x="6075" y="15392"/>
                  </a:lnTo>
                  <a:lnTo>
                    <a:pt x="8235" y="16295"/>
                  </a:lnTo>
                  <a:lnTo>
                    <a:pt x="8939" y="16590"/>
                  </a:lnTo>
                  <a:lnTo>
                    <a:pt x="11615" y="17707"/>
                  </a:lnTo>
                  <a:lnTo>
                    <a:pt x="12524" y="15838"/>
                  </a:lnTo>
                  <a:lnTo>
                    <a:pt x="12972" y="14907"/>
                  </a:lnTo>
                  <a:lnTo>
                    <a:pt x="13541" y="13736"/>
                  </a:lnTo>
                  <a:lnTo>
                    <a:pt x="13882" y="13032"/>
                  </a:lnTo>
                  <a:lnTo>
                    <a:pt x="17425" y="5722"/>
                  </a:lnTo>
                  <a:lnTo>
                    <a:pt x="12972" y="3471"/>
                  </a:lnTo>
                  <a:lnTo>
                    <a:pt x="11717" y="2833"/>
                  </a:lnTo>
                  <a:lnTo>
                    <a:pt x="10623" y="2278"/>
                  </a:lnTo>
                  <a:lnTo>
                    <a:pt x="9788" y="1858"/>
                  </a:lnTo>
                  <a:lnTo>
                    <a:pt x="9781" y="1858"/>
                  </a:lnTo>
                  <a:lnTo>
                    <a:pt x="611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42"/>
            <p:cNvSpPr/>
            <p:nvPr/>
          </p:nvSpPr>
          <p:spPr>
            <a:xfrm>
              <a:off x="4653595" y="3904455"/>
              <a:ext cx="190279" cy="67509"/>
            </a:xfrm>
            <a:custGeom>
              <a:avLst/>
              <a:gdLst/>
              <a:ahLst/>
              <a:cxnLst/>
              <a:rect l="l" t="t" r="r" b="b"/>
              <a:pathLst>
                <a:path w="4738" h="1681" extrusionOk="0">
                  <a:moveTo>
                    <a:pt x="4738" y="1"/>
                  </a:moveTo>
                  <a:lnTo>
                    <a:pt x="4738" y="1"/>
                  </a:lnTo>
                  <a:cubicBezTo>
                    <a:pt x="3141" y="405"/>
                    <a:pt x="1557" y="904"/>
                    <a:pt x="1" y="1387"/>
                  </a:cubicBezTo>
                  <a:lnTo>
                    <a:pt x="705" y="1681"/>
                  </a:lnTo>
                  <a:cubicBezTo>
                    <a:pt x="1898" y="1449"/>
                    <a:pt x="3104" y="1211"/>
                    <a:pt x="4290" y="932"/>
                  </a:cubicBezTo>
                  <a:lnTo>
                    <a:pt x="4738" y="1"/>
                  </a:ln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42"/>
            <p:cNvSpPr/>
            <p:nvPr/>
          </p:nvSpPr>
          <p:spPr>
            <a:xfrm>
              <a:off x="4554157" y="3829235"/>
              <a:ext cx="326301" cy="94738"/>
            </a:xfrm>
            <a:custGeom>
              <a:avLst/>
              <a:gdLst/>
              <a:ahLst/>
              <a:cxnLst/>
              <a:rect l="l" t="t" r="r" b="b"/>
              <a:pathLst>
                <a:path w="8125" h="2359" extrusionOk="0">
                  <a:moveTo>
                    <a:pt x="8124" y="1"/>
                  </a:moveTo>
                  <a:cubicBezTo>
                    <a:pt x="5409" y="688"/>
                    <a:pt x="2721" y="1545"/>
                    <a:pt x="1" y="2223"/>
                  </a:cubicBezTo>
                  <a:lnTo>
                    <a:pt x="319" y="2359"/>
                  </a:lnTo>
                  <a:cubicBezTo>
                    <a:pt x="2795" y="1876"/>
                    <a:pt x="5341" y="1398"/>
                    <a:pt x="7783" y="705"/>
                  </a:cubicBezTo>
                  <a:lnTo>
                    <a:pt x="8124" y="1"/>
                  </a:ln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42"/>
            <p:cNvSpPr/>
            <p:nvPr/>
          </p:nvSpPr>
          <p:spPr>
            <a:xfrm>
              <a:off x="4500543" y="3380486"/>
              <a:ext cx="248873" cy="67790"/>
            </a:xfrm>
            <a:custGeom>
              <a:avLst/>
              <a:gdLst/>
              <a:ahLst/>
              <a:cxnLst/>
              <a:rect l="l" t="t" r="r" b="b"/>
              <a:pathLst>
                <a:path w="6197" h="1688" extrusionOk="0">
                  <a:moveTo>
                    <a:pt x="5356" y="1"/>
                  </a:moveTo>
                  <a:cubicBezTo>
                    <a:pt x="3625" y="398"/>
                    <a:pt x="1891" y="860"/>
                    <a:pt x="176" y="1319"/>
                  </a:cubicBezTo>
                  <a:lnTo>
                    <a:pt x="0" y="1688"/>
                  </a:lnTo>
                  <a:cubicBezTo>
                    <a:pt x="2061" y="1301"/>
                    <a:pt x="4145" y="907"/>
                    <a:pt x="6196" y="421"/>
                  </a:cubicBezTo>
                  <a:lnTo>
                    <a:pt x="5361" y="1"/>
                  </a:ln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42"/>
            <p:cNvSpPr/>
            <p:nvPr/>
          </p:nvSpPr>
          <p:spPr>
            <a:xfrm>
              <a:off x="4464961" y="3419722"/>
              <a:ext cx="378911" cy="103372"/>
            </a:xfrm>
            <a:custGeom>
              <a:avLst/>
              <a:gdLst/>
              <a:ahLst/>
              <a:cxnLst/>
              <a:rect l="l" t="t" r="r" b="b"/>
              <a:pathLst>
                <a:path w="9435" h="2574" extrusionOk="0">
                  <a:moveTo>
                    <a:pt x="8179" y="1"/>
                  </a:moveTo>
                  <a:cubicBezTo>
                    <a:pt x="5555" y="593"/>
                    <a:pt x="2939" y="1255"/>
                    <a:pt x="324" y="1893"/>
                  </a:cubicBezTo>
                  <a:lnTo>
                    <a:pt x="1" y="2573"/>
                  </a:lnTo>
                  <a:cubicBezTo>
                    <a:pt x="3153" y="2062"/>
                    <a:pt x="6351" y="1454"/>
                    <a:pt x="9435" y="637"/>
                  </a:cubicBezTo>
                  <a:lnTo>
                    <a:pt x="8179" y="1"/>
                  </a:ln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42"/>
            <p:cNvSpPr/>
            <p:nvPr/>
          </p:nvSpPr>
          <p:spPr>
            <a:xfrm>
              <a:off x="5209778" y="3227757"/>
              <a:ext cx="89517" cy="206745"/>
            </a:xfrm>
            <a:custGeom>
              <a:avLst/>
              <a:gdLst/>
              <a:ahLst/>
              <a:cxnLst/>
              <a:rect l="l" t="t" r="r" b="b"/>
              <a:pathLst>
                <a:path w="2229" h="5148" extrusionOk="0">
                  <a:moveTo>
                    <a:pt x="1081" y="286"/>
                  </a:moveTo>
                  <a:cubicBezTo>
                    <a:pt x="1130" y="286"/>
                    <a:pt x="1165" y="303"/>
                    <a:pt x="1195" y="317"/>
                  </a:cubicBezTo>
                  <a:cubicBezTo>
                    <a:pt x="1699" y="623"/>
                    <a:pt x="1820" y="2719"/>
                    <a:pt x="1784" y="4236"/>
                  </a:cubicBezTo>
                  <a:cubicBezTo>
                    <a:pt x="1318" y="3459"/>
                    <a:pt x="373" y="1718"/>
                    <a:pt x="589" y="788"/>
                  </a:cubicBezTo>
                  <a:cubicBezTo>
                    <a:pt x="634" y="585"/>
                    <a:pt x="736" y="440"/>
                    <a:pt x="894" y="347"/>
                  </a:cubicBezTo>
                  <a:cubicBezTo>
                    <a:pt x="972" y="300"/>
                    <a:pt x="1033" y="286"/>
                    <a:pt x="1081" y="286"/>
                  </a:cubicBezTo>
                  <a:close/>
                  <a:moveTo>
                    <a:pt x="1083" y="0"/>
                  </a:moveTo>
                  <a:cubicBezTo>
                    <a:pt x="987" y="0"/>
                    <a:pt x="875" y="27"/>
                    <a:pt x="749" y="101"/>
                  </a:cubicBezTo>
                  <a:cubicBezTo>
                    <a:pt x="524" y="235"/>
                    <a:pt x="376" y="444"/>
                    <a:pt x="309" y="722"/>
                  </a:cubicBezTo>
                  <a:cubicBezTo>
                    <a:pt x="0" y="2054"/>
                    <a:pt x="1713" y="4673"/>
                    <a:pt x="1785" y="4786"/>
                  </a:cubicBezTo>
                  <a:lnTo>
                    <a:pt x="2026" y="5148"/>
                  </a:lnTo>
                  <a:lnTo>
                    <a:pt x="2049" y="4710"/>
                  </a:lnTo>
                  <a:cubicBezTo>
                    <a:pt x="2070" y="4294"/>
                    <a:pt x="2228" y="607"/>
                    <a:pt x="1341" y="71"/>
                  </a:cubicBezTo>
                  <a:cubicBezTo>
                    <a:pt x="1276" y="33"/>
                    <a:pt x="1189" y="0"/>
                    <a:pt x="10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42"/>
            <p:cNvSpPr/>
            <p:nvPr/>
          </p:nvSpPr>
          <p:spPr>
            <a:xfrm>
              <a:off x="5299296" y="3217636"/>
              <a:ext cx="86987" cy="229877"/>
            </a:xfrm>
            <a:custGeom>
              <a:avLst/>
              <a:gdLst/>
              <a:ahLst/>
              <a:cxnLst/>
              <a:rect l="l" t="t" r="r" b="b"/>
              <a:pathLst>
                <a:path w="2166" h="5724" extrusionOk="0">
                  <a:moveTo>
                    <a:pt x="1375" y="285"/>
                  </a:moveTo>
                  <a:cubicBezTo>
                    <a:pt x="1419" y="285"/>
                    <a:pt x="1435" y="302"/>
                    <a:pt x="1449" y="320"/>
                  </a:cubicBezTo>
                  <a:cubicBezTo>
                    <a:pt x="1712" y="710"/>
                    <a:pt x="997" y="2720"/>
                    <a:pt x="344" y="4263"/>
                  </a:cubicBezTo>
                  <a:cubicBezTo>
                    <a:pt x="461" y="2427"/>
                    <a:pt x="813" y="309"/>
                    <a:pt x="1366" y="285"/>
                  </a:cubicBezTo>
                  <a:close/>
                  <a:moveTo>
                    <a:pt x="1382" y="1"/>
                  </a:moveTo>
                  <a:cubicBezTo>
                    <a:pt x="1373" y="1"/>
                    <a:pt x="1364" y="1"/>
                    <a:pt x="1356" y="2"/>
                  </a:cubicBezTo>
                  <a:cubicBezTo>
                    <a:pt x="233" y="51"/>
                    <a:pt x="48" y="4189"/>
                    <a:pt x="22" y="5019"/>
                  </a:cubicBezTo>
                  <a:lnTo>
                    <a:pt x="1" y="5723"/>
                  </a:lnTo>
                  <a:lnTo>
                    <a:pt x="293" y="5082"/>
                  </a:lnTo>
                  <a:cubicBezTo>
                    <a:pt x="609" y="4386"/>
                    <a:pt x="2166" y="880"/>
                    <a:pt x="1683" y="162"/>
                  </a:cubicBezTo>
                  <a:cubicBezTo>
                    <a:pt x="1614" y="57"/>
                    <a:pt x="1502" y="1"/>
                    <a:pt x="138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42"/>
            <p:cNvSpPr/>
            <p:nvPr/>
          </p:nvSpPr>
          <p:spPr>
            <a:xfrm>
              <a:off x="5308975" y="3221813"/>
              <a:ext cx="350638" cy="184978"/>
            </a:xfrm>
            <a:custGeom>
              <a:avLst/>
              <a:gdLst/>
              <a:ahLst/>
              <a:cxnLst/>
              <a:rect l="l" t="t" r="r" b="b"/>
              <a:pathLst>
                <a:path w="8731" h="4606" extrusionOk="0">
                  <a:moveTo>
                    <a:pt x="3064" y="1950"/>
                  </a:moveTo>
                  <a:cubicBezTo>
                    <a:pt x="3252" y="1950"/>
                    <a:pt x="3440" y="2103"/>
                    <a:pt x="3511" y="2272"/>
                  </a:cubicBezTo>
                  <a:cubicBezTo>
                    <a:pt x="3515" y="2284"/>
                    <a:pt x="3520" y="2295"/>
                    <a:pt x="3524" y="2307"/>
                  </a:cubicBezTo>
                  <a:cubicBezTo>
                    <a:pt x="3462" y="2295"/>
                    <a:pt x="3401" y="2282"/>
                    <a:pt x="3343" y="2265"/>
                  </a:cubicBezTo>
                  <a:cubicBezTo>
                    <a:pt x="3244" y="2238"/>
                    <a:pt x="3125" y="2196"/>
                    <a:pt x="3055" y="2115"/>
                  </a:cubicBezTo>
                  <a:cubicBezTo>
                    <a:pt x="3012" y="2070"/>
                    <a:pt x="2995" y="2003"/>
                    <a:pt x="3005" y="1956"/>
                  </a:cubicBezTo>
                  <a:cubicBezTo>
                    <a:pt x="3025" y="1952"/>
                    <a:pt x="3044" y="1950"/>
                    <a:pt x="3064" y="1950"/>
                  </a:cubicBezTo>
                  <a:close/>
                  <a:moveTo>
                    <a:pt x="7286" y="0"/>
                  </a:moveTo>
                  <a:cubicBezTo>
                    <a:pt x="7255" y="0"/>
                    <a:pt x="7224" y="1"/>
                    <a:pt x="7193" y="2"/>
                  </a:cubicBezTo>
                  <a:cubicBezTo>
                    <a:pt x="6525" y="19"/>
                    <a:pt x="5683" y="293"/>
                    <a:pt x="5509" y="1001"/>
                  </a:cubicBezTo>
                  <a:cubicBezTo>
                    <a:pt x="5485" y="1109"/>
                    <a:pt x="5476" y="1214"/>
                    <a:pt x="5471" y="1318"/>
                  </a:cubicBezTo>
                  <a:cubicBezTo>
                    <a:pt x="5462" y="1449"/>
                    <a:pt x="5453" y="1572"/>
                    <a:pt x="5406" y="1678"/>
                  </a:cubicBezTo>
                  <a:cubicBezTo>
                    <a:pt x="5353" y="1797"/>
                    <a:pt x="5248" y="1905"/>
                    <a:pt x="5072" y="2014"/>
                  </a:cubicBezTo>
                  <a:cubicBezTo>
                    <a:pt x="4722" y="2235"/>
                    <a:pt x="4299" y="2343"/>
                    <a:pt x="3895" y="2343"/>
                  </a:cubicBezTo>
                  <a:cubicBezTo>
                    <a:pt x="3873" y="2343"/>
                    <a:pt x="3851" y="2343"/>
                    <a:pt x="3830" y="2342"/>
                  </a:cubicBezTo>
                  <a:cubicBezTo>
                    <a:pt x="3815" y="2281"/>
                    <a:pt x="3798" y="2221"/>
                    <a:pt x="3775" y="2163"/>
                  </a:cubicBezTo>
                  <a:cubicBezTo>
                    <a:pt x="3660" y="1894"/>
                    <a:pt x="3368" y="1666"/>
                    <a:pt x="3059" y="1666"/>
                  </a:cubicBezTo>
                  <a:cubicBezTo>
                    <a:pt x="2995" y="1666"/>
                    <a:pt x="2929" y="1676"/>
                    <a:pt x="2865" y="1697"/>
                  </a:cubicBezTo>
                  <a:lnTo>
                    <a:pt x="2823" y="1711"/>
                  </a:lnTo>
                  <a:lnTo>
                    <a:pt x="2798" y="1746"/>
                  </a:lnTo>
                  <a:cubicBezTo>
                    <a:pt x="2680" y="1899"/>
                    <a:pt x="2698" y="2140"/>
                    <a:pt x="2842" y="2303"/>
                  </a:cubicBezTo>
                  <a:cubicBezTo>
                    <a:pt x="2960" y="2440"/>
                    <a:pt x="3130" y="2502"/>
                    <a:pt x="3265" y="2539"/>
                  </a:cubicBezTo>
                  <a:cubicBezTo>
                    <a:pt x="3364" y="2567"/>
                    <a:pt x="3464" y="2588"/>
                    <a:pt x="3566" y="2602"/>
                  </a:cubicBezTo>
                  <a:cubicBezTo>
                    <a:pt x="3559" y="2781"/>
                    <a:pt x="3501" y="2943"/>
                    <a:pt x="3457" y="3047"/>
                  </a:cubicBezTo>
                  <a:cubicBezTo>
                    <a:pt x="3213" y="3598"/>
                    <a:pt x="2677" y="4034"/>
                    <a:pt x="2018" y="4219"/>
                  </a:cubicBezTo>
                  <a:cubicBezTo>
                    <a:pt x="1766" y="4289"/>
                    <a:pt x="1495" y="4324"/>
                    <a:pt x="1209" y="4324"/>
                  </a:cubicBezTo>
                  <a:cubicBezTo>
                    <a:pt x="849" y="4324"/>
                    <a:pt x="468" y="4268"/>
                    <a:pt x="78" y="4157"/>
                  </a:cubicBezTo>
                  <a:lnTo>
                    <a:pt x="1" y="4430"/>
                  </a:lnTo>
                  <a:cubicBezTo>
                    <a:pt x="415" y="4547"/>
                    <a:pt x="823" y="4605"/>
                    <a:pt x="1210" y="4605"/>
                  </a:cubicBezTo>
                  <a:cubicBezTo>
                    <a:pt x="1519" y="4605"/>
                    <a:pt x="1818" y="4568"/>
                    <a:pt x="2092" y="4491"/>
                  </a:cubicBezTo>
                  <a:cubicBezTo>
                    <a:pt x="2831" y="4286"/>
                    <a:pt x="3438" y="3787"/>
                    <a:pt x="3714" y="3159"/>
                  </a:cubicBezTo>
                  <a:cubicBezTo>
                    <a:pt x="3794" y="2976"/>
                    <a:pt x="3838" y="2795"/>
                    <a:pt x="3847" y="2625"/>
                  </a:cubicBezTo>
                  <a:cubicBezTo>
                    <a:pt x="3866" y="2625"/>
                    <a:pt x="3884" y="2626"/>
                    <a:pt x="3903" y="2626"/>
                  </a:cubicBezTo>
                  <a:cubicBezTo>
                    <a:pt x="4361" y="2626"/>
                    <a:pt x="4829" y="2501"/>
                    <a:pt x="5221" y="2254"/>
                  </a:cubicBezTo>
                  <a:cubicBezTo>
                    <a:pt x="5448" y="2114"/>
                    <a:pt x="5588" y="1966"/>
                    <a:pt x="5666" y="1792"/>
                  </a:cubicBezTo>
                  <a:cubicBezTo>
                    <a:pt x="5731" y="1643"/>
                    <a:pt x="5743" y="1486"/>
                    <a:pt x="5754" y="1337"/>
                  </a:cubicBezTo>
                  <a:cubicBezTo>
                    <a:pt x="5761" y="1244"/>
                    <a:pt x="5766" y="1152"/>
                    <a:pt x="5787" y="1070"/>
                  </a:cubicBezTo>
                  <a:cubicBezTo>
                    <a:pt x="5921" y="518"/>
                    <a:pt x="6632" y="304"/>
                    <a:pt x="7202" y="288"/>
                  </a:cubicBezTo>
                  <a:cubicBezTo>
                    <a:pt x="7224" y="287"/>
                    <a:pt x="7249" y="287"/>
                    <a:pt x="7276" y="287"/>
                  </a:cubicBezTo>
                  <a:cubicBezTo>
                    <a:pt x="7608" y="287"/>
                    <a:pt x="8248" y="350"/>
                    <a:pt x="8476" y="806"/>
                  </a:cubicBezTo>
                  <a:lnTo>
                    <a:pt x="8730" y="678"/>
                  </a:lnTo>
                  <a:cubicBezTo>
                    <a:pt x="8513" y="247"/>
                    <a:pt x="7982" y="0"/>
                    <a:pt x="728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42"/>
            <p:cNvSpPr/>
            <p:nvPr/>
          </p:nvSpPr>
          <p:spPr>
            <a:xfrm>
              <a:off x="4921465" y="3401369"/>
              <a:ext cx="545214" cy="655775"/>
            </a:xfrm>
            <a:custGeom>
              <a:avLst/>
              <a:gdLst/>
              <a:ahLst/>
              <a:cxnLst/>
              <a:rect l="l" t="t" r="r" b="b"/>
              <a:pathLst>
                <a:path w="13576" h="16329" extrusionOk="0">
                  <a:moveTo>
                    <a:pt x="11649" y="1"/>
                  </a:moveTo>
                  <a:lnTo>
                    <a:pt x="98" y="1735"/>
                  </a:lnTo>
                  <a:lnTo>
                    <a:pt x="1" y="16329"/>
                  </a:lnTo>
                  <a:cubicBezTo>
                    <a:pt x="275" y="16329"/>
                    <a:pt x="13575" y="15262"/>
                    <a:pt x="13575" y="15262"/>
                  </a:cubicBezTo>
                  <a:lnTo>
                    <a:pt x="11649" y="1"/>
                  </a:ln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42"/>
            <p:cNvSpPr/>
            <p:nvPr/>
          </p:nvSpPr>
          <p:spPr>
            <a:xfrm>
              <a:off x="5280822" y="3416068"/>
              <a:ext cx="99396" cy="606499"/>
            </a:xfrm>
            <a:custGeom>
              <a:avLst/>
              <a:gdLst/>
              <a:ahLst/>
              <a:cxnLst/>
              <a:rect l="l" t="t" r="r" b="b"/>
              <a:pathLst>
                <a:path w="2475" h="15102" extrusionOk="0">
                  <a:moveTo>
                    <a:pt x="280" y="0"/>
                  </a:moveTo>
                  <a:lnTo>
                    <a:pt x="0" y="41"/>
                  </a:lnTo>
                  <a:lnTo>
                    <a:pt x="2195" y="15102"/>
                  </a:lnTo>
                  <a:lnTo>
                    <a:pt x="2475" y="15061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42"/>
            <p:cNvSpPr/>
            <p:nvPr/>
          </p:nvSpPr>
          <p:spPr>
            <a:xfrm>
              <a:off x="4919859" y="3465465"/>
              <a:ext cx="482243" cy="142930"/>
            </a:xfrm>
            <a:custGeom>
              <a:avLst/>
              <a:gdLst/>
              <a:ahLst/>
              <a:cxnLst/>
              <a:rect l="l" t="t" r="r" b="b"/>
              <a:pathLst>
                <a:path w="12008" h="3559" extrusionOk="0">
                  <a:moveTo>
                    <a:pt x="11934" y="0"/>
                  </a:moveTo>
                  <a:lnTo>
                    <a:pt x="0" y="3285"/>
                  </a:lnTo>
                  <a:lnTo>
                    <a:pt x="76" y="3559"/>
                  </a:lnTo>
                  <a:lnTo>
                    <a:pt x="12007" y="273"/>
                  </a:lnTo>
                  <a:lnTo>
                    <a:pt x="11934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42"/>
            <p:cNvSpPr/>
            <p:nvPr/>
          </p:nvSpPr>
          <p:spPr>
            <a:xfrm>
              <a:off x="5050140" y="3718732"/>
              <a:ext cx="787983" cy="846857"/>
            </a:xfrm>
            <a:custGeom>
              <a:avLst/>
              <a:gdLst/>
              <a:ahLst/>
              <a:cxnLst/>
              <a:rect l="l" t="t" r="r" b="b"/>
              <a:pathLst>
                <a:path w="19621" h="21087" extrusionOk="0">
                  <a:moveTo>
                    <a:pt x="15437" y="0"/>
                  </a:moveTo>
                  <a:lnTo>
                    <a:pt x="0" y="4690"/>
                  </a:lnTo>
                  <a:lnTo>
                    <a:pt x="4783" y="21087"/>
                  </a:lnTo>
                  <a:lnTo>
                    <a:pt x="19621" y="16948"/>
                  </a:lnTo>
                  <a:lnTo>
                    <a:pt x="15437" y="0"/>
                  </a:lnTo>
                  <a:close/>
                </a:path>
              </a:pathLst>
            </a:custGeom>
            <a:solidFill>
              <a:srgbClr val="BB5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42"/>
            <p:cNvSpPr/>
            <p:nvPr/>
          </p:nvSpPr>
          <p:spPr>
            <a:xfrm>
              <a:off x="5583793" y="3996623"/>
              <a:ext cx="88955" cy="69075"/>
            </a:xfrm>
            <a:custGeom>
              <a:avLst/>
              <a:gdLst/>
              <a:ahLst/>
              <a:cxnLst/>
              <a:rect l="l" t="t" r="r" b="b"/>
              <a:pathLst>
                <a:path w="2215" h="1720" extrusionOk="0">
                  <a:moveTo>
                    <a:pt x="1107" y="1"/>
                  </a:moveTo>
                  <a:cubicBezTo>
                    <a:pt x="2" y="1"/>
                    <a:pt x="0" y="1719"/>
                    <a:pt x="1107" y="1719"/>
                  </a:cubicBezTo>
                  <a:cubicBezTo>
                    <a:pt x="2212" y="1717"/>
                    <a:pt x="2214" y="1"/>
                    <a:pt x="110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42"/>
            <p:cNvSpPr/>
            <p:nvPr/>
          </p:nvSpPr>
          <p:spPr>
            <a:xfrm>
              <a:off x="5629576" y="3902625"/>
              <a:ext cx="14417" cy="11245"/>
            </a:xfrm>
            <a:custGeom>
              <a:avLst/>
              <a:gdLst/>
              <a:ahLst/>
              <a:cxnLst/>
              <a:rect l="l" t="t" r="r" b="b"/>
              <a:pathLst>
                <a:path w="359" h="280" extrusionOk="0">
                  <a:moveTo>
                    <a:pt x="180" y="1"/>
                  </a:moveTo>
                  <a:cubicBezTo>
                    <a:pt x="1" y="1"/>
                    <a:pt x="1" y="280"/>
                    <a:pt x="180" y="280"/>
                  </a:cubicBezTo>
                  <a:cubicBezTo>
                    <a:pt x="359" y="280"/>
                    <a:pt x="359" y="1"/>
                    <a:pt x="1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42"/>
            <p:cNvSpPr/>
            <p:nvPr/>
          </p:nvSpPr>
          <p:spPr>
            <a:xfrm>
              <a:off x="5442267" y="3893790"/>
              <a:ext cx="37309" cy="28915"/>
            </a:xfrm>
            <a:custGeom>
              <a:avLst/>
              <a:gdLst/>
              <a:ahLst/>
              <a:cxnLst/>
              <a:rect l="l" t="t" r="r" b="b"/>
              <a:pathLst>
                <a:path w="929" h="720" extrusionOk="0">
                  <a:moveTo>
                    <a:pt x="465" y="1"/>
                  </a:moveTo>
                  <a:cubicBezTo>
                    <a:pt x="1" y="1"/>
                    <a:pt x="1" y="720"/>
                    <a:pt x="465" y="720"/>
                  </a:cubicBezTo>
                  <a:cubicBezTo>
                    <a:pt x="929" y="720"/>
                    <a:pt x="929" y="1"/>
                    <a:pt x="4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42"/>
            <p:cNvSpPr/>
            <p:nvPr/>
          </p:nvSpPr>
          <p:spPr>
            <a:xfrm>
              <a:off x="5487809" y="3822546"/>
              <a:ext cx="35261" cy="27349"/>
            </a:xfrm>
            <a:custGeom>
              <a:avLst/>
              <a:gdLst/>
              <a:ahLst/>
              <a:cxnLst/>
              <a:rect l="l" t="t" r="r" b="b"/>
              <a:pathLst>
                <a:path w="878" h="681" extrusionOk="0">
                  <a:moveTo>
                    <a:pt x="438" y="0"/>
                  </a:moveTo>
                  <a:cubicBezTo>
                    <a:pt x="0" y="0"/>
                    <a:pt x="0" y="680"/>
                    <a:pt x="438" y="680"/>
                  </a:cubicBezTo>
                  <a:cubicBezTo>
                    <a:pt x="874" y="680"/>
                    <a:pt x="877" y="0"/>
                    <a:pt x="4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42"/>
            <p:cNvSpPr/>
            <p:nvPr/>
          </p:nvSpPr>
          <p:spPr>
            <a:xfrm>
              <a:off x="5585841" y="4014672"/>
              <a:ext cx="80601" cy="62570"/>
            </a:xfrm>
            <a:custGeom>
              <a:avLst/>
              <a:gdLst/>
              <a:ahLst/>
              <a:cxnLst/>
              <a:rect l="l" t="t" r="r" b="b"/>
              <a:pathLst>
                <a:path w="2007" h="1558" extrusionOk="0">
                  <a:moveTo>
                    <a:pt x="1003" y="1"/>
                  </a:moveTo>
                  <a:cubicBezTo>
                    <a:pt x="2" y="1"/>
                    <a:pt x="0" y="1558"/>
                    <a:pt x="1003" y="1558"/>
                  </a:cubicBezTo>
                  <a:cubicBezTo>
                    <a:pt x="2007" y="1558"/>
                    <a:pt x="2007" y="1"/>
                    <a:pt x="10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6" name="Google Shape;2676;p42"/>
            <p:cNvSpPr/>
            <p:nvPr/>
          </p:nvSpPr>
          <p:spPr>
            <a:xfrm>
              <a:off x="5220782" y="4184349"/>
              <a:ext cx="31084" cy="24096"/>
            </a:xfrm>
            <a:custGeom>
              <a:avLst/>
              <a:gdLst/>
              <a:ahLst/>
              <a:cxnLst/>
              <a:rect l="l" t="t" r="r" b="b"/>
              <a:pathLst>
                <a:path w="774" h="600" extrusionOk="0">
                  <a:moveTo>
                    <a:pt x="387" y="0"/>
                  </a:moveTo>
                  <a:cubicBezTo>
                    <a:pt x="0" y="0"/>
                    <a:pt x="0" y="599"/>
                    <a:pt x="387" y="599"/>
                  </a:cubicBezTo>
                  <a:cubicBezTo>
                    <a:pt x="773" y="599"/>
                    <a:pt x="773" y="0"/>
                    <a:pt x="3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7" name="Google Shape;2677;p42"/>
            <p:cNvSpPr/>
            <p:nvPr/>
          </p:nvSpPr>
          <p:spPr>
            <a:xfrm>
              <a:off x="5199015" y="4037684"/>
              <a:ext cx="70401" cy="54618"/>
            </a:xfrm>
            <a:custGeom>
              <a:avLst/>
              <a:gdLst/>
              <a:ahLst/>
              <a:cxnLst/>
              <a:rect l="l" t="t" r="r" b="b"/>
              <a:pathLst>
                <a:path w="1753" h="1360" extrusionOk="0">
                  <a:moveTo>
                    <a:pt x="876" y="1"/>
                  </a:moveTo>
                  <a:cubicBezTo>
                    <a:pt x="3" y="1"/>
                    <a:pt x="1" y="1359"/>
                    <a:pt x="876" y="1359"/>
                  </a:cubicBezTo>
                  <a:cubicBezTo>
                    <a:pt x="877" y="1359"/>
                    <a:pt x="877" y="1359"/>
                    <a:pt x="878" y="1359"/>
                  </a:cubicBezTo>
                  <a:cubicBezTo>
                    <a:pt x="1751" y="1359"/>
                    <a:pt x="1752" y="1"/>
                    <a:pt x="87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8" name="Google Shape;2678;p42"/>
            <p:cNvSpPr/>
            <p:nvPr/>
          </p:nvSpPr>
          <p:spPr>
            <a:xfrm>
              <a:off x="5248493" y="3928649"/>
              <a:ext cx="23775" cy="22690"/>
            </a:xfrm>
            <a:custGeom>
              <a:avLst/>
              <a:gdLst/>
              <a:ahLst/>
              <a:cxnLst/>
              <a:rect l="l" t="t" r="r" b="b"/>
              <a:pathLst>
                <a:path w="592" h="565" extrusionOk="0">
                  <a:moveTo>
                    <a:pt x="293" y="1"/>
                  </a:moveTo>
                  <a:cubicBezTo>
                    <a:pt x="148" y="1"/>
                    <a:pt x="1" y="124"/>
                    <a:pt x="1" y="282"/>
                  </a:cubicBezTo>
                  <a:cubicBezTo>
                    <a:pt x="1" y="441"/>
                    <a:pt x="150" y="564"/>
                    <a:pt x="296" y="564"/>
                  </a:cubicBezTo>
                  <a:cubicBezTo>
                    <a:pt x="362" y="564"/>
                    <a:pt x="427" y="539"/>
                    <a:pt x="477" y="481"/>
                  </a:cubicBezTo>
                  <a:cubicBezTo>
                    <a:pt x="486" y="472"/>
                    <a:pt x="493" y="460"/>
                    <a:pt x="502" y="451"/>
                  </a:cubicBezTo>
                  <a:cubicBezTo>
                    <a:pt x="589" y="351"/>
                    <a:pt x="591" y="219"/>
                    <a:pt x="502" y="113"/>
                  </a:cubicBezTo>
                  <a:cubicBezTo>
                    <a:pt x="493" y="105"/>
                    <a:pt x="486" y="92"/>
                    <a:pt x="477" y="85"/>
                  </a:cubicBezTo>
                  <a:cubicBezTo>
                    <a:pt x="425" y="26"/>
                    <a:pt x="359" y="1"/>
                    <a:pt x="2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9" name="Google Shape;2679;p42"/>
            <p:cNvSpPr/>
            <p:nvPr/>
          </p:nvSpPr>
          <p:spPr>
            <a:xfrm>
              <a:off x="5174316" y="3914192"/>
              <a:ext cx="39357" cy="30482"/>
            </a:xfrm>
            <a:custGeom>
              <a:avLst/>
              <a:gdLst/>
              <a:ahLst/>
              <a:cxnLst/>
              <a:rect l="l" t="t" r="r" b="b"/>
              <a:pathLst>
                <a:path w="980" h="759" extrusionOk="0">
                  <a:moveTo>
                    <a:pt x="489" y="1"/>
                  </a:moveTo>
                  <a:cubicBezTo>
                    <a:pt x="3" y="1"/>
                    <a:pt x="1" y="758"/>
                    <a:pt x="489" y="758"/>
                  </a:cubicBezTo>
                  <a:cubicBezTo>
                    <a:pt x="978" y="758"/>
                    <a:pt x="980" y="1"/>
                    <a:pt x="4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0" name="Google Shape;2680;p42"/>
            <p:cNvSpPr/>
            <p:nvPr/>
          </p:nvSpPr>
          <p:spPr>
            <a:xfrm>
              <a:off x="5306083" y="3869614"/>
              <a:ext cx="72369" cy="56144"/>
            </a:xfrm>
            <a:custGeom>
              <a:avLst/>
              <a:gdLst/>
              <a:ahLst/>
              <a:cxnLst/>
              <a:rect l="l" t="t" r="r" b="b"/>
              <a:pathLst>
                <a:path w="1802" h="1398" extrusionOk="0">
                  <a:moveTo>
                    <a:pt x="902" y="0"/>
                  </a:moveTo>
                  <a:cubicBezTo>
                    <a:pt x="2" y="0"/>
                    <a:pt x="1" y="1397"/>
                    <a:pt x="902" y="1397"/>
                  </a:cubicBezTo>
                  <a:cubicBezTo>
                    <a:pt x="1802" y="1397"/>
                    <a:pt x="1802" y="0"/>
                    <a:pt x="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Google Shape;2681;p42"/>
            <p:cNvSpPr/>
            <p:nvPr/>
          </p:nvSpPr>
          <p:spPr>
            <a:xfrm>
              <a:off x="5311464" y="4256959"/>
              <a:ext cx="78634" cy="61003"/>
            </a:xfrm>
            <a:custGeom>
              <a:avLst/>
              <a:gdLst/>
              <a:ahLst/>
              <a:cxnLst/>
              <a:rect l="l" t="t" r="r" b="b"/>
              <a:pathLst>
                <a:path w="1958" h="1519" extrusionOk="0">
                  <a:moveTo>
                    <a:pt x="979" y="0"/>
                  </a:moveTo>
                  <a:cubicBezTo>
                    <a:pt x="0" y="0"/>
                    <a:pt x="0" y="1519"/>
                    <a:pt x="979" y="1519"/>
                  </a:cubicBezTo>
                  <a:cubicBezTo>
                    <a:pt x="1956" y="1519"/>
                    <a:pt x="1958" y="0"/>
                    <a:pt x="9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42"/>
            <p:cNvSpPr/>
            <p:nvPr/>
          </p:nvSpPr>
          <p:spPr>
            <a:xfrm>
              <a:off x="5690982" y="4233104"/>
              <a:ext cx="14498" cy="11205"/>
            </a:xfrm>
            <a:custGeom>
              <a:avLst/>
              <a:gdLst/>
              <a:ahLst/>
              <a:cxnLst/>
              <a:rect l="l" t="t" r="r" b="b"/>
              <a:pathLst>
                <a:path w="361" h="279" extrusionOk="0">
                  <a:moveTo>
                    <a:pt x="179" y="0"/>
                  </a:moveTo>
                  <a:cubicBezTo>
                    <a:pt x="0" y="0"/>
                    <a:pt x="0" y="278"/>
                    <a:pt x="179" y="278"/>
                  </a:cubicBezTo>
                  <a:cubicBezTo>
                    <a:pt x="181" y="278"/>
                    <a:pt x="182" y="278"/>
                    <a:pt x="183" y="278"/>
                  </a:cubicBezTo>
                  <a:cubicBezTo>
                    <a:pt x="360" y="278"/>
                    <a:pt x="359" y="0"/>
                    <a:pt x="1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42"/>
            <p:cNvSpPr/>
            <p:nvPr/>
          </p:nvSpPr>
          <p:spPr>
            <a:xfrm>
              <a:off x="5459135" y="3513996"/>
              <a:ext cx="118754" cy="266463"/>
            </a:xfrm>
            <a:custGeom>
              <a:avLst/>
              <a:gdLst/>
              <a:ahLst/>
              <a:cxnLst/>
              <a:rect l="l" t="t" r="r" b="b"/>
              <a:pathLst>
                <a:path w="2957" h="6635" extrusionOk="0">
                  <a:moveTo>
                    <a:pt x="1547" y="282"/>
                  </a:moveTo>
                  <a:cubicBezTo>
                    <a:pt x="1635" y="282"/>
                    <a:pt x="1712" y="312"/>
                    <a:pt x="1777" y="372"/>
                  </a:cubicBezTo>
                  <a:cubicBezTo>
                    <a:pt x="2438" y="971"/>
                    <a:pt x="2069" y="4019"/>
                    <a:pt x="1793" y="5631"/>
                  </a:cubicBezTo>
                  <a:cubicBezTo>
                    <a:pt x="1380" y="4536"/>
                    <a:pt x="444" y="1793"/>
                    <a:pt x="962" y="697"/>
                  </a:cubicBezTo>
                  <a:cubicBezTo>
                    <a:pt x="1059" y="493"/>
                    <a:pt x="1199" y="365"/>
                    <a:pt x="1391" y="308"/>
                  </a:cubicBezTo>
                  <a:cubicBezTo>
                    <a:pt x="1449" y="291"/>
                    <a:pt x="1498" y="282"/>
                    <a:pt x="1547" y="282"/>
                  </a:cubicBezTo>
                  <a:close/>
                  <a:moveTo>
                    <a:pt x="1546" y="0"/>
                  </a:moveTo>
                  <a:cubicBezTo>
                    <a:pt x="1475" y="0"/>
                    <a:pt x="1396" y="11"/>
                    <a:pt x="1310" y="38"/>
                  </a:cubicBezTo>
                  <a:cubicBezTo>
                    <a:pt x="1039" y="119"/>
                    <a:pt x="836" y="301"/>
                    <a:pt x="706" y="579"/>
                  </a:cubicBezTo>
                  <a:cubicBezTo>
                    <a:pt x="1" y="2067"/>
                    <a:pt x="1642" y="6035"/>
                    <a:pt x="1712" y="6204"/>
                  </a:cubicBezTo>
                  <a:lnTo>
                    <a:pt x="1892" y="6634"/>
                  </a:lnTo>
                  <a:lnTo>
                    <a:pt x="1981" y="6176"/>
                  </a:lnTo>
                  <a:cubicBezTo>
                    <a:pt x="2085" y="5654"/>
                    <a:pt x="2956" y="1059"/>
                    <a:pt x="1969" y="162"/>
                  </a:cubicBezTo>
                  <a:cubicBezTo>
                    <a:pt x="1879" y="83"/>
                    <a:pt x="1740" y="0"/>
                    <a:pt x="154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42"/>
            <p:cNvSpPr/>
            <p:nvPr/>
          </p:nvSpPr>
          <p:spPr>
            <a:xfrm>
              <a:off x="5534998" y="3547369"/>
              <a:ext cx="150079" cy="238993"/>
            </a:xfrm>
            <a:custGeom>
              <a:avLst/>
              <a:gdLst/>
              <a:ahLst/>
              <a:cxnLst/>
              <a:rect l="l" t="t" r="r" b="b"/>
              <a:pathLst>
                <a:path w="3737" h="5951" extrusionOk="0">
                  <a:moveTo>
                    <a:pt x="2837" y="286"/>
                  </a:moveTo>
                  <a:cubicBezTo>
                    <a:pt x="2881" y="286"/>
                    <a:pt x="2927" y="294"/>
                    <a:pt x="2974" y="310"/>
                  </a:cubicBezTo>
                  <a:cubicBezTo>
                    <a:pt x="3078" y="349"/>
                    <a:pt x="3137" y="416"/>
                    <a:pt x="3164" y="518"/>
                  </a:cubicBezTo>
                  <a:cubicBezTo>
                    <a:pt x="3364" y="1324"/>
                    <a:pt x="1600" y="3642"/>
                    <a:pt x="549" y="4891"/>
                  </a:cubicBezTo>
                  <a:cubicBezTo>
                    <a:pt x="941" y="3399"/>
                    <a:pt x="1777" y="795"/>
                    <a:pt x="2614" y="347"/>
                  </a:cubicBezTo>
                  <a:cubicBezTo>
                    <a:pt x="2691" y="305"/>
                    <a:pt x="2763" y="286"/>
                    <a:pt x="2837" y="286"/>
                  </a:cubicBezTo>
                  <a:close/>
                  <a:moveTo>
                    <a:pt x="2829" y="0"/>
                  </a:moveTo>
                  <a:cubicBezTo>
                    <a:pt x="2712" y="0"/>
                    <a:pt x="2594" y="32"/>
                    <a:pt x="2477" y="96"/>
                  </a:cubicBezTo>
                  <a:cubicBezTo>
                    <a:pt x="1206" y="778"/>
                    <a:pt x="170" y="5216"/>
                    <a:pt x="126" y="5406"/>
                  </a:cubicBezTo>
                  <a:lnTo>
                    <a:pt x="1" y="5951"/>
                  </a:lnTo>
                  <a:lnTo>
                    <a:pt x="370" y="5533"/>
                  </a:lnTo>
                  <a:cubicBezTo>
                    <a:pt x="714" y="5142"/>
                    <a:pt x="3737" y="1677"/>
                    <a:pt x="3434" y="453"/>
                  </a:cubicBezTo>
                  <a:cubicBezTo>
                    <a:pt x="3385" y="257"/>
                    <a:pt x="3260" y="119"/>
                    <a:pt x="3069" y="47"/>
                  </a:cubicBezTo>
                  <a:cubicBezTo>
                    <a:pt x="2990" y="16"/>
                    <a:pt x="2910" y="0"/>
                    <a:pt x="282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42"/>
            <p:cNvSpPr/>
            <p:nvPr/>
          </p:nvSpPr>
          <p:spPr>
            <a:xfrm>
              <a:off x="5527408" y="3759655"/>
              <a:ext cx="146745" cy="688024"/>
            </a:xfrm>
            <a:custGeom>
              <a:avLst/>
              <a:gdLst/>
              <a:ahLst/>
              <a:cxnLst/>
              <a:rect l="l" t="t" r="r" b="b"/>
              <a:pathLst>
                <a:path w="3654" h="17132" extrusionOk="0">
                  <a:moveTo>
                    <a:pt x="278" y="1"/>
                  </a:moveTo>
                  <a:lnTo>
                    <a:pt x="0" y="55"/>
                  </a:lnTo>
                  <a:lnTo>
                    <a:pt x="3376" y="17131"/>
                  </a:lnTo>
                  <a:lnTo>
                    <a:pt x="3653" y="17077"/>
                  </a:lnTo>
                  <a:lnTo>
                    <a:pt x="278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42"/>
            <p:cNvSpPr/>
            <p:nvPr/>
          </p:nvSpPr>
          <p:spPr>
            <a:xfrm>
              <a:off x="5530139" y="3738129"/>
              <a:ext cx="332205" cy="82690"/>
            </a:xfrm>
            <a:custGeom>
              <a:avLst/>
              <a:gdLst/>
              <a:ahLst/>
              <a:cxnLst/>
              <a:rect l="l" t="t" r="r" b="b"/>
              <a:pathLst>
                <a:path w="8272" h="2059" extrusionOk="0">
                  <a:moveTo>
                    <a:pt x="4715" y="319"/>
                  </a:moveTo>
                  <a:cubicBezTo>
                    <a:pt x="4785" y="326"/>
                    <a:pt x="4852" y="410"/>
                    <a:pt x="4859" y="498"/>
                  </a:cubicBezTo>
                  <a:cubicBezTo>
                    <a:pt x="4868" y="624"/>
                    <a:pt x="4785" y="746"/>
                    <a:pt x="4734" y="807"/>
                  </a:cubicBezTo>
                  <a:cubicBezTo>
                    <a:pt x="4694" y="853"/>
                    <a:pt x="4650" y="897"/>
                    <a:pt x="4603" y="937"/>
                  </a:cubicBezTo>
                  <a:cubicBezTo>
                    <a:pt x="4517" y="802"/>
                    <a:pt x="4471" y="633"/>
                    <a:pt x="4525" y="482"/>
                  </a:cubicBezTo>
                  <a:cubicBezTo>
                    <a:pt x="4554" y="401"/>
                    <a:pt x="4629" y="319"/>
                    <a:pt x="4706" y="319"/>
                  </a:cubicBezTo>
                  <a:close/>
                  <a:moveTo>
                    <a:pt x="204" y="1"/>
                  </a:moveTo>
                  <a:lnTo>
                    <a:pt x="1" y="199"/>
                  </a:lnTo>
                  <a:cubicBezTo>
                    <a:pt x="837" y="1061"/>
                    <a:pt x="2054" y="1563"/>
                    <a:pt x="3256" y="1563"/>
                  </a:cubicBezTo>
                  <a:cubicBezTo>
                    <a:pt x="3409" y="1563"/>
                    <a:pt x="3563" y="1555"/>
                    <a:pt x="3715" y="1538"/>
                  </a:cubicBezTo>
                  <a:cubicBezTo>
                    <a:pt x="4049" y="1501"/>
                    <a:pt x="4325" y="1426"/>
                    <a:pt x="4550" y="1308"/>
                  </a:cubicBezTo>
                  <a:cubicBezTo>
                    <a:pt x="4736" y="1477"/>
                    <a:pt x="4966" y="1584"/>
                    <a:pt x="5191" y="1680"/>
                  </a:cubicBezTo>
                  <a:cubicBezTo>
                    <a:pt x="5608" y="1861"/>
                    <a:pt x="6058" y="2032"/>
                    <a:pt x="6527" y="2056"/>
                  </a:cubicBezTo>
                  <a:cubicBezTo>
                    <a:pt x="6565" y="2058"/>
                    <a:pt x="6604" y="2058"/>
                    <a:pt x="6643" y="2058"/>
                  </a:cubicBezTo>
                  <a:cubicBezTo>
                    <a:pt x="7240" y="2058"/>
                    <a:pt x="7839" y="1816"/>
                    <a:pt x="8272" y="1396"/>
                  </a:cubicBezTo>
                  <a:lnTo>
                    <a:pt x="8073" y="1194"/>
                  </a:lnTo>
                  <a:cubicBezTo>
                    <a:pt x="7696" y="1562"/>
                    <a:pt x="7166" y="1774"/>
                    <a:pt x="6640" y="1774"/>
                  </a:cubicBezTo>
                  <a:cubicBezTo>
                    <a:pt x="6609" y="1774"/>
                    <a:pt x="6579" y="1773"/>
                    <a:pt x="6548" y="1772"/>
                  </a:cubicBezTo>
                  <a:cubicBezTo>
                    <a:pt x="6149" y="1751"/>
                    <a:pt x="5764" y="1615"/>
                    <a:pt x="5309" y="1420"/>
                  </a:cubicBezTo>
                  <a:cubicBezTo>
                    <a:pt x="5123" y="1341"/>
                    <a:pt x="4945" y="1257"/>
                    <a:pt x="4800" y="1143"/>
                  </a:cubicBezTo>
                  <a:cubicBezTo>
                    <a:pt x="4857" y="1097"/>
                    <a:pt x="4910" y="1044"/>
                    <a:pt x="4956" y="986"/>
                  </a:cubicBezTo>
                  <a:cubicBezTo>
                    <a:pt x="5051" y="872"/>
                    <a:pt x="5160" y="691"/>
                    <a:pt x="5144" y="475"/>
                  </a:cubicBezTo>
                  <a:cubicBezTo>
                    <a:pt x="5126" y="245"/>
                    <a:pt x="4949" y="52"/>
                    <a:pt x="4738" y="36"/>
                  </a:cubicBezTo>
                  <a:cubicBezTo>
                    <a:pt x="4731" y="35"/>
                    <a:pt x="4724" y="35"/>
                    <a:pt x="4718" y="35"/>
                  </a:cubicBezTo>
                  <a:cubicBezTo>
                    <a:pt x="4489" y="35"/>
                    <a:pt x="4323" y="208"/>
                    <a:pt x="4260" y="384"/>
                  </a:cubicBezTo>
                  <a:cubicBezTo>
                    <a:pt x="4181" y="603"/>
                    <a:pt x="4220" y="862"/>
                    <a:pt x="4360" y="1083"/>
                  </a:cubicBezTo>
                  <a:cubicBezTo>
                    <a:pt x="4177" y="1169"/>
                    <a:pt x="3953" y="1227"/>
                    <a:pt x="3685" y="1255"/>
                  </a:cubicBezTo>
                  <a:cubicBezTo>
                    <a:pt x="3544" y="1270"/>
                    <a:pt x="3402" y="1278"/>
                    <a:pt x="3260" y="1278"/>
                  </a:cubicBezTo>
                  <a:cubicBezTo>
                    <a:pt x="2131" y="1278"/>
                    <a:pt x="991" y="809"/>
                    <a:pt x="20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42"/>
            <p:cNvSpPr/>
            <p:nvPr/>
          </p:nvSpPr>
          <p:spPr>
            <a:xfrm>
              <a:off x="3503713" y="3676591"/>
              <a:ext cx="90802" cy="234094"/>
            </a:xfrm>
            <a:custGeom>
              <a:avLst/>
              <a:gdLst/>
              <a:ahLst/>
              <a:cxnLst/>
              <a:rect l="l" t="t" r="r" b="b"/>
              <a:pathLst>
                <a:path w="2261" h="5829" extrusionOk="0">
                  <a:moveTo>
                    <a:pt x="1195" y="169"/>
                  </a:moveTo>
                  <a:cubicBezTo>
                    <a:pt x="1301" y="169"/>
                    <a:pt x="1381" y="211"/>
                    <a:pt x="1443" y="297"/>
                  </a:cubicBezTo>
                  <a:cubicBezTo>
                    <a:pt x="1963" y="1007"/>
                    <a:pt x="1160" y="4029"/>
                    <a:pt x="860" y="5078"/>
                  </a:cubicBezTo>
                  <a:cubicBezTo>
                    <a:pt x="698" y="4022"/>
                    <a:pt x="310" y="1026"/>
                    <a:pt x="916" y="308"/>
                  </a:cubicBezTo>
                  <a:cubicBezTo>
                    <a:pt x="995" y="216"/>
                    <a:pt x="1086" y="169"/>
                    <a:pt x="1195" y="169"/>
                  </a:cubicBezTo>
                  <a:close/>
                  <a:moveTo>
                    <a:pt x="1195" y="0"/>
                  </a:moveTo>
                  <a:cubicBezTo>
                    <a:pt x="1034" y="0"/>
                    <a:pt x="898" y="69"/>
                    <a:pt x="786" y="200"/>
                  </a:cubicBezTo>
                  <a:cubicBezTo>
                    <a:pt x="0" y="1134"/>
                    <a:pt x="721" y="5303"/>
                    <a:pt x="751" y="5481"/>
                  </a:cubicBezTo>
                  <a:lnTo>
                    <a:pt x="812" y="5829"/>
                  </a:lnTo>
                  <a:lnTo>
                    <a:pt x="916" y="5495"/>
                  </a:lnTo>
                  <a:cubicBezTo>
                    <a:pt x="970" y="5316"/>
                    <a:pt x="2260" y="1125"/>
                    <a:pt x="1582" y="200"/>
                  </a:cubicBezTo>
                  <a:cubicBezTo>
                    <a:pt x="1485" y="69"/>
                    <a:pt x="1355" y="0"/>
                    <a:pt x="119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42"/>
            <p:cNvSpPr/>
            <p:nvPr/>
          </p:nvSpPr>
          <p:spPr>
            <a:xfrm>
              <a:off x="3450018" y="3767474"/>
              <a:ext cx="82288" cy="149918"/>
            </a:xfrm>
            <a:custGeom>
              <a:avLst/>
              <a:gdLst/>
              <a:ahLst/>
              <a:cxnLst/>
              <a:rect l="l" t="t" r="r" b="b"/>
              <a:pathLst>
                <a:path w="2049" h="3733" extrusionOk="0">
                  <a:moveTo>
                    <a:pt x="568" y="167"/>
                  </a:moveTo>
                  <a:cubicBezTo>
                    <a:pt x="1128" y="167"/>
                    <a:pt x="1618" y="2040"/>
                    <a:pt x="1824" y="3360"/>
                  </a:cubicBezTo>
                  <a:cubicBezTo>
                    <a:pt x="1097" y="2719"/>
                    <a:pt x="207" y="918"/>
                    <a:pt x="369" y="327"/>
                  </a:cubicBezTo>
                  <a:cubicBezTo>
                    <a:pt x="397" y="222"/>
                    <a:pt x="453" y="171"/>
                    <a:pt x="557" y="167"/>
                  </a:cubicBezTo>
                  <a:close/>
                  <a:moveTo>
                    <a:pt x="548" y="0"/>
                  </a:moveTo>
                  <a:cubicBezTo>
                    <a:pt x="373" y="7"/>
                    <a:pt x="250" y="109"/>
                    <a:pt x="202" y="285"/>
                  </a:cubicBezTo>
                  <a:cubicBezTo>
                    <a:pt x="0" y="1035"/>
                    <a:pt x="1149" y="3149"/>
                    <a:pt x="1893" y="3631"/>
                  </a:cubicBezTo>
                  <a:lnTo>
                    <a:pt x="2049" y="3733"/>
                  </a:lnTo>
                  <a:lnTo>
                    <a:pt x="2024" y="3550"/>
                  </a:lnTo>
                  <a:cubicBezTo>
                    <a:pt x="1973" y="3183"/>
                    <a:pt x="1502" y="0"/>
                    <a:pt x="56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42"/>
            <p:cNvSpPr/>
            <p:nvPr/>
          </p:nvSpPr>
          <p:spPr>
            <a:xfrm>
              <a:off x="3710585" y="3714418"/>
              <a:ext cx="148713" cy="272246"/>
            </a:xfrm>
            <a:custGeom>
              <a:avLst/>
              <a:gdLst/>
              <a:ahLst/>
              <a:cxnLst/>
              <a:rect l="l" t="t" r="r" b="b"/>
              <a:pathLst>
                <a:path w="3703" h="6779" extrusionOk="0">
                  <a:moveTo>
                    <a:pt x="1185" y="345"/>
                  </a:moveTo>
                  <a:cubicBezTo>
                    <a:pt x="1193" y="345"/>
                    <a:pt x="1202" y="347"/>
                    <a:pt x="1213" y="350"/>
                  </a:cubicBezTo>
                  <a:cubicBezTo>
                    <a:pt x="1703" y="551"/>
                    <a:pt x="2432" y="2904"/>
                    <a:pt x="2914" y="4847"/>
                  </a:cubicBezTo>
                  <a:cubicBezTo>
                    <a:pt x="1686" y="2744"/>
                    <a:pt x="744" y="626"/>
                    <a:pt x="1155" y="356"/>
                  </a:cubicBezTo>
                  <a:cubicBezTo>
                    <a:pt x="1165" y="349"/>
                    <a:pt x="1174" y="345"/>
                    <a:pt x="1185" y="345"/>
                  </a:cubicBezTo>
                  <a:close/>
                  <a:moveTo>
                    <a:pt x="1185" y="1"/>
                  </a:moveTo>
                  <a:cubicBezTo>
                    <a:pt x="1108" y="1"/>
                    <a:pt x="1033" y="23"/>
                    <a:pt x="965" y="67"/>
                  </a:cubicBezTo>
                  <a:cubicBezTo>
                    <a:pt x="0" y="705"/>
                    <a:pt x="2416" y="4729"/>
                    <a:pt x="3181" y="5945"/>
                  </a:cubicBezTo>
                  <a:lnTo>
                    <a:pt x="3703" y="6778"/>
                  </a:lnTo>
                  <a:lnTo>
                    <a:pt x="3492" y="5819"/>
                  </a:lnTo>
                  <a:cubicBezTo>
                    <a:pt x="3293" y="4917"/>
                    <a:pt x="2264" y="408"/>
                    <a:pt x="1341" y="32"/>
                  </a:cubicBezTo>
                  <a:cubicBezTo>
                    <a:pt x="1289" y="11"/>
                    <a:pt x="1237" y="1"/>
                    <a:pt x="1185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42"/>
            <p:cNvSpPr/>
            <p:nvPr/>
          </p:nvSpPr>
          <p:spPr>
            <a:xfrm>
              <a:off x="3833356" y="3676587"/>
              <a:ext cx="70200" cy="356341"/>
            </a:xfrm>
            <a:custGeom>
              <a:avLst/>
              <a:gdLst/>
              <a:ahLst/>
              <a:cxnLst/>
              <a:rect l="l" t="t" r="r" b="b"/>
              <a:pathLst>
                <a:path w="1748" h="8873" extrusionOk="0">
                  <a:moveTo>
                    <a:pt x="925" y="350"/>
                  </a:moveTo>
                  <a:lnTo>
                    <a:pt x="925" y="350"/>
                  </a:lnTo>
                  <a:cubicBezTo>
                    <a:pt x="1166" y="684"/>
                    <a:pt x="983" y="3090"/>
                    <a:pt x="640" y="5641"/>
                  </a:cubicBezTo>
                  <a:cubicBezTo>
                    <a:pt x="535" y="3021"/>
                    <a:pt x="605" y="589"/>
                    <a:pt x="925" y="350"/>
                  </a:cubicBezTo>
                  <a:close/>
                  <a:moveTo>
                    <a:pt x="936" y="0"/>
                  </a:moveTo>
                  <a:cubicBezTo>
                    <a:pt x="916" y="0"/>
                    <a:pt x="896" y="2"/>
                    <a:pt x="876" y="6"/>
                  </a:cubicBezTo>
                  <a:cubicBezTo>
                    <a:pt x="1" y="184"/>
                    <a:pt x="245" y="5214"/>
                    <a:pt x="391" y="7369"/>
                  </a:cubicBezTo>
                  <a:lnTo>
                    <a:pt x="491" y="8873"/>
                  </a:lnTo>
                  <a:lnTo>
                    <a:pt x="728" y="7385"/>
                  </a:lnTo>
                  <a:cubicBezTo>
                    <a:pt x="980" y="5817"/>
                    <a:pt x="1748" y="663"/>
                    <a:pt x="1143" y="85"/>
                  </a:cubicBezTo>
                  <a:cubicBezTo>
                    <a:pt x="1084" y="29"/>
                    <a:pt x="1013" y="0"/>
                    <a:pt x="93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42"/>
            <p:cNvSpPr/>
            <p:nvPr/>
          </p:nvSpPr>
          <p:spPr>
            <a:xfrm>
              <a:off x="3685163" y="3798553"/>
              <a:ext cx="737059" cy="746417"/>
            </a:xfrm>
            <a:custGeom>
              <a:avLst/>
              <a:gdLst/>
              <a:ahLst/>
              <a:cxnLst/>
              <a:rect l="l" t="t" r="r" b="b"/>
              <a:pathLst>
                <a:path w="18353" h="18586" extrusionOk="0">
                  <a:moveTo>
                    <a:pt x="16155" y="0"/>
                  </a:moveTo>
                  <a:lnTo>
                    <a:pt x="1" y="4933"/>
                  </a:lnTo>
                  <a:lnTo>
                    <a:pt x="5146" y="18586"/>
                  </a:lnTo>
                  <a:lnTo>
                    <a:pt x="18353" y="16572"/>
                  </a:lnTo>
                  <a:lnTo>
                    <a:pt x="1615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42"/>
            <p:cNvSpPr/>
            <p:nvPr/>
          </p:nvSpPr>
          <p:spPr>
            <a:xfrm>
              <a:off x="3770223" y="4022125"/>
              <a:ext cx="44417" cy="34980"/>
            </a:xfrm>
            <a:custGeom>
              <a:avLst/>
              <a:gdLst/>
              <a:ahLst/>
              <a:cxnLst/>
              <a:rect l="l" t="t" r="r" b="b"/>
              <a:pathLst>
                <a:path w="1106" h="871" extrusionOk="0">
                  <a:moveTo>
                    <a:pt x="951" y="1"/>
                  </a:moveTo>
                  <a:cubicBezTo>
                    <a:pt x="935" y="1"/>
                    <a:pt x="919" y="5"/>
                    <a:pt x="903" y="16"/>
                  </a:cubicBezTo>
                  <a:cubicBezTo>
                    <a:pt x="803" y="86"/>
                    <a:pt x="752" y="135"/>
                    <a:pt x="717" y="253"/>
                  </a:cubicBezTo>
                  <a:cubicBezTo>
                    <a:pt x="703" y="299"/>
                    <a:pt x="691" y="348"/>
                    <a:pt x="677" y="395"/>
                  </a:cubicBezTo>
                  <a:cubicBezTo>
                    <a:pt x="524" y="283"/>
                    <a:pt x="343" y="176"/>
                    <a:pt x="182" y="176"/>
                  </a:cubicBezTo>
                  <a:cubicBezTo>
                    <a:pt x="127" y="176"/>
                    <a:pt x="74" y="189"/>
                    <a:pt x="25" y="218"/>
                  </a:cubicBezTo>
                  <a:cubicBezTo>
                    <a:pt x="9" y="227"/>
                    <a:pt x="0" y="248"/>
                    <a:pt x="5" y="267"/>
                  </a:cubicBezTo>
                  <a:cubicBezTo>
                    <a:pt x="51" y="420"/>
                    <a:pt x="144" y="445"/>
                    <a:pt x="276" y="529"/>
                  </a:cubicBezTo>
                  <a:cubicBezTo>
                    <a:pt x="411" y="613"/>
                    <a:pt x="536" y="708"/>
                    <a:pt x="652" y="821"/>
                  </a:cubicBezTo>
                  <a:cubicBezTo>
                    <a:pt x="688" y="855"/>
                    <a:pt x="731" y="870"/>
                    <a:pt x="772" y="870"/>
                  </a:cubicBezTo>
                  <a:cubicBezTo>
                    <a:pt x="846" y="870"/>
                    <a:pt x="916" y="822"/>
                    <a:pt x="942" y="743"/>
                  </a:cubicBezTo>
                  <a:cubicBezTo>
                    <a:pt x="984" y="626"/>
                    <a:pt x="1025" y="506"/>
                    <a:pt x="1065" y="388"/>
                  </a:cubicBezTo>
                  <a:cubicBezTo>
                    <a:pt x="1105" y="262"/>
                    <a:pt x="1104" y="206"/>
                    <a:pt x="1058" y="81"/>
                  </a:cubicBezTo>
                  <a:cubicBezTo>
                    <a:pt x="1041" y="38"/>
                    <a:pt x="997" y="1"/>
                    <a:pt x="951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42"/>
            <p:cNvSpPr/>
            <p:nvPr/>
          </p:nvSpPr>
          <p:spPr>
            <a:xfrm>
              <a:off x="3873918" y="4048590"/>
              <a:ext cx="42048" cy="33775"/>
            </a:xfrm>
            <a:custGeom>
              <a:avLst/>
              <a:gdLst/>
              <a:ahLst/>
              <a:cxnLst/>
              <a:rect l="l" t="t" r="r" b="b"/>
              <a:pathLst>
                <a:path w="1047" h="841" extrusionOk="0">
                  <a:moveTo>
                    <a:pt x="843" y="1"/>
                  </a:moveTo>
                  <a:cubicBezTo>
                    <a:pt x="778" y="1"/>
                    <a:pt x="715" y="38"/>
                    <a:pt x="692" y="125"/>
                  </a:cubicBezTo>
                  <a:cubicBezTo>
                    <a:pt x="658" y="248"/>
                    <a:pt x="615" y="350"/>
                    <a:pt x="546" y="445"/>
                  </a:cubicBezTo>
                  <a:cubicBezTo>
                    <a:pt x="432" y="318"/>
                    <a:pt x="303" y="220"/>
                    <a:pt x="133" y="146"/>
                  </a:cubicBezTo>
                  <a:cubicBezTo>
                    <a:pt x="121" y="140"/>
                    <a:pt x="110" y="138"/>
                    <a:pt x="99" y="138"/>
                  </a:cubicBezTo>
                  <a:cubicBezTo>
                    <a:pt x="41" y="138"/>
                    <a:pt x="1" y="205"/>
                    <a:pt x="45" y="260"/>
                  </a:cubicBezTo>
                  <a:cubicBezTo>
                    <a:pt x="175" y="418"/>
                    <a:pt x="300" y="590"/>
                    <a:pt x="405" y="766"/>
                  </a:cubicBezTo>
                  <a:cubicBezTo>
                    <a:pt x="437" y="817"/>
                    <a:pt x="484" y="840"/>
                    <a:pt x="533" y="840"/>
                  </a:cubicBezTo>
                  <a:cubicBezTo>
                    <a:pt x="574" y="840"/>
                    <a:pt x="616" y="825"/>
                    <a:pt x="651" y="796"/>
                  </a:cubicBezTo>
                  <a:cubicBezTo>
                    <a:pt x="832" y="654"/>
                    <a:pt x="980" y="445"/>
                    <a:pt x="1024" y="214"/>
                  </a:cubicBezTo>
                  <a:cubicBezTo>
                    <a:pt x="1046" y="86"/>
                    <a:pt x="942" y="1"/>
                    <a:pt x="843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42"/>
            <p:cNvSpPr/>
            <p:nvPr/>
          </p:nvSpPr>
          <p:spPr>
            <a:xfrm>
              <a:off x="3845565" y="4164292"/>
              <a:ext cx="38594" cy="30361"/>
            </a:xfrm>
            <a:custGeom>
              <a:avLst/>
              <a:gdLst/>
              <a:ahLst/>
              <a:cxnLst/>
              <a:rect l="l" t="t" r="r" b="b"/>
              <a:pathLst>
                <a:path w="961" h="756" extrusionOk="0">
                  <a:moveTo>
                    <a:pt x="758" y="1"/>
                  </a:moveTo>
                  <a:cubicBezTo>
                    <a:pt x="698" y="1"/>
                    <a:pt x="644" y="35"/>
                    <a:pt x="632" y="117"/>
                  </a:cubicBezTo>
                  <a:cubicBezTo>
                    <a:pt x="618" y="205"/>
                    <a:pt x="611" y="296"/>
                    <a:pt x="611" y="386"/>
                  </a:cubicBezTo>
                  <a:cubicBezTo>
                    <a:pt x="506" y="351"/>
                    <a:pt x="401" y="327"/>
                    <a:pt x="293" y="327"/>
                  </a:cubicBezTo>
                  <a:cubicBezTo>
                    <a:pt x="215" y="327"/>
                    <a:pt x="135" y="339"/>
                    <a:pt x="52" y="368"/>
                  </a:cubicBezTo>
                  <a:cubicBezTo>
                    <a:pt x="4" y="384"/>
                    <a:pt x="1" y="452"/>
                    <a:pt x="52" y="468"/>
                  </a:cubicBezTo>
                  <a:cubicBezTo>
                    <a:pt x="256" y="524"/>
                    <a:pt x="502" y="577"/>
                    <a:pt x="667" y="716"/>
                  </a:cubicBezTo>
                  <a:cubicBezTo>
                    <a:pt x="698" y="742"/>
                    <a:pt x="741" y="756"/>
                    <a:pt x="783" y="756"/>
                  </a:cubicBezTo>
                  <a:cubicBezTo>
                    <a:pt x="847" y="756"/>
                    <a:pt x="908" y="723"/>
                    <a:pt x="922" y="647"/>
                  </a:cubicBezTo>
                  <a:cubicBezTo>
                    <a:pt x="948" y="491"/>
                    <a:pt x="960" y="319"/>
                    <a:pt x="943" y="157"/>
                  </a:cubicBezTo>
                  <a:cubicBezTo>
                    <a:pt x="933" y="64"/>
                    <a:pt x="840" y="1"/>
                    <a:pt x="758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42"/>
            <p:cNvSpPr/>
            <p:nvPr/>
          </p:nvSpPr>
          <p:spPr>
            <a:xfrm>
              <a:off x="3981789" y="4193769"/>
              <a:ext cx="35381" cy="22771"/>
            </a:xfrm>
            <a:custGeom>
              <a:avLst/>
              <a:gdLst/>
              <a:ahLst/>
              <a:cxnLst/>
              <a:rect l="l" t="t" r="r" b="b"/>
              <a:pathLst>
                <a:path w="881" h="567" extrusionOk="0">
                  <a:moveTo>
                    <a:pt x="706" y="0"/>
                  </a:moveTo>
                  <a:cubicBezTo>
                    <a:pt x="672" y="0"/>
                    <a:pt x="640" y="13"/>
                    <a:pt x="615" y="42"/>
                  </a:cubicBezTo>
                  <a:cubicBezTo>
                    <a:pt x="561" y="107"/>
                    <a:pt x="527" y="179"/>
                    <a:pt x="513" y="254"/>
                  </a:cubicBezTo>
                  <a:cubicBezTo>
                    <a:pt x="396" y="226"/>
                    <a:pt x="276" y="195"/>
                    <a:pt x="158" y="166"/>
                  </a:cubicBezTo>
                  <a:cubicBezTo>
                    <a:pt x="151" y="165"/>
                    <a:pt x="144" y="164"/>
                    <a:pt x="138" y="164"/>
                  </a:cubicBezTo>
                  <a:cubicBezTo>
                    <a:pt x="54" y="164"/>
                    <a:pt x="0" y="288"/>
                    <a:pt x="88" y="332"/>
                  </a:cubicBezTo>
                  <a:cubicBezTo>
                    <a:pt x="250" y="407"/>
                    <a:pt x="411" y="483"/>
                    <a:pt x="575" y="553"/>
                  </a:cubicBezTo>
                  <a:cubicBezTo>
                    <a:pt x="597" y="562"/>
                    <a:pt x="621" y="567"/>
                    <a:pt x="644" y="567"/>
                  </a:cubicBezTo>
                  <a:cubicBezTo>
                    <a:pt x="719" y="567"/>
                    <a:pt x="791" y="520"/>
                    <a:pt x="789" y="432"/>
                  </a:cubicBezTo>
                  <a:cubicBezTo>
                    <a:pt x="786" y="335"/>
                    <a:pt x="816" y="263"/>
                    <a:pt x="845" y="175"/>
                  </a:cubicBezTo>
                  <a:cubicBezTo>
                    <a:pt x="881" y="83"/>
                    <a:pt x="791" y="0"/>
                    <a:pt x="706" y="0"/>
                  </a:cubicBezTo>
                  <a:close/>
                </a:path>
              </a:pathLst>
            </a:custGeom>
            <a:solidFill>
              <a:srgbClr val="DB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42"/>
            <p:cNvSpPr/>
            <p:nvPr/>
          </p:nvSpPr>
          <p:spPr>
            <a:xfrm>
              <a:off x="4016970" y="3940479"/>
              <a:ext cx="37228" cy="22168"/>
            </a:xfrm>
            <a:custGeom>
              <a:avLst/>
              <a:gdLst/>
              <a:ahLst/>
              <a:cxnLst/>
              <a:rect l="l" t="t" r="r" b="b"/>
              <a:pathLst>
                <a:path w="927" h="552" extrusionOk="0">
                  <a:moveTo>
                    <a:pt x="750" y="0"/>
                  </a:moveTo>
                  <a:cubicBezTo>
                    <a:pt x="713" y="0"/>
                    <a:pt x="675" y="17"/>
                    <a:pt x="644" y="58"/>
                  </a:cubicBezTo>
                  <a:cubicBezTo>
                    <a:pt x="591" y="128"/>
                    <a:pt x="558" y="202"/>
                    <a:pt x="533" y="281"/>
                  </a:cubicBezTo>
                  <a:cubicBezTo>
                    <a:pt x="398" y="220"/>
                    <a:pt x="265" y="158"/>
                    <a:pt x="124" y="104"/>
                  </a:cubicBezTo>
                  <a:cubicBezTo>
                    <a:pt x="114" y="100"/>
                    <a:pt x="105" y="98"/>
                    <a:pt x="97" y="98"/>
                  </a:cubicBezTo>
                  <a:cubicBezTo>
                    <a:pt x="29" y="98"/>
                    <a:pt x="0" y="205"/>
                    <a:pt x="64" y="246"/>
                  </a:cubicBezTo>
                  <a:cubicBezTo>
                    <a:pt x="224" y="350"/>
                    <a:pt x="388" y="446"/>
                    <a:pt x="555" y="538"/>
                  </a:cubicBezTo>
                  <a:cubicBezTo>
                    <a:pt x="571" y="547"/>
                    <a:pt x="591" y="552"/>
                    <a:pt x="611" y="552"/>
                  </a:cubicBezTo>
                  <a:cubicBezTo>
                    <a:pt x="661" y="552"/>
                    <a:pt x="712" y="523"/>
                    <a:pt x="723" y="471"/>
                  </a:cubicBezTo>
                  <a:cubicBezTo>
                    <a:pt x="743" y="371"/>
                    <a:pt x="776" y="288"/>
                    <a:pt x="841" y="211"/>
                  </a:cubicBezTo>
                  <a:cubicBezTo>
                    <a:pt x="927" y="111"/>
                    <a:pt x="844" y="0"/>
                    <a:pt x="750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42"/>
            <p:cNvSpPr/>
            <p:nvPr/>
          </p:nvSpPr>
          <p:spPr>
            <a:xfrm>
              <a:off x="3915404" y="4267102"/>
              <a:ext cx="41807" cy="25421"/>
            </a:xfrm>
            <a:custGeom>
              <a:avLst/>
              <a:gdLst/>
              <a:ahLst/>
              <a:cxnLst/>
              <a:rect l="l" t="t" r="r" b="b"/>
              <a:pathLst>
                <a:path w="1041" h="633" extrusionOk="0">
                  <a:moveTo>
                    <a:pt x="739" y="1"/>
                  </a:moveTo>
                  <a:cubicBezTo>
                    <a:pt x="671" y="1"/>
                    <a:pt x="604" y="32"/>
                    <a:pt x="558" y="108"/>
                  </a:cubicBezTo>
                  <a:cubicBezTo>
                    <a:pt x="546" y="131"/>
                    <a:pt x="536" y="152"/>
                    <a:pt x="522" y="175"/>
                  </a:cubicBezTo>
                  <a:cubicBezTo>
                    <a:pt x="423" y="149"/>
                    <a:pt x="327" y="119"/>
                    <a:pt x="230" y="96"/>
                  </a:cubicBezTo>
                  <a:cubicBezTo>
                    <a:pt x="220" y="93"/>
                    <a:pt x="210" y="92"/>
                    <a:pt x="200" y="92"/>
                  </a:cubicBezTo>
                  <a:cubicBezTo>
                    <a:pt x="93" y="92"/>
                    <a:pt x="0" y="238"/>
                    <a:pt x="100" y="315"/>
                  </a:cubicBezTo>
                  <a:cubicBezTo>
                    <a:pt x="233" y="417"/>
                    <a:pt x="392" y="593"/>
                    <a:pt x="562" y="626"/>
                  </a:cubicBezTo>
                  <a:cubicBezTo>
                    <a:pt x="580" y="630"/>
                    <a:pt x="598" y="632"/>
                    <a:pt x="615" y="632"/>
                  </a:cubicBezTo>
                  <a:cubicBezTo>
                    <a:pt x="778" y="632"/>
                    <a:pt x="865" y="463"/>
                    <a:pt x="942" y="330"/>
                  </a:cubicBezTo>
                  <a:cubicBezTo>
                    <a:pt x="1040" y="159"/>
                    <a:pt x="890" y="1"/>
                    <a:pt x="739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42"/>
            <p:cNvSpPr/>
            <p:nvPr/>
          </p:nvSpPr>
          <p:spPr>
            <a:xfrm>
              <a:off x="4202632" y="3876785"/>
              <a:ext cx="36907" cy="28554"/>
            </a:xfrm>
            <a:custGeom>
              <a:avLst/>
              <a:gdLst/>
              <a:ahLst/>
              <a:cxnLst/>
              <a:rect l="l" t="t" r="r" b="b"/>
              <a:pathLst>
                <a:path w="919" h="711" extrusionOk="0">
                  <a:moveTo>
                    <a:pt x="814" y="1"/>
                  </a:moveTo>
                  <a:cubicBezTo>
                    <a:pt x="778" y="1"/>
                    <a:pt x="745" y="15"/>
                    <a:pt x="713" y="50"/>
                  </a:cubicBezTo>
                  <a:cubicBezTo>
                    <a:pt x="674" y="91"/>
                    <a:pt x="662" y="147"/>
                    <a:pt x="634" y="194"/>
                  </a:cubicBezTo>
                  <a:cubicBezTo>
                    <a:pt x="616" y="226"/>
                    <a:pt x="592" y="252"/>
                    <a:pt x="567" y="277"/>
                  </a:cubicBezTo>
                  <a:cubicBezTo>
                    <a:pt x="558" y="286"/>
                    <a:pt x="548" y="294"/>
                    <a:pt x="537" y="303"/>
                  </a:cubicBezTo>
                  <a:cubicBezTo>
                    <a:pt x="441" y="233"/>
                    <a:pt x="339" y="177"/>
                    <a:pt x="217" y="159"/>
                  </a:cubicBezTo>
                  <a:cubicBezTo>
                    <a:pt x="211" y="158"/>
                    <a:pt x="205" y="158"/>
                    <a:pt x="198" y="158"/>
                  </a:cubicBezTo>
                  <a:cubicBezTo>
                    <a:pt x="103" y="158"/>
                    <a:pt x="0" y="254"/>
                    <a:pt x="68" y="352"/>
                  </a:cubicBezTo>
                  <a:cubicBezTo>
                    <a:pt x="147" y="468"/>
                    <a:pt x="252" y="556"/>
                    <a:pt x="353" y="655"/>
                  </a:cubicBezTo>
                  <a:cubicBezTo>
                    <a:pt x="393" y="694"/>
                    <a:pt x="437" y="711"/>
                    <a:pt x="481" y="711"/>
                  </a:cubicBezTo>
                  <a:cubicBezTo>
                    <a:pt x="573" y="711"/>
                    <a:pt x="660" y="637"/>
                    <a:pt x="687" y="551"/>
                  </a:cubicBezTo>
                  <a:cubicBezTo>
                    <a:pt x="737" y="511"/>
                    <a:pt x="774" y="454"/>
                    <a:pt x="802" y="396"/>
                  </a:cubicBezTo>
                  <a:cubicBezTo>
                    <a:pt x="862" y="296"/>
                    <a:pt x="897" y="182"/>
                    <a:pt x="917" y="57"/>
                  </a:cubicBezTo>
                  <a:cubicBezTo>
                    <a:pt x="918" y="40"/>
                    <a:pt x="913" y="27"/>
                    <a:pt x="897" y="20"/>
                  </a:cubicBezTo>
                  <a:cubicBezTo>
                    <a:pt x="868" y="8"/>
                    <a:pt x="840" y="1"/>
                    <a:pt x="814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42"/>
            <p:cNvSpPr/>
            <p:nvPr/>
          </p:nvSpPr>
          <p:spPr>
            <a:xfrm>
              <a:off x="4039018" y="4073168"/>
              <a:ext cx="29598" cy="23052"/>
            </a:xfrm>
            <a:custGeom>
              <a:avLst/>
              <a:gdLst/>
              <a:ahLst/>
              <a:cxnLst/>
              <a:rect l="l" t="t" r="r" b="b"/>
              <a:pathLst>
                <a:path w="737" h="574" extrusionOk="0">
                  <a:moveTo>
                    <a:pt x="542" y="1"/>
                  </a:moveTo>
                  <a:cubicBezTo>
                    <a:pt x="424" y="1"/>
                    <a:pt x="340" y="85"/>
                    <a:pt x="283" y="186"/>
                  </a:cubicBezTo>
                  <a:cubicBezTo>
                    <a:pt x="240" y="177"/>
                    <a:pt x="198" y="170"/>
                    <a:pt x="154" y="170"/>
                  </a:cubicBezTo>
                  <a:cubicBezTo>
                    <a:pt x="133" y="170"/>
                    <a:pt x="112" y="171"/>
                    <a:pt x="90" y="175"/>
                  </a:cubicBezTo>
                  <a:cubicBezTo>
                    <a:pt x="39" y="184"/>
                    <a:pt x="0" y="252"/>
                    <a:pt x="20" y="300"/>
                  </a:cubicBezTo>
                  <a:cubicBezTo>
                    <a:pt x="72" y="437"/>
                    <a:pt x="178" y="490"/>
                    <a:pt x="306" y="551"/>
                  </a:cubicBezTo>
                  <a:cubicBezTo>
                    <a:pt x="336" y="566"/>
                    <a:pt x="370" y="573"/>
                    <a:pt x="402" y="573"/>
                  </a:cubicBezTo>
                  <a:cubicBezTo>
                    <a:pt x="465" y="573"/>
                    <a:pt x="526" y="546"/>
                    <a:pt x="559" y="484"/>
                  </a:cubicBezTo>
                  <a:cubicBezTo>
                    <a:pt x="608" y="393"/>
                    <a:pt x="708" y="323"/>
                    <a:pt x="721" y="216"/>
                  </a:cubicBezTo>
                  <a:cubicBezTo>
                    <a:pt x="737" y="103"/>
                    <a:pt x="677" y="8"/>
                    <a:pt x="559" y="1"/>
                  </a:cubicBezTo>
                  <a:cubicBezTo>
                    <a:pt x="553" y="1"/>
                    <a:pt x="547" y="1"/>
                    <a:pt x="542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42"/>
            <p:cNvSpPr/>
            <p:nvPr/>
          </p:nvSpPr>
          <p:spPr>
            <a:xfrm>
              <a:off x="3769139" y="4131561"/>
              <a:ext cx="28313" cy="22610"/>
            </a:xfrm>
            <a:custGeom>
              <a:avLst/>
              <a:gdLst/>
              <a:ahLst/>
              <a:cxnLst/>
              <a:rect l="l" t="t" r="r" b="b"/>
              <a:pathLst>
                <a:path w="705" h="563" extrusionOk="0">
                  <a:moveTo>
                    <a:pt x="531" y="0"/>
                  </a:moveTo>
                  <a:cubicBezTo>
                    <a:pt x="492" y="0"/>
                    <a:pt x="452" y="20"/>
                    <a:pt x="426" y="67"/>
                  </a:cubicBezTo>
                  <a:cubicBezTo>
                    <a:pt x="405" y="102"/>
                    <a:pt x="394" y="137"/>
                    <a:pt x="382" y="173"/>
                  </a:cubicBezTo>
                  <a:cubicBezTo>
                    <a:pt x="359" y="159"/>
                    <a:pt x="340" y="141"/>
                    <a:pt x="317" y="127"/>
                  </a:cubicBezTo>
                  <a:cubicBezTo>
                    <a:pt x="231" y="79"/>
                    <a:pt x="134" y="46"/>
                    <a:pt x="45" y="9"/>
                  </a:cubicBezTo>
                  <a:cubicBezTo>
                    <a:pt x="41" y="7"/>
                    <a:pt x="37" y="7"/>
                    <a:pt x="34" y="7"/>
                  </a:cubicBezTo>
                  <a:cubicBezTo>
                    <a:pt x="14" y="7"/>
                    <a:pt x="1" y="35"/>
                    <a:pt x="11" y="53"/>
                  </a:cubicBezTo>
                  <a:cubicBezTo>
                    <a:pt x="115" y="243"/>
                    <a:pt x="219" y="378"/>
                    <a:pt x="377" y="524"/>
                  </a:cubicBezTo>
                  <a:cubicBezTo>
                    <a:pt x="405" y="551"/>
                    <a:pt x="440" y="563"/>
                    <a:pt x="474" y="563"/>
                  </a:cubicBezTo>
                  <a:cubicBezTo>
                    <a:pt x="546" y="563"/>
                    <a:pt x="615" y="510"/>
                    <a:pt x="614" y="426"/>
                  </a:cubicBezTo>
                  <a:cubicBezTo>
                    <a:pt x="614" y="345"/>
                    <a:pt x="621" y="275"/>
                    <a:pt x="656" y="199"/>
                  </a:cubicBezTo>
                  <a:cubicBezTo>
                    <a:pt x="705" y="95"/>
                    <a:pt x="618" y="0"/>
                    <a:pt x="531" y="0"/>
                  </a:cubicBezTo>
                  <a:close/>
                </a:path>
              </a:pathLst>
            </a:custGeom>
            <a:solidFill>
              <a:srgbClr val="DB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Google Shape;2701;p42"/>
            <p:cNvSpPr/>
            <p:nvPr/>
          </p:nvSpPr>
          <p:spPr>
            <a:xfrm>
              <a:off x="3898416" y="4404490"/>
              <a:ext cx="33212" cy="21446"/>
            </a:xfrm>
            <a:custGeom>
              <a:avLst/>
              <a:gdLst/>
              <a:ahLst/>
              <a:cxnLst/>
              <a:rect l="l" t="t" r="r" b="b"/>
              <a:pathLst>
                <a:path w="827" h="534" extrusionOk="0">
                  <a:moveTo>
                    <a:pt x="699" y="1"/>
                  </a:moveTo>
                  <a:cubicBezTo>
                    <a:pt x="697" y="1"/>
                    <a:pt x="694" y="1"/>
                    <a:pt x="692" y="1"/>
                  </a:cubicBezTo>
                  <a:cubicBezTo>
                    <a:pt x="625" y="6"/>
                    <a:pt x="577" y="12"/>
                    <a:pt x="523" y="56"/>
                  </a:cubicBezTo>
                  <a:cubicBezTo>
                    <a:pt x="495" y="91"/>
                    <a:pt x="463" y="126"/>
                    <a:pt x="435" y="159"/>
                  </a:cubicBezTo>
                  <a:cubicBezTo>
                    <a:pt x="423" y="170"/>
                    <a:pt x="410" y="182"/>
                    <a:pt x="405" y="187"/>
                  </a:cubicBezTo>
                  <a:cubicBezTo>
                    <a:pt x="352" y="166"/>
                    <a:pt x="296" y="119"/>
                    <a:pt x="249" y="96"/>
                  </a:cubicBezTo>
                  <a:cubicBezTo>
                    <a:pt x="187" y="70"/>
                    <a:pt x="133" y="59"/>
                    <a:pt x="66" y="59"/>
                  </a:cubicBezTo>
                  <a:cubicBezTo>
                    <a:pt x="29" y="59"/>
                    <a:pt x="1" y="96"/>
                    <a:pt x="12" y="131"/>
                  </a:cubicBezTo>
                  <a:cubicBezTo>
                    <a:pt x="57" y="291"/>
                    <a:pt x="258" y="527"/>
                    <a:pt x="437" y="534"/>
                  </a:cubicBezTo>
                  <a:cubicBezTo>
                    <a:pt x="438" y="534"/>
                    <a:pt x="439" y="534"/>
                    <a:pt x="441" y="534"/>
                  </a:cubicBezTo>
                  <a:cubicBezTo>
                    <a:pt x="623" y="534"/>
                    <a:pt x="827" y="299"/>
                    <a:pt x="820" y="128"/>
                  </a:cubicBezTo>
                  <a:cubicBezTo>
                    <a:pt x="815" y="65"/>
                    <a:pt x="766" y="1"/>
                    <a:pt x="699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Google Shape;2702;p42"/>
            <p:cNvSpPr/>
            <p:nvPr/>
          </p:nvSpPr>
          <p:spPr>
            <a:xfrm>
              <a:off x="4047532" y="4328908"/>
              <a:ext cx="33895" cy="24658"/>
            </a:xfrm>
            <a:custGeom>
              <a:avLst/>
              <a:gdLst/>
              <a:ahLst/>
              <a:cxnLst/>
              <a:rect l="l" t="t" r="r" b="b"/>
              <a:pathLst>
                <a:path w="844" h="614" extrusionOk="0">
                  <a:moveTo>
                    <a:pt x="665" y="0"/>
                  </a:moveTo>
                  <a:cubicBezTo>
                    <a:pt x="626" y="0"/>
                    <a:pt x="589" y="15"/>
                    <a:pt x="561" y="49"/>
                  </a:cubicBezTo>
                  <a:cubicBezTo>
                    <a:pt x="518" y="105"/>
                    <a:pt x="491" y="159"/>
                    <a:pt x="475" y="219"/>
                  </a:cubicBezTo>
                  <a:cubicBezTo>
                    <a:pt x="358" y="179"/>
                    <a:pt x="242" y="140"/>
                    <a:pt x="122" y="101"/>
                  </a:cubicBezTo>
                  <a:cubicBezTo>
                    <a:pt x="113" y="99"/>
                    <a:pt x="105" y="97"/>
                    <a:pt x="97" y="97"/>
                  </a:cubicBezTo>
                  <a:cubicBezTo>
                    <a:pt x="31" y="97"/>
                    <a:pt x="1" y="185"/>
                    <a:pt x="43" y="238"/>
                  </a:cubicBezTo>
                  <a:cubicBezTo>
                    <a:pt x="177" y="398"/>
                    <a:pt x="359" y="513"/>
                    <a:pt x="549" y="597"/>
                  </a:cubicBezTo>
                  <a:cubicBezTo>
                    <a:pt x="575" y="608"/>
                    <a:pt x="604" y="614"/>
                    <a:pt x="632" y="614"/>
                  </a:cubicBezTo>
                  <a:cubicBezTo>
                    <a:pt x="723" y="614"/>
                    <a:pt x="811" y="557"/>
                    <a:pt x="807" y="449"/>
                  </a:cubicBezTo>
                  <a:cubicBezTo>
                    <a:pt x="806" y="353"/>
                    <a:pt x="836" y="263"/>
                    <a:pt x="841" y="166"/>
                  </a:cubicBezTo>
                  <a:cubicBezTo>
                    <a:pt x="843" y="74"/>
                    <a:pt x="751" y="0"/>
                    <a:pt x="665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42"/>
            <p:cNvSpPr/>
            <p:nvPr/>
          </p:nvSpPr>
          <p:spPr>
            <a:xfrm>
              <a:off x="4147492" y="4425253"/>
              <a:ext cx="37269" cy="28514"/>
            </a:xfrm>
            <a:custGeom>
              <a:avLst/>
              <a:gdLst/>
              <a:ahLst/>
              <a:cxnLst/>
              <a:rect l="l" t="t" r="r" b="b"/>
              <a:pathLst>
                <a:path w="928" h="710" extrusionOk="0">
                  <a:moveTo>
                    <a:pt x="777" y="1"/>
                  </a:moveTo>
                  <a:cubicBezTo>
                    <a:pt x="733" y="1"/>
                    <a:pt x="678" y="30"/>
                    <a:pt x="661" y="71"/>
                  </a:cubicBezTo>
                  <a:cubicBezTo>
                    <a:pt x="619" y="166"/>
                    <a:pt x="578" y="259"/>
                    <a:pt x="538" y="352"/>
                  </a:cubicBezTo>
                  <a:cubicBezTo>
                    <a:pt x="399" y="240"/>
                    <a:pt x="251" y="133"/>
                    <a:pt x="76" y="104"/>
                  </a:cubicBezTo>
                  <a:cubicBezTo>
                    <a:pt x="71" y="104"/>
                    <a:pt x="67" y="103"/>
                    <a:pt x="63" y="103"/>
                  </a:cubicBezTo>
                  <a:cubicBezTo>
                    <a:pt x="25" y="103"/>
                    <a:pt x="0" y="140"/>
                    <a:pt x="19" y="178"/>
                  </a:cubicBezTo>
                  <a:cubicBezTo>
                    <a:pt x="118" y="391"/>
                    <a:pt x="320" y="519"/>
                    <a:pt x="494" y="670"/>
                  </a:cubicBezTo>
                  <a:cubicBezTo>
                    <a:pt x="522" y="695"/>
                    <a:pt x="561" y="709"/>
                    <a:pt x="599" y="709"/>
                  </a:cubicBezTo>
                  <a:cubicBezTo>
                    <a:pt x="645" y="709"/>
                    <a:pt x="689" y="689"/>
                    <a:pt x="710" y="642"/>
                  </a:cubicBezTo>
                  <a:cubicBezTo>
                    <a:pt x="779" y="502"/>
                    <a:pt x="840" y="356"/>
                    <a:pt x="903" y="212"/>
                  </a:cubicBezTo>
                  <a:cubicBezTo>
                    <a:pt x="928" y="154"/>
                    <a:pt x="928" y="89"/>
                    <a:pt x="880" y="43"/>
                  </a:cubicBezTo>
                  <a:cubicBezTo>
                    <a:pt x="847" y="10"/>
                    <a:pt x="824" y="3"/>
                    <a:pt x="780" y="1"/>
                  </a:cubicBezTo>
                  <a:cubicBezTo>
                    <a:pt x="779" y="1"/>
                    <a:pt x="778" y="1"/>
                    <a:pt x="777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42"/>
            <p:cNvSpPr/>
            <p:nvPr/>
          </p:nvSpPr>
          <p:spPr>
            <a:xfrm>
              <a:off x="4309580" y="4206580"/>
              <a:ext cx="27269" cy="17309"/>
            </a:xfrm>
            <a:custGeom>
              <a:avLst/>
              <a:gdLst/>
              <a:ahLst/>
              <a:cxnLst/>
              <a:rect l="l" t="t" r="r" b="b"/>
              <a:pathLst>
                <a:path w="679" h="431" extrusionOk="0">
                  <a:moveTo>
                    <a:pt x="542" y="0"/>
                  </a:moveTo>
                  <a:cubicBezTo>
                    <a:pt x="518" y="0"/>
                    <a:pt x="494" y="9"/>
                    <a:pt x="473" y="30"/>
                  </a:cubicBezTo>
                  <a:cubicBezTo>
                    <a:pt x="431" y="71"/>
                    <a:pt x="317" y="236"/>
                    <a:pt x="317" y="236"/>
                  </a:cubicBezTo>
                  <a:cubicBezTo>
                    <a:pt x="315" y="236"/>
                    <a:pt x="313" y="236"/>
                    <a:pt x="311" y="236"/>
                  </a:cubicBezTo>
                  <a:cubicBezTo>
                    <a:pt x="248" y="236"/>
                    <a:pt x="90" y="119"/>
                    <a:pt x="35" y="92"/>
                  </a:cubicBezTo>
                  <a:cubicBezTo>
                    <a:pt x="32" y="89"/>
                    <a:pt x="28" y="88"/>
                    <a:pt x="24" y="88"/>
                  </a:cubicBezTo>
                  <a:cubicBezTo>
                    <a:pt x="10" y="88"/>
                    <a:pt x="0" y="104"/>
                    <a:pt x="7" y="120"/>
                  </a:cubicBezTo>
                  <a:cubicBezTo>
                    <a:pt x="57" y="236"/>
                    <a:pt x="169" y="427"/>
                    <a:pt x="318" y="431"/>
                  </a:cubicBezTo>
                  <a:cubicBezTo>
                    <a:pt x="320" y="431"/>
                    <a:pt x="322" y="431"/>
                    <a:pt x="324" y="431"/>
                  </a:cubicBezTo>
                  <a:cubicBezTo>
                    <a:pt x="454" y="431"/>
                    <a:pt x="576" y="250"/>
                    <a:pt x="635" y="153"/>
                  </a:cubicBezTo>
                  <a:cubicBezTo>
                    <a:pt x="678" y="78"/>
                    <a:pt x="612" y="0"/>
                    <a:pt x="542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42"/>
            <p:cNvSpPr/>
            <p:nvPr/>
          </p:nvSpPr>
          <p:spPr>
            <a:xfrm>
              <a:off x="4265403" y="4028309"/>
              <a:ext cx="28313" cy="22972"/>
            </a:xfrm>
            <a:custGeom>
              <a:avLst/>
              <a:gdLst/>
              <a:ahLst/>
              <a:cxnLst/>
              <a:rect l="l" t="t" r="r" b="b"/>
              <a:pathLst>
                <a:path w="705" h="572" extrusionOk="0">
                  <a:moveTo>
                    <a:pt x="51" y="1"/>
                  </a:moveTo>
                  <a:cubicBezTo>
                    <a:pt x="28" y="1"/>
                    <a:pt x="1" y="22"/>
                    <a:pt x="4" y="46"/>
                  </a:cubicBezTo>
                  <a:cubicBezTo>
                    <a:pt x="30" y="248"/>
                    <a:pt x="109" y="375"/>
                    <a:pt x="250" y="517"/>
                  </a:cubicBezTo>
                  <a:cubicBezTo>
                    <a:pt x="287" y="555"/>
                    <a:pt x="331" y="572"/>
                    <a:pt x="375" y="572"/>
                  </a:cubicBezTo>
                  <a:cubicBezTo>
                    <a:pt x="453" y="572"/>
                    <a:pt x="530" y="517"/>
                    <a:pt x="559" y="436"/>
                  </a:cubicBezTo>
                  <a:cubicBezTo>
                    <a:pt x="603" y="322"/>
                    <a:pt x="696" y="282"/>
                    <a:pt x="703" y="152"/>
                  </a:cubicBezTo>
                  <a:cubicBezTo>
                    <a:pt x="705" y="90"/>
                    <a:pt x="659" y="41"/>
                    <a:pt x="608" y="25"/>
                  </a:cubicBezTo>
                  <a:cubicBezTo>
                    <a:pt x="586" y="18"/>
                    <a:pt x="564" y="15"/>
                    <a:pt x="543" y="15"/>
                  </a:cubicBezTo>
                  <a:cubicBezTo>
                    <a:pt x="458" y="15"/>
                    <a:pt x="385" y="66"/>
                    <a:pt x="327" y="132"/>
                  </a:cubicBezTo>
                  <a:cubicBezTo>
                    <a:pt x="243" y="85"/>
                    <a:pt x="159" y="38"/>
                    <a:pt x="62" y="2"/>
                  </a:cubicBezTo>
                  <a:cubicBezTo>
                    <a:pt x="58" y="1"/>
                    <a:pt x="55" y="1"/>
                    <a:pt x="51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42"/>
            <p:cNvSpPr/>
            <p:nvPr/>
          </p:nvSpPr>
          <p:spPr>
            <a:xfrm>
              <a:off x="4311306" y="4354691"/>
              <a:ext cx="31285" cy="22369"/>
            </a:xfrm>
            <a:custGeom>
              <a:avLst/>
              <a:gdLst/>
              <a:ahLst/>
              <a:cxnLst/>
              <a:rect l="l" t="t" r="r" b="b"/>
              <a:pathLst>
                <a:path w="779" h="557" extrusionOk="0">
                  <a:moveTo>
                    <a:pt x="234" y="0"/>
                  </a:moveTo>
                  <a:cubicBezTo>
                    <a:pt x="107" y="0"/>
                    <a:pt x="1" y="159"/>
                    <a:pt x="114" y="280"/>
                  </a:cubicBezTo>
                  <a:cubicBezTo>
                    <a:pt x="210" y="383"/>
                    <a:pt x="302" y="557"/>
                    <a:pt x="456" y="557"/>
                  </a:cubicBezTo>
                  <a:cubicBezTo>
                    <a:pt x="485" y="557"/>
                    <a:pt x="516" y="550"/>
                    <a:pt x="550" y="537"/>
                  </a:cubicBezTo>
                  <a:cubicBezTo>
                    <a:pt x="680" y="482"/>
                    <a:pt x="759" y="306"/>
                    <a:pt x="769" y="176"/>
                  </a:cubicBezTo>
                  <a:cubicBezTo>
                    <a:pt x="779" y="100"/>
                    <a:pt x="706" y="49"/>
                    <a:pt x="635" y="49"/>
                  </a:cubicBezTo>
                  <a:cubicBezTo>
                    <a:pt x="614" y="49"/>
                    <a:pt x="593" y="54"/>
                    <a:pt x="574" y="64"/>
                  </a:cubicBezTo>
                  <a:cubicBezTo>
                    <a:pt x="548" y="79"/>
                    <a:pt x="484" y="146"/>
                    <a:pt x="465" y="179"/>
                  </a:cubicBezTo>
                  <a:lnTo>
                    <a:pt x="465" y="179"/>
                  </a:lnTo>
                  <a:cubicBezTo>
                    <a:pt x="444" y="143"/>
                    <a:pt x="363" y="61"/>
                    <a:pt x="346" y="46"/>
                  </a:cubicBezTo>
                  <a:cubicBezTo>
                    <a:pt x="310" y="14"/>
                    <a:pt x="271" y="0"/>
                    <a:pt x="234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Google Shape;2707;p42"/>
            <p:cNvSpPr/>
            <p:nvPr/>
          </p:nvSpPr>
          <p:spPr>
            <a:xfrm>
              <a:off x="4004199" y="4443485"/>
              <a:ext cx="39759" cy="26506"/>
            </a:xfrm>
            <a:custGeom>
              <a:avLst/>
              <a:gdLst/>
              <a:ahLst/>
              <a:cxnLst/>
              <a:rect l="l" t="t" r="r" b="b"/>
              <a:pathLst>
                <a:path w="990" h="660" extrusionOk="0">
                  <a:moveTo>
                    <a:pt x="798" y="0"/>
                  </a:moveTo>
                  <a:cubicBezTo>
                    <a:pt x="791" y="0"/>
                    <a:pt x="784" y="1"/>
                    <a:pt x="776" y="2"/>
                  </a:cubicBezTo>
                  <a:cubicBezTo>
                    <a:pt x="762" y="4"/>
                    <a:pt x="751" y="5"/>
                    <a:pt x="737" y="5"/>
                  </a:cubicBezTo>
                  <a:cubicBezTo>
                    <a:pt x="693" y="12"/>
                    <a:pt x="649" y="62"/>
                    <a:pt x="641" y="102"/>
                  </a:cubicBezTo>
                  <a:cubicBezTo>
                    <a:pt x="627" y="179"/>
                    <a:pt x="604" y="251"/>
                    <a:pt x="562" y="320"/>
                  </a:cubicBezTo>
                  <a:cubicBezTo>
                    <a:pt x="549" y="346"/>
                    <a:pt x="526" y="369"/>
                    <a:pt x="509" y="390"/>
                  </a:cubicBezTo>
                  <a:cubicBezTo>
                    <a:pt x="500" y="387"/>
                    <a:pt x="490" y="380"/>
                    <a:pt x="474" y="374"/>
                  </a:cubicBezTo>
                  <a:cubicBezTo>
                    <a:pt x="391" y="278"/>
                    <a:pt x="208" y="188"/>
                    <a:pt x="87" y="153"/>
                  </a:cubicBezTo>
                  <a:cubicBezTo>
                    <a:pt x="82" y="152"/>
                    <a:pt x="78" y="151"/>
                    <a:pt x="73" y="151"/>
                  </a:cubicBezTo>
                  <a:cubicBezTo>
                    <a:pt x="32" y="151"/>
                    <a:pt x="0" y="199"/>
                    <a:pt x="24" y="237"/>
                  </a:cubicBezTo>
                  <a:cubicBezTo>
                    <a:pt x="92" y="348"/>
                    <a:pt x="193" y="427"/>
                    <a:pt x="293" y="513"/>
                  </a:cubicBezTo>
                  <a:cubicBezTo>
                    <a:pt x="363" y="575"/>
                    <a:pt x="433" y="659"/>
                    <a:pt x="532" y="659"/>
                  </a:cubicBezTo>
                  <a:cubicBezTo>
                    <a:pt x="535" y="659"/>
                    <a:pt x="537" y="659"/>
                    <a:pt x="540" y="659"/>
                  </a:cubicBezTo>
                  <a:cubicBezTo>
                    <a:pt x="734" y="645"/>
                    <a:pt x="864" y="395"/>
                    <a:pt x="901" y="222"/>
                  </a:cubicBezTo>
                  <a:cubicBezTo>
                    <a:pt x="990" y="139"/>
                    <a:pt x="914" y="0"/>
                    <a:pt x="798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42"/>
            <p:cNvSpPr/>
            <p:nvPr/>
          </p:nvSpPr>
          <p:spPr>
            <a:xfrm>
              <a:off x="3859902" y="3936865"/>
              <a:ext cx="146544" cy="593366"/>
            </a:xfrm>
            <a:custGeom>
              <a:avLst/>
              <a:gdLst/>
              <a:ahLst/>
              <a:cxnLst/>
              <a:rect l="l" t="t" r="r" b="b"/>
              <a:pathLst>
                <a:path w="3649" h="14775" extrusionOk="0">
                  <a:moveTo>
                    <a:pt x="333" y="0"/>
                  </a:moveTo>
                  <a:lnTo>
                    <a:pt x="1" y="76"/>
                  </a:lnTo>
                  <a:lnTo>
                    <a:pt x="3316" y="14775"/>
                  </a:lnTo>
                  <a:lnTo>
                    <a:pt x="3648" y="14699"/>
                  </a:lnTo>
                  <a:lnTo>
                    <a:pt x="333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42"/>
            <p:cNvSpPr/>
            <p:nvPr/>
          </p:nvSpPr>
          <p:spPr>
            <a:xfrm>
              <a:off x="4629900" y="3800481"/>
              <a:ext cx="103975" cy="187347"/>
            </a:xfrm>
            <a:custGeom>
              <a:avLst/>
              <a:gdLst/>
              <a:ahLst/>
              <a:cxnLst/>
              <a:rect l="l" t="t" r="r" b="b"/>
              <a:pathLst>
                <a:path w="2589" h="4665" extrusionOk="0">
                  <a:moveTo>
                    <a:pt x="1766" y="172"/>
                  </a:moveTo>
                  <a:cubicBezTo>
                    <a:pt x="1786" y="172"/>
                    <a:pt x="1803" y="175"/>
                    <a:pt x="1815" y="184"/>
                  </a:cubicBezTo>
                  <a:cubicBezTo>
                    <a:pt x="2234" y="393"/>
                    <a:pt x="2095" y="2653"/>
                    <a:pt x="1894" y="4182"/>
                  </a:cubicBezTo>
                  <a:cubicBezTo>
                    <a:pt x="1511" y="3521"/>
                    <a:pt x="417" y="1414"/>
                    <a:pt x="1469" y="355"/>
                  </a:cubicBezTo>
                  <a:cubicBezTo>
                    <a:pt x="1557" y="267"/>
                    <a:pt x="1671" y="172"/>
                    <a:pt x="1766" y="172"/>
                  </a:cubicBezTo>
                  <a:close/>
                  <a:moveTo>
                    <a:pt x="1766" y="0"/>
                  </a:moveTo>
                  <a:cubicBezTo>
                    <a:pt x="1642" y="0"/>
                    <a:pt x="1501" y="79"/>
                    <a:pt x="1348" y="233"/>
                  </a:cubicBezTo>
                  <a:cubicBezTo>
                    <a:pt x="0" y="1590"/>
                    <a:pt x="1801" y="4361"/>
                    <a:pt x="1877" y="4477"/>
                  </a:cubicBezTo>
                  <a:lnTo>
                    <a:pt x="2003" y="4665"/>
                  </a:lnTo>
                  <a:lnTo>
                    <a:pt x="2033" y="4442"/>
                  </a:lnTo>
                  <a:cubicBezTo>
                    <a:pt x="2093" y="4027"/>
                    <a:pt x="2589" y="376"/>
                    <a:pt x="1894" y="31"/>
                  </a:cubicBezTo>
                  <a:cubicBezTo>
                    <a:pt x="1854" y="11"/>
                    <a:pt x="1811" y="0"/>
                    <a:pt x="176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42"/>
            <p:cNvSpPr/>
            <p:nvPr/>
          </p:nvSpPr>
          <p:spPr>
            <a:xfrm>
              <a:off x="4697089" y="3842288"/>
              <a:ext cx="144697" cy="163131"/>
            </a:xfrm>
            <a:custGeom>
              <a:avLst/>
              <a:gdLst/>
              <a:ahLst/>
              <a:cxnLst/>
              <a:rect l="l" t="t" r="r" b="b"/>
              <a:pathLst>
                <a:path w="3603" h="4062" extrusionOk="0">
                  <a:moveTo>
                    <a:pt x="2980" y="171"/>
                  </a:moveTo>
                  <a:cubicBezTo>
                    <a:pt x="3019" y="171"/>
                    <a:pt x="3056" y="176"/>
                    <a:pt x="3091" y="183"/>
                  </a:cubicBezTo>
                  <a:cubicBezTo>
                    <a:pt x="3212" y="212"/>
                    <a:pt x="3239" y="266"/>
                    <a:pt x="3247" y="305"/>
                  </a:cubicBezTo>
                  <a:cubicBezTo>
                    <a:pt x="3362" y="802"/>
                    <a:pt x="1720" y="2390"/>
                    <a:pt x="438" y="3478"/>
                  </a:cubicBezTo>
                  <a:cubicBezTo>
                    <a:pt x="975" y="2303"/>
                    <a:pt x="2128" y="171"/>
                    <a:pt x="2980" y="171"/>
                  </a:cubicBezTo>
                  <a:close/>
                  <a:moveTo>
                    <a:pt x="2988" y="0"/>
                  </a:moveTo>
                  <a:cubicBezTo>
                    <a:pt x="1739" y="0"/>
                    <a:pt x="201" y="3583"/>
                    <a:pt x="134" y="3742"/>
                  </a:cubicBezTo>
                  <a:lnTo>
                    <a:pt x="0" y="4062"/>
                  </a:lnTo>
                  <a:lnTo>
                    <a:pt x="269" y="3842"/>
                  </a:lnTo>
                  <a:cubicBezTo>
                    <a:pt x="608" y="3561"/>
                    <a:pt x="3602" y="1071"/>
                    <a:pt x="3414" y="266"/>
                  </a:cubicBezTo>
                  <a:cubicBezTo>
                    <a:pt x="3393" y="176"/>
                    <a:pt x="3328" y="62"/>
                    <a:pt x="3130" y="16"/>
                  </a:cubicBezTo>
                  <a:cubicBezTo>
                    <a:pt x="3083" y="6"/>
                    <a:pt x="3035" y="0"/>
                    <a:pt x="298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42"/>
            <p:cNvSpPr/>
            <p:nvPr/>
          </p:nvSpPr>
          <p:spPr>
            <a:xfrm>
              <a:off x="4383595" y="3949636"/>
              <a:ext cx="801838" cy="759549"/>
            </a:xfrm>
            <a:custGeom>
              <a:avLst/>
              <a:gdLst/>
              <a:ahLst/>
              <a:cxnLst/>
              <a:rect l="l" t="t" r="r" b="b"/>
              <a:pathLst>
                <a:path w="19966" h="18913" extrusionOk="0">
                  <a:moveTo>
                    <a:pt x="4889" y="0"/>
                  </a:moveTo>
                  <a:lnTo>
                    <a:pt x="1" y="12810"/>
                  </a:lnTo>
                  <a:lnTo>
                    <a:pt x="542" y="13051"/>
                  </a:lnTo>
                  <a:lnTo>
                    <a:pt x="3490" y="14367"/>
                  </a:lnTo>
                  <a:lnTo>
                    <a:pt x="3793" y="14504"/>
                  </a:lnTo>
                  <a:lnTo>
                    <a:pt x="4107" y="14643"/>
                  </a:lnTo>
                  <a:lnTo>
                    <a:pt x="4759" y="14935"/>
                  </a:lnTo>
                  <a:lnTo>
                    <a:pt x="5031" y="15058"/>
                  </a:lnTo>
                  <a:lnTo>
                    <a:pt x="5708" y="15356"/>
                  </a:lnTo>
                  <a:lnTo>
                    <a:pt x="13682" y="18913"/>
                  </a:lnTo>
                  <a:lnTo>
                    <a:pt x="19966" y="3262"/>
                  </a:lnTo>
                  <a:lnTo>
                    <a:pt x="9463" y="991"/>
                  </a:lnTo>
                  <a:lnTo>
                    <a:pt x="9112" y="912"/>
                  </a:lnTo>
                  <a:lnTo>
                    <a:pt x="8563" y="796"/>
                  </a:lnTo>
                  <a:lnTo>
                    <a:pt x="8282" y="735"/>
                  </a:lnTo>
                  <a:lnTo>
                    <a:pt x="7769" y="622"/>
                  </a:lnTo>
                  <a:lnTo>
                    <a:pt x="7574" y="580"/>
                  </a:lnTo>
                  <a:lnTo>
                    <a:pt x="488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42"/>
            <p:cNvSpPr/>
            <p:nvPr/>
          </p:nvSpPr>
          <p:spPr>
            <a:xfrm>
              <a:off x="4548535" y="3979113"/>
              <a:ext cx="178994" cy="570194"/>
            </a:xfrm>
            <a:custGeom>
              <a:avLst/>
              <a:gdLst/>
              <a:ahLst/>
              <a:cxnLst/>
              <a:rect l="l" t="t" r="r" b="b"/>
              <a:pathLst>
                <a:path w="4457" h="14198" extrusionOk="0">
                  <a:moveTo>
                    <a:pt x="4175" y="1"/>
                  </a:moveTo>
                  <a:cubicBezTo>
                    <a:pt x="3307" y="2842"/>
                    <a:pt x="2439" y="5682"/>
                    <a:pt x="1626" y="8544"/>
                  </a:cubicBezTo>
                  <a:cubicBezTo>
                    <a:pt x="1127" y="10300"/>
                    <a:pt x="510" y="12097"/>
                    <a:pt x="0" y="13909"/>
                  </a:cubicBezTo>
                  <a:lnTo>
                    <a:pt x="652" y="14197"/>
                  </a:lnTo>
                  <a:cubicBezTo>
                    <a:pt x="1160" y="12356"/>
                    <a:pt x="1571" y="10461"/>
                    <a:pt x="2075" y="8669"/>
                  </a:cubicBezTo>
                  <a:cubicBezTo>
                    <a:pt x="2882" y="5801"/>
                    <a:pt x="3657" y="2930"/>
                    <a:pt x="4456" y="62"/>
                  </a:cubicBezTo>
                  <a:lnTo>
                    <a:pt x="4175" y="1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Google Shape;2713;p42"/>
            <p:cNvSpPr/>
            <p:nvPr/>
          </p:nvSpPr>
          <p:spPr>
            <a:xfrm>
              <a:off x="4585723" y="3986342"/>
              <a:ext cx="177950" cy="580114"/>
            </a:xfrm>
            <a:custGeom>
              <a:avLst/>
              <a:gdLst/>
              <a:ahLst/>
              <a:cxnLst/>
              <a:rect l="l" t="t" r="r" b="b"/>
              <a:pathLst>
                <a:path w="4431" h="14445" extrusionOk="0">
                  <a:moveTo>
                    <a:pt x="4077" y="0"/>
                  </a:moveTo>
                  <a:cubicBezTo>
                    <a:pt x="3346" y="2692"/>
                    <a:pt x="2596" y="5384"/>
                    <a:pt x="1836" y="8073"/>
                  </a:cubicBezTo>
                  <a:cubicBezTo>
                    <a:pt x="1269" y="10092"/>
                    <a:pt x="603" y="12112"/>
                    <a:pt x="0" y="14144"/>
                  </a:cubicBezTo>
                  <a:lnTo>
                    <a:pt x="678" y="14444"/>
                  </a:lnTo>
                  <a:cubicBezTo>
                    <a:pt x="1264" y="12369"/>
                    <a:pt x="1770" y="10259"/>
                    <a:pt x="2323" y="8208"/>
                  </a:cubicBezTo>
                  <a:cubicBezTo>
                    <a:pt x="3052" y="5507"/>
                    <a:pt x="3754" y="2796"/>
                    <a:pt x="4430" y="77"/>
                  </a:cubicBezTo>
                  <a:lnTo>
                    <a:pt x="4077" y="0"/>
                  </a:lnTo>
                  <a:close/>
                </a:path>
              </a:pathLst>
            </a:custGeom>
            <a:solidFill>
              <a:srgbClr val="DB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4" name="Google Shape;2714;p42"/>
            <p:cNvSpPr/>
            <p:nvPr/>
          </p:nvSpPr>
          <p:spPr>
            <a:xfrm>
              <a:off x="4523756" y="3972969"/>
              <a:ext cx="171886" cy="559190"/>
            </a:xfrm>
            <a:custGeom>
              <a:avLst/>
              <a:gdLst/>
              <a:ahLst/>
              <a:cxnLst/>
              <a:rect l="l" t="t" r="r" b="b"/>
              <a:pathLst>
                <a:path w="4280" h="13924" extrusionOk="0">
                  <a:moveTo>
                    <a:pt x="4084" y="1"/>
                  </a:moveTo>
                  <a:cubicBezTo>
                    <a:pt x="3251" y="2398"/>
                    <a:pt x="2211" y="4724"/>
                    <a:pt x="1529" y="7169"/>
                  </a:cubicBezTo>
                  <a:cubicBezTo>
                    <a:pt x="932" y="9312"/>
                    <a:pt x="359" y="11553"/>
                    <a:pt x="0" y="13786"/>
                  </a:cubicBezTo>
                  <a:lnTo>
                    <a:pt x="303" y="13923"/>
                  </a:lnTo>
                  <a:cubicBezTo>
                    <a:pt x="854" y="11612"/>
                    <a:pt x="1232" y="9251"/>
                    <a:pt x="1872" y="6959"/>
                  </a:cubicBezTo>
                  <a:cubicBezTo>
                    <a:pt x="2531" y="4608"/>
                    <a:pt x="3613" y="2385"/>
                    <a:pt x="4279" y="41"/>
                  </a:cubicBezTo>
                  <a:lnTo>
                    <a:pt x="4084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5" name="Google Shape;2715;p42"/>
            <p:cNvSpPr/>
            <p:nvPr/>
          </p:nvSpPr>
          <p:spPr>
            <a:xfrm>
              <a:off x="5391447" y="4070425"/>
              <a:ext cx="72369" cy="56144"/>
            </a:xfrm>
            <a:custGeom>
              <a:avLst/>
              <a:gdLst/>
              <a:ahLst/>
              <a:cxnLst/>
              <a:rect l="l" t="t" r="r" b="b"/>
              <a:pathLst>
                <a:path w="1802" h="1398" extrusionOk="0">
                  <a:moveTo>
                    <a:pt x="902" y="0"/>
                  </a:moveTo>
                  <a:cubicBezTo>
                    <a:pt x="2" y="0"/>
                    <a:pt x="1" y="1397"/>
                    <a:pt x="902" y="1397"/>
                  </a:cubicBezTo>
                  <a:cubicBezTo>
                    <a:pt x="1802" y="1397"/>
                    <a:pt x="1802" y="0"/>
                    <a:pt x="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Google Shape;2716;p42"/>
            <p:cNvSpPr/>
            <p:nvPr/>
          </p:nvSpPr>
          <p:spPr>
            <a:xfrm>
              <a:off x="5499867" y="4334214"/>
              <a:ext cx="37309" cy="28915"/>
            </a:xfrm>
            <a:custGeom>
              <a:avLst/>
              <a:gdLst/>
              <a:ahLst/>
              <a:cxnLst/>
              <a:rect l="l" t="t" r="r" b="b"/>
              <a:pathLst>
                <a:path w="929" h="720" extrusionOk="0">
                  <a:moveTo>
                    <a:pt x="465" y="1"/>
                  </a:moveTo>
                  <a:cubicBezTo>
                    <a:pt x="1" y="1"/>
                    <a:pt x="1" y="720"/>
                    <a:pt x="465" y="720"/>
                  </a:cubicBezTo>
                  <a:cubicBezTo>
                    <a:pt x="929" y="720"/>
                    <a:pt x="929" y="1"/>
                    <a:pt x="4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7" name="Google Shape;2717;p42"/>
            <p:cNvSpPr/>
            <p:nvPr/>
          </p:nvSpPr>
          <p:spPr>
            <a:xfrm>
              <a:off x="5294341" y="4405756"/>
              <a:ext cx="72369" cy="56144"/>
            </a:xfrm>
            <a:custGeom>
              <a:avLst/>
              <a:gdLst/>
              <a:ahLst/>
              <a:cxnLst/>
              <a:rect l="l" t="t" r="r" b="b"/>
              <a:pathLst>
                <a:path w="1802" h="1398" extrusionOk="0">
                  <a:moveTo>
                    <a:pt x="902" y="0"/>
                  </a:moveTo>
                  <a:cubicBezTo>
                    <a:pt x="2" y="0"/>
                    <a:pt x="1" y="1397"/>
                    <a:pt x="902" y="1397"/>
                  </a:cubicBezTo>
                  <a:cubicBezTo>
                    <a:pt x="1802" y="1397"/>
                    <a:pt x="1802" y="0"/>
                    <a:pt x="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Google Shape;2718;p42"/>
            <p:cNvSpPr/>
            <p:nvPr/>
          </p:nvSpPr>
          <p:spPr>
            <a:xfrm>
              <a:off x="5747161" y="3928649"/>
              <a:ext cx="23775" cy="22690"/>
            </a:xfrm>
            <a:custGeom>
              <a:avLst/>
              <a:gdLst/>
              <a:ahLst/>
              <a:cxnLst/>
              <a:rect l="l" t="t" r="r" b="b"/>
              <a:pathLst>
                <a:path w="592" h="565" extrusionOk="0">
                  <a:moveTo>
                    <a:pt x="293" y="1"/>
                  </a:moveTo>
                  <a:cubicBezTo>
                    <a:pt x="148" y="1"/>
                    <a:pt x="1" y="124"/>
                    <a:pt x="1" y="282"/>
                  </a:cubicBezTo>
                  <a:cubicBezTo>
                    <a:pt x="1" y="441"/>
                    <a:pt x="150" y="564"/>
                    <a:pt x="296" y="564"/>
                  </a:cubicBezTo>
                  <a:cubicBezTo>
                    <a:pt x="362" y="564"/>
                    <a:pt x="427" y="539"/>
                    <a:pt x="477" y="481"/>
                  </a:cubicBezTo>
                  <a:cubicBezTo>
                    <a:pt x="486" y="472"/>
                    <a:pt x="493" y="460"/>
                    <a:pt x="502" y="451"/>
                  </a:cubicBezTo>
                  <a:cubicBezTo>
                    <a:pt x="589" y="351"/>
                    <a:pt x="591" y="219"/>
                    <a:pt x="502" y="113"/>
                  </a:cubicBezTo>
                  <a:cubicBezTo>
                    <a:pt x="493" y="105"/>
                    <a:pt x="486" y="92"/>
                    <a:pt x="477" y="85"/>
                  </a:cubicBezTo>
                  <a:cubicBezTo>
                    <a:pt x="425" y="26"/>
                    <a:pt x="359" y="1"/>
                    <a:pt x="2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Google Shape;2719;p42"/>
            <p:cNvSpPr/>
            <p:nvPr/>
          </p:nvSpPr>
          <p:spPr>
            <a:xfrm rot="-1681776" flipH="1">
              <a:off x="3251573" y="3176900"/>
              <a:ext cx="435781" cy="229894"/>
            </a:xfrm>
            <a:custGeom>
              <a:avLst/>
              <a:gdLst/>
              <a:ahLst/>
              <a:cxnLst/>
              <a:rect l="l" t="t" r="r" b="b"/>
              <a:pathLst>
                <a:path w="8731" h="4606" extrusionOk="0">
                  <a:moveTo>
                    <a:pt x="3064" y="1950"/>
                  </a:moveTo>
                  <a:cubicBezTo>
                    <a:pt x="3252" y="1950"/>
                    <a:pt x="3440" y="2103"/>
                    <a:pt x="3511" y="2272"/>
                  </a:cubicBezTo>
                  <a:cubicBezTo>
                    <a:pt x="3515" y="2284"/>
                    <a:pt x="3520" y="2295"/>
                    <a:pt x="3524" y="2307"/>
                  </a:cubicBezTo>
                  <a:cubicBezTo>
                    <a:pt x="3462" y="2295"/>
                    <a:pt x="3401" y="2282"/>
                    <a:pt x="3343" y="2265"/>
                  </a:cubicBezTo>
                  <a:cubicBezTo>
                    <a:pt x="3244" y="2238"/>
                    <a:pt x="3125" y="2196"/>
                    <a:pt x="3055" y="2115"/>
                  </a:cubicBezTo>
                  <a:cubicBezTo>
                    <a:pt x="3012" y="2070"/>
                    <a:pt x="2995" y="2003"/>
                    <a:pt x="3005" y="1956"/>
                  </a:cubicBezTo>
                  <a:cubicBezTo>
                    <a:pt x="3025" y="1952"/>
                    <a:pt x="3044" y="1950"/>
                    <a:pt x="3064" y="1950"/>
                  </a:cubicBezTo>
                  <a:close/>
                  <a:moveTo>
                    <a:pt x="7286" y="0"/>
                  </a:moveTo>
                  <a:cubicBezTo>
                    <a:pt x="7255" y="0"/>
                    <a:pt x="7224" y="1"/>
                    <a:pt x="7193" y="2"/>
                  </a:cubicBezTo>
                  <a:cubicBezTo>
                    <a:pt x="6525" y="19"/>
                    <a:pt x="5683" y="293"/>
                    <a:pt x="5509" y="1001"/>
                  </a:cubicBezTo>
                  <a:cubicBezTo>
                    <a:pt x="5485" y="1109"/>
                    <a:pt x="5476" y="1214"/>
                    <a:pt x="5471" y="1318"/>
                  </a:cubicBezTo>
                  <a:cubicBezTo>
                    <a:pt x="5462" y="1449"/>
                    <a:pt x="5453" y="1572"/>
                    <a:pt x="5406" y="1678"/>
                  </a:cubicBezTo>
                  <a:cubicBezTo>
                    <a:pt x="5353" y="1797"/>
                    <a:pt x="5248" y="1905"/>
                    <a:pt x="5072" y="2014"/>
                  </a:cubicBezTo>
                  <a:cubicBezTo>
                    <a:pt x="4722" y="2235"/>
                    <a:pt x="4299" y="2343"/>
                    <a:pt x="3895" y="2343"/>
                  </a:cubicBezTo>
                  <a:cubicBezTo>
                    <a:pt x="3873" y="2343"/>
                    <a:pt x="3851" y="2343"/>
                    <a:pt x="3830" y="2342"/>
                  </a:cubicBezTo>
                  <a:cubicBezTo>
                    <a:pt x="3815" y="2281"/>
                    <a:pt x="3798" y="2221"/>
                    <a:pt x="3775" y="2163"/>
                  </a:cubicBezTo>
                  <a:cubicBezTo>
                    <a:pt x="3660" y="1894"/>
                    <a:pt x="3368" y="1666"/>
                    <a:pt x="3059" y="1666"/>
                  </a:cubicBezTo>
                  <a:cubicBezTo>
                    <a:pt x="2995" y="1666"/>
                    <a:pt x="2929" y="1676"/>
                    <a:pt x="2865" y="1697"/>
                  </a:cubicBezTo>
                  <a:lnTo>
                    <a:pt x="2823" y="1711"/>
                  </a:lnTo>
                  <a:lnTo>
                    <a:pt x="2798" y="1746"/>
                  </a:lnTo>
                  <a:cubicBezTo>
                    <a:pt x="2680" y="1899"/>
                    <a:pt x="2698" y="2140"/>
                    <a:pt x="2842" y="2303"/>
                  </a:cubicBezTo>
                  <a:cubicBezTo>
                    <a:pt x="2960" y="2440"/>
                    <a:pt x="3130" y="2502"/>
                    <a:pt x="3265" y="2539"/>
                  </a:cubicBezTo>
                  <a:cubicBezTo>
                    <a:pt x="3364" y="2567"/>
                    <a:pt x="3464" y="2588"/>
                    <a:pt x="3566" y="2602"/>
                  </a:cubicBezTo>
                  <a:cubicBezTo>
                    <a:pt x="3559" y="2781"/>
                    <a:pt x="3501" y="2943"/>
                    <a:pt x="3457" y="3047"/>
                  </a:cubicBezTo>
                  <a:cubicBezTo>
                    <a:pt x="3213" y="3598"/>
                    <a:pt x="2677" y="4034"/>
                    <a:pt x="2018" y="4219"/>
                  </a:cubicBezTo>
                  <a:cubicBezTo>
                    <a:pt x="1766" y="4289"/>
                    <a:pt x="1495" y="4324"/>
                    <a:pt x="1209" y="4324"/>
                  </a:cubicBezTo>
                  <a:cubicBezTo>
                    <a:pt x="849" y="4324"/>
                    <a:pt x="468" y="4268"/>
                    <a:pt x="78" y="4157"/>
                  </a:cubicBezTo>
                  <a:lnTo>
                    <a:pt x="1" y="4430"/>
                  </a:lnTo>
                  <a:cubicBezTo>
                    <a:pt x="415" y="4547"/>
                    <a:pt x="823" y="4605"/>
                    <a:pt x="1210" y="4605"/>
                  </a:cubicBezTo>
                  <a:cubicBezTo>
                    <a:pt x="1519" y="4605"/>
                    <a:pt x="1818" y="4568"/>
                    <a:pt x="2092" y="4491"/>
                  </a:cubicBezTo>
                  <a:cubicBezTo>
                    <a:pt x="2831" y="4286"/>
                    <a:pt x="3438" y="3787"/>
                    <a:pt x="3714" y="3159"/>
                  </a:cubicBezTo>
                  <a:cubicBezTo>
                    <a:pt x="3794" y="2976"/>
                    <a:pt x="3838" y="2795"/>
                    <a:pt x="3847" y="2625"/>
                  </a:cubicBezTo>
                  <a:cubicBezTo>
                    <a:pt x="3866" y="2625"/>
                    <a:pt x="3884" y="2626"/>
                    <a:pt x="3903" y="2626"/>
                  </a:cubicBezTo>
                  <a:cubicBezTo>
                    <a:pt x="4361" y="2626"/>
                    <a:pt x="4829" y="2501"/>
                    <a:pt x="5221" y="2254"/>
                  </a:cubicBezTo>
                  <a:cubicBezTo>
                    <a:pt x="5448" y="2114"/>
                    <a:pt x="5588" y="1966"/>
                    <a:pt x="5666" y="1792"/>
                  </a:cubicBezTo>
                  <a:cubicBezTo>
                    <a:pt x="5731" y="1643"/>
                    <a:pt x="5743" y="1486"/>
                    <a:pt x="5754" y="1337"/>
                  </a:cubicBezTo>
                  <a:cubicBezTo>
                    <a:pt x="5761" y="1244"/>
                    <a:pt x="5766" y="1152"/>
                    <a:pt x="5787" y="1070"/>
                  </a:cubicBezTo>
                  <a:cubicBezTo>
                    <a:pt x="5921" y="518"/>
                    <a:pt x="6632" y="304"/>
                    <a:pt x="7202" y="288"/>
                  </a:cubicBezTo>
                  <a:cubicBezTo>
                    <a:pt x="7224" y="287"/>
                    <a:pt x="7249" y="287"/>
                    <a:pt x="7276" y="287"/>
                  </a:cubicBezTo>
                  <a:cubicBezTo>
                    <a:pt x="7608" y="287"/>
                    <a:pt x="8248" y="350"/>
                    <a:pt x="8476" y="806"/>
                  </a:cubicBezTo>
                  <a:lnTo>
                    <a:pt x="8730" y="678"/>
                  </a:lnTo>
                  <a:cubicBezTo>
                    <a:pt x="8513" y="247"/>
                    <a:pt x="7982" y="0"/>
                    <a:pt x="728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20" name="Google Shape;2720;p42"/>
          <p:cNvSpPr/>
          <p:nvPr/>
        </p:nvSpPr>
        <p:spPr>
          <a:xfrm>
            <a:off x="2589924" y="1642850"/>
            <a:ext cx="197400" cy="19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1" name="Google Shape;2721;p42"/>
          <p:cNvSpPr/>
          <p:nvPr/>
        </p:nvSpPr>
        <p:spPr>
          <a:xfrm>
            <a:off x="2589924" y="3109025"/>
            <a:ext cx="197400" cy="197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2" name="Google Shape;2722;p42"/>
          <p:cNvSpPr/>
          <p:nvPr/>
        </p:nvSpPr>
        <p:spPr>
          <a:xfrm>
            <a:off x="4473299" y="1306425"/>
            <a:ext cx="197400" cy="197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3" name="Google Shape;2723;p42"/>
          <p:cNvSpPr/>
          <p:nvPr/>
        </p:nvSpPr>
        <p:spPr>
          <a:xfrm>
            <a:off x="6356674" y="3109025"/>
            <a:ext cx="197400" cy="197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4" name="Google Shape;2724;p42"/>
          <p:cNvSpPr/>
          <p:nvPr/>
        </p:nvSpPr>
        <p:spPr>
          <a:xfrm>
            <a:off x="6356674" y="1642850"/>
            <a:ext cx="197400" cy="197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9" name="Google Shape;2729;p43"/>
          <p:cNvGrpSpPr/>
          <p:nvPr/>
        </p:nvGrpSpPr>
        <p:grpSpPr>
          <a:xfrm>
            <a:off x="3316488" y="1001921"/>
            <a:ext cx="2511017" cy="4451931"/>
            <a:chOff x="3316488" y="1001921"/>
            <a:chExt cx="2511017" cy="4451931"/>
          </a:xfrm>
        </p:grpSpPr>
        <p:sp>
          <p:nvSpPr>
            <p:cNvPr id="2730" name="Google Shape;2730;p43"/>
            <p:cNvSpPr/>
            <p:nvPr/>
          </p:nvSpPr>
          <p:spPr>
            <a:xfrm rot="-131207">
              <a:off x="3343279" y="3495484"/>
              <a:ext cx="2457434" cy="1911884"/>
            </a:xfrm>
            <a:custGeom>
              <a:avLst/>
              <a:gdLst/>
              <a:ahLst/>
              <a:cxnLst/>
              <a:rect l="l" t="t" r="r" b="b"/>
              <a:pathLst>
                <a:path w="31361" h="23893" extrusionOk="0">
                  <a:moveTo>
                    <a:pt x="9765" y="1"/>
                  </a:moveTo>
                  <a:lnTo>
                    <a:pt x="7333" y="2005"/>
                  </a:lnTo>
                  <a:cubicBezTo>
                    <a:pt x="4647" y="9679"/>
                    <a:pt x="1" y="22743"/>
                    <a:pt x="1" y="22743"/>
                  </a:cubicBezTo>
                  <a:lnTo>
                    <a:pt x="4710" y="18838"/>
                  </a:lnTo>
                  <a:lnTo>
                    <a:pt x="5630" y="22630"/>
                  </a:lnTo>
                  <a:lnTo>
                    <a:pt x="10915" y="17346"/>
                  </a:lnTo>
                  <a:lnTo>
                    <a:pt x="12291" y="21596"/>
                  </a:lnTo>
                  <a:lnTo>
                    <a:pt x="15737" y="18380"/>
                  </a:lnTo>
                  <a:lnTo>
                    <a:pt x="19413" y="23893"/>
                  </a:lnTo>
                  <a:lnTo>
                    <a:pt x="21596" y="17000"/>
                  </a:lnTo>
                  <a:lnTo>
                    <a:pt x="24009" y="19872"/>
                  </a:lnTo>
                  <a:lnTo>
                    <a:pt x="25960" y="17459"/>
                  </a:lnTo>
                  <a:lnTo>
                    <a:pt x="31361" y="21938"/>
                  </a:lnTo>
                  <a:lnTo>
                    <a:pt x="25744" y="3119"/>
                  </a:lnTo>
                  <a:lnTo>
                    <a:pt x="22859" y="689"/>
                  </a:lnTo>
                  <a:cubicBezTo>
                    <a:pt x="22859" y="689"/>
                    <a:pt x="21138" y="5627"/>
                    <a:pt x="21021" y="5973"/>
                  </a:cubicBezTo>
                  <a:cubicBezTo>
                    <a:pt x="21018" y="5983"/>
                    <a:pt x="21015" y="5986"/>
                    <a:pt x="21004" y="5986"/>
                  </a:cubicBezTo>
                  <a:cubicBezTo>
                    <a:pt x="20749" y="5986"/>
                    <a:pt x="17921" y="114"/>
                    <a:pt x="17921" y="114"/>
                  </a:cubicBezTo>
                  <a:lnTo>
                    <a:pt x="15508" y="3218"/>
                  </a:lnTo>
                  <a:lnTo>
                    <a:pt x="14358" y="460"/>
                  </a:lnTo>
                  <a:lnTo>
                    <a:pt x="11258" y="4823"/>
                  </a:lnTo>
                  <a:lnTo>
                    <a:pt x="9765" y="1"/>
                  </a:ln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43"/>
            <p:cNvSpPr/>
            <p:nvPr/>
          </p:nvSpPr>
          <p:spPr>
            <a:xfrm rot="-131207">
              <a:off x="3766201" y="2303468"/>
              <a:ext cx="1674230" cy="1794115"/>
            </a:xfrm>
            <a:custGeom>
              <a:avLst/>
              <a:gdLst/>
              <a:ahLst/>
              <a:cxnLst/>
              <a:rect l="l" t="t" r="r" b="b"/>
              <a:pathLst>
                <a:path w="21366" h="24022" extrusionOk="0">
                  <a:moveTo>
                    <a:pt x="7581" y="0"/>
                  </a:moveTo>
                  <a:lnTo>
                    <a:pt x="0" y="21253"/>
                  </a:lnTo>
                  <a:lnTo>
                    <a:pt x="3905" y="18036"/>
                  </a:lnTo>
                  <a:lnTo>
                    <a:pt x="5398" y="22858"/>
                  </a:lnTo>
                  <a:lnTo>
                    <a:pt x="8498" y="18495"/>
                  </a:lnTo>
                  <a:lnTo>
                    <a:pt x="9648" y="21253"/>
                  </a:lnTo>
                  <a:lnTo>
                    <a:pt x="12061" y="18149"/>
                  </a:lnTo>
                  <a:cubicBezTo>
                    <a:pt x="12061" y="18149"/>
                    <a:pt x="14889" y="24021"/>
                    <a:pt x="15144" y="24021"/>
                  </a:cubicBezTo>
                  <a:cubicBezTo>
                    <a:pt x="15155" y="24021"/>
                    <a:pt x="15158" y="24018"/>
                    <a:pt x="15161" y="24008"/>
                  </a:cubicBezTo>
                  <a:cubicBezTo>
                    <a:pt x="15278" y="23662"/>
                    <a:pt x="16999" y="18724"/>
                    <a:pt x="16999" y="18724"/>
                  </a:cubicBezTo>
                  <a:lnTo>
                    <a:pt x="21366" y="22400"/>
                  </a:lnTo>
                  <a:lnTo>
                    <a:pt x="21366" y="22400"/>
                  </a:lnTo>
                  <a:lnTo>
                    <a:pt x="14586" y="921"/>
                  </a:lnTo>
                  <a:lnTo>
                    <a:pt x="7581" y="0"/>
                  </a:ln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43"/>
            <p:cNvSpPr/>
            <p:nvPr/>
          </p:nvSpPr>
          <p:spPr>
            <a:xfrm rot="-131207">
              <a:off x="4086436" y="1476265"/>
              <a:ext cx="990151" cy="1312612"/>
            </a:xfrm>
            <a:custGeom>
              <a:avLst/>
              <a:gdLst/>
              <a:ahLst/>
              <a:cxnLst/>
              <a:rect l="l" t="t" r="r" b="b"/>
              <a:pathLst>
                <a:path w="12636" h="17575" extrusionOk="0">
                  <a:moveTo>
                    <a:pt x="6547" y="1"/>
                  </a:moveTo>
                  <a:lnTo>
                    <a:pt x="0" y="16312"/>
                  </a:lnTo>
                  <a:lnTo>
                    <a:pt x="2297" y="13670"/>
                  </a:lnTo>
                  <a:lnTo>
                    <a:pt x="2984" y="17574"/>
                  </a:lnTo>
                  <a:lnTo>
                    <a:pt x="5627" y="13670"/>
                  </a:lnTo>
                  <a:lnTo>
                    <a:pt x="8615" y="17345"/>
                  </a:lnTo>
                  <a:lnTo>
                    <a:pt x="9189" y="14591"/>
                  </a:lnTo>
                  <a:lnTo>
                    <a:pt x="12635" y="17000"/>
                  </a:lnTo>
                  <a:lnTo>
                    <a:pt x="6547" y="1"/>
                  </a:ln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43"/>
            <p:cNvSpPr/>
            <p:nvPr/>
          </p:nvSpPr>
          <p:spPr>
            <a:xfrm rot="1290251">
              <a:off x="4220314" y="1106537"/>
              <a:ext cx="722389" cy="798150"/>
            </a:xfrm>
            <a:custGeom>
              <a:avLst/>
              <a:gdLst/>
              <a:ahLst/>
              <a:cxnLst/>
              <a:rect l="l" t="t" r="r" b="b"/>
              <a:pathLst>
                <a:path w="27363" h="30229" extrusionOk="0">
                  <a:moveTo>
                    <a:pt x="13045" y="1"/>
                  </a:moveTo>
                  <a:lnTo>
                    <a:pt x="11137" y="14001"/>
                  </a:lnTo>
                  <a:lnTo>
                    <a:pt x="0" y="12729"/>
                  </a:lnTo>
                  <a:lnTo>
                    <a:pt x="10181" y="18456"/>
                  </a:lnTo>
                  <a:lnTo>
                    <a:pt x="6682" y="30228"/>
                  </a:lnTo>
                  <a:lnTo>
                    <a:pt x="13682" y="18774"/>
                  </a:lnTo>
                  <a:lnTo>
                    <a:pt x="21955" y="26728"/>
                  </a:lnTo>
                  <a:lnTo>
                    <a:pt x="17182" y="16865"/>
                  </a:lnTo>
                  <a:lnTo>
                    <a:pt x="27363" y="11775"/>
                  </a:lnTo>
                  <a:lnTo>
                    <a:pt x="27363" y="11775"/>
                  </a:lnTo>
                  <a:lnTo>
                    <a:pt x="14954" y="14001"/>
                  </a:lnTo>
                  <a:lnTo>
                    <a:pt x="13045" y="1"/>
                  </a:ln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2734" name="Google Shape;2734;p43"/>
          <p:cNvCxnSpPr>
            <a:stCxn id="2735" idx="1"/>
          </p:cNvCxnSpPr>
          <p:nvPr/>
        </p:nvCxnSpPr>
        <p:spPr>
          <a:xfrm rot="10800000">
            <a:off x="4617401" y="1599000"/>
            <a:ext cx="11985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oval" w="med" len="med"/>
            <a:tailEnd type="none" w="med" len="med"/>
          </a:ln>
        </p:spPr>
      </p:cxnSp>
      <p:cxnSp>
        <p:nvCxnSpPr>
          <p:cNvPr id="2736" name="Google Shape;2736;p43"/>
          <p:cNvCxnSpPr>
            <a:stCxn id="2737" idx="1"/>
          </p:cNvCxnSpPr>
          <p:nvPr/>
        </p:nvCxnSpPr>
        <p:spPr>
          <a:xfrm rot="10800000">
            <a:off x="5018451" y="2915406"/>
            <a:ext cx="813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oval" w="med" len="med"/>
            <a:tailEnd type="none" w="med" len="med"/>
          </a:ln>
        </p:spPr>
      </p:cxnSp>
      <p:cxnSp>
        <p:nvCxnSpPr>
          <p:cNvPr id="2738" name="Google Shape;2738;p43"/>
          <p:cNvCxnSpPr>
            <a:stCxn id="2739" idx="1"/>
          </p:cNvCxnSpPr>
          <p:nvPr/>
        </p:nvCxnSpPr>
        <p:spPr>
          <a:xfrm rot="10800000">
            <a:off x="5106851" y="4231813"/>
            <a:ext cx="734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oval" w="med" len="med"/>
            <a:tailEnd type="none" w="med" len="med"/>
          </a:ln>
        </p:spPr>
      </p:cxnSp>
      <p:sp>
        <p:nvSpPr>
          <p:cNvPr id="2740" name="Google Shape;2740;p4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cxnSp>
        <p:nvCxnSpPr>
          <p:cNvPr id="2741" name="Google Shape;2741;p43"/>
          <p:cNvCxnSpPr>
            <a:stCxn id="2742" idx="1"/>
          </p:cNvCxnSpPr>
          <p:nvPr/>
        </p:nvCxnSpPr>
        <p:spPr>
          <a:xfrm>
            <a:off x="3316500" y="2413900"/>
            <a:ext cx="1033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oval" w="med" len="med"/>
            <a:tailEnd type="none" w="med" len="med"/>
          </a:ln>
        </p:spPr>
      </p:cxnSp>
      <p:cxnSp>
        <p:nvCxnSpPr>
          <p:cNvPr id="2743" name="Google Shape;2743;p43"/>
          <p:cNvCxnSpPr>
            <a:stCxn id="2744" idx="1"/>
          </p:cNvCxnSpPr>
          <p:nvPr/>
        </p:nvCxnSpPr>
        <p:spPr>
          <a:xfrm>
            <a:off x="3316500" y="3623156"/>
            <a:ext cx="840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oval" w="med" len="med"/>
            <a:tailEnd type="none" w="med" len="med"/>
          </a:ln>
        </p:spPr>
      </p:cxnSp>
      <p:grpSp>
        <p:nvGrpSpPr>
          <p:cNvPr id="2745" name="Google Shape;2745;p43"/>
          <p:cNvGrpSpPr/>
          <p:nvPr/>
        </p:nvGrpSpPr>
        <p:grpSpPr>
          <a:xfrm>
            <a:off x="4549155" y="3812653"/>
            <a:ext cx="858906" cy="595095"/>
            <a:chOff x="7258118" y="1436153"/>
            <a:chExt cx="858906" cy="595095"/>
          </a:xfrm>
        </p:grpSpPr>
        <p:sp>
          <p:nvSpPr>
            <p:cNvPr id="2746" name="Google Shape;2746;p43"/>
            <p:cNvSpPr/>
            <p:nvPr/>
          </p:nvSpPr>
          <p:spPr>
            <a:xfrm>
              <a:off x="7404329" y="1717082"/>
              <a:ext cx="124764" cy="46887"/>
            </a:xfrm>
            <a:custGeom>
              <a:avLst/>
              <a:gdLst/>
              <a:ahLst/>
              <a:cxnLst/>
              <a:rect l="l" t="t" r="r" b="b"/>
              <a:pathLst>
                <a:path w="3153" h="1185" extrusionOk="0">
                  <a:moveTo>
                    <a:pt x="2129" y="1"/>
                  </a:moveTo>
                  <a:cubicBezTo>
                    <a:pt x="1647" y="1"/>
                    <a:pt x="961" y="73"/>
                    <a:pt x="1" y="307"/>
                  </a:cubicBezTo>
                  <a:cubicBezTo>
                    <a:pt x="1" y="307"/>
                    <a:pt x="469" y="1184"/>
                    <a:pt x="1369" y="1184"/>
                  </a:cubicBezTo>
                  <a:cubicBezTo>
                    <a:pt x="1844" y="1184"/>
                    <a:pt x="2441" y="939"/>
                    <a:pt x="3153" y="191"/>
                  </a:cubicBezTo>
                  <a:cubicBezTo>
                    <a:pt x="3153" y="191"/>
                    <a:pt x="2909" y="1"/>
                    <a:pt x="2129" y="1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Google Shape;2747;p43"/>
            <p:cNvSpPr/>
            <p:nvPr/>
          </p:nvSpPr>
          <p:spPr>
            <a:xfrm>
              <a:off x="7746728" y="1711265"/>
              <a:ext cx="138139" cy="56977"/>
            </a:xfrm>
            <a:custGeom>
              <a:avLst/>
              <a:gdLst/>
              <a:ahLst/>
              <a:cxnLst/>
              <a:rect l="l" t="t" r="r" b="b"/>
              <a:pathLst>
                <a:path w="3491" h="1440" extrusionOk="0">
                  <a:moveTo>
                    <a:pt x="439" y="0"/>
                  </a:moveTo>
                  <a:cubicBezTo>
                    <a:pt x="288" y="0"/>
                    <a:pt x="140" y="12"/>
                    <a:pt x="0" y="40"/>
                  </a:cubicBezTo>
                  <a:cubicBezTo>
                    <a:pt x="0" y="40"/>
                    <a:pt x="654" y="1439"/>
                    <a:pt x="2035" y="1439"/>
                  </a:cubicBezTo>
                  <a:cubicBezTo>
                    <a:pt x="2453" y="1439"/>
                    <a:pt x="2938" y="1311"/>
                    <a:pt x="3491" y="978"/>
                  </a:cubicBezTo>
                  <a:cubicBezTo>
                    <a:pt x="3491" y="978"/>
                    <a:pt x="1793" y="0"/>
                    <a:pt x="439" y="0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43"/>
            <p:cNvSpPr/>
            <p:nvPr/>
          </p:nvSpPr>
          <p:spPr>
            <a:xfrm>
              <a:off x="7258118" y="1497640"/>
              <a:ext cx="858906" cy="289872"/>
            </a:xfrm>
            <a:custGeom>
              <a:avLst/>
              <a:gdLst/>
              <a:ahLst/>
              <a:cxnLst/>
              <a:rect l="l" t="t" r="r" b="b"/>
              <a:pathLst>
                <a:path w="21706" h="7326" extrusionOk="0">
                  <a:moveTo>
                    <a:pt x="20423" y="1"/>
                  </a:moveTo>
                  <a:cubicBezTo>
                    <a:pt x="20306" y="1"/>
                    <a:pt x="20191" y="60"/>
                    <a:pt x="20130" y="201"/>
                  </a:cubicBezTo>
                  <a:cubicBezTo>
                    <a:pt x="19690" y="1223"/>
                    <a:pt x="19077" y="2168"/>
                    <a:pt x="18332" y="2995"/>
                  </a:cubicBezTo>
                  <a:cubicBezTo>
                    <a:pt x="18272" y="3062"/>
                    <a:pt x="18243" y="3094"/>
                    <a:pt x="18177" y="3164"/>
                  </a:cubicBezTo>
                  <a:cubicBezTo>
                    <a:pt x="17584" y="3797"/>
                    <a:pt x="16915" y="4359"/>
                    <a:pt x="16193" y="4836"/>
                  </a:cubicBezTo>
                  <a:cubicBezTo>
                    <a:pt x="15955" y="4263"/>
                    <a:pt x="16007" y="3558"/>
                    <a:pt x="16150" y="2975"/>
                  </a:cubicBezTo>
                  <a:cubicBezTo>
                    <a:pt x="16210" y="2733"/>
                    <a:pt x="16021" y="2594"/>
                    <a:pt x="15826" y="2594"/>
                  </a:cubicBezTo>
                  <a:cubicBezTo>
                    <a:pt x="15674" y="2594"/>
                    <a:pt x="15517" y="2679"/>
                    <a:pt x="15471" y="2866"/>
                  </a:cubicBezTo>
                  <a:cubicBezTo>
                    <a:pt x="15286" y="3618"/>
                    <a:pt x="15279" y="4485"/>
                    <a:pt x="15607" y="5197"/>
                  </a:cubicBezTo>
                  <a:cubicBezTo>
                    <a:pt x="14037" y="6098"/>
                    <a:pt x="12256" y="6615"/>
                    <a:pt x="10454" y="6618"/>
                  </a:cubicBezTo>
                  <a:cubicBezTo>
                    <a:pt x="10450" y="6618"/>
                    <a:pt x="10447" y="6618"/>
                    <a:pt x="10443" y="6618"/>
                  </a:cubicBezTo>
                  <a:cubicBezTo>
                    <a:pt x="8182" y="6618"/>
                    <a:pt x="6050" y="5682"/>
                    <a:pt x="4457" y="4158"/>
                  </a:cubicBezTo>
                  <a:cubicBezTo>
                    <a:pt x="4408" y="4108"/>
                    <a:pt x="4374" y="4058"/>
                    <a:pt x="4328" y="4028"/>
                  </a:cubicBezTo>
                  <a:cubicBezTo>
                    <a:pt x="4030" y="3730"/>
                    <a:pt x="3755" y="3416"/>
                    <a:pt x="3500" y="3082"/>
                  </a:cubicBezTo>
                  <a:cubicBezTo>
                    <a:pt x="3725" y="2330"/>
                    <a:pt x="3954" y="1581"/>
                    <a:pt x="4179" y="833"/>
                  </a:cubicBezTo>
                  <a:cubicBezTo>
                    <a:pt x="4263" y="559"/>
                    <a:pt x="4025" y="342"/>
                    <a:pt x="3814" y="342"/>
                  </a:cubicBezTo>
                  <a:cubicBezTo>
                    <a:pt x="3702" y="342"/>
                    <a:pt x="3597" y="404"/>
                    <a:pt x="3553" y="551"/>
                  </a:cubicBezTo>
                  <a:cubicBezTo>
                    <a:pt x="3371" y="1154"/>
                    <a:pt x="3185" y="1757"/>
                    <a:pt x="3003" y="2359"/>
                  </a:cubicBezTo>
                  <a:cubicBezTo>
                    <a:pt x="2632" y="1757"/>
                    <a:pt x="2331" y="1104"/>
                    <a:pt x="2113" y="419"/>
                  </a:cubicBezTo>
                  <a:cubicBezTo>
                    <a:pt x="2063" y="267"/>
                    <a:pt x="1949" y="203"/>
                    <a:pt x="1828" y="203"/>
                  </a:cubicBezTo>
                  <a:cubicBezTo>
                    <a:pt x="1616" y="203"/>
                    <a:pt x="1387" y="403"/>
                    <a:pt x="1474" y="674"/>
                  </a:cubicBezTo>
                  <a:cubicBezTo>
                    <a:pt x="1871" y="1922"/>
                    <a:pt x="2576" y="3121"/>
                    <a:pt x="3480" y="4138"/>
                  </a:cubicBezTo>
                  <a:cubicBezTo>
                    <a:pt x="3173" y="4184"/>
                    <a:pt x="2853" y="4213"/>
                    <a:pt x="2535" y="4213"/>
                  </a:cubicBezTo>
                  <a:cubicBezTo>
                    <a:pt x="1876" y="4213"/>
                    <a:pt x="1227" y="4087"/>
                    <a:pt x="722" y="3721"/>
                  </a:cubicBezTo>
                  <a:cubicBezTo>
                    <a:pt x="655" y="3671"/>
                    <a:pt x="586" y="3651"/>
                    <a:pt x="520" y="3651"/>
                  </a:cubicBezTo>
                  <a:cubicBezTo>
                    <a:pt x="232" y="3651"/>
                    <a:pt x="0" y="4045"/>
                    <a:pt x="291" y="4257"/>
                  </a:cubicBezTo>
                  <a:cubicBezTo>
                    <a:pt x="935" y="4725"/>
                    <a:pt x="1749" y="4894"/>
                    <a:pt x="2566" y="4894"/>
                  </a:cubicBezTo>
                  <a:cubicBezTo>
                    <a:pt x="3073" y="4894"/>
                    <a:pt x="3580" y="4829"/>
                    <a:pt x="4050" y="4731"/>
                  </a:cubicBezTo>
                  <a:cubicBezTo>
                    <a:pt x="4801" y="5452"/>
                    <a:pt x="5652" y="6055"/>
                    <a:pt x="6560" y="6479"/>
                  </a:cubicBezTo>
                  <a:cubicBezTo>
                    <a:pt x="7805" y="7059"/>
                    <a:pt x="9123" y="7325"/>
                    <a:pt x="10438" y="7325"/>
                  </a:cubicBezTo>
                  <a:cubicBezTo>
                    <a:pt x="12417" y="7325"/>
                    <a:pt x="14392" y="6723"/>
                    <a:pt x="16107" y="5684"/>
                  </a:cubicBezTo>
                  <a:cubicBezTo>
                    <a:pt x="16213" y="5614"/>
                    <a:pt x="16246" y="5595"/>
                    <a:pt x="16339" y="5538"/>
                  </a:cubicBezTo>
                  <a:cubicBezTo>
                    <a:pt x="17187" y="4995"/>
                    <a:pt x="17968" y="4346"/>
                    <a:pt x="18643" y="3608"/>
                  </a:cubicBezTo>
                  <a:cubicBezTo>
                    <a:pt x="19531" y="3412"/>
                    <a:pt x="20418" y="3213"/>
                    <a:pt x="21306" y="3019"/>
                  </a:cubicBezTo>
                  <a:cubicBezTo>
                    <a:pt x="21706" y="2929"/>
                    <a:pt x="21670" y="2324"/>
                    <a:pt x="21310" y="2324"/>
                  </a:cubicBezTo>
                  <a:cubicBezTo>
                    <a:pt x="21285" y="2324"/>
                    <a:pt x="21258" y="2327"/>
                    <a:pt x="21230" y="2333"/>
                  </a:cubicBezTo>
                  <a:cubicBezTo>
                    <a:pt x="20614" y="2472"/>
                    <a:pt x="19994" y="2608"/>
                    <a:pt x="19379" y="2747"/>
                  </a:cubicBezTo>
                  <a:cubicBezTo>
                    <a:pt x="19925" y="2048"/>
                    <a:pt x="20415" y="1283"/>
                    <a:pt x="20760" y="479"/>
                  </a:cubicBezTo>
                  <a:cubicBezTo>
                    <a:pt x="20874" y="212"/>
                    <a:pt x="20645" y="1"/>
                    <a:pt x="2042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43"/>
            <p:cNvSpPr/>
            <p:nvPr/>
          </p:nvSpPr>
          <p:spPr>
            <a:xfrm>
              <a:off x="7457392" y="1653734"/>
              <a:ext cx="377537" cy="377514"/>
            </a:xfrm>
            <a:custGeom>
              <a:avLst/>
              <a:gdLst/>
              <a:ahLst/>
              <a:cxnLst/>
              <a:rect l="l" t="t" r="r" b="b"/>
              <a:pathLst>
                <a:path w="9541" h="9541" extrusionOk="0">
                  <a:moveTo>
                    <a:pt x="4772" y="0"/>
                  </a:moveTo>
                  <a:cubicBezTo>
                    <a:pt x="3395" y="0"/>
                    <a:pt x="2153" y="584"/>
                    <a:pt x="1282" y="1518"/>
                  </a:cubicBezTo>
                  <a:cubicBezTo>
                    <a:pt x="488" y="2368"/>
                    <a:pt x="0" y="3511"/>
                    <a:pt x="0" y="4769"/>
                  </a:cubicBezTo>
                  <a:cubicBezTo>
                    <a:pt x="0" y="7405"/>
                    <a:pt x="2137" y="9541"/>
                    <a:pt x="4772" y="9541"/>
                  </a:cubicBezTo>
                  <a:cubicBezTo>
                    <a:pt x="7405" y="9541"/>
                    <a:pt x="9541" y="7405"/>
                    <a:pt x="9541" y="4769"/>
                  </a:cubicBezTo>
                  <a:cubicBezTo>
                    <a:pt x="9541" y="3408"/>
                    <a:pt x="8972" y="2183"/>
                    <a:pt x="8058" y="1312"/>
                  </a:cubicBezTo>
                  <a:cubicBezTo>
                    <a:pt x="7200" y="500"/>
                    <a:pt x="6044" y="0"/>
                    <a:pt x="4772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43"/>
            <p:cNvSpPr/>
            <p:nvPr/>
          </p:nvSpPr>
          <p:spPr>
            <a:xfrm>
              <a:off x="7592366" y="1436153"/>
              <a:ext cx="113368" cy="240808"/>
            </a:xfrm>
            <a:custGeom>
              <a:avLst/>
              <a:gdLst/>
              <a:ahLst/>
              <a:cxnLst/>
              <a:rect l="l" t="t" r="r" b="b"/>
              <a:pathLst>
                <a:path w="2865" h="6086" extrusionOk="0">
                  <a:moveTo>
                    <a:pt x="679" y="3436"/>
                  </a:moveTo>
                  <a:cubicBezTo>
                    <a:pt x="762" y="3436"/>
                    <a:pt x="845" y="3463"/>
                    <a:pt x="921" y="3520"/>
                  </a:cubicBezTo>
                  <a:cubicBezTo>
                    <a:pt x="1395" y="3857"/>
                    <a:pt x="1573" y="5079"/>
                    <a:pt x="1633" y="5609"/>
                  </a:cubicBezTo>
                  <a:cubicBezTo>
                    <a:pt x="1120" y="5082"/>
                    <a:pt x="242" y="4063"/>
                    <a:pt x="352" y="3629"/>
                  </a:cubicBezTo>
                  <a:cubicBezTo>
                    <a:pt x="365" y="3572"/>
                    <a:pt x="401" y="3496"/>
                    <a:pt x="554" y="3456"/>
                  </a:cubicBezTo>
                  <a:cubicBezTo>
                    <a:pt x="597" y="3443"/>
                    <a:pt x="636" y="3436"/>
                    <a:pt x="679" y="3436"/>
                  </a:cubicBezTo>
                  <a:close/>
                  <a:moveTo>
                    <a:pt x="2272" y="3801"/>
                  </a:moveTo>
                  <a:cubicBezTo>
                    <a:pt x="2302" y="3801"/>
                    <a:pt x="2348" y="3814"/>
                    <a:pt x="2411" y="3857"/>
                  </a:cubicBezTo>
                  <a:cubicBezTo>
                    <a:pt x="2541" y="3950"/>
                    <a:pt x="2610" y="4072"/>
                    <a:pt x="2623" y="4225"/>
                  </a:cubicBezTo>
                  <a:cubicBezTo>
                    <a:pt x="2663" y="4698"/>
                    <a:pt x="2153" y="5337"/>
                    <a:pt x="1888" y="5632"/>
                  </a:cubicBezTo>
                  <a:cubicBezTo>
                    <a:pt x="1882" y="4923"/>
                    <a:pt x="1961" y="3957"/>
                    <a:pt x="2215" y="3814"/>
                  </a:cubicBezTo>
                  <a:cubicBezTo>
                    <a:pt x="2226" y="3811"/>
                    <a:pt x="2243" y="3801"/>
                    <a:pt x="2272" y="3801"/>
                  </a:cubicBezTo>
                  <a:close/>
                  <a:moveTo>
                    <a:pt x="1642" y="0"/>
                  </a:moveTo>
                  <a:cubicBezTo>
                    <a:pt x="1584" y="0"/>
                    <a:pt x="1527" y="37"/>
                    <a:pt x="1527" y="112"/>
                  </a:cubicBezTo>
                  <a:cubicBezTo>
                    <a:pt x="1553" y="1546"/>
                    <a:pt x="1577" y="2979"/>
                    <a:pt x="1600" y="4414"/>
                  </a:cubicBezTo>
                  <a:cubicBezTo>
                    <a:pt x="1477" y="3977"/>
                    <a:pt x="1295" y="3563"/>
                    <a:pt x="1027" y="3370"/>
                  </a:cubicBezTo>
                  <a:cubicBezTo>
                    <a:pt x="918" y="3293"/>
                    <a:pt x="800" y="3253"/>
                    <a:pt x="676" y="3253"/>
                  </a:cubicBezTo>
                  <a:cubicBezTo>
                    <a:pt x="620" y="3253"/>
                    <a:pt x="562" y="3261"/>
                    <a:pt x="504" y="3277"/>
                  </a:cubicBezTo>
                  <a:cubicBezTo>
                    <a:pt x="279" y="3341"/>
                    <a:pt x="202" y="3480"/>
                    <a:pt x="173" y="3582"/>
                  </a:cubicBezTo>
                  <a:cubicBezTo>
                    <a:pt x="1" y="4264"/>
                    <a:pt x="1511" y="5751"/>
                    <a:pt x="1683" y="5920"/>
                  </a:cubicBezTo>
                  <a:lnTo>
                    <a:pt x="1716" y="5953"/>
                  </a:lnTo>
                  <a:lnTo>
                    <a:pt x="1719" y="6069"/>
                  </a:lnTo>
                  <a:lnTo>
                    <a:pt x="1778" y="6013"/>
                  </a:lnTo>
                  <a:lnTo>
                    <a:pt x="1851" y="6086"/>
                  </a:lnTo>
                  <a:lnTo>
                    <a:pt x="1842" y="5947"/>
                  </a:lnTo>
                  <a:lnTo>
                    <a:pt x="1868" y="5924"/>
                  </a:lnTo>
                  <a:cubicBezTo>
                    <a:pt x="1908" y="5884"/>
                    <a:pt x="2865" y="4926"/>
                    <a:pt x="2805" y="4208"/>
                  </a:cubicBezTo>
                  <a:cubicBezTo>
                    <a:pt x="2788" y="4003"/>
                    <a:pt x="2692" y="3834"/>
                    <a:pt x="2517" y="3708"/>
                  </a:cubicBezTo>
                  <a:cubicBezTo>
                    <a:pt x="2422" y="3642"/>
                    <a:pt x="2340" y="3619"/>
                    <a:pt x="2271" y="3619"/>
                  </a:cubicBezTo>
                  <a:cubicBezTo>
                    <a:pt x="2214" y="3619"/>
                    <a:pt x="2166" y="3635"/>
                    <a:pt x="2130" y="3655"/>
                  </a:cubicBezTo>
                  <a:cubicBezTo>
                    <a:pt x="1984" y="3731"/>
                    <a:pt x="1891" y="3946"/>
                    <a:pt x="1825" y="4211"/>
                  </a:cubicBezTo>
                  <a:cubicBezTo>
                    <a:pt x="1802" y="2844"/>
                    <a:pt x="1782" y="1476"/>
                    <a:pt x="1758" y="112"/>
                  </a:cubicBezTo>
                  <a:cubicBezTo>
                    <a:pt x="1757" y="37"/>
                    <a:pt x="1699" y="0"/>
                    <a:pt x="164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43"/>
            <p:cNvSpPr/>
            <p:nvPr/>
          </p:nvSpPr>
          <p:spPr>
            <a:xfrm>
              <a:off x="7508121" y="1653734"/>
              <a:ext cx="268126" cy="183751"/>
            </a:xfrm>
            <a:custGeom>
              <a:avLst/>
              <a:gdLst/>
              <a:ahLst/>
              <a:cxnLst/>
              <a:rect l="l" t="t" r="r" b="b"/>
              <a:pathLst>
                <a:path w="6776" h="4644" extrusionOk="0">
                  <a:moveTo>
                    <a:pt x="3490" y="0"/>
                  </a:moveTo>
                  <a:cubicBezTo>
                    <a:pt x="2113" y="0"/>
                    <a:pt x="871" y="584"/>
                    <a:pt x="0" y="1518"/>
                  </a:cubicBezTo>
                  <a:cubicBezTo>
                    <a:pt x="265" y="1397"/>
                    <a:pt x="571" y="1313"/>
                    <a:pt x="910" y="1313"/>
                  </a:cubicBezTo>
                  <a:cubicBezTo>
                    <a:pt x="1000" y="1313"/>
                    <a:pt x="1092" y="1319"/>
                    <a:pt x="1185" y="1332"/>
                  </a:cubicBezTo>
                  <a:cubicBezTo>
                    <a:pt x="2510" y="1507"/>
                    <a:pt x="2868" y="4514"/>
                    <a:pt x="2868" y="4514"/>
                  </a:cubicBezTo>
                  <a:lnTo>
                    <a:pt x="4259" y="4643"/>
                  </a:lnTo>
                  <a:cubicBezTo>
                    <a:pt x="4259" y="4643"/>
                    <a:pt x="4286" y="1282"/>
                    <a:pt x="6414" y="1282"/>
                  </a:cubicBezTo>
                  <a:cubicBezTo>
                    <a:pt x="6529" y="1282"/>
                    <a:pt x="6649" y="1291"/>
                    <a:pt x="6776" y="1312"/>
                  </a:cubicBezTo>
                  <a:cubicBezTo>
                    <a:pt x="5918" y="500"/>
                    <a:pt x="4762" y="0"/>
                    <a:pt x="3490" y="0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43"/>
            <p:cNvSpPr/>
            <p:nvPr/>
          </p:nvSpPr>
          <p:spPr>
            <a:xfrm>
              <a:off x="7714241" y="1798512"/>
              <a:ext cx="16145" cy="27539"/>
            </a:xfrm>
            <a:custGeom>
              <a:avLst/>
              <a:gdLst/>
              <a:ahLst/>
              <a:cxnLst/>
              <a:rect l="l" t="t" r="r" b="b"/>
              <a:pathLst>
                <a:path w="408" h="696" extrusionOk="0">
                  <a:moveTo>
                    <a:pt x="205" y="0"/>
                  </a:moveTo>
                  <a:cubicBezTo>
                    <a:pt x="93" y="0"/>
                    <a:pt x="0" y="156"/>
                    <a:pt x="0" y="349"/>
                  </a:cubicBezTo>
                  <a:cubicBezTo>
                    <a:pt x="0" y="541"/>
                    <a:pt x="93" y="696"/>
                    <a:pt x="205" y="696"/>
                  </a:cubicBezTo>
                  <a:cubicBezTo>
                    <a:pt x="318" y="696"/>
                    <a:pt x="407" y="541"/>
                    <a:pt x="407" y="349"/>
                  </a:cubicBezTo>
                  <a:cubicBezTo>
                    <a:pt x="407" y="156"/>
                    <a:pt x="318" y="0"/>
                    <a:pt x="205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43"/>
            <p:cNvSpPr/>
            <p:nvPr/>
          </p:nvSpPr>
          <p:spPr>
            <a:xfrm>
              <a:off x="7561936" y="1798512"/>
              <a:ext cx="16184" cy="27539"/>
            </a:xfrm>
            <a:custGeom>
              <a:avLst/>
              <a:gdLst/>
              <a:ahLst/>
              <a:cxnLst/>
              <a:rect l="l" t="t" r="r" b="b"/>
              <a:pathLst>
                <a:path w="409" h="696" extrusionOk="0">
                  <a:moveTo>
                    <a:pt x="203" y="0"/>
                  </a:moveTo>
                  <a:cubicBezTo>
                    <a:pt x="91" y="0"/>
                    <a:pt x="1" y="156"/>
                    <a:pt x="1" y="349"/>
                  </a:cubicBezTo>
                  <a:cubicBezTo>
                    <a:pt x="1" y="541"/>
                    <a:pt x="91" y="696"/>
                    <a:pt x="203" y="696"/>
                  </a:cubicBezTo>
                  <a:cubicBezTo>
                    <a:pt x="316" y="696"/>
                    <a:pt x="409" y="541"/>
                    <a:pt x="409" y="349"/>
                  </a:cubicBezTo>
                  <a:cubicBezTo>
                    <a:pt x="409" y="156"/>
                    <a:pt x="316" y="0"/>
                    <a:pt x="203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43"/>
            <p:cNvSpPr/>
            <p:nvPr/>
          </p:nvSpPr>
          <p:spPr>
            <a:xfrm>
              <a:off x="7569929" y="1837446"/>
              <a:ext cx="72255" cy="47877"/>
            </a:xfrm>
            <a:custGeom>
              <a:avLst/>
              <a:gdLst/>
              <a:ahLst/>
              <a:cxnLst/>
              <a:rect l="l" t="t" r="r" b="b"/>
              <a:pathLst>
                <a:path w="1826" h="1210" extrusionOk="0">
                  <a:moveTo>
                    <a:pt x="1" y="0"/>
                  </a:moveTo>
                  <a:lnTo>
                    <a:pt x="1" y="0"/>
                  </a:lnTo>
                  <a:cubicBezTo>
                    <a:pt x="25" y="196"/>
                    <a:pt x="107" y="387"/>
                    <a:pt x="223" y="554"/>
                  </a:cubicBezTo>
                  <a:cubicBezTo>
                    <a:pt x="335" y="719"/>
                    <a:pt x="485" y="868"/>
                    <a:pt x="660" y="974"/>
                  </a:cubicBezTo>
                  <a:cubicBezTo>
                    <a:pt x="839" y="1076"/>
                    <a:pt x="1028" y="1159"/>
                    <a:pt x="1230" y="1186"/>
                  </a:cubicBezTo>
                  <a:cubicBezTo>
                    <a:pt x="1329" y="1209"/>
                    <a:pt x="1431" y="1199"/>
                    <a:pt x="1531" y="1206"/>
                  </a:cubicBezTo>
                  <a:cubicBezTo>
                    <a:pt x="1630" y="1202"/>
                    <a:pt x="1729" y="1189"/>
                    <a:pt x="1826" y="1173"/>
                  </a:cubicBezTo>
                  <a:cubicBezTo>
                    <a:pt x="1726" y="1146"/>
                    <a:pt x="1630" y="1136"/>
                    <a:pt x="1538" y="1116"/>
                  </a:cubicBezTo>
                  <a:cubicBezTo>
                    <a:pt x="1445" y="1090"/>
                    <a:pt x="1352" y="1080"/>
                    <a:pt x="1263" y="1043"/>
                  </a:cubicBezTo>
                  <a:cubicBezTo>
                    <a:pt x="1220" y="1030"/>
                    <a:pt x="1173" y="1014"/>
                    <a:pt x="1130" y="1003"/>
                  </a:cubicBezTo>
                  <a:lnTo>
                    <a:pt x="1001" y="948"/>
                  </a:lnTo>
                  <a:cubicBezTo>
                    <a:pt x="915" y="914"/>
                    <a:pt x="835" y="864"/>
                    <a:pt x="760" y="818"/>
                  </a:cubicBezTo>
                  <a:cubicBezTo>
                    <a:pt x="601" y="725"/>
                    <a:pt x="462" y="600"/>
                    <a:pt x="335" y="464"/>
                  </a:cubicBezTo>
                  <a:cubicBezTo>
                    <a:pt x="207" y="328"/>
                    <a:pt x="97" y="173"/>
                    <a:pt x="1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43"/>
            <p:cNvSpPr/>
            <p:nvPr/>
          </p:nvSpPr>
          <p:spPr>
            <a:xfrm>
              <a:off x="7613852" y="1816198"/>
              <a:ext cx="69999" cy="42377"/>
            </a:xfrm>
            <a:custGeom>
              <a:avLst/>
              <a:gdLst/>
              <a:ahLst/>
              <a:cxnLst/>
              <a:rect l="l" t="t" r="r" b="b"/>
              <a:pathLst>
                <a:path w="1769" h="1071" extrusionOk="0">
                  <a:moveTo>
                    <a:pt x="885" y="1"/>
                  </a:moveTo>
                  <a:cubicBezTo>
                    <a:pt x="398" y="1"/>
                    <a:pt x="0" y="239"/>
                    <a:pt x="0" y="537"/>
                  </a:cubicBezTo>
                  <a:cubicBezTo>
                    <a:pt x="0" y="832"/>
                    <a:pt x="398" y="1071"/>
                    <a:pt x="885" y="1071"/>
                  </a:cubicBezTo>
                  <a:cubicBezTo>
                    <a:pt x="1371" y="1071"/>
                    <a:pt x="1769" y="832"/>
                    <a:pt x="1769" y="537"/>
                  </a:cubicBezTo>
                  <a:cubicBezTo>
                    <a:pt x="1769" y="239"/>
                    <a:pt x="1371" y="1"/>
                    <a:pt x="885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56" name="Google Shape;2756;p43"/>
          <p:cNvGrpSpPr/>
          <p:nvPr/>
        </p:nvGrpSpPr>
        <p:grpSpPr>
          <a:xfrm>
            <a:off x="3833146" y="4306714"/>
            <a:ext cx="352291" cy="603583"/>
            <a:chOff x="5500359" y="1430276"/>
            <a:chExt cx="352291" cy="603583"/>
          </a:xfrm>
        </p:grpSpPr>
        <p:sp>
          <p:nvSpPr>
            <p:cNvPr id="2757" name="Google Shape;2757;p43"/>
            <p:cNvSpPr/>
            <p:nvPr/>
          </p:nvSpPr>
          <p:spPr>
            <a:xfrm>
              <a:off x="5664181" y="1430276"/>
              <a:ext cx="18211" cy="261823"/>
            </a:xfrm>
            <a:custGeom>
              <a:avLst/>
              <a:gdLst/>
              <a:ahLst/>
              <a:cxnLst/>
              <a:rect l="l" t="t" r="r" b="b"/>
              <a:pathLst>
                <a:path w="498" h="7160" extrusionOk="0">
                  <a:moveTo>
                    <a:pt x="448" y="1"/>
                  </a:moveTo>
                  <a:lnTo>
                    <a:pt x="365" y="14"/>
                  </a:lnTo>
                  <a:cubicBezTo>
                    <a:pt x="229" y="123"/>
                    <a:pt x="0" y="5511"/>
                    <a:pt x="335" y="7160"/>
                  </a:cubicBezTo>
                  <a:lnTo>
                    <a:pt x="497" y="7127"/>
                  </a:lnTo>
                  <a:cubicBezTo>
                    <a:pt x="143" y="5395"/>
                    <a:pt x="454" y="265"/>
                    <a:pt x="494" y="100"/>
                  </a:cubicBezTo>
                  <a:lnTo>
                    <a:pt x="418" y="77"/>
                  </a:lnTo>
                  <a:lnTo>
                    <a:pt x="448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43"/>
            <p:cNvSpPr/>
            <p:nvPr/>
          </p:nvSpPr>
          <p:spPr>
            <a:xfrm>
              <a:off x="5500359" y="1681568"/>
              <a:ext cx="352291" cy="352291"/>
            </a:xfrm>
            <a:custGeom>
              <a:avLst/>
              <a:gdLst/>
              <a:ahLst/>
              <a:cxnLst/>
              <a:rect l="l" t="t" r="r" b="b"/>
              <a:pathLst>
                <a:path w="9634" h="9634" extrusionOk="0">
                  <a:moveTo>
                    <a:pt x="4815" y="0"/>
                  </a:moveTo>
                  <a:cubicBezTo>
                    <a:pt x="2156" y="0"/>
                    <a:pt x="0" y="2156"/>
                    <a:pt x="0" y="4818"/>
                  </a:cubicBezTo>
                  <a:cubicBezTo>
                    <a:pt x="0" y="7477"/>
                    <a:pt x="2156" y="9633"/>
                    <a:pt x="4815" y="9633"/>
                  </a:cubicBezTo>
                  <a:cubicBezTo>
                    <a:pt x="7477" y="9633"/>
                    <a:pt x="9634" y="7477"/>
                    <a:pt x="9634" y="4818"/>
                  </a:cubicBezTo>
                  <a:cubicBezTo>
                    <a:pt x="9634" y="2156"/>
                    <a:pt x="7477" y="0"/>
                    <a:pt x="4815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43"/>
            <p:cNvSpPr/>
            <p:nvPr/>
          </p:nvSpPr>
          <p:spPr>
            <a:xfrm>
              <a:off x="5514145" y="1592270"/>
              <a:ext cx="167369" cy="131826"/>
            </a:xfrm>
            <a:custGeom>
              <a:avLst/>
              <a:gdLst/>
              <a:ahLst/>
              <a:cxnLst/>
              <a:rect l="l" t="t" r="r" b="b"/>
              <a:pathLst>
                <a:path w="4577" h="3605" extrusionOk="0">
                  <a:moveTo>
                    <a:pt x="703" y="0"/>
                  </a:moveTo>
                  <a:cubicBezTo>
                    <a:pt x="678" y="0"/>
                    <a:pt x="654" y="1"/>
                    <a:pt x="630" y="1"/>
                  </a:cubicBezTo>
                  <a:cubicBezTo>
                    <a:pt x="1" y="1594"/>
                    <a:pt x="471" y="3211"/>
                    <a:pt x="1302" y="3604"/>
                  </a:cubicBezTo>
                  <a:cubicBezTo>
                    <a:pt x="1302" y="3604"/>
                    <a:pt x="1322" y="3605"/>
                    <a:pt x="1359" y="3605"/>
                  </a:cubicBezTo>
                  <a:cubicBezTo>
                    <a:pt x="1672" y="3605"/>
                    <a:pt x="3221" y="3546"/>
                    <a:pt x="4517" y="2442"/>
                  </a:cubicBezTo>
                  <a:cubicBezTo>
                    <a:pt x="4576" y="2393"/>
                    <a:pt x="2816" y="0"/>
                    <a:pt x="703" y="0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43"/>
            <p:cNvSpPr/>
            <p:nvPr/>
          </p:nvSpPr>
          <p:spPr>
            <a:xfrm>
              <a:off x="5670836" y="1598743"/>
              <a:ext cx="180351" cy="121441"/>
            </a:xfrm>
            <a:custGeom>
              <a:avLst/>
              <a:gdLst/>
              <a:ahLst/>
              <a:cxnLst/>
              <a:rect l="l" t="t" r="r" b="b"/>
              <a:pathLst>
                <a:path w="4932" h="3321" extrusionOk="0">
                  <a:moveTo>
                    <a:pt x="3526" y="1"/>
                  </a:moveTo>
                  <a:cubicBezTo>
                    <a:pt x="1793" y="1"/>
                    <a:pt x="0" y="2152"/>
                    <a:pt x="0" y="2152"/>
                  </a:cubicBezTo>
                  <a:cubicBezTo>
                    <a:pt x="1018" y="3156"/>
                    <a:pt x="2390" y="3321"/>
                    <a:pt x="3180" y="3321"/>
                  </a:cubicBezTo>
                  <a:cubicBezTo>
                    <a:pt x="3565" y="3321"/>
                    <a:pt x="3812" y="3282"/>
                    <a:pt x="3812" y="3282"/>
                  </a:cubicBezTo>
                  <a:cubicBezTo>
                    <a:pt x="3812" y="3282"/>
                    <a:pt x="4932" y="1427"/>
                    <a:pt x="4140" y="99"/>
                  </a:cubicBezTo>
                  <a:cubicBezTo>
                    <a:pt x="3939" y="31"/>
                    <a:pt x="3733" y="1"/>
                    <a:pt x="3526" y="1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Google Shape;2761;p43"/>
            <p:cNvSpPr/>
            <p:nvPr/>
          </p:nvSpPr>
          <p:spPr>
            <a:xfrm>
              <a:off x="5587792" y="1721646"/>
              <a:ext cx="183240" cy="272135"/>
            </a:xfrm>
            <a:custGeom>
              <a:avLst/>
              <a:gdLst/>
              <a:ahLst/>
              <a:cxnLst/>
              <a:rect l="l" t="t" r="r" b="b"/>
              <a:pathLst>
                <a:path w="5011" h="7442" extrusionOk="0">
                  <a:moveTo>
                    <a:pt x="2490" y="0"/>
                  </a:moveTo>
                  <a:lnTo>
                    <a:pt x="2424" y="205"/>
                  </a:lnTo>
                  <a:lnTo>
                    <a:pt x="2209" y="205"/>
                  </a:lnTo>
                  <a:lnTo>
                    <a:pt x="2381" y="332"/>
                  </a:lnTo>
                  <a:lnTo>
                    <a:pt x="2315" y="537"/>
                  </a:lnTo>
                  <a:lnTo>
                    <a:pt x="2461" y="434"/>
                  </a:lnTo>
                  <a:lnTo>
                    <a:pt x="2461" y="434"/>
                  </a:lnTo>
                  <a:cubicBezTo>
                    <a:pt x="2381" y="758"/>
                    <a:pt x="2146" y="1586"/>
                    <a:pt x="1686" y="2060"/>
                  </a:cubicBezTo>
                  <a:cubicBezTo>
                    <a:pt x="1683" y="2066"/>
                    <a:pt x="1675" y="2073"/>
                    <a:pt x="1669" y="2080"/>
                  </a:cubicBezTo>
                  <a:cubicBezTo>
                    <a:pt x="1553" y="2196"/>
                    <a:pt x="1421" y="2291"/>
                    <a:pt x="1275" y="2348"/>
                  </a:cubicBezTo>
                  <a:lnTo>
                    <a:pt x="1272" y="2345"/>
                  </a:lnTo>
                  <a:lnTo>
                    <a:pt x="1252" y="2358"/>
                  </a:lnTo>
                  <a:cubicBezTo>
                    <a:pt x="1255" y="2361"/>
                    <a:pt x="1470" y="2623"/>
                    <a:pt x="1834" y="2768"/>
                  </a:cubicBezTo>
                  <a:cubicBezTo>
                    <a:pt x="1649" y="2991"/>
                    <a:pt x="1348" y="3302"/>
                    <a:pt x="993" y="3517"/>
                  </a:cubicBezTo>
                  <a:cubicBezTo>
                    <a:pt x="984" y="3520"/>
                    <a:pt x="977" y="3527"/>
                    <a:pt x="970" y="3530"/>
                  </a:cubicBezTo>
                  <a:cubicBezTo>
                    <a:pt x="818" y="3619"/>
                    <a:pt x="659" y="3689"/>
                    <a:pt x="494" y="3729"/>
                  </a:cubicBezTo>
                  <a:cubicBezTo>
                    <a:pt x="487" y="3726"/>
                    <a:pt x="483" y="3722"/>
                    <a:pt x="483" y="3722"/>
                  </a:cubicBezTo>
                  <a:lnTo>
                    <a:pt x="467" y="3739"/>
                  </a:lnTo>
                  <a:cubicBezTo>
                    <a:pt x="474" y="3746"/>
                    <a:pt x="835" y="4103"/>
                    <a:pt x="1222" y="4338"/>
                  </a:cubicBezTo>
                  <a:cubicBezTo>
                    <a:pt x="1103" y="4547"/>
                    <a:pt x="894" y="4858"/>
                    <a:pt x="579" y="5106"/>
                  </a:cubicBezTo>
                  <a:cubicBezTo>
                    <a:pt x="573" y="5113"/>
                    <a:pt x="563" y="5120"/>
                    <a:pt x="556" y="5126"/>
                  </a:cubicBezTo>
                  <a:cubicBezTo>
                    <a:pt x="397" y="5249"/>
                    <a:pt x="212" y="5358"/>
                    <a:pt x="0" y="5431"/>
                  </a:cubicBezTo>
                  <a:cubicBezTo>
                    <a:pt x="0" y="5431"/>
                    <a:pt x="295" y="5842"/>
                    <a:pt x="924" y="6153"/>
                  </a:cubicBezTo>
                  <a:lnTo>
                    <a:pt x="1212" y="5865"/>
                  </a:lnTo>
                  <a:lnTo>
                    <a:pt x="1119" y="6239"/>
                  </a:lnTo>
                  <a:cubicBezTo>
                    <a:pt x="1133" y="6245"/>
                    <a:pt x="1146" y="6249"/>
                    <a:pt x="1159" y="6256"/>
                  </a:cubicBezTo>
                  <a:lnTo>
                    <a:pt x="1288" y="6153"/>
                  </a:lnTo>
                  <a:lnTo>
                    <a:pt x="1252" y="6289"/>
                  </a:lnTo>
                  <a:cubicBezTo>
                    <a:pt x="1384" y="6338"/>
                    <a:pt x="1527" y="6378"/>
                    <a:pt x="1683" y="6411"/>
                  </a:cubicBezTo>
                  <a:lnTo>
                    <a:pt x="1609" y="7398"/>
                  </a:lnTo>
                  <a:lnTo>
                    <a:pt x="3616" y="7441"/>
                  </a:lnTo>
                  <a:lnTo>
                    <a:pt x="3451" y="6349"/>
                  </a:lnTo>
                  <a:cubicBezTo>
                    <a:pt x="3696" y="6279"/>
                    <a:pt x="3911" y="6190"/>
                    <a:pt x="4099" y="6090"/>
                  </a:cubicBezTo>
                  <a:cubicBezTo>
                    <a:pt x="4056" y="5961"/>
                    <a:pt x="3997" y="5742"/>
                    <a:pt x="3994" y="5726"/>
                  </a:cubicBezTo>
                  <a:lnTo>
                    <a:pt x="3994" y="5726"/>
                  </a:lnTo>
                  <a:lnTo>
                    <a:pt x="4255" y="6001"/>
                  </a:lnTo>
                  <a:lnTo>
                    <a:pt x="4262" y="6001"/>
                  </a:lnTo>
                  <a:cubicBezTo>
                    <a:pt x="4362" y="5938"/>
                    <a:pt x="4454" y="5878"/>
                    <a:pt x="4533" y="5815"/>
                  </a:cubicBezTo>
                  <a:cubicBezTo>
                    <a:pt x="4536" y="5815"/>
                    <a:pt x="4540" y="5812"/>
                    <a:pt x="4540" y="5812"/>
                  </a:cubicBezTo>
                  <a:lnTo>
                    <a:pt x="4408" y="5435"/>
                  </a:lnTo>
                  <a:lnTo>
                    <a:pt x="4666" y="5713"/>
                  </a:lnTo>
                  <a:cubicBezTo>
                    <a:pt x="4666" y="5713"/>
                    <a:pt x="4650" y="5520"/>
                    <a:pt x="4666" y="5520"/>
                  </a:cubicBezTo>
                  <a:cubicBezTo>
                    <a:pt x="4666" y="5520"/>
                    <a:pt x="4666" y="5520"/>
                    <a:pt x="4666" y="5520"/>
                  </a:cubicBezTo>
                  <a:cubicBezTo>
                    <a:pt x="4672" y="5524"/>
                    <a:pt x="4719" y="5577"/>
                    <a:pt x="4759" y="5629"/>
                  </a:cubicBezTo>
                  <a:cubicBezTo>
                    <a:pt x="4927" y="5478"/>
                    <a:pt x="5010" y="5362"/>
                    <a:pt x="5010" y="5362"/>
                  </a:cubicBezTo>
                  <a:cubicBezTo>
                    <a:pt x="5010" y="5362"/>
                    <a:pt x="4851" y="5302"/>
                    <a:pt x="4633" y="5163"/>
                  </a:cubicBezTo>
                  <a:lnTo>
                    <a:pt x="4629" y="5163"/>
                  </a:lnTo>
                  <a:lnTo>
                    <a:pt x="4616" y="5153"/>
                  </a:lnTo>
                  <a:cubicBezTo>
                    <a:pt x="4368" y="4994"/>
                    <a:pt x="4050" y="4735"/>
                    <a:pt x="3795" y="4348"/>
                  </a:cubicBezTo>
                  <a:cubicBezTo>
                    <a:pt x="3795" y="4345"/>
                    <a:pt x="3792" y="4342"/>
                    <a:pt x="3789" y="4338"/>
                  </a:cubicBezTo>
                  <a:cubicBezTo>
                    <a:pt x="4044" y="4203"/>
                    <a:pt x="4322" y="4024"/>
                    <a:pt x="4497" y="3815"/>
                  </a:cubicBezTo>
                  <a:lnTo>
                    <a:pt x="4481" y="3798"/>
                  </a:lnTo>
                  <a:lnTo>
                    <a:pt x="4477" y="3801"/>
                  </a:lnTo>
                  <a:cubicBezTo>
                    <a:pt x="4437" y="3778"/>
                    <a:pt x="4338" y="3716"/>
                    <a:pt x="4192" y="3619"/>
                  </a:cubicBezTo>
                  <a:lnTo>
                    <a:pt x="4189" y="3619"/>
                  </a:lnTo>
                  <a:cubicBezTo>
                    <a:pt x="3894" y="3428"/>
                    <a:pt x="3464" y="3113"/>
                    <a:pt x="3176" y="2748"/>
                  </a:cubicBezTo>
                  <a:cubicBezTo>
                    <a:pt x="3348" y="2669"/>
                    <a:pt x="3523" y="2554"/>
                    <a:pt x="3696" y="2391"/>
                  </a:cubicBezTo>
                  <a:lnTo>
                    <a:pt x="3689" y="2381"/>
                  </a:lnTo>
                  <a:lnTo>
                    <a:pt x="3679" y="2375"/>
                  </a:lnTo>
                  <a:cubicBezTo>
                    <a:pt x="3653" y="2351"/>
                    <a:pt x="3560" y="2275"/>
                    <a:pt x="3437" y="2143"/>
                  </a:cubicBezTo>
                  <a:cubicBezTo>
                    <a:pt x="3431" y="2136"/>
                    <a:pt x="3424" y="2129"/>
                    <a:pt x="3417" y="2123"/>
                  </a:cubicBezTo>
                  <a:cubicBezTo>
                    <a:pt x="3136" y="1819"/>
                    <a:pt x="2709" y="1245"/>
                    <a:pt x="2520" y="434"/>
                  </a:cubicBezTo>
                  <a:lnTo>
                    <a:pt x="2520" y="434"/>
                  </a:lnTo>
                  <a:lnTo>
                    <a:pt x="2666" y="537"/>
                  </a:lnTo>
                  <a:lnTo>
                    <a:pt x="2666" y="537"/>
                  </a:lnTo>
                  <a:lnTo>
                    <a:pt x="2600" y="332"/>
                  </a:lnTo>
                  <a:lnTo>
                    <a:pt x="2772" y="205"/>
                  </a:lnTo>
                  <a:lnTo>
                    <a:pt x="2557" y="205"/>
                  </a:lnTo>
                  <a:lnTo>
                    <a:pt x="2490" y="0"/>
                  </a:ln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2" name="Google Shape;2762;p43"/>
            <p:cNvSpPr/>
            <p:nvPr/>
          </p:nvSpPr>
          <p:spPr>
            <a:xfrm>
              <a:off x="5570093" y="1681568"/>
              <a:ext cx="100780" cy="35288"/>
            </a:xfrm>
            <a:custGeom>
              <a:avLst/>
              <a:gdLst/>
              <a:ahLst/>
              <a:cxnLst/>
              <a:rect l="l" t="t" r="r" b="b"/>
              <a:pathLst>
                <a:path w="2756" h="965" extrusionOk="0">
                  <a:moveTo>
                    <a:pt x="2755" y="0"/>
                  </a:moveTo>
                  <a:cubicBezTo>
                    <a:pt x="2755" y="0"/>
                    <a:pt x="1" y="374"/>
                    <a:pt x="130" y="858"/>
                  </a:cubicBezTo>
                  <a:cubicBezTo>
                    <a:pt x="149" y="932"/>
                    <a:pt x="225" y="964"/>
                    <a:pt x="339" y="964"/>
                  </a:cubicBezTo>
                  <a:cubicBezTo>
                    <a:pt x="966" y="964"/>
                    <a:pt x="2755" y="0"/>
                    <a:pt x="2755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Google Shape;2763;p43"/>
            <p:cNvSpPr/>
            <p:nvPr/>
          </p:nvSpPr>
          <p:spPr>
            <a:xfrm>
              <a:off x="5686341" y="1682994"/>
              <a:ext cx="148793" cy="31229"/>
            </a:xfrm>
            <a:custGeom>
              <a:avLst/>
              <a:gdLst/>
              <a:ahLst/>
              <a:cxnLst/>
              <a:rect l="l" t="t" r="r" b="b"/>
              <a:pathLst>
                <a:path w="4069" h="854" extrusionOk="0">
                  <a:moveTo>
                    <a:pt x="1" y="1"/>
                  </a:moveTo>
                  <a:cubicBezTo>
                    <a:pt x="1" y="1"/>
                    <a:pt x="1" y="1"/>
                    <a:pt x="2" y="1"/>
                  </a:cubicBezTo>
                  <a:lnTo>
                    <a:pt x="2" y="1"/>
                  </a:lnTo>
                  <a:cubicBezTo>
                    <a:pt x="1" y="1"/>
                    <a:pt x="1" y="1"/>
                    <a:pt x="1" y="1"/>
                  </a:cubicBezTo>
                  <a:close/>
                  <a:moveTo>
                    <a:pt x="2" y="1"/>
                  </a:moveTo>
                  <a:lnTo>
                    <a:pt x="2" y="1"/>
                  </a:lnTo>
                  <a:cubicBezTo>
                    <a:pt x="48" y="12"/>
                    <a:pt x="1447" y="854"/>
                    <a:pt x="2559" y="854"/>
                  </a:cubicBezTo>
                  <a:cubicBezTo>
                    <a:pt x="2686" y="854"/>
                    <a:pt x="2808" y="843"/>
                    <a:pt x="2925" y="819"/>
                  </a:cubicBezTo>
                  <a:cubicBezTo>
                    <a:pt x="4068" y="582"/>
                    <a:pt x="64" y="10"/>
                    <a:pt x="2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Google Shape;2764;p43"/>
            <p:cNvSpPr/>
            <p:nvPr/>
          </p:nvSpPr>
          <p:spPr>
            <a:xfrm>
              <a:off x="5627138" y="1649498"/>
              <a:ext cx="49330" cy="28340"/>
            </a:xfrm>
            <a:custGeom>
              <a:avLst/>
              <a:gdLst/>
              <a:ahLst/>
              <a:cxnLst/>
              <a:rect l="l" t="t" r="r" b="b"/>
              <a:pathLst>
                <a:path w="1349" h="775" extrusionOk="0">
                  <a:moveTo>
                    <a:pt x="178" y="0"/>
                  </a:moveTo>
                  <a:cubicBezTo>
                    <a:pt x="156" y="0"/>
                    <a:pt x="140" y="6"/>
                    <a:pt x="130" y="20"/>
                  </a:cubicBezTo>
                  <a:cubicBezTo>
                    <a:pt x="0" y="185"/>
                    <a:pt x="1348" y="775"/>
                    <a:pt x="1348" y="775"/>
                  </a:cubicBezTo>
                  <a:cubicBezTo>
                    <a:pt x="1348" y="775"/>
                    <a:pt x="426" y="0"/>
                    <a:pt x="178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5" name="Google Shape;2765;p43"/>
            <p:cNvSpPr/>
            <p:nvPr/>
          </p:nvSpPr>
          <p:spPr>
            <a:xfrm>
              <a:off x="5677382" y="1650815"/>
              <a:ext cx="51377" cy="25561"/>
            </a:xfrm>
            <a:custGeom>
              <a:avLst/>
              <a:gdLst/>
              <a:ahLst/>
              <a:cxnLst/>
              <a:rect l="l" t="t" r="r" b="b"/>
              <a:pathLst>
                <a:path w="1405" h="699" extrusionOk="0">
                  <a:moveTo>
                    <a:pt x="1041" y="1"/>
                  </a:moveTo>
                  <a:cubicBezTo>
                    <a:pt x="704" y="1"/>
                    <a:pt x="0" y="699"/>
                    <a:pt x="0" y="699"/>
                  </a:cubicBezTo>
                  <a:cubicBezTo>
                    <a:pt x="0" y="699"/>
                    <a:pt x="1405" y="271"/>
                    <a:pt x="1153" y="40"/>
                  </a:cubicBezTo>
                  <a:cubicBezTo>
                    <a:pt x="1123" y="13"/>
                    <a:pt x="1085" y="1"/>
                    <a:pt x="1041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66" name="Google Shape;2766;p43"/>
          <p:cNvSpPr txBox="1"/>
          <p:nvPr/>
        </p:nvSpPr>
        <p:spPr>
          <a:xfrm flipH="1">
            <a:off x="719947" y="2174200"/>
            <a:ext cx="18603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Jupiter is the biggest planet of them all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742" name="Google Shape;2742;p43"/>
          <p:cNvSpPr txBox="1"/>
          <p:nvPr/>
        </p:nvSpPr>
        <p:spPr>
          <a:xfrm flipH="1">
            <a:off x="2619000" y="2174200"/>
            <a:ext cx="6975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chemeClr val="accent3"/>
                </a:solidFill>
                <a:latin typeface="Bahiana"/>
                <a:ea typeface="Bahiana"/>
                <a:cs typeface="Bahiana"/>
                <a:sym typeface="Bahiana"/>
              </a:rPr>
              <a:t>01.</a:t>
            </a:r>
            <a:endParaRPr sz="3300">
              <a:solidFill>
                <a:schemeClr val="accent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767" name="Google Shape;2767;p43"/>
          <p:cNvSpPr txBox="1"/>
          <p:nvPr/>
        </p:nvSpPr>
        <p:spPr>
          <a:xfrm flipH="1">
            <a:off x="719947" y="3383456"/>
            <a:ext cx="18603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Mercury is the closest planet to the Sun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744" name="Google Shape;2744;p43"/>
          <p:cNvSpPr txBox="1"/>
          <p:nvPr/>
        </p:nvSpPr>
        <p:spPr>
          <a:xfrm flipH="1">
            <a:off x="2619000" y="3383456"/>
            <a:ext cx="6975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chemeClr val="accent3"/>
                </a:solidFill>
                <a:latin typeface="Bahiana"/>
                <a:ea typeface="Bahiana"/>
                <a:cs typeface="Bahiana"/>
                <a:sym typeface="Bahiana"/>
              </a:rPr>
              <a:t>02.</a:t>
            </a:r>
            <a:endParaRPr sz="3300">
              <a:solidFill>
                <a:schemeClr val="accent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768" name="Google Shape;2768;p43"/>
          <p:cNvSpPr txBox="1"/>
          <p:nvPr/>
        </p:nvSpPr>
        <p:spPr>
          <a:xfrm>
            <a:off x="6568600" y="2675706"/>
            <a:ext cx="18603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Mars is actually a very cold place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737" name="Google Shape;2737;p43"/>
          <p:cNvSpPr txBox="1"/>
          <p:nvPr/>
        </p:nvSpPr>
        <p:spPr>
          <a:xfrm>
            <a:off x="5832351" y="2675706"/>
            <a:ext cx="6975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chemeClr val="accent3"/>
                </a:solidFill>
                <a:latin typeface="Bahiana"/>
                <a:ea typeface="Bahiana"/>
                <a:cs typeface="Bahiana"/>
                <a:sym typeface="Bahiana"/>
              </a:rPr>
              <a:t>04.</a:t>
            </a:r>
            <a:endParaRPr sz="3300">
              <a:solidFill>
                <a:schemeClr val="accent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769" name="Google Shape;2769;p43"/>
          <p:cNvSpPr txBox="1"/>
          <p:nvPr/>
        </p:nvSpPr>
        <p:spPr>
          <a:xfrm>
            <a:off x="6577500" y="3992113"/>
            <a:ext cx="18603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Saturn is composed of hydrogen and helium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739" name="Google Shape;2739;p43"/>
          <p:cNvSpPr txBox="1"/>
          <p:nvPr/>
        </p:nvSpPr>
        <p:spPr>
          <a:xfrm>
            <a:off x="5841251" y="3992113"/>
            <a:ext cx="6975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chemeClr val="accent3"/>
                </a:solidFill>
                <a:latin typeface="Bahiana"/>
                <a:ea typeface="Bahiana"/>
                <a:cs typeface="Bahiana"/>
                <a:sym typeface="Bahiana"/>
              </a:rPr>
              <a:t>05.</a:t>
            </a:r>
            <a:endParaRPr sz="3300">
              <a:solidFill>
                <a:schemeClr val="accent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770" name="Google Shape;2770;p43"/>
          <p:cNvSpPr txBox="1"/>
          <p:nvPr/>
        </p:nvSpPr>
        <p:spPr>
          <a:xfrm>
            <a:off x="6552150" y="1359300"/>
            <a:ext cx="18603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Venus is the second planet from the Sun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735" name="Google Shape;2735;p43"/>
          <p:cNvSpPr txBox="1"/>
          <p:nvPr/>
        </p:nvSpPr>
        <p:spPr>
          <a:xfrm>
            <a:off x="5815901" y="1359300"/>
            <a:ext cx="6975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chemeClr val="accent3"/>
                </a:solidFill>
                <a:latin typeface="Bahiana"/>
                <a:ea typeface="Bahiana"/>
                <a:cs typeface="Bahiana"/>
                <a:sym typeface="Bahiana"/>
              </a:rPr>
              <a:t>03.</a:t>
            </a:r>
            <a:endParaRPr sz="3300">
              <a:solidFill>
                <a:schemeClr val="accent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grpSp>
        <p:nvGrpSpPr>
          <p:cNvPr id="2771" name="Google Shape;2771;p43"/>
          <p:cNvGrpSpPr/>
          <p:nvPr/>
        </p:nvGrpSpPr>
        <p:grpSpPr>
          <a:xfrm>
            <a:off x="4617388" y="2565736"/>
            <a:ext cx="570675" cy="699357"/>
            <a:chOff x="4763575" y="2235586"/>
            <a:chExt cx="570675" cy="699357"/>
          </a:xfrm>
        </p:grpSpPr>
        <p:grpSp>
          <p:nvGrpSpPr>
            <p:cNvPr id="2772" name="Google Shape;2772;p43"/>
            <p:cNvGrpSpPr/>
            <p:nvPr/>
          </p:nvGrpSpPr>
          <p:grpSpPr>
            <a:xfrm rot="2700000">
              <a:off x="4839017" y="2455973"/>
              <a:ext cx="419792" cy="387265"/>
              <a:chOff x="7570524" y="4218132"/>
              <a:chExt cx="191681" cy="176818"/>
            </a:xfrm>
          </p:grpSpPr>
          <p:sp>
            <p:nvSpPr>
              <p:cNvPr id="2773" name="Google Shape;2773;p43"/>
              <p:cNvSpPr/>
              <p:nvPr/>
            </p:nvSpPr>
            <p:spPr>
              <a:xfrm>
                <a:off x="7570524" y="4218132"/>
                <a:ext cx="186989" cy="176452"/>
              </a:xfrm>
              <a:custGeom>
                <a:avLst/>
                <a:gdLst/>
                <a:ahLst/>
                <a:cxnLst/>
                <a:rect l="l" t="t" r="r" b="b"/>
                <a:pathLst>
                  <a:path w="6655" h="6280" extrusionOk="0">
                    <a:moveTo>
                      <a:pt x="3252" y="1"/>
                    </a:moveTo>
                    <a:cubicBezTo>
                      <a:pt x="2060" y="1"/>
                      <a:pt x="920" y="678"/>
                      <a:pt x="388" y="1830"/>
                    </a:cubicBezTo>
                    <a:cubicBezTo>
                      <a:pt x="1" y="2660"/>
                      <a:pt x="1" y="3624"/>
                      <a:pt x="383" y="4458"/>
                    </a:cubicBezTo>
                    <a:lnTo>
                      <a:pt x="1198" y="5526"/>
                    </a:lnTo>
                    <a:cubicBezTo>
                      <a:pt x="1791" y="6032"/>
                      <a:pt x="2521" y="6280"/>
                      <a:pt x="3247" y="6280"/>
                    </a:cubicBezTo>
                    <a:cubicBezTo>
                      <a:pt x="4136" y="6280"/>
                      <a:pt x="5021" y="5907"/>
                      <a:pt x="5644" y="5183"/>
                    </a:cubicBezTo>
                    <a:cubicBezTo>
                      <a:pt x="6650" y="4009"/>
                      <a:pt x="6654" y="2279"/>
                      <a:pt x="5648" y="1105"/>
                    </a:cubicBezTo>
                    <a:lnTo>
                      <a:pt x="4570" y="289"/>
                    </a:lnTo>
                    <a:cubicBezTo>
                      <a:pt x="4142" y="94"/>
                      <a:pt x="3694" y="1"/>
                      <a:pt x="3252" y="1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4" name="Google Shape;2774;p43"/>
              <p:cNvSpPr/>
              <p:nvPr/>
            </p:nvSpPr>
            <p:spPr>
              <a:xfrm>
                <a:off x="7591176" y="4249179"/>
                <a:ext cx="171029" cy="145770"/>
              </a:xfrm>
              <a:custGeom>
                <a:avLst/>
                <a:gdLst/>
                <a:ahLst/>
                <a:cxnLst/>
                <a:rect l="l" t="t" r="r" b="b"/>
                <a:pathLst>
                  <a:path w="6087" h="5188" extrusionOk="0">
                    <a:moveTo>
                      <a:pt x="4913" y="0"/>
                    </a:moveTo>
                    <a:lnTo>
                      <a:pt x="4813" y="19"/>
                    </a:lnTo>
                    <a:lnTo>
                      <a:pt x="4760" y="100"/>
                    </a:lnTo>
                    <a:cubicBezTo>
                      <a:pt x="5499" y="1669"/>
                      <a:pt x="4823" y="3538"/>
                      <a:pt x="3243" y="4273"/>
                    </a:cubicBezTo>
                    <a:cubicBezTo>
                      <a:pt x="2818" y="4473"/>
                      <a:pt x="2361" y="4570"/>
                      <a:pt x="1907" y="4570"/>
                    </a:cubicBezTo>
                    <a:cubicBezTo>
                      <a:pt x="1231" y="4570"/>
                      <a:pt x="560" y="4354"/>
                      <a:pt x="1" y="3934"/>
                    </a:cubicBezTo>
                    <a:lnTo>
                      <a:pt x="1" y="3934"/>
                    </a:lnTo>
                    <a:cubicBezTo>
                      <a:pt x="620" y="4755"/>
                      <a:pt x="1567" y="5187"/>
                      <a:pt x="2525" y="5187"/>
                    </a:cubicBezTo>
                    <a:cubicBezTo>
                      <a:pt x="3183" y="5187"/>
                      <a:pt x="3847" y="4983"/>
                      <a:pt x="4412" y="4559"/>
                    </a:cubicBezTo>
                    <a:cubicBezTo>
                      <a:pt x="5805" y="3520"/>
                      <a:pt x="6087" y="1550"/>
                      <a:pt x="5041" y="162"/>
                    </a:cubicBezTo>
                    <a:cubicBezTo>
                      <a:pt x="4999" y="110"/>
                      <a:pt x="4956" y="53"/>
                      <a:pt x="4913" y="0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5" name="Google Shape;2775;p43"/>
              <p:cNvSpPr/>
              <p:nvPr/>
            </p:nvSpPr>
            <p:spPr>
              <a:xfrm>
                <a:off x="7581258" y="4226252"/>
                <a:ext cx="147990" cy="147147"/>
              </a:xfrm>
              <a:custGeom>
                <a:avLst/>
                <a:gdLst/>
                <a:ahLst/>
                <a:cxnLst/>
                <a:rect l="l" t="t" r="r" b="b"/>
                <a:pathLst>
                  <a:path w="5267" h="5237" extrusionOk="0">
                    <a:moveTo>
                      <a:pt x="4188" y="0"/>
                    </a:moveTo>
                    <a:cubicBezTo>
                      <a:pt x="4117" y="58"/>
                      <a:pt x="4050" y="125"/>
                      <a:pt x="3983" y="187"/>
                    </a:cubicBezTo>
                    <a:cubicBezTo>
                      <a:pt x="3373" y="788"/>
                      <a:pt x="3034" y="1603"/>
                      <a:pt x="3034" y="2490"/>
                    </a:cubicBezTo>
                    <a:cubicBezTo>
                      <a:pt x="3034" y="2633"/>
                      <a:pt x="2977" y="2771"/>
                      <a:pt x="2872" y="2877"/>
                    </a:cubicBezTo>
                    <a:cubicBezTo>
                      <a:pt x="2770" y="2977"/>
                      <a:pt x="2639" y="3034"/>
                      <a:pt x="2502" y="3034"/>
                    </a:cubicBezTo>
                    <a:cubicBezTo>
                      <a:pt x="2497" y="3034"/>
                      <a:pt x="2491" y="3034"/>
                      <a:pt x="2486" y="3034"/>
                    </a:cubicBezTo>
                    <a:lnTo>
                      <a:pt x="2476" y="3034"/>
                    </a:lnTo>
                    <a:cubicBezTo>
                      <a:pt x="2459" y="3033"/>
                      <a:pt x="2442" y="3033"/>
                      <a:pt x="2425" y="3033"/>
                    </a:cubicBezTo>
                    <a:cubicBezTo>
                      <a:pt x="1595" y="3033"/>
                      <a:pt x="799" y="3360"/>
                      <a:pt x="210" y="3945"/>
                    </a:cubicBezTo>
                    <a:cubicBezTo>
                      <a:pt x="134" y="4017"/>
                      <a:pt x="67" y="4092"/>
                      <a:pt x="1" y="4169"/>
                    </a:cubicBezTo>
                    <a:cubicBezTo>
                      <a:pt x="191" y="4579"/>
                      <a:pt x="473" y="4942"/>
                      <a:pt x="816" y="5237"/>
                    </a:cubicBezTo>
                    <a:cubicBezTo>
                      <a:pt x="897" y="5098"/>
                      <a:pt x="998" y="4970"/>
                      <a:pt x="1117" y="4860"/>
                    </a:cubicBezTo>
                    <a:cubicBezTo>
                      <a:pt x="1462" y="4516"/>
                      <a:pt x="1934" y="4321"/>
                      <a:pt x="2428" y="4321"/>
                    </a:cubicBezTo>
                    <a:cubicBezTo>
                      <a:pt x="2439" y="4321"/>
                      <a:pt x="2451" y="4321"/>
                      <a:pt x="2462" y="4321"/>
                    </a:cubicBezTo>
                    <a:cubicBezTo>
                      <a:pt x="2468" y="4321"/>
                      <a:pt x="2474" y="4321"/>
                      <a:pt x="2479" y="4321"/>
                    </a:cubicBezTo>
                    <a:cubicBezTo>
                      <a:pt x="2964" y="4321"/>
                      <a:pt x="3434" y="4132"/>
                      <a:pt x="3778" y="3792"/>
                    </a:cubicBezTo>
                    <a:lnTo>
                      <a:pt x="3787" y="3782"/>
                    </a:lnTo>
                    <a:cubicBezTo>
                      <a:pt x="4131" y="3439"/>
                      <a:pt x="4327" y="2972"/>
                      <a:pt x="4327" y="2490"/>
                    </a:cubicBezTo>
                    <a:cubicBezTo>
                      <a:pt x="4327" y="1951"/>
                      <a:pt x="4527" y="1460"/>
                      <a:pt x="4890" y="1103"/>
                    </a:cubicBezTo>
                    <a:cubicBezTo>
                      <a:pt x="4956" y="1030"/>
                      <a:pt x="5033" y="969"/>
                      <a:pt x="5113" y="916"/>
                    </a:cubicBezTo>
                    <a:cubicBezTo>
                      <a:pt x="5161" y="878"/>
                      <a:pt x="5214" y="845"/>
                      <a:pt x="5266" y="816"/>
                    </a:cubicBezTo>
                    <a:cubicBezTo>
                      <a:pt x="4970" y="473"/>
                      <a:pt x="4604" y="191"/>
                      <a:pt x="418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76" name="Google Shape;2776;p43"/>
            <p:cNvSpPr/>
            <p:nvPr/>
          </p:nvSpPr>
          <p:spPr>
            <a:xfrm>
              <a:off x="4984230" y="2235586"/>
              <a:ext cx="133377" cy="200779"/>
            </a:xfrm>
            <a:custGeom>
              <a:avLst/>
              <a:gdLst/>
              <a:ahLst/>
              <a:cxnLst/>
              <a:rect l="l" t="t" r="r" b="b"/>
              <a:pathLst>
                <a:path w="3180" h="4787" extrusionOk="0">
                  <a:moveTo>
                    <a:pt x="511" y="2676"/>
                  </a:moveTo>
                  <a:cubicBezTo>
                    <a:pt x="593" y="2676"/>
                    <a:pt x="673" y="2705"/>
                    <a:pt x="749" y="2765"/>
                  </a:cubicBezTo>
                  <a:cubicBezTo>
                    <a:pt x="1116" y="3060"/>
                    <a:pt x="1246" y="3981"/>
                    <a:pt x="1286" y="4401"/>
                  </a:cubicBezTo>
                  <a:lnTo>
                    <a:pt x="1286" y="4447"/>
                  </a:lnTo>
                  <a:cubicBezTo>
                    <a:pt x="881" y="4010"/>
                    <a:pt x="159" y="3136"/>
                    <a:pt x="269" y="2801"/>
                  </a:cubicBezTo>
                  <a:cubicBezTo>
                    <a:pt x="289" y="2739"/>
                    <a:pt x="341" y="2699"/>
                    <a:pt x="434" y="2682"/>
                  </a:cubicBezTo>
                  <a:cubicBezTo>
                    <a:pt x="461" y="2679"/>
                    <a:pt x="484" y="2676"/>
                    <a:pt x="511" y="2676"/>
                  </a:cubicBezTo>
                  <a:close/>
                  <a:moveTo>
                    <a:pt x="2567" y="2484"/>
                  </a:moveTo>
                  <a:cubicBezTo>
                    <a:pt x="2649" y="2484"/>
                    <a:pt x="2733" y="2511"/>
                    <a:pt x="2822" y="2560"/>
                  </a:cubicBezTo>
                  <a:cubicBezTo>
                    <a:pt x="2971" y="2642"/>
                    <a:pt x="3044" y="2745"/>
                    <a:pt x="3047" y="2875"/>
                  </a:cubicBezTo>
                  <a:cubicBezTo>
                    <a:pt x="3060" y="3421"/>
                    <a:pt x="1868" y="4246"/>
                    <a:pt x="1494" y="4493"/>
                  </a:cubicBezTo>
                  <a:cubicBezTo>
                    <a:pt x="1570" y="4076"/>
                    <a:pt x="1842" y="2792"/>
                    <a:pt x="2375" y="2530"/>
                  </a:cubicBezTo>
                  <a:cubicBezTo>
                    <a:pt x="2438" y="2500"/>
                    <a:pt x="2501" y="2484"/>
                    <a:pt x="2567" y="2484"/>
                  </a:cubicBezTo>
                  <a:close/>
                  <a:moveTo>
                    <a:pt x="1331" y="1"/>
                  </a:moveTo>
                  <a:cubicBezTo>
                    <a:pt x="1282" y="1"/>
                    <a:pt x="1234" y="32"/>
                    <a:pt x="1235" y="96"/>
                  </a:cubicBezTo>
                  <a:cubicBezTo>
                    <a:pt x="1249" y="1262"/>
                    <a:pt x="1262" y="2424"/>
                    <a:pt x="1275" y="3590"/>
                  </a:cubicBezTo>
                  <a:cubicBezTo>
                    <a:pt x="1186" y="3219"/>
                    <a:pt x="1047" y="2852"/>
                    <a:pt x="821" y="2673"/>
                  </a:cubicBezTo>
                  <a:cubicBezTo>
                    <a:pt x="725" y="2597"/>
                    <a:pt x="620" y="2558"/>
                    <a:pt x="506" y="2558"/>
                  </a:cubicBezTo>
                  <a:cubicBezTo>
                    <a:pt x="476" y="2558"/>
                    <a:pt x="446" y="2561"/>
                    <a:pt x="414" y="2566"/>
                  </a:cubicBezTo>
                  <a:cubicBezTo>
                    <a:pt x="242" y="2600"/>
                    <a:pt x="179" y="2693"/>
                    <a:pt x="153" y="2765"/>
                  </a:cubicBezTo>
                  <a:cubicBezTo>
                    <a:pt x="0" y="3242"/>
                    <a:pt x="1060" y="4388"/>
                    <a:pt x="1286" y="4623"/>
                  </a:cubicBezTo>
                  <a:cubicBezTo>
                    <a:pt x="1286" y="4646"/>
                    <a:pt x="1289" y="4669"/>
                    <a:pt x="1289" y="4689"/>
                  </a:cubicBezTo>
                  <a:cubicBezTo>
                    <a:pt x="1289" y="4754"/>
                    <a:pt x="1338" y="4786"/>
                    <a:pt x="1388" y="4786"/>
                  </a:cubicBezTo>
                  <a:cubicBezTo>
                    <a:pt x="1437" y="4786"/>
                    <a:pt x="1486" y="4754"/>
                    <a:pt x="1484" y="4689"/>
                  </a:cubicBezTo>
                  <a:lnTo>
                    <a:pt x="1484" y="4640"/>
                  </a:lnTo>
                  <a:cubicBezTo>
                    <a:pt x="1749" y="4470"/>
                    <a:pt x="3179" y="3533"/>
                    <a:pt x="3166" y="2871"/>
                  </a:cubicBezTo>
                  <a:cubicBezTo>
                    <a:pt x="3163" y="2699"/>
                    <a:pt x="3067" y="2560"/>
                    <a:pt x="2881" y="2454"/>
                  </a:cubicBezTo>
                  <a:cubicBezTo>
                    <a:pt x="2774" y="2395"/>
                    <a:pt x="2669" y="2366"/>
                    <a:pt x="2567" y="2366"/>
                  </a:cubicBezTo>
                  <a:cubicBezTo>
                    <a:pt x="2484" y="2366"/>
                    <a:pt x="2404" y="2385"/>
                    <a:pt x="2325" y="2424"/>
                  </a:cubicBezTo>
                  <a:cubicBezTo>
                    <a:pt x="1885" y="2639"/>
                    <a:pt x="1616" y="3431"/>
                    <a:pt x="1477" y="4001"/>
                  </a:cubicBezTo>
                  <a:cubicBezTo>
                    <a:pt x="1461" y="2699"/>
                    <a:pt x="1448" y="1398"/>
                    <a:pt x="1431" y="96"/>
                  </a:cubicBezTo>
                  <a:cubicBezTo>
                    <a:pt x="1431" y="33"/>
                    <a:pt x="1381" y="1"/>
                    <a:pt x="133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43"/>
            <p:cNvSpPr/>
            <p:nvPr/>
          </p:nvSpPr>
          <p:spPr>
            <a:xfrm>
              <a:off x="4984235" y="2412345"/>
              <a:ext cx="114629" cy="51044"/>
            </a:xfrm>
            <a:custGeom>
              <a:avLst/>
              <a:gdLst/>
              <a:ahLst/>
              <a:cxnLst/>
              <a:rect l="l" t="t" r="r" b="b"/>
              <a:pathLst>
                <a:path w="2733" h="1217" extrusionOk="0">
                  <a:moveTo>
                    <a:pt x="1312" y="1"/>
                  </a:moveTo>
                  <a:cubicBezTo>
                    <a:pt x="579" y="1"/>
                    <a:pt x="1" y="193"/>
                    <a:pt x="1" y="193"/>
                  </a:cubicBezTo>
                  <a:lnTo>
                    <a:pt x="186" y="1216"/>
                  </a:lnTo>
                  <a:lnTo>
                    <a:pt x="2640" y="1216"/>
                  </a:lnTo>
                  <a:lnTo>
                    <a:pt x="2733" y="305"/>
                  </a:lnTo>
                  <a:cubicBezTo>
                    <a:pt x="2266" y="73"/>
                    <a:pt x="1760" y="1"/>
                    <a:pt x="131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78" name="Google Shape;2778;p43"/>
          <p:cNvGrpSpPr/>
          <p:nvPr/>
        </p:nvGrpSpPr>
        <p:grpSpPr>
          <a:xfrm>
            <a:off x="4067793" y="3194220"/>
            <a:ext cx="412073" cy="625199"/>
            <a:chOff x="4215434" y="2226536"/>
            <a:chExt cx="373018" cy="565944"/>
          </a:xfrm>
        </p:grpSpPr>
        <p:grpSp>
          <p:nvGrpSpPr>
            <p:cNvPr id="2779" name="Google Shape;2779;p43"/>
            <p:cNvGrpSpPr/>
            <p:nvPr/>
          </p:nvGrpSpPr>
          <p:grpSpPr>
            <a:xfrm>
              <a:off x="4215434" y="2445017"/>
              <a:ext cx="373018" cy="347463"/>
              <a:chOff x="7684066" y="4400204"/>
              <a:chExt cx="189349" cy="176368"/>
            </a:xfrm>
          </p:grpSpPr>
          <p:sp>
            <p:nvSpPr>
              <p:cNvPr id="2780" name="Google Shape;2780;p43"/>
              <p:cNvSpPr/>
              <p:nvPr/>
            </p:nvSpPr>
            <p:spPr>
              <a:xfrm>
                <a:off x="7684713" y="4400204"/>
                <a:ext cx="177183" cy="176368"/>
              </a:xfrm>
              <a:custGeom>
                <a:avLst/>
                <a:gdLst/>
                <a:ahLst/>
                <a:cxnLst/>
                <a:rect l="l" t="t" r="r" b="b"/>
                <a:pathLst>
                  <a:path w="6306" h="6277" extrusionOk="0">
                    <a:moveTo>
                      <a:pt x="3154" y="1"/>
                    </a:moveTo>
                    <a:cubicBezTo>
                      <a:pt x="1413" y="1"/>
                      <a:pt x="0" y="1403"/>
                      <a:pt x="0" y="3138"/>
                    </a:cubicBezTo>
                    <a:cubicBezTo>
                      <a:pt x="0" y="4870"/>
                      <a:pt x="1413" y="6277"/>
                      <a:pt x="3154" y="6277"/>
                    </a:cubicBezTo>
                    <a:cubicBezTo>
                      <a:pt x="4893" y="6277"/>
                      <a:pt x="6306" y="4874"/>
                      <a:pt x="6306" y="3138"/>
                    </a:cubicBezTo>
                    <a:cubicBezTo>
                      <a:pt x="6306" y="1407"/>
                      <a:pt x="4893" y="1"/>
                      <a:pt x="3154" y="1"/>
                    </a:cubicBezTo>
                    <a:close/>
                  </a:path>
                </a:pathLst>
              </a:custGeom>
              <a:solidFill>
                <a:srgbClr val="F2E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1" name="Google Shape;2781;p43"/>
              <p:cNvSpPr/>
              <p:nvPr/>
            </p:nvSpPr>
            <p:spPr>
              <a:xfrm>
                <a:off x="7702667" y="4418158"/>
                <a:ext cx="170749" cy="158414"/>
              </a:xfrm>
              <a:custGeom>
                <a:avLst/>
                <a:gdLst/>
                <a:ahLst/>
                <a:cxnLst/>
                <a:rect l="l" t="t" r="r" b="b"/>
                <a:pathLst>
                  <a:path w="6077" h="5638" extrusionOk="0">
                    <a:moveTo>
                      <a:pt x="4417" y="0"/>
                    </a:moveTo>
                    <a:lnTo>
                      <a:pt x="4417" y="0"/>
                    </a:lnTo>
                    <a:cubicBezTo>
                      <a:pt x="5471" y="1378"/>
                      <a:pt x="5199" y="3348"/>
                      <a:pt x="3811" y="4398"/>
                    </a:cubicBezTo>
                    <a:cubicBezTo>
                      <a:pt x="3249" y="4822"/>
                      <a:pt x="2578" y="5034"/>
                      <a:pt x="1906" y="5034"/>
                    </a:cubicBezTo>
                    <a:cubicBezTo>
                      <a:pt x="1235" y="5034"/>
                      <a:pt x="564" y="4822"/>
                      <a:pt x="1" y="4398"/>
                    </a:cubicBezTo>
                    <a:lnTo>
                      <a:pt x="1" y="4398"/>
                    </a:lnTo>
                    <a:cubicBezTo>
                      <a:pt x="622" y="5210"/>
                      <a:pt x="1563" y="5638"/>
                      <a:pt x="2514" y="5638"/>
                    </a:cubicBezTo>
                    <a:cubicBezTo>
                      <a:pt x="3178" y="5638"/>
                      <a:pt x="3847" y="5430"/>
                      <a:pt x="4417" y="4999"/>
                    </a:cubicBezTo>
                    <a:cubicBezTo>
                      <a:pt x="5805" y="3954"/>
                      <a:pt x="6077" y="1984"/>
                      <a:pt x="5022" y="601"/>
                    </a:cubicBezTo>
                    <a:cubicBezTo>
                      <a:pt x="4851" y="377"/>
                      <a:pt x="4646" y="172"/>
                      <a:pt x="4417" y="0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2" name="Google Shape;2782;p43"/>
              <p:cNvSpPr/>
              <p:nvPr/>
            </p:nvSpPr>
            <p:spPr>
              <a:xfrm>
                <a:off x="7837479" y="4470279"/>
                <a:ext cx="25091" cy="36218"/>
              </a:xfrm>
              <a:custGeom>
                <a:avLst/>
                <a:gdLst/>
                <a:ahLst/>
                <a:cxnLst/>
                <a:rect l="l" t="t" r="r" b="b"/>
                <a:pathLst>
                  <a:path w="893" h="1289" extrusionOk="0">
                    <a:moveTo>
                      <a:pt x="258" y="1"/>
                    </a:moveTo>
                    <a:lnTo>
                      <a:pt x="258" y="38"/>
                    </a:lnTo>
                    <a:lnTo>
                      <a:pt x="0" y="1288"/>
                    </a:lnTo>
                    <a:lnTo>
                      <a:pt x="801" y="1288"/>
                    </a:lnTo>
                    <a:cubicBezTo>
                      <a:pt x="893" y="864"/>
                      <a:pt x="893" y="425"/>
                      <a:pt x="801" y="1"/>
                    </a:cubicBez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3" name="Google Shape;2783;p43"/>
              <p:cNvSpPr/>
              <p:nvPr/>
            </p:nvSpPr>
            <p:spPr>
              <a:xfrm>
                <a:off x="7684066" y="4470279"/>
                <a:ext cx="160830" cy="36218"/>
              </a:xfrm>
              <a:custGeom>
                <a:avLst/>
                <a:gdLst/>
                <a:ahLst/>
                <a:cxnLst/>
                <a:rect l="l" t="t" r="r" b="b"/>
                <a:pathLst>
                  <a:path w="5724" h="1289" extrusionOk="0">
                    <a:moveTo>
                      <a:pt x="91" y="1"/>
                    </a:moveTo>
                    <a:cubicBezTo>
                      <a:pt x="0" y="425"/>
                      <a:pt x="0" y="864"/>
                      <a:pt x="91" y="1288"/>
                    </a:cubicBezTo>
                    <a:lnTo>
                      <a:pt x="5460" y="1288"/>
                    </a:lnTo>
                    <a:cubicBezTo>
                      <a:pt x="5632" y="892"/>
                      <a:pt x="5723" y="468"/>
                      <a:pt x="5718" y="38"/>
                    </a:cubicBezTo>
                    <a:cubicBezTo>
                      <a:pt x="5723" y="29"/>
                      <a:pt x="5718" y="14"/>
                      <a:pt x="5718" y="1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84" name="Google Shape;2784;p43"/>
            <p:cNvGrpSpPr/>
            <p:nvPr/>
          </p:nvGrpSpPr>
          <p:grpSpPr>
            <a:xfrm>
              <a:off x="4335255" y="2226536"/>
              <a:ext cx="133377" cy="227803"/>
              <a:chOff x="4984230" y="2235586"/>
              <a:chExt cx="133377" cy="227803"/>
            </a:xfrm>
          </p:grpSpPr>
          <p:sp>
            <p:nvSpPr>
              <p:cNvPr id="2785" name="Google Shape;2785;p43"/>
              <p:cNvSpPr/>
              <p:nvPr/>
            </p:nvSpPr>
            <p:spPr>
              <a:xfrm>
                <a:off x="4984230" y="2235586"/>
                <a:ext cx="133377" cy="200779"/>
              </a:xfrm>
              <a:custGeom>
                <a:avLst/>
                <a:gdLst/>
                <a:ahLst/>
                <a:cxnLst/>
                <a:rect l="l" t="t" r="r" b="b"/>
                <a:pathLst>
                  <a:path w="3180" h="4787" extrusionOk="0">
                    <a:moveTo>
                      <a:pt x="511" y="2676"/>
                    </a:moveTo>
                    <a:cubicBezTo>
                      <a:pt x="593" y="2676"/>
                      <a:pt x="673" y="2705"/>
                      <a:pt x="749" y="2765"/>
                    </a:cubicBezTo>
                    <a:cubicBezTo>
                      <a:pt x="1116" y="3060"/>
                      <a:pt x="1246" y="3981"/>
                      <a:pt x="1286" y="4401"/>
                    </a:cubicBezTo>
                    <a:lnTo>
                      <a:pt x="1286" y="4447"/>
                    </a:lnTo>
                    <a:cubicBezTo>
                      <a:pt x="881" y="4010"/>
                      <a:pt x="159" y="3136"/>
                      <a:pt x="269" y="2801"/>
                    </a:cubicBezTo>
                    <a:cubicBezTo>
                      <a:pt x="289" y="2739"/>
                      <a:pt x="341" y="2699"/>
                      <a:pt x="434" y="2682"/>
                    </a:cubicBezTo>
                    <a:cubicBezTo>
                      <a:pt x="461" y="2679"/>
                      <a:pt x="484" y="2676"/>
                      <a:pt x="511" y="2676"/>
                    </a:cubicBezTo>
                    <a:close/>
                    <a:moveTo>
                      <a:pt x="2567" y="2484"/>
                    </a:moveTo>
                    <a:cubicBezTo>
                      <a:pt x="2649" y="2484"/>
                      <a:pt x="2733" y="2511"/>
                      <a:pt x="2822" y="2560"/>
                    </a:cubicBezTo>
                    <a:cubicBezTo>
                      <a:pt x="2971" y="2642"/>
                      <a:pt x="3044" y="2745"/>
                      <a:pt x="3047" y="2875"/>
                    </a:cubicBezTo>
                    <a:cubicBezTo>
                      <a:pt x="3060" y="3421"/>
                      <a:pt x="1868" y="4246"/>
                      <a:pt x="1494" y="4493"/>
                    </a:cubicBezTo>
                    <a:cubicBezTo>
                      <a:pt x="1570" y="4076"/>
                      <a:pt x="1842" y="2792"/>
                      <a:pt x="2375" y="2530"/>
                    </a:cubicBezTo>
                    <a:cubicBezTo>
                      <a:pt x="2438" y="2500"/>
                      <a:pt x="2501" y="2484"/>
                      <a:pt x="2567" y="2484"/>
                    </a:cubicBezTo>
                    <a:close/>
                    <a:moveTo>
                      <a:pt x="1331" y="1"/>
                    </a:moveTo>
                    <a:cubicBezTo>
                      <a:pt x="1282" y="1"/>
                      <a:pt x="1234" y="32"/>
                      <a:pt x="1235" y="96"/>
                    </a:cubicBezTo>
                    <a:cubicBezTo>
                      <a:pt x="1249" y="1262"/>
                      <a:pt x="1262" y="2424"/>
                      <a:pt x="1275" y="3590"/>
                    </a:cubicBezTo>
                    <a:cubicBezTo>
                      <a:pt x="1186" y="3219"/>
                      <a:pt x="1047" y="2852"/>
                      <a:pt x="821" y="2673"/>
                    </a:cubicBezTo>
                    <a:cubicBezTo>
                      <a:pt x="725" y="2597"/>
                      <a:pt x="620" y="2558"/>
                      <a:pt x="506" y="2558"/>
                    </a:cubicBezTo>
                    <a:cubicBezTo>
                      <a:pt x="476" y="2558"/>
                      <a:pt x="446" y="2561"/>
                      <a:pt x="414" y="2566"/>
                    </a:cubicBezTo>
                    <a:cubicBezTo>
                      <a:pt x="242" y="2600"/>
                      <a:pt x="179" y="2693"/>
                      <a:pt x="153" y="2765"/>
                    </a:cubicBezTo>
                    <a:cubicBezTo>
                      <a:pt x="0" y="3242"/>
                      <a:pt x="1060" y="4388"/>
                      <a:pt x="1286" y="4623"/>
                    </a:cubicBezTo>
                    <a:cubicBezTo>
                      <a:pt x="1286" y="4646"/>
                      <a:pt x="1289" y="4669"/>
                      <a:pt x="1289" y="4689"/>
                    </a:cubicBezTo>
                    <a:cubicBezTo>
                      <a:pt x="1289" y="4754"/>
                      <a:pt x="1338" y="4786"/>
                      <a:pt x="1388" y="4786"/>
                    </a:cubicBezTo>
                    <a:cubicBezTo>
                      <a:pt x="1437" y="4786"/>
                      <a:pt x="1486" y="4754"/>
                      <a:pt x="1484" y="4689"/>
                    </a:cubicBezTo>
                    <a:lnTo>
                      <a:pt x="1484" y="4640"/>
                    </a:lnTo>
                    <a:cubicBezTo>
                      <a:pt x="1749" y="4470"/>
                      <a:pt x="3179" y="3533"/>
                      <a:pt x="3166" y="2871"/>
                    </a:cubicBezTo>
                    <a:cubicBezTo>
                      <a:pt x="3163" y="2699"/>
                      <a:pt x="3067" y="2560"/>
                      <a:pt x="2881" y="2454"/>
                    </a:cubicBezTo>
                    <a:cubicBezTo>
                      <a:pt x="2774" y="2395"/>
                      <a:pt x="2669" y="2366"/>
                      <a:pt x="2567" y="2366"/>
                    </a:cubicBezTo>
                    <a:cubicBezTo>
                      <a:pt x="2484" y="2366"/>
                      <a:pt x="2404" y="2385"/>
                      <a:pt x="2325" y="2424"/>
                    </a:cubicBezTo>
                    <a:cubicBezTo>
                      <a:pt x="1885" y="2639"/>
                      <a:pt x="1616" y="3431"/>
                      <a:pt x="1477" y="4001"/>
                    </a:cubicBezTo>
                    <a:cubicBezTo>
                      <a:pt x="1461" y="2699"/>
                      <a:pt x="1448" y="1398"/>
                      <a:pt x="1431" y="96"/>
                    </a:cubicBezTo>
                    <a:cubicBezTo>
                      <a:pt x="1431" y="33"/>
                      <a:pt x="1381" y="1"/>
                      <a:pt x="133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6" name="Google Shape;2786;p43"/>
              <p:cNvSpPr/>
              <p:nvPr/>
            </p:nvSpPr>
            <p:spPr>
              <a:xfrm>
                <a:off x="4984235" y="2412345"/>
                <a:ext cx="114629" cy="51044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1217" extrusionOk="0">
                    <a:moveTo>
                      <a:pt x="1312" y="1"/>
                    </a:moveTo>
                    <a:cubicBezTo>
                      <a:pt x="579" y="1"/>
                      <a:pt x="1" y="193"/>
                      <a:pt x="1" y="193"/>
                    </a:cubicBezTo>
                    <a:lnTo>
                      <a:pt x="186" y="1216"/>
                    </a:lnTo>
                    <a:lnTo>
                      <a:pt x="2640" y="1216"/>
                    </a:lnTo>
                    <a:lnTo>
                      <a:pt x="2733" y="305"/>
                    </a:lnTo>
                    <a:cubicBezTo>
                      <a:pt x="2266" y="73"/>
                      <a:pt x="1760" y="1"/>
                      <a:pt x="131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787" name="Google Shape;2787;p43"/>
          <p:cNvGrpSpPr/>
          <p:nvPr/>
        </p:nvGrpSpPr>
        <p:grpSpPr>
          <a:xfrm>
            <a:off x="4249078" y="2009043"/>
            <a:ext cx="393208" cy="572705"/>
            <a:chOff x="3039154" y="1854261"/>
            <a:chExt cx="352305" cy="513085"/>
          </a:xfrm>
        </p:grpSpPr>
        <p:grpSp>
          <p:nvGrpSpPr>
            <p:cNvPr id="2788" name="Google Shape;2788;p43"/>
            <p:cNvGrpSpPr/>
            <p:nvPr/>
          </p:nvGrpSpPr>
          <p:grpSpPr>
            <a:xfrm>
              <a:off x="3039154" y="2058115"/>
              <a:ext cx="352305" cy="309230"/>
              <a:chOff x="6988144" y="4458088"/>
              <a:chExt cx="204128" cy="179150"/>
            </a:xfrm>
          </p:grpSpPr>
          <p:sp>
            <p:nvSpPr>
              <p:cNvPr id="2789" name="Google Shape;2789;p43"/>
              <p:cNvSpPr/>
              <p:nvPr/>
            </p:nvSpPr>
            <p:spPr>
              <a:xfrm>
                <a:off x="7000338" y="4458088"/>
                <a:ext cx="179740" cy="179065"/>
              </a:xfrm>
              <a:custGeom>
                <a:avLst/>
                <a:gdLst/>
                <a:ahLst/>
                <a:cxnLst/>
                <a:rect l="l" t="t" r="r" b="b"/>
                <a:pathLst>
                  <a:path w="6397" h="6373" extrusionOk="0">
                    <a:moveTo>
                      <a:pt x="3196" y="1"/>
                    </a:moveTo>
                    <a:cubicBezTo>
                      <a:pt x="1431" y="1"/>
                      <a:pt x="0" y="1427"/>
                      <a:pt x="0" y="3187"/>
                    </a:cubicBezTo>
                    <a:cubicBezTo>
                      <a:pt x="0" y="4947"/>
                      <a:pt x="1431" y="6373"/>
                      <a:pt x="3196" y="6373"/>
                    </a:cubicBezTo>
                    <a:cubicBezTo>
                      <a:pt x="4966" y="6373"/>
                      <a:pt x="6397" y="4947"/>
                      <a:pt x="6397" y="3187"/>
                    </a:cubicBezTo>
                    <a:cubicBezTo>
                      <a:pt x="6397" y="1427"/>
                      <a:pt x="4966" y="1"/>
                      <a:pt x="3196" y="1"/>
                    </a:cubicBezTo>
                    <a:close/>
                  </a:path>
                </a:pathLst>
              </a:custGeom>
              <a:solidFill>
                <a:srgbClr val="F2E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0" name="Google Shape;2790;p43"/>
              <p:cNvSpPr/>
              <p:nvPr/>
            </p:nvSpPr>
            <p:spPr>
              <a:xfrm>
                <a:off x="7018573" y="4476324"/>
                <a:ext cx="173305" cy="160886"/>
              </a:xfrm>
              <a:custGeom>
                <a:avLst/>
                <a:gdLst/>
                <a:ahLst/>
                <a:cxnLst/>
                <a:rect l="l" t="t" r="r" b="b"/>
                <a:pathLst>
                  <a:path w="6168" h="5726" extrusionOk="0">
                    <a:moveTo>
                      <a:pt x="4484" y="1"/>
                    </a:moveTo>
                    <a:cubicBezTo>
                      <a:pt x="5547" y="1403"/>
                      <a:pt x="5270" y="3401"/>
                      <a:pt x="3864" y="4465"/>
                    </a:cubicBezTo>
                    <a:cubicBezTo>
                      <a:pt x="3291" y="4894"/>
                      <a:pt x="2610" y="5109"/>
                      <a:pt x="1930" y="5109"/>
                    </a:cubicBezTo>
                    <a:cubicBezTo>
                      <a:pt x="1250" y="5109"/>
                      <a:pt x="570" y="4894"/>
                      <a:pt x="0" y="4465"/>
                    </a:cubicBezTo>
                    <a:lnTo>
                      <a:pt x="0" y="4465"/>
                    </a:lnTo>
                    <a:cubicBezTo>
                      <a:pt x="630" y="5291"/>
                      <a:pt x="1585" y="5725"/>
                      <a:pt x="2552" y="5725"/>
                    </a:cubicBezTo>
                    <a:cubicBezTo>
                      <a:pt x="3225" y="5725"/>
                      <a:pt x="3904" y="5515"/>
                      <a:pt x="4484" y="5081"/>
                    </a:cubicBezTo>
                    <a:cubicBezTo>
                      <a:pt x="5891" y="4016"/>
                      <a:pt x="6168" y="2019"/>
                      <a:pt x="5099" y="617"/>
                    </a:cubicBezTo>
                    <a:cubicBezTo>
                      <a:pt x="4922" y="382"/>
                      <a:pt x="4717" y="177"/>
                      <a:pt x="4484" y="1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1" name="Google Shape;2791;p43"/>
              <p:cNvSpPr/>
              <p:nvPr/>
            </p:nvSpPr>
            <p:spPr>
              <a:xfrm>
                <a:off x="7077943" y="4585005"/>
                <a:ext cx="24529" cy="24445"/>
              </a:xfrm>
              <a:custGeom>
                <a:avLst/>
                <a:gdLst/>
                <a:ahLst/>
                <a:cxnLst/>
                <a:rect l="l" t="t" r="r" b="b"/>
                <a:pathLst>
                  <a:path w="873" h="870" extrusionOk="0">
                    <a:moveTo>
                      <a:pt x="434" y="0"/>
                    </a:moveTo>
                    <a:cubicBezTo>
                      <a:pt x="196" y="0"/>
                      <a:pt x="0" y="196"/>
                      <a:pt x="0" y="434"/>
                    </a:cubicBezTo>
                    <a:cubicBezTo>
                      <a:pt x="0" y="678"/>
                      <a:pt x="196" y="869"/>
                      <a:pt x="434" y="869"/>
                    </a:cubicBezTo>
                    <a:cubicBezTo>
                      <a:pt x="678" y="869"/>
                      <a:pt x="873" y="673"/>
                      <a:pt x="873" y="434"/>
                    </a:cubicBezTo>
                    <a:cubicBezTo>
                      <a:pt x="873" y="196"/>
                      <a:pt x="678" y="0"/>
                      <a:pt x="434" y="0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2" name="Google Shape;2792;p43"/>
              <p:cNvSpPr/>
              <p:nvPr/>
            </p:nvSpPr>
            <p:spPr>
              <a:xfrm>
                <a:off x="7084125" y="4608326"/>
                <a:ext cx="12194" cy="28912"/>
              </a:xfrm>
              <a:custGeom>
                <a:avLst/>
                <a:gdLst/>
                <a:ahLst/>
                <a:cxnLst/>
                <a:rect l="l" t="t" r="r" b="b"/>
                <a:pathLst>
                  <a:path w="434" h="1029" extrusionOk="0">
                    <a:moveTo>
                      <a:pt x="0" y="0"/>
                    </a:moveTo>
                    <a:lnTo>
                      <a:pt x="0" y="1021"/>
                    </a:lnTo>
                    <a:cubicBezTo>
                      <a:pt x="72" y="1026"/>
                      <a:pt x="144" y="1028"/>
                      <a:pt x="217" y="1028"/>
                    </a:cubicBezTo>
                    <a:cubicBezTo>
                      <a:pt x="290" y="1028"/>
                      <a:pt x="362" y="1026"/>
                      <a:pt x="434" y="1021"/>
                    </a:cubicBezTo>
                    <a:lnTo>
                      <a:pt x="434" y="0"/>
                    </a:ln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3" name="Google Shape;2793;p43"/>
              <p:cNvSpPr/>
              <p:nvPr/>
            </p:nvSpPr>
            <p:spPr>
              <a:xfrm>
                <a:off x="6988144" y="4535441"/>
                <a:ext cx="204128" cy="24417"/>
              </a:xfrm>
              <a:custGeom>
                <a:avLst/>
                <a:gdLst/>
                <a:ahLst/>
                <a:cxnLst/>
                <a:rect l="l" t="t" r="r" b="b"/>
                <a:pathLst>
                  <a:path w="7265" h="869" extrusionOk="0">
                    <a:moveTo>
                      <a:pt x="434" y="1"/>
                    </a:moveTo>
                    <a:cubicBezTo>
                      <a:pt x="201" y="5"/>
                      <a:pt x="15" y="191"/>
                      <a:pt x="5" y="424"/>
                    </a:cubicBezTo>
                    <a:cubicBezTo>
                      <a:pt x="1" y="663"/>
                      <a:pt x="192" y="864"/>
                      <a:pt x="434" y="868"/>
                    </a:cubicBezTo>
                    <a:lnTo>
                      <a:pt x="6831" y="868"/>
                    </a:lnTo>
                    <a:cubicBezTo>
                      <a:pt x="7064" y="864"/>
                      <a:pt x="7251" y="677"/>
                      <a:pt x="7255" y="444"/>
                    </a:cubicBezTo>
                    <a:cubicBezTo>
                      <a:pt x="7264" y="205"/>
                      <a:pt x="7073" y="5"/>
                      <a:pt x="6831" y="1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94" name="Google Shape;2794;p43"/>
            <p:cNvGrpSpPr/>
            <p:nvPr/>
          </p:nvGrpSpPr>
          <p:grpSpPr>
            <a:xfrm>
              <a:off x="3157655" y="1854261"/>
              <a:ext cx="133377" cy="227803"/>
              <a:chOff x="4984230" y="2235586"/>
              <a:chExt cx="133377" cy="227803"/>
            </a:xfrm>
          </p:grpSpPr>
          <p:sp>
            <p:nvSpPr>
              <p:cNvPr id="2795" name="Google Shape;2795;p43"/>
              <p:cNvSpPr/>
              <p:nvPr/>
            </p:nvSpPr>
            <p:spPr>
              <a:xfrm>
                <a:off x="4984230" y="2235586"/>
                <a:ext cx="133377" cy="200779"/>
              </a:xfrm>
              <a:custGeom>
                <a:avLst/>
                <a:gdLst/>
                <a:ahLst/>
                <a:cxnLst/>
                <a:rect l="l" t="t" r="r" b="b"/>
                <a:pathLst>
                  <a:path w="3180" h="4787" extrusionOk="0">
                    <a:moveTo>
                      <a:pt x="511" y="2676"/>
                    </a:moveTo>
                    <a:cubicBezTo>
                      <a:pt x="593" y="2676"/>
                      <a:pt x="673" y="2705"/>
                      <a:pt x="749" y="2765"/>
                    </a:cubicBezTo>
                    <a:cubicBezTo>
                      <a:pt x="1116" y="3060"/>
                      <a:pt x="1246" y="3981"/>
                      <a:pt x="1286" y="4401"/>
                    </a:cubicBezTo>
                    <a:lnTo>
                      <a:pt x="1286" y="4447"/>
                    </a:lnTo>
                    <a:cubicBezTo>
                      <a:pt x="881" y="4010"/>
                      <a:pt x="159" y="3136"/>
                      <a:pt x="269" y="2801"/>
                    </a:cubicBezTo>
                    <a:cubicBezTo>
                      <a:pt x="289" y="2739"/>
                      <a:pt x="341" y="2699"/>
                      <a:pt x="434" y="2682"/>
                    </a:cubicBezTo>
                    <a:cubicBezTo>
                      <a:pt x="461" y="2679"/>
                      <a:pt x="484" y="2676"/>
                      <a:pt x="511" y="2676"/>
                    </a:cubicBezTo>
                    <a:close/>
                    <a:moveTo>
                      <a:pt x="2567" y="2484"/>
                    </a:moveTo>
                    <a:cubicBezTo>
                      <a:pt x="2649" y="2484"/>
                      <a:pt x="2733" y="2511"/>
                      <a:pt x="2822" y="2560"/>
                    </a:cubicBezTo>
                    <a:cubicBezTo>
                      <a:pt x="2971" y="2642"/>
                      <a:pt x="3044" y="2745"/>
                      <a:pt x="3047" y="2875"/>
                    </a:cubicBezTo>
                    <a:cubicBezTo>
                      <a:pt x="3060" y="3421"/>
                      <a:pt x="1868" y="4246"/>
                      <a:pt x="1494" y="4493"/>
                    </a:cubicBezTo>
                    <a:cubicBezTo>
                      <a:pt x="1570" y="4076"/>
                      <a:pt x="1842" y="2792"/>
                      <a:pt x="2375" y="2530"/>
                    </a:cubicBezTo>
                    <a:cubicBezTo>
                      <a:pt x="2438" y="2500"/>
                      <a:pt x="2501" y="2484"/>
                      <a:pt x="2567" y="2484"/>
                    </a:cubicBezTo>
                    <a:close/>
                    <a:moveTo>
                      <a:pt x="1331" y="1"/>
                    </a:moveTo>
                    <a:cubicBezTo>
                      <a:pt x="1282" y="1"/>
                      <a:pt x="1234" y="32"/>
                      <a:pt x="1235" y="96"/>
                    </a:cubicBezTo>
                    <a:cubicBezTo>
                      <a:pt x="1249" y="1262"/>
                      <a:pt x="1262" y="2424"/>
                      <a:pt x="1275" y="3590"/>
                    </a:cubicBezTo>
                    <a:cubicBezTo>
                      <a:pt x="1186" y="3219"/>
                      <a:pt x="1047" y="2852"/>
                      <a:pt x="821" y="2673"/>
                    </a:cubicBezTo>
                    <a:cubicBezTo>
                      <a:pt x="725" y="2597"/>
                      <a:pt x="620" y="2558"/>
                      <a:pt x="506" y="2558"/>
                    </a:cubicBezTo>
                    <a:cubicBezTo>
                      <a:pt x="476" y="2558"/>
                      <a:pt x="446" y="2561"/>
                      <a:pt x="414" y="2566"/>
                    </a:cubicBezTo>
                    <a:cubicBezTo>
                      <a:pt x="242" y="2600"/>
                      <a:pt x="179" y="2693"/>
                      <a:pt x="153" y="2765"/>
                    </a:cubicBezTo>
                    <a:cubicBezTo>
                      <a:pt x="0" y="3242"/>
                      <a:pt x="1060" y="4388"/>
                      <a:pt x="1286" y="4623"/>
                    </a:cubicBezTo>
                    <a:cubicBezTo>
                      <a:pt x="1286" y="4646"/>
                      <a:pt x="1289" y="4669"/>
                      <a:pt x="1289" y="4689"/>
                    </a:cubicBezTo>
                    <a:cubicBezTo>
                      <a:pt x="1289" y="4754"/>
                      <a:pt x="1338" y="4786"/>
                      <a:pt x="1388" y="4786"/>
                    </a:cubicBezTo>
                    <a:cubicBezTo>
                      <a:pt x="1437" y="4786"/>
                      <a:pt x="1486" y="4754"/>
                      <a:pt x="1484" y="4689"/>
                    </a:cubicBezTo>
                    <a:lnTo>
                      <a:pt x="1484" y="4640"/>
                    </a:lnTo>
                    <a:cubicBezTo>
                      <a:pt x="1749" y="4470"/>
                      <a:pt x="3179" y="3533"/>
                      <a:pt x="3166" y="2871"/>
                    </a:cubicBezTo>
                    <a:cubicBezTo>
                      <a:pt x="3163" y="2699"/>
                      <a:pt x="3067" y="2560"/>
                      <a:pt x="2881" y="2454"/>
                    </a:cubicBezTo>
                    <a:cubicBezTo>
                      <a:pt x="2774" y="2395"/>
                      <a:pt x="2669" y="2366"/>
                      <a:pt x="2567" y="2366"/>
                    </a:cubicBezTo>
                    <a:cubicBezTo>
                      <a:pt x="2484" y="2366"/>
                      <a:pt x="2404" y="2385"/>
                      <a:pt x="2325" y="2424"/>
                    </a:cubicBezTo>
                    <a:cubicBezTo>
                      <a:pt x="1885" y="2639"/>
                      <a:pt x="1616" y="3431"/>
                      <a:pt x="1477" y="4001"/>
                    </a:cubicBezTo>
                    <a:cubicBezTo>
                      <a:pt x="1461" y="2699"/>
                      <a:pt x="1448" y="1398"/>
                      <a:pt x="1431" y="96"/>
                    </a:cubicBezTo>
                    <a:cubicBezTo>
                      <a:pt x="1431" y="33"/>
                      <a:pt x="1381" y="1"/>
                      <a:pt x="133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6" name="Google Shape;2796;p43"/>
              <p:cNvSpPr/>
              <p:nvPr/>
            </p:nvSpPr>
            <p:spPr>
              <a:xfrm>
                <a:off x="4984235" y="2412345"/>
                <a:ext cx="114629" cy="51044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1217" extrusionOk="0">
                    <a:moveTo>
                      <a:pt x="1312" y="1"/>
                    </a:moveTo>
                    <a:cubicBezTo>
                      <a:pt x="579" y="1"/>
                      <a:pt x="1" y="193"/>
                      <a:pt x="1" y="193"/>
                    </a:cubicBezTo>
                    <a:lnTo>
                      <a:pt x="186" y="1216"/>
                    </a:lnTo>
                    <a:lnTo>
                      <a:pt x="2640" y="1216"/>
                    </a:lnTo>
                    <a:lnTo>
                      <a:pt x="2733" y="305"/>
                    </a:lnTo>
                    <a:cubicBezTo>
                      <a:pt x="2266" y="73"/>
                      <a:pt x="1760" y="1"/>
                      <a:pt x="131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1" name="Google Shape;2801;p44" title="Gráfico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71675" y="930187"/>
            <a:ext cx="3109599" cy="3283124"/>
          </a:xfrm>
          <a:prstGeom prst="rect">
            <a:avLst/>
          </a:prstGeom>
          <a:noFill/>
          <a:ln>
            <a:noFill/>
          </a:ln>
        </p:spPr>
      </p:pic>
      <p:sp>
        <p:nvSpPr>
          <p:cNvPr id="2802" name="Google Shape;2802;p4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sp>
        <p:nvSpPr>
          <p:cNvPr id="2803" name="Google Shape;2803;p44"/>
          <p:cNvSpPr txBox="1"/>
          <p:nvPr/>
        </p:nvSpPr>
        <p:spPr>
          <a:xfrm>
            <a:off x="5911900" y="1927077"/>
            <a:ext cx="913500" cy="4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>
                <a:solidFill>
                  <a:srgbClr val="144055"/>
                </a:solidFill>
                <a:latin typeface="Bahiana"/>
                <a:ea typeface="Bahiana"/>
                <a:cs typeface="Bahiana"/>
                <a:sym typeface="Bahiana"/>
              </a:rPr>
              <a:t>30%</a:t>
            </a:r>
            <a:endParaRPr sz="2500">
              <a:solidFill>
                <a:srgbClr val="144055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grpSp>
        <p:nvGrpSpPr>
          <p:cNvPr id="2804" name="Google Shape;2804;p44"/>
          <p:cNvGrpSpPr/>
          <p:nvPr/>
        </p:nvGrpSpPr>
        <p:grpSpPr>
          <a:xfrm>
            <a:off x="6359336" y="-322140"/>
            <a:ext cx="1397700" cy="1664272"/>
            <a:chOff x="6477016" y="-354403"/>
            <a:chExt cx="1397700" cy="1664272"/>
          </a:xfrm>
        </p:grpSpPr>
        <p:sp>
          <p:nvSpPr>
            <p:cNvPr id="2805" name="Google Shape;2805;p44"/>
            <p:cNvSpPr/>
            <p:nvPr/>
          </p:nvSpPr>
          <p:spPr>
            <a:xfrm>
              <a:off x="7099200" y="-354403"/>
              <a:ext cx="75525" cy="1495294"/>
            </a:xfrm>
            <a:custGeom>
              <a:avLst/>
              <a:gdLst/>
              <a:ahLst/>
              <a:cxnLst/>
              <a:rect l="l" t="t" r="r" b="b"/>
              <a:pathLst>
                <a:path w="498" h="7160" extrusionOk="0">
                  <a:moveTo>
                    <a:pt x="448" y="1"/>
                  </a:moveTo>
                  <a:lnTo>
                    <a:pt x="365" y="14"/>
                  </a:lnTo>
                  <a:cubicBezTo>
                    <a:pt x="229" y="123"/>
                    <a:pt x="0" y="5511"/>
                    <a:pt x="335" y="7160"/>
                  </a:cubicBezTo>
                  <a:lnTo>
                    <a:pt x="497" y="7127"/>
                  </a:lnTo>
                  <a:cubicBezTo>
                    <a:pt x="143" y="5395"/>
                    <a:pt x="454" y="265"/>
                    <a:pt x="494" y="100"/>
                  </a:cubicBezTo>
                  <a:lnTo>
                    <a:pt x="418" y="77"/>
                  </a:lnTo>
                  <a:lnTo>
                    <a:pt x="448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44"/>
            <p:cNvSpPr/>
            <p:nvPr/>
          </p:nvSpPr>
          <p:spPr>
            <a:xfrm>
              <a:off x="6477016" y="763190"/>
              <a:ext cx="694079" cy="546680"/>
            </a:xfrm>
            <a:custGeom>
              <a:avLst/>
              <a:gdLst/>
              <a:ahLst/>
              <a:cxnLst/>
              <a:rect l="l" t="t" r="r" b="b"/>
              <a:pathLst>
                <a:path w="4577" h="3605" extrusionOk="0">
                  <a:moveTo>
                    <a:pt x="703" y="0"/>
                  </a:moveTo>
                  <a:cubicBezTo>
                    <a:pt x="678" y="0"/>
                    <a:pt x="654" y="1"/>
                    <a:pt x="630" y="1"/>
                  </a:cubicBezTo>
                  <a:cubicBezTo>
                    <a:pt x="1" y="1594"/>
                    <a:pt x="471" y="3211"/>
                    <a:pt x="1302" y="3604"/>
                  </a:cubicBezTo>
                  <a:cubicBezTo>
                    <a:pt x="1302" y="3604"/>
                    <a:pt x="1322" y="3605"/>
                    <a:pt x="1359" y="3605"/>
                  </a:cubicBezTo>
                  <a:cubicBezTo>
                    <a:pt x="1672" y="3605"/>
                    <a:pt x="3221" y="3546"/>
                    <a:pt x="4517" y="2442"/>
                  </a:cubicBezTo>
                  <a:cubicBezTo>
                    <a:pt x="4576" y="2393"/>
                    <a:pt x="2816" y="0"/>
                    <a:pt x="703" y="0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44"/>
            <p:cNvSpPr/>
            <p:nvPr/>
          </p:nvSpPr>
          <p:spPr>
            <a:xfrm>
              <a:off x="7126803" y="790030"/>
              <a:ext cx="747913" cy="503613"/>
            </a:xfrm>
            <a:custGeom>
              <a:avLst/>
              <a:gdLst/>
              <a:ahLst/>
              <a:cxnLst/>
              <a:rect l="l" t="t" r="r" b="b"/>
              <a:pathLst>
                <a:path w="4932" h="3321" extrusionOk="0">
                  <a:moveTo>
                    <a:pt x="3526" y="1"/>
                  </a:moveTo>
                  <a:cubicBezTo>
                    <a:pt x="1793" y="1"/>
                    <a:pt x="0" y="2152"/>
                    <a:pt x="0" y="2152"/>
                  </a:cubicBezTo>
                  <a:cubicBezTo>
                    <a:pt x="1018" y="3156"/>
                    <a:pt x="2390" y="3321"/>
                    <a:pt x="3180" y="3321"/>
                  </a:cubicBezTo>
                  <a:cubicBezTo>
                    <a:pt x="3565" y="3321"/>
                    <a:pt x="3812" y="3282"/>
                    <a:pt x="3812" y="3282"/>
                  </a:cubicBezTo>
                  <a:cubicBezTo>
                    <a:pt x="3812" y="3282"/>
                    <a:pt x="4932" y="1427"/>
                    <a:pt x="4140" y="99"/>
                  </a:cubicBezTo>
                  <a:cubicBezTo>
                    <a:pt x="3939" y="31"/>
                    <a:pt x="3733" y="1"/>
                    <a:pt x="3526" y="1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44"/>
            <p:cNvSpPr/>
            <p:nvPr/>
          </p:nvSpPr>
          <p:spPr>
            <a:xfrm>
              <a:off x="6709028" y="1133499"/>
              <a:ext cx="417934" cy="146337"/>
            </a:xfrm>
            <a:custGeom>
              <a:avLst/>
              <a:gdLst/>
              <a:ahLst/>
              <a:cxnLst/>
              <a:rect l="l" t="t" r="r" b="b"/>
              <a:pathLst>
                <a:path w="2756" h="965" extrusionOk="0">
                  <a:moveTo>
                    <a:pt x="2755" y="0"/>
                  </a:moveTo>
                  <a:cubicBezTo>
                    <a:pt x="2755" y="0"/>
                    <a:pt x="1" y="374"/>
                    <a:pt x="130" y="858"/>
                  </a:cubicBezTo>
                  <a:cubicBezTo>
                    <a:pt x="149" y="932"/>
                    <a:pt x="225" y="964"/>
                    <a:pt x="339" y="964"/>
                  </a:cubicBezTo>
                  <a:cubicBezTo>
                    <a:pt x="966" y="964"/>
                    <a:pt x="2755" y="0"/>
                    <a:pt x="2755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44"/>
            <p:cNvSpPr/>
            <p:nvPr/>
          </p:nvSpPr>
          <p:spPr>
            <a:xfrm>
              <a:off x="7191099" y="1139413"/>
              <a:ext cx="617044" cy="129505"/>
            </a:xfrm>
            <a:custGeom>
              <a:avLst/>
              <a:gdLst/>
              <a:ahLst/>
              <a:cxnLst/>
              <a:rect l="l" t="t" r="r" b="b"/>
              <a:pathLst>
                <a:path w="4069" h="854" extrusionOk="0">
                  <a:moveTo>
                    <a:pt x="1" y="1"/>
                  </a:moveTo>
                  <a:cubicBezTo>
                    <a:pt x="1" y="1"/>
                    <a:pt x="1" y="1"/>
                    <a:pt x="2" y="1"/>
                  </a:cubicBezTo>
                  <a:lnTo>
                    <a:pt x="2" y="1"/>
                  </a:lnTo>
                  <a:cubicBezTo>
                    <a:pt x="1" y="1"/>
                    <a:pt x="1" y="1"/>
                    <a:pt x="1" y="1"/>
                  </a:cubicBezTo>
                  <a:close/>
                  <a:moveTo>
                    <a:pt x="2" y="1"/>
                  </a:moveTo>
                  <a:lnTo>
                    <a:pt x="2" y="1"/>
                  </a:lnTo>
                  <a:cubicBezTo>
                    <a:pt x="48" y="12"/>
                    <a:pt x="1447" y="854"/>
                    <a:pt x="2559" y="854"/>
                  </a:cubicBezTo>
                  <a:cubicBezTo>
                    <a:pt x="2686" y="854"/>
                    <a:pt x="2808" y="843"/>
                    <a:pt x="2925" y="819"/>
                  </a:cubicBezTo>
                  <a:cubicBezTo>
                    <a:pt x="4068" y="582"/>
                    <a:pt x="64" y="10"/>
                    <a:pt x="2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44"/>
            <p:cNvSpPr/>
            <p:nvPr/>
          </p:nvSpPr>
          <p:spPr>
            <a:xfrm>
              <a:off x="6945590" y="1000509"/>
              <a:ext cx="204569" cy="117525"/>
            </a:xfrm>
            <a:custGeom>
              <a:avLst/>
              <a:gdLst/>
              <a:ahLst/>
              <a:cxnLst/>
              <a:rect l="l" t="t" r="r" b="b"/>
              <a:pathLst>
                <a:path w="1349" h="775" extrusionOk="0">
                  <a:moveTo>
                    <a:pt x="178" y="0"/>
                  </a:moveTo>
                  <a:cubicBezTo>
                    <a:pt x="156" y="0"/>
                    <a:pt x="140" y="6"/>
                    <a:pt x="130" y="20"/>
                  </a:cubicBezTo>
                  <a:cubicBezTo>
                    <a:pt x="0" y="185"/>
                    <a:pt x="1348" y="775"/>
                    <a:pt x="1348" y="775"/>
                  </a:cubicBezTo>
                  <a:cubicBezTo>
                    <a:pt x="1348" y="775"/>
                    <a:pt x="426" y="0"/>
                    <a:pt x="178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44"/>
            <p:cNvSpPr/>
            <p:nvPr/>
          </p:nvSpPr>
          <p:spPr>
            <a:xfrm>
              <a:off x="7153947" y="1005968"/>
              <a:ext cx="213061" cy="106000"/>
            </a:xfrm>
            <a:custGeom>
              <a:avLst/>
              <a:gdLst/>
              <a:ahLst/>
              <a:cxnLst/>
              <a:rect l="l" t="t" r="r" b="b"/>
              <a:pathLst>
                <a:path w="1405" h="699" extrusionOk="0">
                  <a:moveTo>
                    <a:pt x="1041" y="1"/>
                  </a:moveTo>
                  <a:cubicBezTo>
                    <a:pt x="704" y="1"/>
                    <a:pt x="0" y="699"/>
                    <a:pt x="0" y="699"/>
                  </a:cubicBezTo>
                  <a:cubicBezTo>
                    <a:pt x="0" y="699"/>
                    <a:pt x="1405" y="271"/>
                    <a:pt x="1153" y="40"/>
                  </a:cubicBezTo>
                  <a:cubicBezTo>
                    <a:pt x="1123" y="13"/>
                    <a:pt x="1085" y="1"/>
                    <a:pt x="1041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12" name="Google Shape;2812;p44"/>
          <p:cNvSpPr txBox="1"/>
          <p:nvPr/>
        </p:nvSpPr>
        <p:spPr>
          <a:xfrm>
            <a:off x="1072606" y="1816938"/>
            <a:ext cx="1897800" cy="7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Neptune is the fourth-largest planet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813" name="Google Shape;2813;p44"/>
          <p:cNvSpPr txBox="1"/>
          <p:nvPr/>
        </p:nvSpPr>
        <p:spPr>
          <a:xfrm>
            <a:off x="1072606" y="1413288"/>
            <a:ext cx="189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TECHNOLOGY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814" name="Google Shape;2814;p44"/>
          <p:cNvSpPr/>
          <p:nvPr/>
        </p:nvSpPr>
        <p:spPr>
          <a:xfrm>
            <a:off x="722804" y="1600938"/>
            <a:ext cx="197400" cy="19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5" name="Google Shape;2815;p44"/>
          <p:cNvSpPr txBox="1"/>
          <p:nvPr/>
        </p:nvSpPr>
        <p:spPr>
          <a:xfrm>
            <a:off x="3278856" y="1816938"/>
            <a:ext cx="1897800" cy="7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Saturn is composed of hydrogen and helium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816" name="Google Shape;2816;p44"/>
          <p:cNvSpPr txBox="1"/>
          <p:nvPr/>
        </p:nvSpPr>
        <p:spPr>
          <a:xfrm>
            <a:off x="3278856" y="1413288"/>
            <a:ext cx="189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Music equipment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817" name="Google Shape;2817;p44"/>
          <p:cNvSpPr/>
          <p:nvPr/>
        </p:nvSpPr>
        <p:spPr>
          <a:xfrm>
            <a:off x="2929054" y="1600938"/>
            <a:ext cx="197400" cy="197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8" name="Google Shape;2818;p44"/>
          <p:cNvSpPr txBox="1"/>
          <p:nvPr/>
        </p:nvSpPr>
        <p:spPr>
          <a:xfrm>
            <a:off x="1072606" y="2984688"/>
            <a:ext cx="1897800" cy="7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Jupiter is the biggest planet of them all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819" name="Google Shape;2819;p44"/>
          <p:cNvSpPr txBox="1"/>
          <p:nvPr/>
        </p:nvSpPr>
        <p:spPr>
          <a:xfrm>
            <a:off x="1072606" y="2581038"/>
            <a:ext cx="189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books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820" name="Google Shape;2820;p44"/>
          <p:cNvSpPr/>
          <p:nvPr/>
        </p:nvSpPr>
        <p:spPr>
          <a:xfrm>
            <a:off x="722804" y="2768688"/>
            <a:ext cx="197400" cy="197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1" name="Google Shape;2821;p44"/>
          <p:cNvSpPr txBox="1"/>
          <p:nvPr/>
        </p:nvSpPr>
        <p:spPr>
          <a:xfrm>
            <a:off x="3278856" y="2984688"/>
            <a:ext cx="1897800" cy="7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Venus is the second planet from the Sun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822" name="Google Shape;2822;p44"/>
          <p:cNvSpPr txBox="1"/>
          <p:nvPr/>
        </p:nvSpPr>
        <p:spPr>
          <a:xfrm>
            <a:off x="3278856" y="2581038"/>
            <a:ext cx="189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toys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823" name="Google Shape;2823;p44"/>
          <p:cNvSpPr/>
          <p:nvPr/>
        </p:nvSpPr>
        <p:spPr>
          <a:xfrm>
            <a:off x="2929054" y="2768688"/>
            <a:ext cx="197400" cy="197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4" name="Google Shape;2824;p44"/>
          <p:cNvSpPr txBox="1"/>
          <p:nvPr/>
        </p:nvSpPr>
        <p:spPr>
          <a:xfrm>
            <a:off x="720000" y="4040275"/>
            <a:ext cx="7704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Follow the link in the graph to modify its data and then paste the new one here.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Dosis"/>
                <a:ea typeface="Dosis"/>
                <a:cs typeface="Dosis"/>
                <a:sym typeface="Dosi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 more info, click here</a:t>
            </a:r>
            <a:endParaRPr sz="1200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825" name="Google Shape;2825;p44"/>
          <p:cNvSpPr txBox="1"/>
          <p:nvPr/>
        </p:nvSpPr>
        <p:spPr>
          <a:xfrm>
            <a:off x="7165500" y="1728877"/>
            <a:ext cx="913500" cy="4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>
                <a:solidFill>
                  <a:srgbClr val="144055"/>
                </a:solidFill>
                <a:latin typeface="Bahiana"/>
                <a:ea typeface="Bahiana"/>
                <a:cs typeface="Bahiana"/>
                <a:sym typeface="Bahiana"/>
              </a:rPr>
              <a:t>25%</a:t>
            </a:r>
            <a:endParaRPr sz="2500">
              <a:solidFill>
                <a:srgbClr val="144055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826" name="Google Shape;2826;p44"/>
          <p:cNvSpPr txBox="1"/>
          <p:nvPr/>
        </p:nvSpPr>
        <p:spPr>
          <a:xfrm>
            <a:off x="7165500" y="2835027"/>
            <a:ext cx="913500" cy="4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>
                <a:solidFill>
                  <a:srgbClr val="144055"/>
                </a:solidFill>
                <a:latin typeface="Bahiana"/>
                <a:ea typeface="Bahiana"/>
                <a:cs typeface="Bahiana"/>
                <a:sym typeface="Bahiana"/>
              </a:rPr>
              <a:t>20%</a:t>
            </a:r>
            <a:endParaRPr sz="2500">
              <a:solidFill>
                <a:srgbClr val="144055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827" name="Google Shape;2827;p44"/>
          <p:cNvSpPr txBox="1"/>
          <p:nvPr/>
        </p:nvSpPr>
        <p:spPr>
          <a:xfrm>
            <a:off x="6054775" y="3130277"/>
            <a:ext cx="913500" cy="4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>
                <a:solidFill>
                  <a:srgbClr val="144055"/>
                </a:solidFill>
                <a:latin typeface="Bahiana"/>
                <a:ea typeface="Bahiana"/>
                <a:cs typeface="Bahiana"/>
                <a:sym typeface="Bahiana"/>
              </a:rPr>
              <a:t>15%</a:t>
            </a:r>
            <a:endParaRPr sz="2500">
              <a:solidFill>
                <a:srgbClr val="144055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2" name="Google Shape;2832;p4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sp>
        <p:nvSpPr>
          <p:cNvPr id="2833" name="Google Shape;2833;p45"/>
          <p:cNvSpPr/>
          <p:nvPr/>
        </p:nvSpPr>
        <p:spPr>
          <a:xfrm>
            <a:off x="720000" y="1243275"/>
            <a:ext cx="1665300" cy="1665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34" name="Google Shape;2834;p45"/>
          <p:cNvGrpSpPr/>
          <p:nvPr/>
        </p:nvGrpSpPr>
        <p:grpSpPr>
          <a:xfrm>
            <a:off x="1070765" y="1310035"/>
            <a:ext cx="963765" cy="1598535"/>
            <a:chOff x="812401" y="1356327"/>
            <a:chExt cx="803138" cy="1332113"/>
          </a:xfrm>
        </p:grpSpPr>
        <p:sp>
          <p:nvSpPr>
            <p:cNvPr id="2835" name="Google Shape;2835;p45"/>
            <p:cNvSpPr/>
            <p:nvPr/>
          </p:nvSpPr>
          <p:spPr>
            <a:xfrm>
              <a:off x="925361" y="2605694"/>
              <a:ext cx="12382" cy="38708"/>
            </a:xfrm>
            <a:custGeom>
              <a:avLst/>
              <a:gdLst/>
              <a:ahLst/>
              <a:cxnLst/>
              <a:rect l="l" t="t" r="r" b="b"/>
              <a:pathLst>
                <a:path w="309" h="966" extrusionOk="0">
                  <a:moveTo>
                    <a:pt x="94" y="1"/>
                  </a:moveTo>
                  <a:cubicBezTo>
                    <a:pt x="47" y="1"/>
                    <a:pt x="0" y="38"/>
                    <a:pt x="20" y="96"/>
                  </a:cubicBezTo>
                  <a:cubicBezTo>
                    <a:pt x="67" y="235"/>
                    <a:pt x="99" y="378"/>
                    <a:pt x="119" y="526"/>
                  </a:cubicBezTo>
                  <a:cubicBezTo>
                    <a:pt x="142" y="646"/>
                    <a:pt x="153" y="769"/>
                    <a:pt x="153" y="891"/>
                  </a:cubicBezTo>
                  <a:cubicBezTo>
                    <a:pt x="153" y="941"/>
                    <a:pt x="192" y="966"/>
                    <a:pt x="231" y="966"/>
                  </a:cubicBezTo>
                  <a:cubicBezTo>
                    <a:pt x="270" y="966"/>
                    <a:pt x="309" y="941"/>
                    <a:pt x="309" y="891"/>
                  </a:cubicBezTo>
                  <a:cubicBezTo>
                    <a:pt x="309" y="792"/>
                    <a:pt x="301" y="692"/>
                    <a:pt x="289" y="593"/>
                  </a:cubicBezTo>
                  <a:cubicBezTo>
                    <a:pt x="266" y="411"/>
                    <a:pt x="226" y="228"/>
                    <a:pt x="169" y="53"/>
                  </a:cubicBezTo>
                  <a:cubicBezTo>
                    <a:pt x="156" y="17"/>
                    <a:pt x="125" y="1"/>
                    <a:pt x="94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Google Shape;2836;p45"/>
            <p:cNvSpPr/>
            <p:nvPr/>
          </p:nvSpPr>
          <p:spPr>
            <a:xfrm>
              <a:off x="941349" y="2613268"/>
              <a:ext cx="13223" cy="46641"/>
            </a:xfrm>
            <a:custGeom>
              <a:avLst/>
              <a:gdLst/>
              <a:ahLst/>
              <a:cxnLst/>
              <a:rect l="l" t="t" r="r" b="b"/>
              <a:pathLst>
                <a:path w="330" h="1164" extrusionOk="0">
                  <a:moveTo>
                    <a:pt x="94" y="1"/>
                  </a:moveTo>
                  <a:cubicBezTo>
                    <a:pt x="47" y="1"/>
                    <a:pt x="1" y="38"/>
                    <a:pt x="18" y="96"/>
                  </a:cubicBezTo>
                  <a:cubicBezTo>
                    <a:pt x="61" y="228"/>
                    <a:pt x="98" y="361"/>
                    <a:pt x="121" y="493"/>
                  </a:cubicBezTo>
                  <a:cubicBezTo>
                    <a:pt x="157" y="689"/>
                    <a:pt x="174" y="887"/>
                    <a:pt x="171" y="1089"/>
                  </a:cubicBezTo>
                  <a:cubicBezTo>
                    <a:pt x="171" y="1139"/>
                    <a:pt x="210" y="1164"/>
                    <a:pt x="249" y="1164"/>
                  </a:cubicBezTo>
                  <a:cubicBezTo>
                    <a:pt x="288" y="1164"/>
                    <a:pt x="327" y="1139"/>
                    <a:pt x="327" y="1089"/>
                  </a:cubicBezTo>
                  <a:cubicBezTo>
                    <a:pt x="330" y="910"/>
                    <a:pt x="316" y="735"/>
                    <a:pt x="290" y="560"/>
                  </a:cubicBezTo>
                  <a:cubicBezTo>
                    <a:pt x="264" y="391"/>
                    <a:pt x="224" y="222"/>
                    <a:pt x="171" y="56"/>
                  </a:cubicBezTo>
                  <a:cubicBezTo>
                    <a:pt x="158" y="17"/>
                    <a:pt x="126" y="1"/>
                    <a:pt x="94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7" name="Google Shape;2837;p45"/>
            <p:cNvSpPr/>
            <p:nvPr/>
          </p:nvSpPr>
          <p:spPr>
            <a:xfrm>
              <a:off x="965953" y="2620200"/>
              <a:ext cx="7333" cy="47563"/>
            </a:xfrm>
            <a:custGeom>
              <a:avLst/>
              <a:gdLst/>
              <a:ahLst/>
              <a:cxnLst/>
              <a:rect l="l" t="t" r="r" b="b"/>
              <a:pathLst>
                <a:path w="183" h="1187" extrusionOk="0">
                  <a:moveTo>
                    <a:pt x="96" y="1"/>
                  </a:moveTo>
                  <a:cubicBezTo>
                    <a:pt x="57" y="1"/>
                    <a:pt x="19" y="26"/>
                    <a:pt x="20" y="75"/>
                  </a:cubicBezTo>
                  <a:cubicBezTo>
                    <a:pt x="24" y="228"/>
                    <a:pt x="27" y="377"/>
                    <a:pt x="24" y="526"/>
                  </a:cubicBezTo>
                  <a:cubicBezTo>
                    <a:pt x="24" y="721"/>
                    <a:pt x="17" y="916"/>
                    <a:pt x="4" y="1112"/>
                  </a:cubicBezTo>
                  <a:cubicBezTo>
                    <a:pt x="0" y="1161"/>
                    <a:pt x="38" y="1186"/>
                    <a:pt x="77" y="1186"/>
                  </a:cubicBezTo>
                  <a:cubicBezTo>
                    <a:pt x="116" y="1186"/>
                    <a:pt x="156" y="1161"/>
                    <a:pt x="159" y="1112"/>
                  </a:cubicBezTo>
                  <a:cubicBezTo>
                    <a:pt x="170" y="936"/>
                    <a:pt x="176" y="760"/>
                    <a:pt x="176" y="586"/>
                  </a:cubicBezTo>
                  <a:cubicBezTo>
                    <a:pt x="182" y="416"/>
                    <a:pt x="179" y="248"/>
                    <a:pt x="176" y="75"/>
                  </a:cubicBezTo>
                  <a:cubicBezTo>
                    <a:pt x="175" y="26"/>
                    <a:pt x="135" y="1"/>
                    <a:pt x="96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Google Shape;2838;p45"/>
            <p:cNvSpPr/>
            <p:nvPr/>
          </p:nvSpPr>
          <p:spPr>
            <a:xfrm>
              <a:off x="976572" y="2627252"/>
              <a:ext cx="11260" cy="53493"/>
            </a:xfrm>
            <a:custGeom>
              <a:avLst/>
              <a:gdLst/>
              <a:ahLst/>
              <a:cxnLst/>
              <a:rect l="l" t="t" r="r" b="b"/>
              <a:pathLst>
                <a:path w="281" h="1335" extrusionOk="0">
                  <a:moveTo>
                    <a:pt x="77" y="0"/>
                  </a:moveTo>
                  <a:cubicBezTo>
                    <a:pt x="38" y="0"/>
                    <a:pt x="1" y="25"/>
                    <a:pt x="4" y="75"/>
                  </a:cubicBezTo>
                  <a:cubicBezTo>
                    <a:pt x="17" y="204"/>
                    <a:pt x="30" y="333"/>
                    <a:pt x="44" y="462"/>
                  </a:cubicBezTo>
                  <a:cubicBezTo>
                    <a:pt x="70" y="731"/>
                    <a:pt x="93" y="995"/>
                    <a:pt x="120" y="1260"/>
                  </a:cubicBezTo>
                  <a:cubicBezTo>
                    <a:pt x="125" y="1310"/>
                    <a:pt x="166" y="1334"/>
                    <a:pt x="205" y="1334"/>
                  </a:cubicBezTo>
                  <a:cubicBezTo>
                    <a:pt x="244" y="1334"/>
                    <a:pt x="280" y="1310"/>
                    <a:pt x="275" y="1260"/>
                  </a:cubicBezTo>
                  <a:cubicBezTo>
                    <a:pt x="252" y="1015"/>
                    <a:pt x="229" y="770"/>
                    <a:pt x="203" y="525"/>
                  </a:cubicBezTo>
                  <a:cubicBezTo>
                    <a:pt x="189" y="376"/>
                    <a:pt x="176" y="227"/>
                    <a:pt x="160" y="75"/>
                  </a:cubicBezTo>
                  <a:cubicBezTo>
                    <a:pt x="156" y="25"/>
                    <a:pt x="116" y="0"/>
                    <a:pt x="77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Google Shape;2839;p45"/>
            <p:cNvSpPr/>
            <p:nvPr/>
          </p:nvSpPr>
          <p:spPr>
            <a:xfrm>
              <a:off x="994844" y="2631460"/>
              <a:ext cx="11620" cy="56980"/>
            </a:xfrm>
            <a:custGeom>
              <a:avLst/>
              <a:gdLst/>
              <a:ahLst/>
              <a:cxnLst/>
              <a:rect l="l" t="t" r="r" b="b"/>
              <a:pathLst>
                <a:path w="290" h="1422" extrusionOk="0">
                  <a:moveTo>
                    <a:pt x="95" y="1"/>
                  </a:moveTo>
                  <a:cubicBezTo>
                    <a:pt x="49" y="1"/>
                    <a:pt x="1" y="39"/>
                    <a:pt x="15" y="99"/>
                  </a:cubicBezTo>
                  <a:cubicBezTo>
                    <a:pt x="51" y="251"/>
                    <a:pt x="77" y="407"/>
                    <a:pt x="97" y="559"/>
                  </a:cubicBezTo>
                  <a:cubicBezTo>
                    <a:pt x="131" y="821"/>
                    <a:pt x="134" y="1083"/>
                    <a:pt x="117" y="1347"/>
                  </a:cubicBezTo>
                  <a:cubicBezTo>
                    <a:pt x="114" y="1397"/>
                    <a:pt x="151" y="1422"/>
                    <a:pt x="190" y="1422"/>
                  </a:cubicBezTo>
                  <a:cubicBezTo>
                    <a:pt x="229" y="1422"/>
                    <a:pt x="270" y="1397"/>
                    <a:pt x="273" y="1347"/>
                  </a:cubicBezTo>
                  <a:cubicBezTo>
                    <a:pt x="290" y="1106"/>
                    <a:pt x="286" y="864"/>
                    <a:pt x="260" y="626"/>
                  </a:cubicBezTo>
                  <a:cubicBezTo>
                    <a:pt x="243" y="437"/>
                    <a:pt x="210" y="245"/>
                    <a:pt x="164" y="56"/>
                  </a:cubicBezTo>
                  <a:cubicBezTo>
                    <a:pt x="155" y="18"/>
                    <a:pt x="126" y="1"/>
                    <a:pt x="95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Google Shape;2840;p45"/>
            <p:cNvSpPr/>
            <p:nvPr/>
          </p:nvSpPr>
          <p:spPr>
            <a:xfrm>
              <a:off x="872147" y="2603691"/>
              <a:ext cx="21277" cy="43556"/>
            </a:xfrm>
            <a:custGeom>
              <a:avLst/>
              <a:gdLst/>
              <a:ahLst/>
              <a:cxnLst/>
              <a:rect l="l" t="t" r="r" b="b"/>
              <a:pathLst>
                <a:path w="531" h="1087" extrusionOk="0">
                  <a:moveTo>
                    <a:pt x="0" y="0"/>
                  </a:moveTo>
                  <a:cubicBezTo>
                    <a:pt x="113" y="355"/>
                    <a:pt x="243" y="703"/>
                    <a:pt x="388" y="1047"/>
                  </a:cubicBezTo>
                  <a:cubicBezTo>
                    <a:pt x="401" y="1073"/>
                    <a:pt x="425" y="1087"/>
                    <a:pt x="444" y="1087"/>
                  </a:cubicBezTo>
                  <a:cubicBezTo>
                    <a:pt x="487" y="1087"/>
                    <a:pt x="530" y="1047"/>
                    <a:pt x="530" y="1001"/>
                  </a:cubicBezTo>
                  <a:cubicBezTo>
                    <a:pt x="530" y="990"/>
                    <a:pt x="527" y="978"/>
                    <a:pt x="524" y="967"/>
                  </a:cubicBezTo>
                  <a:cubicBezTo>
                    <a:pt x="397" y="676"/>
                    <a:pt x="289" y="378"/>
                    <a:pt x="189" y="7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1" name="Google Shape;2841;p45"/>
            <p:cNvSpPr/>
            <p:nvPr/>
          </p:nvSpPr>
          <p:spPr>
            <a:xfrm>
              <a:off x="894586" y="2612587"/>
              <a:ext cx="13143" cy="32938"/>
            </a:xfrm>
            <a:custGeom>
              <a:avLst/>
              <a:gdLst/>
              <a:ahLst/>
              <a:cxnLst/>
              <a:rect l="l" t="t" r="r" b="b"/>
              <a:pathLst>
                <a:path w="328" h="822" extrusionOk="0">
                  <a:moveTo>
                    <a:pt x="0" y="1"/>
                  </a:moveTo>
                  <a:cubicBezTo>
                    <a:pt x="53" y="259"/>
                    <a:pt x="112" y="513"/>
                    <a:pt x="175" y="765"/>
                  </a:cubicBezTo>
                  <a:cubicBezTo>
                    <a:pt x="186" y="805"/>
                    <a:pt x="215" y="822"/>
                    <a:pt x="245" y="822"/>
                  </a:cubicBezTo>
                  <a:cubicBezTo>
                    <a:pt x="288" y="822"/>
                    <a:pt x="328" y="791"/>
                    <a:pt x="328" y="745"/>
                  </a:cubicBezTo>
                  <a:cubicBezTo>
                    <a:pt x="328" y="739"/>
                    <a:pt x="328" y="732"/>
                    <a:pt x="325" y="726"/>
                  </a:cubicBezTo>
                  <a:cubicBezTo>
                    <a:pt x="268" y="507"/>
                    <a:pt x="219" y="288"/>
                    <a:pt x="169" y="7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2" name="Google Shape;2842;p45"/>
            <p:cNvSpPr/>
            <p:nvPr/>
          </p:nvSpPr>
          <p:spPr>
            <a:xfrm>
              <a:off x="911817" y="2619479"/>
              <a:ext cx="11180" cy="29371"/>
            </a:xfrm>
            <a:custGeom>
              <a:avLst/>
              <a:gdLst/>
              <a:ahLst/>
              <a:cxnLst/>
              <a:rect l="l" t="t" r="r" b="b"/>
              <a:pathLst>
                <a:path w="279" h="733" extrusionOk="0">
                  <a:moveTo>
                    <a:pt x="0" y="0"/>
                  </a:moveTo>
                  <a:lnTo>
                    <a:pt x="0" y="0"/>
                  </a:lnTo>
                  <a:cubicBezTo>
                    <a:pt x="43" y="226"/>
                    <a:pt x="83" y="451"/>
                    <a:pt x="127" y="676"/>
                  </a:cubicBezTo>
                  <a:cubicBezTo>
                    <a:pt x="136" y="716"/>
                    <a:pt x="163" y="732"/>
                    <a:pt x="193" y="732"/>
                  </a:cubicBezTo>
                  <a:cubicBezTo>
                    <a:pt x="236" y="732"/>
                    <a:pt x="279" y="699"/>
                    <a:pt x="279" y="650"/>
                  </a:cubicBezTo>
                  <a:cubicBezTo>
                    <a:pt x="279" y="647"/>
                    <a:pt x="279" y="639"/>
                    <a:pt x="275" y="636"/>
                  </a:cubicBezTo>
                  <a:cubicBezTo>
                    <a:pt x="242" y="448"/>
                    <a:pt x="206" y="255"/>
                    <a:pt x="170" y="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3" name="Google Shape;2843;p45"/>
            <p:cNvSpPr/>
            <p:nvPr/>
          </p:nvSpPr>
          <p:spPr>
            <a:xfrm>
              <a:off x="930129" y="2626772"/>
              <a:ext cx="7613" cy="17711"/>
            </a:xfrm>
            <a:custGeom>
              <a:avLst/>
              <a:gdLst/>
              <a:ahLst/>
              <a:cxnLst/>
              <a:rect l="l" t="t" r="r" b="b"/>
              <a:pathLst>
                <a:path w="190" h="442" extrusionOk="0">
                  <a:moveTo>
                    <a:pt x="0" y="0"/>
                  </a:moveTo>
                  <a:lnTo>
                    <a:pt x="0" y="0"/>
                  </a:lnTo>
                  <a:cubicBezTo>
                    <a:pt x="23" y="120"/>
                    <a:pt x="34" y="243"/>
                    <a:pt x="34" y="365"/>
                  </a:cubicBezTo>
                  <a:cubicBezTo>
                    <a:pt x="34" y="414"/>
                    <a:pt x="73" y="441"/>
                    <a:pt x="110" y="441"/>
                  </a:cubicBezTo>
                  <a:cubicBezTo>
                    <a:pt x="150" y="441"/>
                    <a:pt x="190" y="414"/>
                    <a:pt x="190" y="365"/>
                  </a:cubicBezTo>
                  <a:cubicBezTo>
                    <a:pt x="190" y="266"/>
                    <a:pt x="182" y="166"/>
                    <a:pt x="170" y="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4" name="Google Shape;2844;p45"/>
            <p:cNvSpPr/>
            <p:nvPr/>
          </p:nvSpPr>
          <p:spPr>
            <a:xfrm>
              <a:off x="946158" y="2633023"/>
              <a:ext cx="8294" cy="26967"/>
            </a:xfrm>
            <a:custGeom>
              <a:avLst/>
              <a:gdLst/>
              <a:ahLst/>
              <a:cxnLst/>
              <a:rect l="l" t="t" r="r" b="b"/>
              <a:pathLst>
                <a:path w="207" h="673" extrusionOk="0">
                  <a:moveTo>
                    <a:pt x="1" y="0"/>
                  </a:moveTo>
                  <a:cubicBezTo>
                    <a:pt x="34" y="186"/>
                    <a:pt x="51" y="371"/>
                    <a:pt x="51" y="564"/>
                  </a:cubicBezTo>
                  <a:lnTo>
                    <a:pt x="51" y="596"/>
                  </a:lnTo>
                  <a:cubicBezTo>
                    <a:pt x="51" y="646"/>
                    <a:pt x="91" y="673"/>
                    <a:pt x="130" y="673"/>
                  </a:cubicBezTo>
                  <a:cubicBezTo>
                    <a:pt x="167" y="673"/>
                    <a:pt x="207" y="646"/>
                    <a:pt x="207" y="596"/>
                  </a:cubicBezTo>
                  <a:lnTo>
                    <a:pt x="207" y="556"/>
                  </a:lnTo>
                  <a:cubicBezTo>
                    <a:pt x="207" y="391"/>
                    <a:pt x="193" y="229"/>
                    <a:pt x="170" y="67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5" name="Google Shape;2845;p45"/>
            <p:cNvSpPr/>
            <p:nvPr/>
          </p:nvSpPr>
          <p:spPr>
            <a:xfrm>
              <a:off x="966073" y="2641237"/>
              <a:ext cx="6972" cy="26606"/>
            </a:xfrm>
            <a:custGeom>
              <a:avLst/>
              <a:gdLst/>
              <a:ahLst/>
              <a:cxnLst/>
              <a:rect l="l" t="t" r="r" b="b"/>
              <a:pathLst>
                <a:path w="174" h="664" extrusionOk="0">
                  <a:moveTo>
                    <a:pt x="21" y="1"/>
                  </a:moveTo>
                  <a:cubicBezTo>
                    <a:pt x="21" y="196"/>
                    <a:pt x="14" y="391"/>
                    <a:pt x="1" y="587"/>
                  </a:cubicBezTo>
                  <a:lnTo>
                    <a:pt x="1" y="593"/>
                  </a:lnTo>
                  <a:cubicBezTo>
                    <a:pt x="1" y="640"/>
                    <a:pt x="34" y="663"/>
                    <a:pt x="74" y="663"/>
                  </a:cubicBezTo>
                  <a:cubicBezTo>
                    <a:pt x="110" y="663"/>
                    <a:pt x="153" y="637"/>
                    <a:pt x="156" y="587"/>
                  </a:cubicBezTo>
                  <a:cubicBezTo>
                    <a:pt x="167" y="411"/>
                    <a:pt x="173" y="235"/>
                    <a:pt x="173" y="61"/>
                  </a:cubicBezTo>
                  <a:lnTo>
                    <a:pt x="21" y="1"/>
                  </a:ln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Google Shape;2846;p45"/>
            <p:cNvSpPr/>
            <p:nvPr/>
          </p:nvSpPr>
          <p:spPr>
            <a:xfrm>
              <a:off x="978295" y="2645765"/>
              <a:ext cx="9336" cy="34941"/>
            </a:xfrm>
            <a:custGeom>
              <a:avLst/>
              <a:gdLst/>
              <a:ahLst/>
              <a:cxnLst/>
              <a:rect l="l" t="t" r="r" b="b"/>
              <a:pathLst>
                <a:path w="233" h="872" extrusionOk="0">
                  <a:moveTo>
                    <a:pt x="1" y="0"/>
                  </a:moveTo>
                  <a:lnTo>
                    <a:pt x="1" y="0"/>
                  </a:lnTo>
                  <a:cubicBezTo>
                    <a:pt x="27" y="269"/>
                    <a:pt x="50" y="533"/>
                    <a:pt x="77" y="798"/>
                  </a:cubicBezTo>
                  <a:cubicBezTo>
                    <a:pt x="80" y="848"/>
                    <a:pt x="123" y="871"/>
                    <a:pt x="160" y="871"/>
                  </a:cubicBezTo>
                  <a:cubicBezTo>
                    <a:pt x="196" y="871"/>
                    <a:pt x="232" y="851"/>
                    <a:pt x="232" y="805"/>
                  </a:cubicBezTo>
                  <a:lnTo>
                    <a:pt x="232" y="798"/>
                  </a:lnTo>
                  <a:cubicBezTo>
                    <a:pt x="209" y="553"/>
                    <a:pt x="186" y="308"/>
                    <a:pt x="160" y="63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Google Shape;2847;p45"/>
            <p:cNvSpPr/>
            <p:nvPr/>
          </p:nvSpPr>
          <p:spPr>
            <a:xfrm>
              <a:off x="862209" y="1650206"/>
              <a:ext cx="683514" cy="618561"/>
            </a:xfrm>
            <a:custGeom>
              <a:avLst/>
              <a:gdLst/>
              <a:ahLst/>
              <a:cxnLst/>
              <a:rect l="l" t="t" r="r" b="b"/>
              <a:pathLst>
                <a:path w="17058" h="15437" extrusionOk="0">
                  <a:moveTo>
                    <a:pt x="8446" y="0"/>
                  </a:moveTo>
                  <a:cubicBezTo>
                    <a:pt x="8391" y="0"/>
                    <a:pt x="8337" y="1"/>
                    <a:pt x="8282" y="3"/>
                  </a:cubicBezTo>
                  <a:cubicBezTo>
                    <a:pt x="8229" y="3"/>
                    <a:pt x="8176" y="3"/>
                    <a:pt x="8120" y="6"/>
                  </a:cubicBezTo>
                  <a:cubicBezTo>
                    <a:pt x="8010" y="6"/>
                    <a:pt x="7902" y="12"/>
                    <a:pt x="7792" y="22"/>
                  </a:cubicBezTo>
                  <a:cubicBezTo>
                    <a:pt x="7457" y="45"/>
                    <a:pt x="7123" y="92"/>
                    <a:pt x="6785" y="168"/>
                  </a:cubicBezTo>
                  <a:cubicBezTo>
                    <a:pt x="6713" y="185"/>
                    <a:pt x="6643" y="201"/>
                    <a:pt x="6574" y="218"/>
                  </a:cubicBezTo>
                  <a:cubicBezTo>
                    <a:pt x="5958" y="374"/>
                    <a:pt x="5345" y="625"/>
                    <a:pt x="4749" y="1010"/>
                  </a:cubicBezTo>
                  <a:cubicBezTo>
                    <a:pt x="4742" y="1010"/>
                    <a:pt x="4738" y="1013"/>
                    <a:pt x="4735" y="1016"/>
                  </a:cubicBezTo>
                  <a:cubicBezTo>
                    <a:pt x="3960" y="1513"/>
                    <a:pt x="3216" y="2231"/>
                    <a:pt x="2547" y="3248"/>
                  </a:cubicBezTo>
                  <a:cubicBezTo>
                    <a:pt x="2547" y="3248"/>
                    <a:pt x="2222" y="3692"/>
                    <a:pt x="1828" y="4413"/>
                  </a:cubicBezTo>
                  <a:cubicBezTo>
                    <a:pt x="1053" y="5831"/>
                    <a:pt x="0" y="8321"/>
                    <a:pt x="560" y="10626"/>
                  </a:cubicBezTo>
                  <a:cubicBezTo>
                    <a:pt x="599" y="10798"/>
                    <a:pt x="653" y="10967"/>
                    <a:pt x="712" y="11139"/>
                  </a:cubicBezTo>
                  <a:cubicBezTo>
                    <a:pt x="801" y="11391"/>
                    <a:pt x="911" y="11632"/>
                    <a:pt x="1040" y="11858"/>
                  </a:cubicBezTo>
                  <a:lnTo>
                    <a:pt x="1043" y="11861"/>
                  </a:lnTo>
                  <a:cubicBezTo>
                    <a:pt x="1368" y="12454"/>
                    <a:pt x="1811" y="12971"/>
                    <a:pt x="2345" y="13408"/>
                  </a:cubicBezTo>
                  <a:cubicBezTo>
                    <a:pt x="2762" y="13752"/>
                    <a:pt x="3232" y="14050"/>
                    <a:pt x="3742" y="14302"/>
                  </a:cubicBezTo>
                  <a:cubicBezTo>
                    <a:pt x="3957" y="14411"/>
                    <a:pt x="4182" y="14513"/>
                    <a:pt x="4417" y="14606"/>
                  </a:cubicBezTo>
                  <a:cubicBezTo>
                    <a:pt x="4607" y="14683"/>
                    <a:pt x="4798" y="14752"/>
                    <a:pt x="4997" y="14814"/>
                  </a:cubicBezTo>
                  <a:cubicBezTo>
                    <a:pt x="5418" y="14957"/>
                    <a:pt x="5855" y="15070"/>
                    <a:pt x="6302" y="15163"/>
                  </a:cubicBezTo>
                  <a:cubicBezTo>
                    <a:pt x="6484" y="15199"/>
                    <a:pt x="6666" y="15232"/>
                    <a:pt x="6852" y="15262"/>
                  </a:cubicBezTo>
                  <a:cubicBezTo>
                    <a:pt x="7236" y="15325"/>
                    <a:pt x="7627" y="15368"/>
                    <a:pt x="8024" y="15398"/>
                  </a:cubicBezTo>
                  <a:cubicBezTo>
                    <a:pt x="8034" y="15401"/>
                    <a:pt x="8044" y="15401"/>
                    <a:pt x="8053" y="15401"/>
                  </a:cubicBezTo>
                  <a:cubicBezTo>
                    <a:pt x="8259" y="15414"/>
                    <a:pt x="8464" y="15424"/>
                    <a:pt x="8669" y="15430"/>
                  </a:cubicBezTo>
                  <a:cubicBezTo>
                    <a:pt x="8815" y="15434"/>
                    <a:pt x="8960" y="15436"/>
                    <a:pt x="9105" y="15436"/>
                  </a:cubicBezTo>
                  <a:cubicBezTo>
                    <a:pt x="9339" y="15436"/>
                    <a:pt x="9573" y="15431"/>
                    <a:pt x="9809" y="15421"/>
                  </a:cubicBezTo>
                  <a:cubicBezTo>
                    <a:pt x="10011" y="15411"/>
                    <a:pt x="10213" y="15395"/>
                    <a:pt x="10411" y="15378"/>
                  </a:cubicBezTo>
                  <a:cubicBezTo>
                    <a:pt x="10729" y="15348"/>
                    <a:pt x="11044" y="15311"/>
                    <a:pt x="11352" y="15262"/>
                  </a:cubicBezTo>
                  <a:cubicBezTo>
                    <a:pt x="11461" y="15245"/>
                    <a:pt x="11567" y="15225"/>
                    <a:pt x="11673" y="15205"/>
                  </a:cubicBezTo>
                  <a:cubicBezTo>
                    <a:pt x="11882" y="15169"/>
                    <a:pt x="12084" y="15123"/>
                    <a:pt x="12276" y="15073"/>
                  </a:cubicBezTo>
                  <a:cubicBezTo>
                    <a:pt x="12703" y="14970"/>
                    <a:pt x="13103" y="14838"/>
                    <a:pt x="13471" y="14689"/>
                  </a:cubicBezTo>
                  <a:cubicBezTo>
                    <a:pt x="13673" y="14609"/>
                    <a:pt x="13869" y="14524"/>
                    <a:pt x="14051" y="14427"/>
                  </a:cubicBezTo>
                  <a:cubicBezTo>
                    <a:pt x="14481" y="14215"/>
                    <a:pt x="14862" y="13970"/>
                    <a:pt x="15197" y="13706"/>
                  </a:cubicBezTo>
                  <a:cubicBezTo>
                    <a:pt x="15382" y="13556"/>
                    <a:pt x="15551" y="13404"/>
                    <a:pt x="15706" y="13242"/>
                  </a:cubicBezTo>
                  <a:cubicBezTo>
                    <a:pt x="16150" y="12785"/>
                    <a:pt x="16481" y="12282"/>
                    <a:pt x="16696" y="11748"/>
                  </a:cubicBezTo>
                  <a:cubicBezTo>
                    <a:pt x="16769" y="11583"/>
                    <a:pt x="16826" y="11414"/>
                    <a:pt x="16869" y="11245"/>
                  </a:cubicBezTo>
                  <a:cubicBezTo>
                    <a:pt x="17034" y="10626"/>
                    <a:pt x="17057" y="9980"/>
                    <a:pt x="16938" y="9341"/>
                  </a:cubicBezTo>
                  <a:cubicBezTo>
                    <a:pt x="16557" y="7314"/>
                    <a:pt x="15445" y="3403"/>
                    <a:pt x="14021" y="1621"/>
                  </a:cubicBezTo>
                  <a:cubicBezTo>
                    <a:pt x="13945" y="1526"/>
                    <a:pt x="13869" y="1436"/>
                    <a:pt x="13789" y="1354"/>
                  </a:cubicBezTo>
                  <a:cubicBezTo>
                    <a:pt x="13719" y="1277"/>
                    <a:pt x="13647" y="1208"/>
                    <a:pt x="13574" y="1145"/>
                  </a:cubicBezTo>
                  <a:cubicBezTo>
                    <a:pt x="13315" y="917"/>
                    <a:pt x="13044" y="767"/>
                    <a:pt x="12773" y="718"/>
                  </a:cubicBezTo>
                  <a:cubicBezTo>
                    <a:pt x="12703" y="704"/>
                    <a:pt x="12630" y="692"/>
                    <a:pt x="12554" y="675"/>
                  </a:cubicBezTo>
                  <a:cubicBezTo>
                    <a:pt x="12501" y="665"/>
                    <a:pt x="12448" y="652"/>
                    <a:pt x="12392" y="642"/>
                  </a:cubicBezTo>
                  <a:cubicBezTo>
                    <a:pt x="12100" y="576"/>
                    <a:pt x="11766" y="493"/>
                    <a:pt x="11399" y="406"/>
                  </a:cubicBezTo>
                  <a:cubicBezTo>
                    <a:pt x="11391" y="406"/>
                    <a:pt x="11385" y="403"/>
                    <a:pt x="11382" y="403"/>
                  </a:cubicBezTo>
                  <a:cubicBezTo>
                    <a:pt x="11335" y="390"/>
                    <a:pt x="11289" y="380"/>
                    <a:pt x="11243" y="370"/>
                  </a:cubicBezTo>
                  <a:cubicBezTo>
                    <a:pt x="10957" y="307"/>
                    <a:pt x="10653" y="241"/>
                    <a:pt x="10335" y="185"/>
                  </a:cubicBezTo>
                  <a:cubicBezTo>
                    <a:pt x="10282" y="175"/>
                    <a:pt x="10233" y="168"/>
                    <a:pt x="10179" y="158"/>
                  </a:cubicBezTo>
                  <a:cubicBezTo>
                    <a:pt x="9944" y="119"/>
                    <a:pt x="9703" y="85"/>
                    <a:pt x="9455" y="59"/>
                  </a:cubicBezTo>
                  <a:cubicBezTo>
                    <a:pt x="9401" y="52"/>
                    <a:pt x="9352" y="45"/>
                    <a:pt x="9299" y="42"/>
                  </a:cubicBezTo>
                  <a:cubicBezTo>
                    <a:pt x="9153" y="29"/>
                    <a:pt x="9010" y="19"/>
                    <a:pt x="8862" y="12"/>
                  </a:cubicBezTo>
                  <a:cubicBezTo>
                    <a:pt x="8725" y="5"/>
                    <a:pt x="8586" y="0"/>
                    <a:pt x="844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Google Shape;2848;p45"/>
            <p:cNvSpPr/>
            <p:nvPr/>
          </p:nvSpPr>
          <p:spPr>
            <a:xfrm>
              <a:off x="1196441" y="1926374"/>
              <a:ext cx="91600" cy="40431"/>
            </a:xfrm>
            <a:custGeom>
              <a:avLst/>
              <a:gdLst/>
              <a:ahLst/>
              <a:cxnLst/>
              <a:rect l="l" t="t" r="r" b="b"/>
              <a:pathLst>
                <a:path w="2286" h="1009" extrusionOk="0">
                  <a:moveTo>
                    <a:pt x="540" y="1"/>
                  </a:moveTo>
                  <a:cubicBezTo>
                    <a:pt x="476" y="1"/>
                    <a:pt x="414" y="15"/>
                    <a:pt x="355" y="51"/>
                  </a:cubicBezTo>
                  <a:cubicBezTo>
                    <a:pt x="1" y="270"/>
                    <a:pt x="765" y="942"/>
                    <a:pt x="1329" y="1008"/>
                  </a:cubicBezTo>
                  <a:cubicBezTo>
                    <a:pt x="1329" y="1008"/>
                    <a:pt x="2286" y="488"/>
                    <a:pt x="2054" y="147"/>
                  </a:cubicBezTo>
                  <a:cubicBezTo>
                    <a:pt x="2001" y="70"/>
                    <a:pt x="1930" y="41"/>
                    <a:pt x="1851" y="41"/>
                  </a:cubicBezTo>
                  <a:cubicBezTo>
                    <a:pt x="1581" y="41"/>
                    <a:pt x="1219" y="392"/>
                    <a:pt x="1219" y="392"/>
                  </a:cubicBezTo>
                  <a:cubicBezTo>
                    <a:pt x="1219" y="392"/>
                    <a:pt x="865" y="1"/>
                    <a:pt x="540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9" name="Google Shape;2849;p45"/>
            <p:cNvSpPr/>
            <p:nvPr/>
          </p:nvSpPr>
          <p:spPr>
            <a:xfrm>
              <a:off x="1196161" y="1980710"/>
              <a:ext cx="94806" cy="18713"/>
            </a:xfrm>
            <a:custGeom>
              <a:avLst/>
              <a:gdLst/>
              <a:ahLst/>
              <a:cxnLst/>
              <a:rect l="l" t="t" r="r" b="b"/>
              <a:pathLst>
                <a:path w="2366" h="467" extrusionOk="0">
                  <a:moveTo>
                    <a:pt x="2365" y="0"/>
                  </a:moveTo>
                  <a:cubicBezTo>
                    <a:pt x="2163" y="69"/>
                    <a:pt x="1975" y="149"/>
                    <a:pt x="1776" y="189"/>
                  </a:cubicBezTo>
                  <a:cubicBezTo>
                    <a:pt x="1581" y="239"/>
                    <a:pt x="1382" y="258"/>
                    <a:pt x="1183" y="258"/>
                  </a:cubicBezTo>
                  <a:cubicBezTo>
                    <a:pt x="1177" y="259"/>
                    <a:pt x="1171" y="259"/>
                    <a:pt x="1165" y="259"/>
                  </a:cubicBezTo>
                  <a:cubicBezTo>
                    <a:pt x="774" y="259"/>
                    <a:pt x="386" y="157"/>
                    <a:pt x="1" y="0"/>
                  </a:cubicBezTo>
                  <a:lnTo>
                    <a:pt x="1" y="0"/>
                  </a:lnTo>
                  <a:cubicBezTo>
                    <a:pt x="150" y="153"/>
                    <a:pt x="342" y="265"/>
                    <a:pt x="544" y="344"/>
                  </a:cubicBezTo>
                  <a:cubicBezTo>
                    <a:pt x="746" y="424"/>
                    <a:pt x="965" y="464"/>
                    <a:pt x="1183" y="467"/>
                  </a:cubicBezTo>
                  <a:cubicBezTo>
                    <a:pt x="1402" y="464"/>
                    <a:pt x="1624" y="431"/>
                    <a:pt x="1825" y="344"/>
                  </a:cubicBezTo>
                  <a:cubicBezTo>
                    <a:pt x="2027" y="268"/>
                    <a:pt x="2210" y="142"/>
                    <a:pt x="2365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0" name="Google Shape;2850;p45"/>
            <p:cNvSpPr/>
            <p:nvPr/>
          </p:nvSpPr>
          <p:spPr>
            <a:xfrm>
              <a:off x="1241441" y="1963560"/>
              <a:ext cx="8415" cy="31495"/>
            </a:xfrm>
            <a:custGeom>
              <a:avLst/>
              <a:gdLst/>
              <a:ahLst/>
              <a:cxnLst/>
              <a:rect l="l" t="t" r="r" b="b"/>
              <a:pathLst>
                <a:path w="210" h="786" extrusionOk="0">
                  <a:moveTo>
                    <a:pt x="0" y="1"/>
                  </a:moveTo>
                  <a:lnTo>
                    <a:pt x="0" y="786"/>
                  </a:lnTo>
                  <a:lnTo>
                    <a:pt x="209" y="786"/>
                  </a:lnTo>
                  <a:lnTo>
                    <a:pt x="209" y="1"/>
                  </a:ln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1" name="Google Shape;2851;p45"/>
            <p:cNvSpPr/>
            <p:nvPr/>
          </p:nvSpPr>
          <p:spPr>
            <a:xfrm>
              <a:off x="1357807" y="1907981"/>
              <a:ext cx="22599" cy="36945"/>
            </a:xfrm>
            <a:custGeom>
              <a:avLst/>
              <a:gdLst/>
              <a:ahLst/>
              <a:cxnLst/>
              <a:rect l="l" t="t" r="r" b="b"/>
              <a:pathLst>
                <a:path w="564" h="922" extrusionOk="0">
                  <a:moveTo>
                    <a:pt x="279" y="1"/>
                  </a:moveTo>
                  <a:cubicBezTo>
                    <a:pt x="277" y="1"/>
                    <a:pt x="274" y="1"/>
                    <a:pt x="272" y="1"/>
                  </a:cubicBezTo>
                  <a:cubicBezTo>
                    <a:pt x="119" y="4"/>
                    <a:pt x="0" y="212"/>
                    <a:pt x="10" y="467"/>
                  </a:cubicBezTo>
                  <a:cubicBezTo>
                    <a:pt x="17" y="720"/>
                    <a:pt x="144" y="921"/>
                    <a:pt x="291" y="921"/>
                  </a:cubicBezTo>
                  <a:cubicBezTo>
                    <a:pt x="293" y="921"/>
                    <a:pt x="294" y="921"/>
                    <a:pt x="295" y="921"/>
                  </a:cubicBezTo>
                  <a:cubicBezTo>
                    <a:pt x="448" y="915"/>
                    <a:pt x="564" y="706"/>
                    <a:pt x="556" y="451"/>
                  </a:cubicBezTo>
                  <a:cubicBezTo>
                    <a:pt x="550" y="204"/>
                    <a:pt x="426" y="1"/>
                    <a:pt x="279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2" name="Google Shape;2852;p45"/>
            <p:cNvSpPr/>
            <p:nvPr/>
          </p:nvSpPr>
          <p:spPr>
            <a:xfrm>
              <a:off x="1070378" y="1898445"/>
              <a:ext cx="22599" cy="36904"/>
            </a:xfrm>
            <a:custGeom>
              <a:avLst/>
              <a:gdLst/>
              <a:ahLst/>
              <a:cxnLst/>
              <a:rect l="l" t="t" r="r" b="b"/>
              <a:pathLst>
                <a:path w="564" h="921" extrusionOk="0">
                  <a:moveTo>
                    <a:pt x="273" y="0"/>
                  </a:moveTo>
                  <a:cubicBezTo>
                    <a:pt x="272" y="0"/>
                    <a:pt x="271" y="0"/>
                    <a:pt x="269" y="0"/>
                  </a:cubicBezTo>
                  <a:cubicBezTo>
                    <a:pt x="116" y="3"/>
                    <a:pt x="0" y="212"/>
                    <a:pt x="8" y="467"/>
                  </a:cubicBezTo>
                  <a:cubicBezTo>
                    <a:pt x="14" y="720"/>
                    <a:pt x="142" y="921"/>
                    <a:pt x="292" y="921"/>
                  </a:cubicBezTo>
                  <a:cubicBezTo>
                    <a:pt x="293" y="921"/>
                    <a:pt x="294" y="921"/>
                    <a:pt x="295" y="921"/>
                  </a:cubicBezTo>
                  <a:cubicBezTo>
                    <a:pt x="448" y="917"/>
                    <a:pt x="564" y="705"/>
                    <a:pt x="557" y="453"/>
                  </a:cubicBezTo>
                  <a:cubicBezTo>
                    <a:pt x="550" y="201"/>
                    <a:pt x="424" y="0"/>
                    <a:pt x="273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Google Shape;2853;p45"/>
            <p:cNvSpPr/>
            <p:nvPr/>
          </p:nvSpPr>
          <p:spPr>
            <a:xfrm>
              <a:off x="1044091" y="1943404"/>
              <a:ext cx="53133" cy="53133"/>
            </a:xfrm>
            <a:custGeom>
              <a:avLst/>
              <a:gdLst/>
              <a:ahLst/>
              <a:cxnLst/>
              <a:rect l="l" t="t" r="r" b="b"/>
              <a:pathLst>
                <a:path w="1326" h="1326" extrusionOk="0">
                  <a:moveTo>
                    <a:pt x="664" y="1"/>
                  </a:moveTo>
                  <a:cubicBezTo>
                    <a:pt x="299" y="1"/>
                    <a:pt x="1" y="299"/>
                    <a:pt x="1" y="663"/>
                  </a:cubicBezTo>
                  <a:cubicBezTo>
                    <a:pt x="1" y="1027"/>
                    <a:pt x="299" y="1325"/>
                    <a:pt x="664" y="1325"/>
                  </a:cubicBezTo>
                  <a:cubicBezTo>
                    <a:pt x="1028" y="1325"/>
                    <a:pt x="1326" y="1027"/>
                    <a:pt x="1326" y="663"/>
                  </a:cubicBezTo>
                  <a:cubicBezTo>
                    <a:pt x="1326" y="299"/>
                    <a:pt x="1028" y="1"/>
                    <a:pt x="664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4" name="Google Shape;2854;p45"/>
            <p:cNvSpPr/>
            <p:nvPr/>
          </p:nvSpPr>
          <p:spPr>
            <a:xfrm>
              <a:off x="1356485" y="1954183"/>
              <a:ext cx="53093" cy="53093"/>
            </a:xfrm>
            <a:custGeom>
              <a:avLst/>
              <a:gdLst/>
              <a:ahLst/>
              <a:cxnLst/>
              <a:rect l="l" t="t" r="r" b="b"/>
              <a:pathLst>
                <a:path w="1325" h="1325" extrusionOk="0">
                  <a:moveTo>
                    <a:pt x="663" y="0"/>
                  </a:moveTo>
                  <a:cubicBezTo>
                    <a:pt x="299" y="0"/>
                    <a:pt x="1" y="294"/>
                    <a:pt x="1" y="662"/>
                  </a:cubicBezTo>
                  <a:cubicBezTo>
                    <a:pt x="1" y="1026"/>
                    <a:pt x="299" y="1324"/>
                    <a:pt x="663" y="1324"/>
                  </a:cubicBezTo>
                  <a:cubicBezTo>
                    <a:pt x="1027" y="1324"/>
                    <a:pt x="1325" y="1026"/>
                    <a:pt x="1325" y="662"/>
                  </a:cubicBezTo>
                  <a:cubicBezTo>
                    <a:pt x="1325" y="294"/>
                    <a:pt x="1027" y="0"/>
                    <a:pt x="663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5" name="Google Shape;2855;p45"/>
            <p:cNvSpPr/>
            <p:nvPr/>
          </p:nvSpPr>
          <p:spPr>
            <a:xfrm>
              <a:off x="1063606" y="1425449"/>
              <a:ext cx="373813" cy="240941"/>
            </a:xfrm>
            <a:custGeom>
              <a:avLst/>
              <a:gdLst/>
              <a:ahLst/>
              <a:cxnLst/>
              <a:rect l="l" t="t" r="r" b="b"/>
              <a:pathLst>
                <a:path w="9329" h="6013" extrusionOk="0">
                  <a:moveTo>
                    <a:pt x="5472" y="1"/>
                  </a:moveTo>
                  <a:cubicBezTo>
                    <a:pt x="5417" y="1"/>
                    <a:pt x="5362" y="3"/>
                    <a:pt x="5306" y="5"/>
                  </a:cubicBezTo>
                  <a:cubicBezTo>
                    <a:pt x="4746" y="38"/>
                    <a:pt x="4233" y="157"/>
                    <a:pt x="3763" y="336"/>
                  </a:cubicBezTo>
                  <a:cubicBezTo>
                    <a:pt x="1540" y="1184"/>
                    <a:pt x="322" y="3343"/>
                    <a:pt x="57" y="3860"/>
                  </a:cubicBezTo>
                  <a:cubicBezTo>
                    <a:pt x="21" y="3929"/>
                    <a:pt x="1" y="3969"/>
                    <a:pt x="1" y="3969"/>
                  </a:cubicBezTo>
                  <a:cubicBezTo>
                    <a:pt x="209" y="4267"/>
                    <a:pt x="471" y="4525"/>
                    <a:pt x="773" y="4744"/>
                  </a:cubicBezTo>
                  <a:cubicBezTo>
                    <a:pt x="816" y="4777"/>
                    <a:pt x="855" y="4806"/>
                    <a:pt x="898" y="4834"/>
                  </a:cubicBezTo>
                  <a:cubicBezTo>
                    <a:pt x="1187" y="5029"/>
                    <a:pt x="1505" y="5191"/>
                    <a:pt x="1846" y="5330"/>
                  </a:cubicBezTo>
                  <a:cubicBezTo>
                    <a:pt x="1895" y="5350"/>
                    <a:pt x="1945" y="5367"/>
                    <a:pt x="1994" y="5387"/>
                  </a:cubicBezTo>
                  <a:cubicBezTo>
                    <a:pt x="2243" y="5482"/>
                    <a:pt x="2501" y="5562"/>
                    <a:pt x="2766" y="5631"/>
                  </a:cubicBezTo>
                  <a:cubicBezTo>
                    <a:pt x="2865" y="5654"/>
                    <a:pt x="2965" y="5681"/>
                    <a:pt x="3067" y="5705"/>
                  </a:cubicBezTo>
                  <a:cubicBezTo>
                    <a:pt x="3120" y="5717"/>
                    <a:pt x="3170" y="5728"/>
                    <a:pt x="3220" y="5737"/>
                  </a:cubicBezTo>
                  <a:cubicBezTo>
                    <a:pt x="3382" y="5771"/>
                    <a:pt x="3544" y="5800"/>
                    <a:pt x="3706" y="5827"/>
                  </a:cubicBezTo>
                  <a:cubicBezTo>
                    <a:pt x="3889" y="5856"/>
                    <a:pt x="4074" y="5883"/>
                    <a:pt x="4256" y="5903"/>
                  </a:cubicBezTo>
                  <a:cubicBezTo>
                    <a:pt x="4309" y="5910"/>
                    <a:pt x="4359" y="5916"/>
                    <a:pt x="4412" y="5919"/>
                  </a:cubicBezTo>
                  <a:cubicBezTo>
                    <a:pt x="4660" y="5949"/>
                    <a:pt x="4909" y="5966"/>
                    <a:pt x="5153" y="5983"/>
                  </a:cubicBezTo>
                  <a:cubicBezTo>
                    <a:pt x="5207" y="5986"/>
                    <a:pt x="5260" y="5986"/>
                    <a:pt x="5309" y="5989"/>
                  </a:cubicBezTo>
                  <a:cubicBezTo>
                    <a:pt x="5621" y="6006"/>
                    <a:pt x="5922" y="6012"/>
                    <a:pt x="6217" y="6012"/>
                  </a:cubicBezTo>
                  <a:lnTo>
                    <a:pt x="6373" y="6012"/>
                  </a:lnTo>
                  <a:cubicBezTo>
                    <a:pt x="6706" y="6009"/>
                    <a:pt x="7024" y="5999"/>
                    <a:pt x="7322" y="5986"/>
                  </a:cubicBezTo>
                  <a:cubicBezTo>
                    <a:pt x="7375" y="5983"/>
                    <a:pt x="7429" y="5979"/>
                    <a:pt x="7478" y="5976"/>
                  </a:cubicBezTo>
                  <a:cubicBezTo>
                    <a:pt x="7793" y="5959"/>
                    <a:pt x="8081" y="5936"/>
                    <a:pt x="8329" y="5916"/>
                  </a:cubicBezTo>
                  <a:cubicBezTo>
                    <a:pt x="8382" y="5910"/>
                    <a:pt x="8435" y="5903"/>
                    <a:pt x="8485" y="5899"/>
                  </a:cubicBezTo>
                  <a:cubicBezTo>
                    <a:pt x="8803" y="5867"/>
                    <a:pt x="9041" y="5836"/>
                    <a:pt x="9184" y="5817"/>
                  </a:cubicBezTo>
                  <a:cubicBezTo>
                    <a:pt x="9280" y="5804"/>
                    <a:pt x="9329" y="5797"/>
                    <a:pt x="9329" y="5797"/>
                  </a:cubicBezTo>
                  <a:cubicBezTo>
                    <a:pt x="9329" y="5797"/>
                    <a:pt x="9326" y="5771"/>
                    <a:pt x="9323" y="5728"/>
                  </a:cubicBezTo>
                  <a:lnTo>
                    <a:pt x="9323" y="5724"/>
                  </a:lnTo>
                  <a:cubicBezTo>
                    <a:pt x="9306" y="5569"/>
                    <a:pt x="9263" y="5181"/>
                    <a:pt x="9167" y="4671"/>
                  </a:cubicBezTo>
                  <a:cubicBezTo>
                    <a:pt x="8945" y="3515"/>
                    <a:pt x="8448" y="1747"/>
                    <a:pt x="7366" y="750"/>
                  </a:cubicBezTo>
                  <a:cubicBezTo>
                    <a:pt x="7147" y="545"/>
                    <a:pt x="6902" y="376"/>
                    <a:pt x="6631" y="247"/>
                  </a:cubicBezTo>
                  <a:cubicBezTo>
                    <a:pt x="6571" y="221"/>
                    <a:pt x="6512" y="194"/>
                    <a:pt x="6452" y="171"/>
                  </a:cubicBezTo>
                  <a:cubicBezTo>
                    <a:pt x="6174" y="65"/>
                    <a:pt x="5872" y="5"/>
                    <a:pt x="5541" y="2"/>
                  </a:cubicBezTo>
                  <a:cubicBezTo>
                    <a:pt x="5518" y="1"/>
                    <a:pt x="5495" y="1"/>
                    <a:pt x="5472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6" name="Google Shape;2856;p45"/>
            <p:cNvSpPr/>
            <p:nvPr/>
          </p:nvSpPr>
          <p:spPr>
            <a:xfrm>
              <a:off x="1133449" y="1546102"/>
              <a:ext cx="13023" cy="21157"/>
            </a:xfrm>
            <a:custGeom>
              <a:avLst/>
              <a:gdLst/>
              <a:ahLst/>
              <a:cxnLst/>
              <a:rect l="l" t="t" r="r" b="b"/>
              <a:pathLst>
                <a:path w="325" h="528" extrusionOk="0">
                  <a:moveTo>
                    <a:pt x="230" y="1"/>
                  </a:moveTo>
                  <a:cubicBezTo>
                    <a:pt x="199" y="1"/>
                    <a:pt x="169" y="18"/>
                    <a:pt x="159" y="57"/>
                  </a:cubicBezTo>
                  <a:cubicBezTo>
                    <a:pt x="129" y="180"/>
                    <a:pt x="86" y="296"/>
                    <a:pt x="33" y="409"/>
                  </a:cubicBezTo>
                  <a:cubicBezTo>
                    <a:pt x="1" y="470"/>
                    <a:pt x="56" y="527"/>
                    <a:pt x="107" y="527"/>
                  </a:cubicBezTo>
                  <a:cubicBezTo>
                    <a:pt x="130" y="527"/>
                    <a:pt x="152" y="516"/>
                    <a:pt x="165" y="488"/>
                  </a:cubicBezTo>
                  <a:cubicBezTo>
                    <a:pt x="228" y="362"/>
                    <a:pt x="274" y="233"/>
                    <a:pt x="311" y="97"/>
                  </a:cubicBezTo>
                  <a:cubicBezTo>
                    <a:pt x="325" y="39"/>
                    <a:pt x="277" y="1"/>
                    <a:pt x="230" y="1"/>
                  </a:cubicBezTo>
                  <a:close/>
                </a:path>
              </a:pathLst>
            </a:custGeom>
            <a:solidFill>
              <a:srgbClr val="97D3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7" name="Google Shape;2857;p45"/>
            <p:cNvSpPr/>
            <p:nvPr/>
          </p:nvSpPr>
          <p:spPr>
            <a:xfrm>
              <a:off x="1144188" y="1555999"/>
              <a:ext cx="11781" cy="18953"/>
            </a:xfrm>
            <a:custGeom>
              <a:avLst/>
              <a:gdLst/>
              <a:ahLst/>
              <a:cxnLst/>
              <a:rect l="l" t="t" r="r" b="b"/>
              <a:pathLst>
                <a:path w="294" h="473" extrusionOk="0">
                  <a:moveTo>
                    <a:pt x="188" y="1"/>
                  </a:moveTo>
                  <a:cubicBezTo>
                    <a:pt x="164" y="1"/>
                    <a:pt x="141" y="12"/>
                    <a:pt x="125" y="38"/>
                  </a:cubicBezTo>
                  <a:cubicBezTo>
                    <a:pt x="70" y="148"/>
                    <a:pt x="30" y="257"/>
                    <a:pt x="10" y="373"/>
                  </a:cubicBezTo>
                  <a:cubicBezTo>
                    <a:pt x="0" y="433"/>
                    <a:pt x="50" y="472"/>
                    <a:pt x="95" y="472"/>
                  </a:cubicBezTo>
                  <a:cubicBezTo>
                    <a:pt x="125" y="472"/>
                    <a:pt x="152" y="455"/>
                    <a:pt x="159" y="416"/>
                  </a:cubicBezTo>
                  <a:cubicBezTo>
                    <a:pt x="179" y="310"/>
                    <a:pt x="212" y="214"/>
                    <a:pt x="261" y="118"/>
                  </a:cubicBezTo>
                  <a:cubicBezTo>
                    <a:pt x="294" y="56"/>
                    <a:pt x="240" y="1"/>
                    <a:pt x="188" y="1"/>
                  </a:cubicBezTo>
                  <a:close/>
                </a:path>
              </a:pathLst>
            </a:custGeom>
            <a:solidFill>
              <a:srgbClr val="97D3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8" name="Google Shape;2858;p45"/>
            <p:cNvSpPr/>
            <p:nvPr/>
          </p:nvSpPr>
          <p:spPr>
            <a:xfrm>
              <a:off x="1160137" y="1514887"/>
              <a:ext cx="10258" cy="19314"/>
            </a:xfrm>
            <a:custGeom>
              <a:avLst/>
              <a:gdLst/>
              <a:ahLst/>
              <a:cxnLst/>
              <a:rect l="l" t="t" r="r" b="b"/>
              <a:pathLst>
                <a:path w="256" h="482" extrusionOk="0">
                  <a:moveTo>
                    <a:pt x="180" y="0"/>
                  </a:moveTo>
                  <a:cubicBezTo>
                    <a:pt x="142" y="0"/>
                    <a:pt x="100" y="25"/>
                    <a:pt x="95" y="75"/>
                  </a:cubicBezTo>
                  <a:cubicBezTo>
                    <a:pt x="85" y="184"/>
                    <a:pt x="62" y="286"/>
                    <a:pt x="22" y="386"/>
                  </a:cubicBezTo>
                  <a:cubicBezTo>
                    <a:pt x="0" y="444"/>
                    <a:pt x="47" y="481"/>
                    <a:pt x="95" y="481"/>
                  </a:cubicBezTo>
                  <a:cubicBezTo>
                    <a:pt x="127" y="481"/>
                    <a:pt x="159" y="465"/>
                    <a:pt x="172" y="429"/>
                  </a:cubicBezTo>
                  <a:cubicBezTo>
                    <a:pt x="215" y="313"/>
                    <a:pt x="241" y="197"/>
                    <a:pt x="251" y="75"/>
                  </a:cubicBezTo>
                  <a:cubicBezTo>
                    <a:pt x="256" y="25"/>
                    <a:pt x="219" y="0"/>
                    <a:pt x="180" y="0"/>
                  </a:cubicBezTo>
                  <a:close/>
                </a:path>
              </a:pathLst>
            </a:custGeom>
            <a:solidFill>
              <a:srgbClr val="97D3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9" name="Google Shape;2859;p45"/>
            <p:cNvSpPr/>
            <p:nvPr/>
          </p:nvSpPr>
          <p:spPr>
            <a:xfrm>
              <a:off x="1242042" y="1526628"/>
              <a:ext cx="9336" cy="18552"/>
            </a:xfrm>
            <a:custGeom>
              <a:avLst/>
              <a:gdLst/>
              <a:ahLst/>
              <a:cxnLst/>
              <a:rect l="l" t="t" r="r" b="b"/>
              <a:pathLst>
                <a:path w="233" h="463" extrusionOk="0">
                  <a:moveTo>
                    <a:pt x="139" y="1"/>
                  </a:moveTo>
                  <a:cubicBezTo>
                    <a:pt x="108" y="1"/>
                    <a:pt x="76" y="17"/>
                    <a:pt x="61" y="53"/>
                  </a:cubicBezTo>
                  <a:cubicBezTo>
                    <a:pt x="22" y="163"/>
                    <a:pt x="2" y="272"/>
                    <a:pt x="2" y="388"/>
                  </a:cubicBezTo>
                  <a:cubicBezTo>
                    <a:pt x="0" y="437"/>
                    <a:pt x="38" y="462"/>
                    <a:pt x="77" y="462"/>
                  </a:cubicBezTo>
                  <a:cubicBezTo>
                    <a:pt x="116" y="462"/>
                    <a:pt x="156" y="437"/>
                    <a:pt x="158" y="388"/>
                  </a:cubicBezTo>
                  <a:cubicBezTo>
                    <a:pt x="158" y="285"/>
                    <a:pt x="177" y="192"/>
                    <a:pt x="211" y="96"/>
                  </a:cubicBezTo>
                  <a:cubicBezTo>
                    <a:pt x="232" y="38"/>
                    <a:pt x="186" y="1"/>
                    <a:pt x="139" y="1"/>
                  </a:cubicBezTo>
                  <a:close/>
                </a:path>
              </a:pathLst>
            </a:custGeom>
            <a:solidFill>
              <a:srgbClr val="97D3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0" name="Google Shape;2860;p45"/>
            <p:cNvSpPr/>
            <p:nvPr/>
          </p:nvSpPr>
          <p:spPr>
            <a:xfrm>
              <a:off x="1259272" y="1531236"/>
              <a:ext cx="8855" cy="20957"/>
            </a:xfrm>
            <a:custGeom>
              <a:avLst/>
              <a:gdLst/>
              <a:ahLst/>
              <a:cxnLst/>
              <a:rect l="l" t="t" r="r" b="b"/>
              <a:pathLst>
                <a:path w="221" h="523" extrusionOk="0">
                  <a:moveTo>
                    <a:pt x="126" y="1"/>
                  </a:moveTo>
                  <a:cubicBezTo>
                    <a:pt x="95" y="1"/>
                    <a:pt x="67" y="18"/>
                    <a:pt x="59" y="57"/>
                  </a:cubicBezTo>
                  <a:cubicBezTo>
                    <a:pt x="35" y="187"/>
                    <a:pt x="15" y="316"/>
                    <a:pt x="6" y="448"/>
                  </a:cubicBezTo>
                  <a:cubicBezTo>
                    <a:pt x="1" y="498"/>
                    <a:pt x="37" y="523"/>
                    <a:pt x="76" y="523"/>
                  </a:cubicBezTo>
                  <a:cubicBezTo>
                    <a:pt x="115" y="523"/>
                    <a:pt x="156" y="498"/>
                    <a:pt x="161" y="448"/>
                  </a:cubicBezTo>
                  <a:cubicBezTo>
                    <a:pt x="171" y="329"/>
                    <a:pt x="188" y="213"/>
                    <a:pt x="211" y="97"/>
                  </a:cubicBezTo>
                  <a:cubicBezTo>
                    <a:pt x="221" y="39"/>
                    <a:pt x="171" y="1"/>
                    <a:pt x="126" y="1"/>
                  </a:cubicBezTo>
                  <a:close/>
                </a:path>
              </a:pathLst>
            </a:custGeom>
            <a:solidFill>
              <a:srgbClr val="97D3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1" name="Google Shape;2861;p45"/>
            <p:cNvSpPr/>
            <p:nvPr/>
          </p:nvSpPr>
          <p:spPr>
            <a:xfrm>
              <a:off x="1249054" y="1576556"/>
              <a:ext cx="8014" cy="19514"/>
            </a:xfrm>
            <a:custGeom>
              <a:avLst/>
              <a:gdLst/>
              <a:ahLst/>
              <a:cxnLst/>
              <a:rect l="l" t="t" r="r" b="b"/>
              <a:pathLst>
                <a:path w="200" h="487" extrusionOk="0">
                  <a:moveTo>
                    <a:pt x="78" y="1"/>
                  </a:moveTo>
                  <a:cubicBezTo>
                    <a:pt x="39" y="1"/>
                    <a:pt x="1" y="26"/>
                    <a:pt x="2" y="75"/>
                  </a:cubicBezTo>
                  <a:cubicBezTo>
                    <a:pt x="2" y="195"/>
                    <a:pt x="16" y="314"/>
                    <a:pt x="39" y="430"/>
                  </a:cubicBezTo>
                  <a:cubicBezTo>
                    <a:pt x="46" y="470"/>
                    <a:pt x="74" y="487"/>
                    <a:pt x="104" y="487"/>
                  </a:cubicBezTo>
                  <a:cubicBezTo>
                    <a:pt x="149" y="487"/>
                    <a:pt x="200" y="448"/>
                    <a:pt x="188" y="390"/>
                  </a:cubicBezTo>
                  <a:cubicBezTo>
                    <a:pt x="168" y="284"/>
                    <a:pt x="158" y="181"/>
                    <a:pt x="155" y="75"/>
                  </a:cubicBezTo>
                  <a:cubicBezTo>
                    <a:pt x="155" y="26"/>
                    <a:pt x="116" y="1"/>
                    <a:pt x="78" y="1"/>
                  </a:cubicBezTo>
                  <a:close/>
                </a:path>
              </a:pathLst>
            </a:custGeom>
            <a:solidFill>
              <a:srgbClr val="97D3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2" name="Google Shape;2862;p45"/>
            <p:cNvSpPr/>
            <p:nvPr/>
          </p:nvSpPr>
          <p:spPr>
            <a:xfrm>
              <a:off x="1269462" y="1575113"/>
              <a:ext cx="7493" cy="20075"/>
            </a:xfrm>
            <a:custGeom>
              <a:avLst/>
              <a:gdLst/>
              <a:ahLst/>
              <a:cxnLst/>
              <a:rect l="l" t="t" r="r" b="b"/>
              <a:pathLst>
                <a:path w="187" h="501" extrusionOk="0">
                  <a:moveTo>
                    <a:pt x="110" y="0"/>
                  </a:moveTo>
                  <a:cubicBezTo>
                    <a:pt x="71" y="0"/>
                    <a:pt x="31" y="25"/>
                    <a:pt x="28" y="75"/>
                  </a:cubicBezTo>
                  <a:cubicBezTo>
                    <a:pt x="21" y="191"/>
                    <a:pt x="11" y="307"/>
                    <a:pt x="4" y="426"/>
                  </a:cubicBezTo>
                  <a:cubicBezTo>
                    <a:pt x="1" y="476"/>
                    <a:pt x="38" y="501"/>
                    <a:pt x="77" y="501"/>
                  </a:cubicBezTo>
                  <a:cubicBezTo>
                    <a:pt x="116" y="501"/>
                    <a:pt x="157" y="476"/>
                    <a:pt x="160" y="426"/>
                  </a:cubicBezTo>
                  <a:cubicBezTo>
                    <a:pt x="167" y="307"/>
                    <a:pt x="176" y="191"/>
                    <a:pt x="183" y="75"/>
                  </a:cubicBezTo>
                  <a:cubicBezTo>
                    <a:pt x="186" y="25"/>
                    <a:pt x="149" y="0"/>
                    <a:pt x="110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3" name="Google Shape;2863;p45"/>
            <p:cNvSpPr/>
            <p:nvPr/>
          </p:nvSpPr>
          <p:spPr>
            <a:xfrm>
              <a:off x="1315332" y="1517932"/>
              <a:ext cx="11660" cy="26446"/>
            </a:xfrm>
            <a:custGeom>
              <a:avLst/>
              <a:gdLst/>
              <a:ahLst/>
              <a:cxnLst/>
              <a:rect l="l" t="t" r="r" b="b"/>
              <a:pathLst>
                <a:path w="291" h="660" extrusionOk="0">
                  <a:moveTo>
                    <a:pt x="96" y="0"/>
                  </a:moveTo>
                  <a:cubicBezTo>
                    <a:pt x="51" y="0"/>
                    <a:pt x="1" y="38"/>
                    <a:pt x="11" y="98"/>
                  </a:cubicBezTo>
                  <a:cubicBezTo>
                    <a:pt x="34" y="270"/>
                    <a:pt x="74" y="439"/>
                    <a:pt x="123" y="605"/>
                  </a:cubicBezTo>
                  <a:cubicBezTo>
                    <a:pt x="134" y="643"/>
                    <a:pt x="165" y="660"/>
                    <a:pt x="196" y="660"/>
                  </a:cubicBezTo>
                  <a:cubicBezTo>
                    <a:pt x="243" y="660"/>
                    <a:pt x="290" y="622"/>
                    <a:pt x="273" y="565"/>
                  </a:cubicBezTo>
                  <a:cubicBezTo>
                    <a:pt x="222" y="400"/>
                    <a:pt x="183" y="227"/>
                    <a:pt x="160" y="55"/>
                  </a:cubicBezTo>
                  <a:cubicBezTo>
                    <a:pt x="153" y="17"/>
                    <a:pt x="126" y="0"/>
                    <a:pt x="96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4" name="Google Shape;2864;p45"/>
            <p:cNvSpPr/>
            <p:nvPr/>
          </p:nvSpPr>
          <p:spPr>
            <a:xfrm>
              <a:off x="1336048" y="1521018"/>
              <a:ext cx="9937" cy="19594"/>
            </a:xfrm>
            <a:custGeom>
              <a:avLst/>
              <a:gdLst/>
              <a:ahLst/>
              <a:cxnLst/>
              <a:rect l="l" t="t" r="r" b="b"/>
              <a:pathLst>
                <a:path w="248" h="489" extrusionOk="0">
                  <a:moveTo>
                    <a:pt x="81" y="1"/>
                  </a:moveTo>
                  <a:cubicBezTo>
                    <a:pt x="52" y="1"/>
                    <a:pt x="25" y="18"/>
                    <a:pt x="20" y="57"/>
                  </a:cubicBezTo>
                  <a:cubicBezTo>
                    <a:pt x="0" y="196"/>
                    <a:pt x="17" y="323"/>
                    <a:pt x="83" y="448"/>
                  </a:cubicBezTo>
                  <a:cubicBezTo>
                    <a:pt x="97" y="477"/>
                    <a:pt x="119" y="488"/>
                    <a:pt x="143" y="488"/>
                  </a:cubicBezTo>
                  <a:cubicBezTo>
                    <a:pt x="194" y="488"/>
                    <a:pt x="247" y="433"/>
                    <a:pt x="216" y="372"/>
                  </a:cubicBezTo>
                  <a:cubicBezTo>
                    <a:pt x="173" y="286"/>
                    <a:pt x="156" y="196"/>
                    <a:pt x="170" y="101"/>
                  </a:cubicBezTo>
                  <a:cubicBezTo>
                    <a:pt x="177" y="41"/>
                    <a:pt x="126" y="1"/>
                    <a:pt x="81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5" name="Google Shape;2865;p45"/>
            <p:cNvSpPr/>
            <p:nvPr/>
          </p:nvSpPr>
          <p:spPr>
            <a:xfrm>
              <a:off x="1334738" y="1564094"/>
              <a:ext cx="10178" cy="19434"/>
            </a:xfrm>
            <a:custGeom>
              <a:avLst/>
              <a:gdLst/>
              <a:ahLst/>
              <a:cxnLst/>
              <a:rect l="l" t="t" r="r" b="b"/>
              <a:pathLst>
                <a:path w="254" h="485" extrusionOk="0">
                  <a:moveTo>
                    <a:pt x="95" y="1"/>
                  </a:moveTo>
                  <a:cubicBezTo>
                    <a:pt x="49" y="1"/>
                    <a:pt x="1" y="39"/>
                    <a:pt x="15" y="99"/>
                  </a:cubicBezTo>
                  <a:cubicBezTo>
                    <a:pt x="38" y="208"/>
                    <a:pt x="64" y="317"/>
                    <a:pt x="91" y="429"/>
                  </a:cubicBezTo>
                  <a:cubicBezTo>
                    <a:pt x="100" y="468"/>
                    <a:pt x="129" y="484"/>
                    <a:pt x="159" y="484"/>
                  </a:cubicBezTo>
                  <a:cubicBezTo>
                    <a:pt x="205" y="484"/>
                    <a:pt x="253" y="446"/>
                    <a:pt x="239" y="386"/>
                  </a:cubicBezTo>
                  <a:cubicBezTo>
                    <a:pt x="216" y="278"/>
                    <a:pt x="190" y="168"/>
                    <a:pt x="163" y="55"/>
                  </a:cubicBezTo>
                  <a:cubicBezTo>
                    <a:pt x="154" y="17"/>
                    <a:pt x="125" y="1"/>
                    <a:pt x="95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6" name="Google Shape;2866;p45"/>
            <p:cNvSpPr/>
            <p:nvPr/>
          </p:nvSpPr>
          <p:spPr>
            <a:xfrm>
              <a:off x="1356805" y="1552433"/>
              <a:ext cx="8495" cy="16910"/>
            </a:xfrm>
            <a:custGeom>
              <a:avLst/>
              <a:gdLst/>
              <a:ahLst/>
              <a:cxnLst/>
              <a:rect l="l" t="t" r="r" b="b"/>
              <a:pathLst>
                <a:path w="212" h="422" extrusionOk="0">
                  <a:moveTo>
                    <a:pt x="78" y="0"/>
                  </a:moveTo>
                  <a:cubicBezTo>
                    <a:pt x="39" y="0"/>
                    <a:pt x="0" y="25"/>
                    <a:pt x="2" y="75"/>
                  </a:cubicBezTo>
                  <a:cubicBezTo>
                    <a:pt x="5" y="174"/>
                    <a:pt x="19" y="271"/>
                    <a:pt x="45" y="366"/>
                  </a:cubicBezTo>
                  <a:cubicBezTo>
                    <a:pt x="56" y="404"/>
                    <a:pt x="87" y="421"/>
                    <a:pt x="118" y="421"/>
                  </a:cubicBezTo>
                  <a:cubicBezTo>
                    <a:pt x="165" y="421"/>
                    <a:pt x="212" y="384"/>
                    <a:pt x="194" y="326"/>
                  </a:cubicBezTo>
                  <a:cubicBezTo>
                    <a:pt x="171" y="243"/>
                    <a:pt x="158" y="161"/>
                    <a:pt x="158" y="75"/>
                  </a:cubicBezTo>
                  <a:cubicBezTo>
                    <a:pt x="156" y="25"/>
                    <a:pt x="116" y="0"/>
                    <a:pt x="78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7" name="Google Shape;2867;p45"/>
            <p:cNvSpPr/>
            <p:nvPr/>
          </p:nvSpPr>
          <p:spPr>
            <a:xfrm>
              <a:off x="1362696" y="1501503"/>
              <a:ext cx="19955" cy="24883"/>
            </a:xfrm>
            <a:custGeom>
              <a:avLst/>
              <a:gdLst/>
              <a:ahLst/>
              <a:cxnLst/>
              <a:rect l="l" t="t" r="r" b="b"/>
              <a:pathLst>
                <a:path w="498" h="621" extrusionOk="0">
                  <a:moveTo>
                    <a:pt x="111" y="1"/>
                  </a:moveTo>
                  <a:cubicBezTo>
                    <a:pt x="53" y="1"/>
                    <a:pt x="1" y="78"/>
                    <a:pt x="54" y="134"/>
                  </a:cubicBezTo>
                  <a:cubicBezTo>
                    <a:pt x="173" y="260"/>
                    <a:pt x="266" y="402"/>
                    <a:pt x="326" y="568"/>
                  </a:cubicBezTo>
                  <a:cubicBezTo>
                    <a:pt x="340" y="604"/>
                    <a:pt x="372" y="620"/>
                    <a:pt x="403" y="620"/>
                  </a:cubicBezTo>
                  <a:cubicBezTo>
                    <a:pt x="451" y="620"/>
                    <a:pt x="498" y="583"/>
                    <a:pt x="478" y="524"/>
                  </a:cubicBezTo>
                  <a:cubicBezTo>
                    <a:pt x="405" y="336"/>
                    <a:pt x="303" y="171"/>
                    <a:pt x="163" y="24"/>
                  </a:cubicBezTo>
                  <a:cubicBezTo>
                    <a:pt x="147" y="8"/>
                    <a:pt x="129" y="1"/>
                    <a:pt x="111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8" name="Google Shape;2868;p45"/>
            <p:cNvSpPr/>
            <p:nvPr/>
          </p:nvSpPr>
          <p:spPr>
            <a:xfrm>
              <a:off x="1186984" y="1356327"/>
              <a:ext cx="180796" cy="158317"/>
            </a:xfrm>
            <a:custGeom>
              <a:avLst/>
              <a:gdLst/>
              <a:ahLst/>
              <a:cxnLst/>
              <a:rect l="l" t="t" r="r" b="b"/>
              <a:pathLst>
                <a:path w="4512" h="3951" extrusionOk="0">
                  <a:moveTo>
                    <a:pt x="3453" y="0"/>
                  </a:moveTo>
                  <a:cubicBezTo>
                    <a:pt x="3003" y="0"/>
                    <a:pt x="2872" y="1532"/>
                    <a:pt x="2872" y="1532"/>
                  </a:cubicBezTo>
                  <a:cubicBezTo>
                    <a:pt x="2872" y="1532"/>
                    <a:pt x="2622" y="2"/>
                    <a:pt x="2271" y="2"/>
                  </a:cubicBezTo>
                  <a:cubicBezTo>
                    <a:pt x="2269" y="2"/>
                    <a:pt x="2266" y="2"/>
                    <a:pt x="2264" y="2"/>
                  </a:cubicBezTo>
                  <a:cubicBezTo>
                    <a:pt x="2105" y="11"/>
                    <a:pt x="2137" y="323"/>
                    <a:pt x="2221" y="664"/>
                  </a:cubicBezTo>
                  <a:cubicBezTo>
                    <a:pt x="2280" y="919"/>
                    <a:pt x="2372" y="1184"/>
                    <a:pt x="2432" y="1356"/>
                  </a:cubicBezTo>
                  <a:cubicBezTo>
                    <a:pt x="2462" y="1436"/>
                    <a:pt x="2485" y="1495"/>
                    <a:pt x="2492" y="1518"/>
                  </a:cubicBezTo>
                  <a:cubicBezTo>
                    <a:pt x="2482" y="1498"/>
                    <a:pt x="2462" y="1459"/>
                    <a:pt x="2439" y="1405"/>
                  </a:cubicBezTo>
                  <a:cubicBezTo>
                    <a:pt x="2273" y="1071"/>
                    <a:pt x="1812" y="200"/>
                    <a:pt x="1476" y="200"/>
                  </a:cubicBezTo>
                  <a:cubicBezTo>
                    <a:pt x="1450" y="200"/>
                    <a:pt x="1424" y="205"/>
                    <a:pt x="1399" y="217"/>
                  </a:cubicBezTo>
                  <a:cubicBezTo>
                    <a:pt x="1032" y="392"/>
                    <a:pt x="1886" y="1353"/>
                    <a:pt x="2071" y="1555"/>
                  </a:cubicBezTo>
                  <a:cubicBezTo>
                    <a:pt x="1908" y="1391"/>
                    <a:pt x="1211" y="711"/>
                    <a:pt x="783" y="711"/>
                  </a:cubicBezTo>
                  <a:cubicBezTo>
                    <a:pt x="715" y="711"/>
                    <a:pt x="655" y="728"/>
                    <a:pt x="604" y="766"/>
                  </a:cubicBezTo>
                  <a:cubicBezTo>
                    <a:pt x="197" y="1072"/>
                    <a:pt x="1591" y="1664"/>
                    <a:pt x="1687" y="1707"/>
                  </a:cubicBezTo>
                  <a:cubicBezTo>
                    <a:pt x="1620" y="1693"/>
                    <a:pt x="1067" y="1578"/>
                    <a:pt x="617" y="1578"/>
                  </a:cubicBezTo>
                  <a:cubicBezTo>
                    <a:pt x="308" y="1578"/>
                    <a:pt x="48" y="1632"/>
                    <a:pt x="25" y="1810"/>
                  </a:cubicBezTo>
                  <a:cubicBezTo>
                    <a:pt x="0" y="2006"/>
                    <a:pt x="285" y="2062"/>
                    <a:pt x="620" y="2062"/>
                  </a:cubicBezTo>
                  <a:cubicBezTo>
                    <a:pt x="641" y="2062"/>
                    <a:pt x="662" y="2061"/>
                    <a:pt x="684" y="2061"/>
                  </a:cubicBezTo>
                  <a:cubicBezTo>
                    <a:pt x="1081" y="2058"/>
                    <a:pt x="1515" y="1985"/>
                    <a:pt x="1555" y="1978"/>
                  </a:cubicBezTo>
                  <a:lnTo>
                    <a:pt x="1555" y="1978"/>
                  </a:lnTo>
                  <a:cubicBezTo>
                    <a:pt x="1489" y="2038"/>
                    <a:pt x="326" y="3111"/>
                    <a:pt x="604" y="3340"/>
                  </a:cubicBezTo>
                  <a:cubicBezTo>
                    <a:pt x="627" y="3359"/>
                    <a:pt x="656" y="3368"/>
                    <a:pt x="690" y="3368"/>
                  </a:cubicBezTo>
                  <a:cubicBezTo>
                    <a:pt x="1055" y="3368"/>
                    <a:pt x="1968" y="2327"/>
                    <a:pt x="2025" y="2264"/>
                  </a:cubicBezTo>
                  <a:lnTo>
                    <a:pt x="2025" y="2264"/>
                  </a:lnTo>
                  <a:cubicBezTo>
                    <a:pt x="1998" y="2359"/>
                    <a:pt x="1611" y="3869"/>
                    <a:pt x="2025" y="3949"/>
                  </a:cubicBezTo>
                  <a:cubicBezTo>
                    <a:pt x="2035" y="3950"/>
                    <a:pt x="2044" y="3951"/>
                    <a:pt x="2052" y="3951"/>
                  </a:cubicBezTo>
                  <a:cubicBezTo>
                    <a:pt x="2086" y="3951"/>
                    <a:pt x="2114" y="3940"/>
                    <a:pt x="2137" y="3919"/>
                  </a:cubicBezTo>
                  <a:cubicBezTo>
                    <a:pt x="2310" y="3794"/>
                    <a:pt x="2360" y="3287"/>
                    <a:pt x="2369" y="2866"/>
                  </a:cubicBezTo>
                  <a:cubicBezTo>
                    <a:pt x="2376" y="2588"/>
                    <a:pt x="2363" y="2346"/>
                    <a:pt x="2363" y="2280"/>
                  </a:cubicBezTo>
                  <a:lnTo>
                    <a:pt x="2363" y="2280"/>
                  </a:lnTo>
                  <a:cubicBezTo>
                    <a:pt x="2369" y="2316"/>
                    <a:pt x="2386" y="2429"/>
                    <a:pt x="2412" y="2568"/>
                  </a:cubicBezTo>
                  <a:cubicBezTo>
                    <a:pt x="2503" y="3035"/>
                    <a:pt x="2707" y="3859"/>
                    <a:pt x="3042" y="3859"/>
                  </a:cubicBezTo>
                  <a:cubicBezTo>
                    <a:pt x="3063" y="3859"/>
                    <a:pt x="3085" y="3856"/>
                    <a:pt x="3108" y="3849"/>
                  </a:cubicBezTo>
                  <a:cubicBezTo>
                    <a:pt x="3505" y="3727"/>
                    <a:pt x="3022" y="2833"/>
                    <a:pt x="2786" y="2442"/>
                  </a:cubicBezTo>
                  <a:lnTo>
                    <a:pt x="2786" y="2442"/>
                  </a:lnTo>
                  <a:cubicBezTo>
                    <a:pt x="2990" y="2752"/>
                    <a:pt x="3425" y="3347"/>
                    <a:pt x="3812" y="3347"/>
                  </a:cubicBezTo>
                  <a:cubicBezTo>
                    <a:pt x="3872" y="3347"/>
                    <a:pt x="3932" y="3333"/>
                    <a:pt x="3989" y="3300"/>
                  </a:cubicBezTo>
                  <a:cubicBezTo>
                    <a:pt x="4512" y="3002"/>
                    <a:pt x="3081" y="2230"/>
                    <a:pt x="2926" y="2148"/>
                  </a:cubicBezTo>
                  <a:lnTo>
                    <a:pt x="2926" y="2148"/>
                  </a:lnTo>
                  <a:cubicBezTo>
                    <a:pt x="3029" y="2192"/>
                    <a:pt x="3754" y="2489"/>
                    <a:pt x="4157" y="2489"/>
                  </a:cubicBezTo>
                  <a:cubicBezTo>
                    <a:pt x="4205" y="2489"/>
                    <a:pt x="4249" y="2485"/>
                    <a:pt x="4287" y="2475"/>
                  </a:cubicBezTo>
                  <a:cubicBezTo>
                    <a:pt x="4359" y="2455"/>
                    <a:pt x="4409" y="2419"/>
                    <a:pt x="4422" y="2356"/>
                  </a:cubicBezTo>
                  <a:cubicBezTo>
                    <a:pt x="4486" y="2111"/>
                    <a:pt x="3956" y="2012"/>
                    <a:pt x="3552" y="1972"/>
                  </a:cubicBezTo>
                  <a:cubicBezTo>
                    <a:pt x="3317" y="1946"/>
                    <a:pt x="3127" y="1946"/>
                    <a:pt x="3127" y="1946"/>
                  </a:cubicBezTo>
                  <a:cubicBezTo>
                    <a:pt x="3127" y="1946"/>
                    <a:pt x="3230" y="1929"/>
                    <a:pt x="3373" y="1896"/>
                  </a:cubicBezTo>
                  <a:cubicBezTo>
                    <a:pt x="3747" y="1813"/>
                    <a:pt x="4409" y="1621"/>
                    <a:pt x="4327" y="1336"/>
                  </a:cubicBezTo>
                  <a:cubicBezTo>
                    <a:pt x="4300" y="1249"/>
                    <a:pt x="4226" y="1216"/>
                    <a:pt x="4128" y="1216"/>
                  </a:cubicBezTo>
                  <a:cubicBezTo>
                    <a:pt x="3794" y="1216"/>
                    <a:pt x="3174" y="1602"/>
                    <a:pt x="3131" y="1628"/>
                  </a:cubicBezTo>
                  <a:cubicBezTo>
                    <a:pt x="3170" y="1555"/>
                    <a:pt x="3939" y="58"/>
                    <a:pt x="3479" y="2"/>
                  </a:cubicBezTo>
                  <a:cubicBezTo>
                    <a:pt x="3470" y="1"/>
                    <a:pt x="3461" y="0"/>
                    <a:pt x="345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9" name="Google Shape;2869;p45"/>
            <p:cNvSpPr/>
            <p:nvPr/>
          </p:nvSpPr>
          <p:spPr>
            <a:xfrm>
              <a:off x="1013998" y="1575193"/>
              <a:ext cx="439888" cy="188730"/>
            </a:xfrm>
            <a:custGeom>
              <a:avLst/>
              <a:gdLst/>
              <a:ahLst/>
              <a:cxnLst/>
              <a:rect l="l" t="t" r="r" b="b"/>
              <a:pathLst>
                <a:path w="10978" h="4710" extrusionOk="0">
                  <a:moveTo>
                    <a:pt x="1047" y="1"/>
                  </a:moveTo>
                  <a:lnTo>
                    <a:pt x="149" y="1852"/>
                  </a:lnTo>
                  <a:lnTo>
                    <a:pt x="1" y="2159"/>
                  </a:lnTo>
                  <a:cubicBezTo>
                    <a:pt x="1" y="2159"/>
                    <a:pt x="285" y="2425"/>
                    <a:pt x="795" y="2782"/>
                  </a:cubicBezTo>
                  <a:cubicBezTo>
                    <a:pt x="835" y="2812"/>
                    <a:pt x="878" y="2842"/>
                    <a:pt x="921" y="2871"/>
                  </a:cubicBezTo>
                  <a:cubicBezTo>
                    <a:pt x="931" y="2878"/>
                    <a:pt x="938" y="2882"/>
                    <a:pt x="947" y="2888"/>
                  </a:cubicBezTo>
                  <a:cubicBezTo>
                    <a:pt x="954" y="2894"/>
                    <a:pt x="964" y="2901"/>
                    <a:pt x="974" y="2908"/>
                  </a:cubicBezTo>
                  <a:cubicBezTo>
                    <a:pt x="1245" y="3093"/>
                    <a:pt x="1566" y="3295"/>
                    <a:pt x="1938" y="3497"/>
                  </a:cubicBezTo>
                  <a:cubicBezTo>
                    <a:pt x="1984" y="3521"/>
                    <a:pt x="2027" y="3547"/>
                    <a:pt x="2077" y="3570"/>
                  </a:cubicBezTo>
                  <a:cubicBezTo>
                    <a:pt x="2491" y="3792"/>
                    <a:pt x="2957" y="4007"/>
                    <a:pt x="3464" y="4189"/>
                  </a:cubicBezTo>
                  <a:cubicBezTo>
                    <a:pt x="3507" y="4202"/>
                    <a:pt x="3547" y="4219"/>
                    <a:pt x="3590" y="4233"/>
                  </a:cubicBezTo>
                  <a:cubicBezTo>
                    <a:pt x="3640" y="4249"/>
                    <a:pt x="3689" y="4265"/>
                    <a:pt x="3739" y="4282"/>
                  </a:cubicBezTo>
                  <a:cubicBezTo>
                    <a:pt x="4203" y="4434"/>
                    <a:pt x="4696" y="4557"/>
                    <a:pt x="5216" y="4630"/>
                  </a:cubicBezTo>
                  <a:cubicBezTo>
                    <a:pt x="5269" y="4636"/>
                    <a:pt x="5318" y="4643"/>
                    <a:pt x="5372" y="4650"/>
                  </a:cubicBezTo>
                  <a:cubicBezTo>
                    <a:pt x="5504" y="4670"/>
                    <a:pt x="5640" y="4682"/>
                    <a:pt x="5779" y="4693"/>
                  </a:cubicBezTo>
                  <a:cubicBezTo>
                    <a:pt x="5957" y="4702"/>
                    <a:pt x="6133" y="4709"/>
                    <a:pt x="6302" y="4709"/>
                  </a:cubicBezTo>
                  <a:cubicBezTo>
                    <a:pt x="6355" y="4709"/>
                    <a:pt x="6408" y="4709"/>
                    <a:pt x="6458" y="4706"/>
                  </a:cubicBezTo>
                  <a:cubicBezTo>
                    <a:pt x="6828" y="4699"/>
                    <a:pt x="7180" y="4666"/>
                    <a:pt x="7511" y="4606"/>
                  </a:cubicBezTo>
                  <a:cubicBezTo>
                    <a:pt x="7560" y="4600"/>
                    <a:pt x="7614" y="4586"/>
                    <a:pt x="7663" y="4577"/>
                  </a:cubicBezTo>
                  <a:cubicBezTo>
                    <a:pt x="8083" y="4497"/>
                    <a:pt x="8468" y="4378"/>
                    <a:pt x="8812" y="4245"/>
                  </a:cubicBezTo>
                  <a:cubicBezTo>
                    <a:pt x="8865" y="4225"/>
                    <a:pt x="8918" y="4202"/>
                    <a:pt x="8974" y="4179"/>
                  </a:cubicBezTo>
                  <a:cubicBezTo>
                    <a:pt x="9355" y="4024"/>
                    <a:pt x="9686" y="3848"/>
                    <a:pt x="9961" y="3676"/>
                  </a:cubicBezTo>
                  <a:cubicBezTo>
                    <a:pt x="10007" y="3643"/>
                    <a:pt x="10054" y="3617"/>
                    <a:pt x="10097" y="3586"/>
                  </a:cubicBezTo>
                  <a:cubicBezTo>
                    <a:pt x="10147" y="3557"/>
                    <a:pt x="10189" y="3527"/>
                    <a:pt x="10233" y="3493"/>
                  </a:cubicBezTo>
                  <a:cubicBezTo>
                    <a:pt x="10425" y="3362"/>
                    <a:pt x="10584" y="3239"/>
                    <a:pt x="10700" y="3140"/>
                  </a:cubicBezTo>
                  <a:cubicBezTo>
                    <a:pt x="10750" y="3096"/>
                    <a:pt x="10793" y="3056"/>
                    <a:pt x="10832" y="3024"/>
                  </a:cubicBezTo>
                  <a:cubicBezTo>
                    <a:pt x="10929" y="2937"/>
                    <a:pt x="10978" y="2885"/>
                    <a:pt x="10978" y="2885"/>
                  </a:cubicBezTo>
                  <a:lnTo>
                    <a:pt x="10723" y="861"/>
                  </a:lnTo>
                  <a:cubicBezTo>
                    <a:pt x="10723" y="861"/>
                    <a:pt x="10607" y="891"/>
                    <a:pt x="10405" y="934"/>
                  </a:cubicBezTo>
                  <a:cubicBezTo>
                    <a:pt x="10362" y="941"/>
                    <a:pt x="10319" y="950"/>
                    <a:pt x="10266" y="961"/>
                  </a:cubicBezTo>
                  <a:cubicBezTo>
                    <a:pt x="10223" y="970"/>
                    <a:pt x="10170" y="980"/>
                    <a:pt x="10117" y="990"/>
                  </a:cubicBezTo>
                  <a:cubicBezTo>
                    <a:pt x="9931" y="1027"/>
                    <a:pt x="9709" y="1069"/>
                    <a:pt x="9465" y="1109"/>
                  </a:cubicBezTo>
                  <a:cubicBezTo>
                    <a:pt x="9415" y="1123"/>
                    <a:pt x="9362" y="1129"/>
                    <a:pt x="9312" y="1139"/>
                  </a:cubicBezTo>
                  <a:cubicBezTo>
                    <a:pt x="9081" y="1176"/>
                    <a:pt x="8829" y="1216"/>
                    <a:pt x="8564" y="1252"/>
                  </a:cubicBezTo>
                  <a:cubicBezTo>
                    <a:pt x="8514" y="1259"/>
                    <a:pt x="8461" y="1265"/>
                    <a:pt x="8412" y="1272"/>
                  </a:cubicBezTo>
                  <a:cubicBezTo>
                    <a:pt x="8147" y="1308"/>
                    <a:pt x="7869" y="1338"/>
                    <a:pt x="7587" y="1364"/>
                  </a:cubicBezTo>
                  <a:cubicBezTo>
                    <a:pt x="7537" y="1372"/>
                    <a:pt x="7484" y="1375"/>
                    <a:pt x="7432" y="1378"/>
                  </a:cubicBezTo>
                  <a:cubicBezTo>
                    <a:pt x="7134" y="1404"/>
                    <a:pt x="6828" y="1421"/>
                    <a:pt x="6530" y="1431"/>
                  </a:cubicBezTo>
                  <a:lnTo>
                    <a:pt x="6375" y="1431"/>
                  </a:lnTo>
                  <a:cubicBezTo>
                    <a:pt x="6299" y="1433"/>
                    <a:pt x="6223" y="1434"/>
                    <a:pt x="6148" y="1434"/>
                  </a:cubicBezTo>
                  <a:cubicBezTo>
                    <a:pt x="5995" y="1434"/>
                    <a:pt x="5844" y="1430"/>
                    <a:pt x="5693" y="1421"/>
                  </a:cubicBezTo>
                  <a:cubicBezTo>
                    <a:pt x="5640" y="1421"/>
                    <a:pt x="5590" y="1418"/>
                    <a:pt x="5537" y="1414"/>
                  </a:cubicBezTo>
                  <a:cubicBezTo>
                    <a:pt x="5520" y="1414"/>
                    <a:pt x="5508" y="1414"/>
                    <a:pt x="5491" y="1411"/>
                  </a:cubicBezTo>
                  <a:cubicBezTo>
                    <a:pt x="5441" y="1407"/>
                    <a:pt x="5392" y="1404"/>
                    <a:pt x="5341" y="1398"/>
                  </a:cubicBezTo>
                  <a:cubicBezTo>
                    <a:pt x="5117" y="1378"/>
                    <a:pt x="4884" y="1341"/>
                    <a:pt x="4653" y="1295"/>
                  </a:cubicBezTo>
                  <a:cubicBezTo>
                    <a:pt x="4600" y="1288"/>
                    <a:pt x="4551" y="1279"/>
                    <a:pt x="4497" y="1265"/>
                  </a:cubicBezTo>
                  <a:cubicBezTo>
                    <a:pt x="4196" y="1199"/>
                    <a:pt x="3895" y="1120"/>
                    <a:pt x="3603" y="1034"/>
                  </a:cubicBezTo>
                  <a:cubicBezTo>
                    <a:pt x="3553" y="1017"/>
                    <a:pt x="3504" y="1000"/>
                    <a:pt x="3451" y="984"/>
                  </a:cubicBezTo>
                  <a:cubicBezTo>
                    <a:pt x="3093" y="871"/>
                    <a:pt x="2749" y="745"/>
                    <a:pt x="2441" y="623"/>
                  </a:cubicBezTo>
                  <a:cubicBezTo>
                    <a:pt x="2391" y="603"/>
                    <a:pt x="2341" y="583"/>
                    <a:pt x="2295" y="563"/>
                  </a:cubicBezTo>
                  <a:cubicBezTo>
                    <a:pt x="1864" y="391"/>
                    <a:pt x="1514" y="229"/>
                    <a:pt x="1295" y="123"/>
                  </a:cubicBezTo>
                  <a:cubicBezTo>
                    <a:pt x="1136" y="47"/>
                    <a:pt x="1047" y="1"/>
                    <a:pt x="1047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0" name="Google Shape;2870;p45"/>
            <p:cNvSpPr/>
            <p:nvPr/>
          </p:nvSpPr>
          <p:spPr>
            <a:xfrm>
              <a:off x="1351035" y="1625362"/>
              <a:ext cx="22599" cy="119970"/>
            </a:xfrm>
            <a:custGeom>
              <a:avLst/>
              <a:gdLst/>
              <a:ahLst/>
              <a:cxnLst/>
              <a:rect l="l" t="t" r="r" b="b"/>
              <a:pathLst>
                <a:path w="564" h="2994" extrusionOk="0">
                  <a:moveTo>
                    <a:pt x="153" y="0"/>
                  </a:moveTo>
                  <a:cubicBezTo>
                    <a:pt x="103" y="7"/>
                    <a:pt x="50" y="13"/>
                    <a:pt x="1" y="20"/>
                  </a:cubicBezTo>
                  <a:cubicBezTo>
                    <a:pt x="90" y="609"/>
                    <a:pt x="183" y="1196"/>
                    <a:pt x="272" y="1785"/>
                  </a:cubicBezTo>
                  <a:cubicBezTo>
                    <a:pt x="319" y="2096"/>
                    <a:pt x="315" y="2599"/>
                    <a:pt x="401" y="2993"/>
                  </a:cubicBezTo>
                  <a:cubicBezTo>
                    <a:pt x="454" y="2973"/>
                    <a:pt x="507" y="2950"/>
                    <a:pt x="563" y="2927"/>
                  </a:cubicBezTo>
                  <a:cubicBezTo>
                    <a:pt x="554" y="2718"/>
                    <a:pt x="540" y="2497"/>
                    <a:pt x="531" y="2437"/>
                  </a:cubicBezTo>
                  <a:lnTo>
                    <a:pt x="381" y="1467"/>
                  </a:lnTo>
                  <a:cubicBezTo>
                    <a:pt x="302" y="977"/>
                    <a:pt x="229" y="490"/>
                    <a:pt x="153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1" name="Google Shape;2871;p45"/>
            <p:cNvSpPr/>
            <p:nvPr/>
          </p:nvSpPr>
          <p:spPr>
            <a:xfrm>
              <a:off x="1387139" y="1619632"/>
              <a:ext cx="31495" cy="102900"/>
            </a:xfrm>
            <a:custGeom>
              <a:avLst/>
              <a:gdLst/>
              <a:ahLst/>
              <a:cxnLst/>
              <a:rect l="l" t="t" r="r" b="b"/>
              <a:pathLst>
                <a:path w="786" h="2568" extrusionOk="0">
                  <a:moveTo>
                    <a:pt x="153" y="0"/>
                  </a:moveTo>
                  <a:cubicBezTo>
                    <a:pt x="103" y="14"/>
                    <a:pt x="50" y="20"/>
                    <a:pt x="0" y="30"/>
                  </a:cubicBezTo>
                  <a:cubicBezTo>
                    <a:pt x="202" y="878"/>
                    <a:pt x="420" y="1722"/>
                    <a:pt x="649" y="2567"/>
                  </a:cubicBezTo>
                  <a:cubicBezTo>
                    <a:pt x="695" y="2534"/>
                    <a:pt x="742" y="2508"/>
                    <a:pt x="785" y="2477"/>
                  </a:cubicBezTo>
                  <a:cubicBezTo>
                    <a:pt x="564" y="1657"/>
                    <a:pt x="348" y="832"/>
                    <a:pt x="153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2" name="Google Shape;2872;p45"/>
            <p:cNvSpPr/>
            <p:nvPr/>
          </p:nvSpPr>
          <p:spPr>
            <a:xfrm>
              <a:off x="1419396" y="1613661"/>
              <a:ext cx="28690" cy="87353"/>
            </a:xfrm>
            <a:custGeom>
              <a:avLst/>
              <a:gdLst/>
              <a:ahLst/>
              <a:cxnLst/>
              <a:rect l="l" t="t" r="r" b="b"/>
              <a:pathLst>
                <a:path w="716" h="2180" extrusionOk="0">
                  <a:moveTo>
                    <a:pt x="149" y="1"/>
                  </a:moveTo>
                  <a:cubicBezTo>
                    <a:pt x="106" y="10"/>
                    <a:pt x="53" y="20"/>
                    <a:pt x="0" y="30"/>
                  </a:cubicBezTo>
                  <a:cubicBezTo>
                    <a:pt x="205" y="742"/>
                    <a:pt x="404" y="1461"/>
                    <a:pt x="583" y="2180"/>
                  </a:cubicBezTo>
                  <a:cubicBezTo>
                    <a:pt x="633" y="2136"/>
                    <a:pt x="676" y="2096"/>
                    <a:pt x="715" y="2064"/>
                  </a:cubicBezTo>
                  <a:cubicBezTo>
                    <a:pt x="540" y="1372"/>
                    <a:pt x="351" y="683"/>
                    <a:pt x="149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3" name="Google Shape;2873;p45"/>
            <p:cNvSpPr/>
            <p:nvPr/>
          </p:nvSpPr>
          <p:spPr>
            <a:xfrm>
              <a:off x="1311765" y="1629850"/>
              <a:ext cx="9296" cy="129947"/>
            </a:xfrm>
            <a:custGeom>
              <a:avLst/>
              <a:gdLst/>
              <a:ahLst/>
              <a:cxnLst/>
              <a:rect l="l" t="t" r="r" b="b"/>
              <a:pathLst>
                <a:path w="232" h="3243" extrusionOk="0">
                  <a:moveTo>
                    <a:pt x="156" y="0"/>
                  </a:moveTo>
                  <a:cubicBezTo>
                    <a:pt x="106" y="8"/>
                    <a:pt x="53" y="11"/>
                    <a:pt x="1" y="14"/>
                  </a:cubicBezTo>
                  <a:cubicBezTo>
                    <a:pt x="27" y="1090"/>
                    <a:pt x="53" y="2166"/>
                    <a:pt x="80" y="3242"/>
                  </a:cubicBezTo>
                  <a:cubicBezTo>
                    <a:pt x="129" y="3236"/>
                    <a:pt x="183" y="3222"/>
                    <a:pt x="232" y="3213"/>
                  </a:cubicBezTo>
                  <a:cubicBezTo>
                    <a:pt x="206" y="2143"/>
                    <a:pt x="183" y="1070"/>
                    <a:pt x="156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4" name="Google Shape;2874;p45"/>
            <p:cNvSpPr/>
            <p:nvPr/>
          </p:nvSpPr>
          <p:spPr>
            <a:xfrm>
              <a:off x="1266525" y="1632535"/>
              <a:ext cx="10899" cy="131390"/>
            </a:xfrm>
            <a:custGeom>
              <a:avLst/>
              <a:gdLst/>
              <a:ahLst/>
              <a:cxnLst/>
              <a:rect l="l" t="t" r="r" b="b"/>
              <a:pathLst>
                <a:path w="272" h="3279" extrusionOk="0">
                  <a:moveTo>
                    <a:pt x="73" y="0"/>
                  </a:moveTo>
                  <a:cubicBezTo>
                    <a:pt x="116" y="1096"/>
                    <a:pt x="89" y="2189"/>
                    <a:pt x="0" y="3278"/>
                  </a:cubicBezTo>
                  <a:cubicBezTo>
                    <a:pt x="53" y="3278"/>
                    <a:pt x="106" y="3278"/>
                    <a:pt x="156" y="3275"/>
                  </a:cubicBezTo>
                  <a:cubicBezTo>
                    <a:pt x="245" y="2186"/>
                    <a:pt x="271" y="1093"/>
                    <a:pt x="228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5" name="Google Shape;2875;p45"/>
            <p:cNvSpPr/>
            <p:nvPr/>
          </p:nvSpPr>
          <p:spPr>
            <a:xfrm>
              <a:off x="1222968" y="1631853"/>
              <a:ext cx="19153" cy="129667"/>
            </a:xfrm>
            <a:custGeom>
              <a:avLst/>
              <a:gdLst/>
              <a:ahLst/>
              <a:cxnLst/>
              <a:rect l="l" t="t" r="r" b="b"/>
              <a:pathLst>
                <a:path w="478" h="3236" extrusionOk="0">
                  <a:moveTo>
                    <a:pt x="322" y="0"/>
                  </a:moveTo>
                  <a:cubicBezTo>
                    <a:pt x="276" y="1080"/>
                    <a:pt x="166" y="2149"/>
                    <a:pt x="1" y="3216"/>
                  </a:cubicBezTo>
                  <a:cubicBezTo>
                    <a:pt x="54" y="3222"/>
                    <a:pt x="103" y="3229"/>
                    <a:pt x="157" y="3236"/>
                  </a:cubicBezTo>
                  <a:cubicBezTo>
                    <a:pt x="322" y="2166"/>
                    <a:pt x="432" y="1090"/>
                    <a:pt x="478" y="7"/>
                  </a:cubicBezTo>
                  <a:cubicBezTo>
                    <a:pt x="425" y="7"/>
                    <a:pt x="375" y="4"/>
                    <a:pt x="322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6" name="Google Shape;2876;p45"/>
            <p:cNvSpPr/>
            <p:nvPr/>
          </p:nvSpPr>
          <p:spPr>
            <a:xfrm>
              <a:off x="1157813" y="1625883"/>
              <a:ext cx="42675" cy="120891"/>
            </a:xfrm>
            <a:custGeom>
              <a:avLst/>
              <a:gdLst/>
              <a:ahLst/>
              <a:cxnLst/>
              <a:rect l="l" t="t" r="r" b="b"/>
              <a:pathLst>
                <a:path w="1065" h="3017" extrusionOk="0">
                  <a:moveTo>
                    <a:pt x="908" y="0"/>
                  </a:moveTo>
                  <a:cubicBezTo>
                    <a:pt x="653" y="1001"/>
                    <a:pt x="312" y="1984"/>
                    <a:pt x="1" y="2968"/>
                  </a:cubicBezTo>
                  <a:cubicBezTo>
                    <a:pt x="51" y="2984"/>
                    <a:pt x="100" y="3000"/>
                    <a:pt x="150" y="3017"/>
                  </a:cubicBezTo>
                  <a:cubicBezTo>
                    <a:pt x="461" y="2030"/>
                    <a:pt x="806" y="1033"/>
                    <a:pt x="1064" y="30"/>
                  </a:cubicBezTo>
                  <a:cubicBezTo>
                    <a:pt x="1011" y="23"/>
                    <a:pt x="962" y="14"/>
                    <a:pt x="908" y="0"/>
                  </a:cubicBezTo>
                  <a:close/>
                </a:path>
              </a:pathLst>
            </a:custGeom>
            <a:solidFill>
              <a:srgbClr val="61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7" name="Google Shape;2877;p45"/>
            <p:cNvSpPr/>
            <p:nvPr/>
          </p:nvSpPr>
          <p:spPr>
            <a:xfrm>
              <a:off x="1091615" y="1614583"/>
              <a:ext cx="66797" cy="103661"/>
            </a:xfrm>
            <a:custGeom>
              <a:avLst/>
              <a:gdLst/>
              <a:ahLst/>
              <a:cxnLst/>
              <a:rect l="l" t="t" r="r" b="b"/>
              <a:pathLst>
                <a:path w="1667" h="2587" extrusionOk="0">
                  <a:moveTo>
                    <a:pt x="1514" y="1"/>
                  </a:moveTo>
                  <a:cubicBezTo>
                    <a:pt x="1008" y="838"/>
                    <a:pt x="504" y="1676"/>
                    <a:pt x="1" y="2514"/>
                  </a:cubicBezTo>
                  <a:cubicBezTo>
                    <a:pt x="47" y="2538"/>
                    <a:pt x="90" y="2564"/>
                    <a:pt x="140" y="2587"/>
                  </a:cubicBezTo>
                  <a:cubicBezTo>
                    <a:pt x="647" y="1740"/>
                    <a:pt x="1156" y="895"/>
                    <a:pt x="1666" y="51"/>
                  </a:cubicBezTo>
                  <a:cubicBezTo>
                    <a:pt x="1616" y="34"/>
                    <a:pt x="1567" y="17"/>
                    <a:pt x="1514" y="1"/>
                  </a:cubicBezTo>
                  <a:close/>
                </a:path>
              </a:pathLst>
            </a:custGeom>
            <a:solidFill>
              <a:srgbClr val="61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8" name="Google Shape;2878;p45"/>
            <p:cNvSpPr/>
            <p:nvPr/>
          </p:nvSpPr>
          <p:spPr>
            <a:xfrm>
              <a:off x="1045854" y="1597753"/>
              <a:ext cx="65955" cy="92522"/>
            </a:xfrm>
            <a:custGeom>
              <a:avLst/>
              <a:gdLst/>
              <a:ahLst/>
              <a:cxnLst/>
              <a:rect l="l" t="t" r="r" b="b"/>
              <a:pathLst>
                <a:path w="1646" h="2309" extrusionOk="0">
                  <a:moveTo>
                    <a:pt x="1500" y="0"/>
                  </a:moveTo>
                  <a:cubicBezTo>
                    <a:pt x="1023" y="758"/>
                    <a:pt x="523" y="1497"/>
                    <a:pt x="0" y="2219"/>
                  </a:cubicBezTo>
                  <a:cubicBezTo>
                    <a:pt x="40" y="2249"/>
                    <a:pt x="83" y="2279"/>
                    <a:pt x="126" y="2308"/>
                  </a:cubicBezTo>
                  <a:cubicBezTo>
                    <a:pt x="656" y="1576"/>
                    <a:pt x="1162" y="824"/>
                    <a:pt x="1646" y="60"/>
                  </a:cubicBezTo>
                  <a:cubicBezTo>
                    <a:pt x="1596" y="40"/>
                    <a:pt x="1546" y="20"/>
                    <a:pt x="1500" y="0"/>
                  </a:cubicBezTo>
                  <a:close/>
                </a:path>
              </a:pathLst>
            </a:custGeom>
            <a:solidFill>
              <a:srgbClr val="61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9" name="Google Shape;2879;p45"/>
            <p:cNvSpPr/>
            <p:nvPr/>
          </p:nvSpPr>
          <p:spPr>
            <a:xfrm>
              <a:off x="1414868" y="1665353"/>
              <a:ext cx="200671" cy="197184"/>
            </a:xfrm>
            <a:custGeom>
              <a:avLst/>
              <a:gdLst/>
              <a:ahLst/>
              <a:cxnLst/>
              <a:rect l="l" t="t" r="r" b="b"/>
              <a:pathLst>
                <a:path w="5008" h="4921" extrusionOk="0">
                  <a:moveTo>
                    <a:pt x="2350" y="1"/>
                  </a:moveTo>
                  <a:cubicBezTo>
                    <a:pt x="689" y="1"/>
                    <a:pt x="0" y="1479"/>
                    <a:pt x="0" y="1479"/>
                  </a:cubicBezTo>
                  <a:lnTo>
                    <a:pt x="984" y="4919"/>
                  </a:lnTo>
                  <a:cubicBezTo>
                    <a:pt x="984" y="4919"/>
                    <a:pt x="1016" y="4921"/>
                    <a:pt x="1075" y="4921"/>
                  </a:cubicBezTo>
                  <a:cubicBezTo>
                    <a:pt x="1426" y="4921"/>
                    <a:pt x="2729" y="4862"/>
                    <a:pt x="3782" y="4045"/>
                  </a:cubicBezTo>
                  <a:cubicBezTo>
                    <a:pt x="5007" y="3091"/>
                    <a:pt x="4746" y="314"/>
                    <a:pt x="2776" y="31"/>
                  </a:cubicBezTo>
                  <a:cubicBezTo>
                    <a:pt x="2627" y="10"/>
                    <a:pt x="2486" y="1"/>
                    <a:pt x="235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0" name="Google Shape;2880;p45"/>
            <p:cNvSpPr/>
            <p:nvPr/>
          </p:nvSpPr>
          <p:spPr>
            <a:xfrm>
              <a:off x="1431457" y="1728705"/>
              <a:ext cx="134916" cy="96168"/>
            </a:xfrm>
            <a:custGeom>
              <a:avLst/>
              <a:gdLst/>
              <a:ahLst/>
              <a:cxnLst/>
              <a:rect l="l" t="t" r="r" b="b"/>
              <a:pathLst>
                <a:path w="3367" h="2400" extrusionOk="0">
                  <a:moveTo>
                    <a:pt x="1990" y="1"/>
                  </a:moveTo>
                  <a:cubicBezTo>
                    <a:pt x="1131" y="1"/>
                    <a:pt x="0" y="878"/>
                    <a:pt x="0" y="878"/>
                  </a:cubicBezTo>
                  <a:lnTo>
                    <a:pt x="447" y="2395"/>
                  </a:lnTo>
                  <a:cubicBezTo>
                    <a:pt x="496" y="2398"/>
                    <a:pt x="544" y="2400"/>
                    <a:pt x="593" y="2400"/>
                  </a:cubicBezTo>
                  <a:cubicBezTo>
                    <a:pt x="1987" y="2400"/>
                    <a:pt x="3367" y="1143"/>
                    <a:pt x="2652" y="286"/>
                  </a:cubicBezTo>
                  <a:cubicBezTo>
                    <a:pt x="2481" y="80"/>
                    <a:pt x="2248" y="1"/>
                    <a:pt x="1990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1" name="Google Shape;2881;p45"/>
            <p:cNvSpPr/>
            <p:nvPr/>
          </p:nvSpPr>
          <p:spPr>
            <a:xfrm>
              <a:off x="831034" y="1623679"/>
              <a:ext cx="224913" cy="214014"/>
            </a:xfrm>
            <a:custGeom>
              <a:avLst/>
              <a:gdLst/>
              <a:ahLst/>
              <a:cxnLst/>
              <a:rect l="l" t="t" r="r" b="b"/>
              <a:pathLst>
                <a:path w="5613" h="5341" extrusionOk="0">
                  <a:moveTo>
                    <a:pt x="2984" y="0"/>
                  </a:moveTo>
                  <a:cubicBezTo>
                    <a:pt x="1181" y="0"/>
                    <a:pt x="1" y="2373"/>
                    <a:pt x="1017" y="3711"/>
                  </a:cubicBezTo>
                  <a:cubicBezTo>
                    <a:pt x="1559" y="4426"/>
                    <a:pt x="2159" y="4843"/>
                    <a:pt x="2606" y="5075"/>
                  </a:cubicBezTo>
                  <a:cubicBezTo>
                    <a:pt x="3007" y="5281"/>
                    <a:pt x="3282" y="5340"/>
                    <a:pt x="3282" y="5340"/>
                  </a:cubicBezTo>
                  <a:lnTo>
                    <a:pt x="5613" y="1857"/>
                  </a:lnTo>
                  <a:cubicBezTo>
                    <a:pt x="5613" y="1857"/>
                    <a:pt x="5590" y="1797"/>
                    <a:pt x="5540" y="1698"/>
                  </a:cubicBezTo>
                  <a:cubicBezTo>
                    <a:pt x="5536" y="1687"/>
                    <a:pt x="5530" y="1678"/>
                    <a:pt x="5527" y="1672"/>
                  </a:cubicBezTo>
                  <a:cubicBezTo>
                    <a:pt x="5520" y="1658"/>
                    <a:pt x="5513" y="1648"/>
                    <a:pt x="5507" y="1635"/>
                  </a:cubicBezTo>
                  <a:cubicBezTo>
                    <a:pt x="5484" y="1588"/>
                    <a:pt x="5454" y="1539"/>
                    <a:pt x="5424" y="1482"/>
                  </a:cubicBezTo>
                  <a:cubicBezTo>
                    <a:pt x="5278" y="1244"/>
                    <a:pt x="5050" y="923"/>
                    <a:pt x="4715" y="642"/>
                  </a:cubicBezTo>
                  <a:cubicBezTo>
                    <a:pt x="4321" y="310"/>
                    <a:pt x="3785" y="35"/>
                    <a:pt x="3077" y="3"/>
                  </a:cubicBezTo>
                  <a:cubicBezTo>
                    <a:pt x="3045" y="1"/>
                    <a:pt x="3014" y="0"/>
                    <a:pt x="29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2" name="Google Shape;2882;p45"/>
            <p:cNvSpPr/>
            <p:nvPr/>
          </p:nvSpPr>
          <p:spPr>
            <a:xfrm>
              <a:off x="892984" y="1692801"/>
              <a:ext cx="130869" cy="104543"/>
            </a:xfrm>
            <a:custGeom>
              <a:avLst/>
              <a:gdLst/>
              <a:ahLst/>
              <a:cxnLst/>
              <a:rect l="l" t="t" r="r" b="b"/>
              <a:pathLst>
                <a:path w="3266" h="2609" extrusionOk="0">
                  <a:moveTo>
                    <a:pt x="1874" y="1"/>
                  </a:moveTo>
                  <a:cubicBezTo>
                    <a:pt x="1594" y="1"/>
                    <a:pt x="1303" y="93"/>
                    <a:pt x="1034" y="347"/>
                  </a:cubicBezTo>
                  <a:cubicBezTo>
                    <a:pt x="1" y="1321"/>
                    <a:pt x="1884" y="2609"/>
                    <a:pt x="1884" y="2609"/>
                  </a:cubicBezTo>
                  <a:lnTo>
                    <a:pt x="3266" y="635"/>
                  </a:lnTo>
                  <a:cubicBezTo>
                    <a:pt x="3266" y="635"/>
                    <a:pt x="2608" y="1"/>
                    <a:pt x="1874" y="1"/>
                  </a:cubicBezTo>
                  <a:close/>
                </a:path>
              </a:pathLst>
            </a:custGeom>
            <a:solidFill>
              <a:srgbClr val="E882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3" name="Google Shape;2883;p45"/>
            <p:cNvSpPr/>
            <p:nvPr/>
          </p:nvSpPr>
          <p:spPr>
            <a:xfrm>
              <a:off x="898834" y="2100802"/>
              <a:ext cx="683674" cy="382989"/>
            </a:xfrm>
            <a:custGeom>
              <a:avLst/>
              <a:gdLst/>
              <a:ahLst/>
              <a:cxnLst/>
              <a:rect l="l" t="t" r="r" b="b"/>
              <a:pathLst>
                <a:path w="17062" h="9558" extrusionOk="0">
                  <a:moveTo>
                    <a:pt x="15955" y="0"/>
                  </a:moveTo>
                  <a:cubicBezTo>
                    <a:pt x="15872" y="100"/>
                    <a:pt x="15789" y="199"/>
                    <a:pt x="15703" y="295"/>
                  </a:cubicBezTo>
                  <a:cubicBezTo>
                    <a:pt x="15345" y="705"/>
                    <a:pt x="14978" y="1066"/>
                    <a:pt x="14593" y="1384"/>
                  </a:cubicBezTo>
                  <a:cubicBezTo>
                    <a:pt x="14425" y="1527"/>
                    <a:pt x="14246" y="1662"/>
                    <a:pt x="14070" y="1788"/>
                  </a:cubicBezTo>
                  <a:cubicBezTo>
                    <a:pt x="13710" y="2047"/>
                    <a:pt x="13346" y="2272"/>
                    <a:pt x="12971" y="2461"/>
                  </a:cubicBezTo>
                  <a:cubicBezTo>
                    <a:pt x="12782" y="2556"/>
                    <a:pt x="12591" y="2646"/>
                    <a:pt x="12395" y="2725"/>
                  </a:cubicBezTo>
                  <a:cubicBezTo>
                    <a:pt x="12018" y="2884"/>
                    <a:pt x="11633" y="3010"/>
                    <a:pt x="11249" y="3109"/>
                  </a:cubicBezTo>
                  <a:cubicBezTo>
                    <a:pt x="11047" y="3166"/>
                    <a:pt x="10845" y="3212"/>
                    <a:pt x="10643" y="3248"/>
                  </a:cubicBezTo>
                  <a:cubicBezTo>
                    <a:pt x="10249" y="3325"/>
                    <a:pt x="9852" y="3371"/>
                    <a:pt x="9458" y="3398"/>
                  </a:cubicBezTo>
                  <a:cubicBezTo>
                    <a:pt x="9256" y="3410"/>
                    <a:pt x="9050" y="3414"/>
                    <a:pt x="8851" y="3418"/>
                  </a:cubicBezTo>
                  <a:cubicBezTo>
                    <a:pt x="8822" y="3418"/>
                    <a:pt x="8794" y="3418"/>
                    <a:pt x="8765" y="3418"/>
                  </a:cubicBezTo>
                  <a:cubicBezTo>
                    <a:pt x="8437" y="3418"/>
                    <a:pt x="8112" y="3401"/>
                    <a:pt x="7792" y="3371"/>
                  </a:cubicBezTo>
                  <a:cubicBezTo>
                    <a:pt x="7584" y="3355"/>
                    <a:pt x="7378" y="3331"/>
                    <a:pt x="7176" y="3305"/>
                  </a:cubicBezTo>
                  <a:cubicBezTo>
                    <a:pt x="7070" y="3291"/>
                    <a:pt x="6964" y="3279"/>
                    <a:pt x="6861" y="3259"/>
                  </a:cubicBezTo>
                  <a:cubicBezTo>
                    <a:pt x="6630" y="3222"/>
                    <a:pt x="6404" y="3179"/>
                    <a:pt x="6176" y="3132"/>
                  </a:cubicBezTo>
                  <a:cubicBezTo>
                    <a:pt x="5994" y="3093"/>
                    <a:pt x="5811" y="3050"/>
                    <a:pt x="5629" y="3007"/>
                  </a:cubicBezTo>
                  <a:cubicBezTo>
                    <a:pt x="5215" y="2904"/>
                    <a:pt x="4818" y="2785"/>
                    <a:pt x="4434" y="2659"/>
                  </a:cubicBezTo>
                  <a:cubicBezTo>
                    <a:pt x="4232" y="2593"/>
                    <a:pt x="4037" y="2527"/>
                    <a:pt x="3851" y="2457"/>
                  </a:cubicBezTo>
                  <a:cubicBezTo>
                    <a:pt x="3689" y="2397"/>
                    <a:pt x="3530" y="2338"/>
                    <a:pt x="3375" y="2272"/>
                  </a:cubicBezTo>
                  <a:cubicBezTo>
                    <a:pt x="1493" y="1523"/>
                    <a:pt x="212" y="673"/>
                    <a:pt x="129" y="616"/>
                  </a:cubicBezTo>
                  <a:lnTo>
                    <a:pt x="126" y="613"/>
                  </a:lnTo>
                  <a:lnTo>
                    <a:pt x="0" y="1494"/>
                  </a:lnTo>
                  <a:lnTo>
                    <a:pt x="14" y="1726"/>
                  </a:lnTo>
                  <a:lnTo>
                    <a:pt x="57" y="2388"/>
                  </a:lnTo>
                  <a:lnTo>
                    <a:pt x="159" y="4034"/>
                  </a:lnTo>
                  <a:lnTo>
                    <a:pt x="202" y="4692"/>
                  </a:lnTo>
                  <a:lnTo>
                    <a:pt x="275" y="5831"/>
                  </a:lnTo>
                  <a:lnTo>
                    <a:pt x="315" y="6474"/>
                  </a:lnTo>
                  <a:lnTo>
                    <a:pt x="381" y="7520"/>
                  </a:lnTo>
                  <a:lnTo>
                    <a:pt x="397" y="7815"/>
                  </a:lnTo>
                  <a:cubicBezTo>
                    <a:pt x="940" y="8034"/>
                    <a:pt x="1467" y="8229"/>
                    <a:pt x="1984" y="8398"/>
                  </a:cubicBezTo>
                  <a:cubicBezTo>
                    <a:pt x="2083" y="8431"/>
                    <a:pt x="2179" y="8461"/>
                    <a:pt x="2275" y="8491"/>
                  </a:cubicBezTo>
                  <a:cubicBezTo>
                    <a:pt x="2351" y="8521"/>
                    <a:pt x="2430" y="8544"/>
                    <a:pt x="2510" y="8567"/>
                  </a:cubicBezTo>
                  <a:cubicBezTo>
                    <a:pt x="2719" y="8633"/>
                    <a:pt x="2921" y="8692"/>
                    <a:pt x="3123" y="8749"/>
                  </a:cubicBezTo>
                  <a:cubicBezTo>
                    <a:pt x="3669" y="8905"/>
                    <a:pt x="4202" y="9033"/>
                    <a:pt x="4715" y="9140"/>
                  </a:cubicBezTo>
                  <a:cubicBezTo>
                    <a:pt x="4921" y="9183"/>
                    <a:pt x="5126" y="9223"/>
                    <a:pt x="5325" y="9259"/>
                  </a:cubicBezTo>
                  <a:cubicBezTo>
                    <a:pt x="5878" y="9355"/>
                    <a:pt x="6415" y="9428"/>
                    <a:pt x="6928" y="9474"/>
                  </a:cubicBezTo>
                  <a:cubicBezTo>
                    <a:pt x="7054" y="9487"/>
                    <a:pt x="7179" y="9498"/>
                    <a:pt x="7298" y="9507"/>
                  </a:cubicBezTo>
                  <a:cubicBezTo>
                    <a:pt x="7381" y="9514"/>
                    <a:pt x="7460" y="9517"/>
                    <a:pt x="7540" y="9524"/>
                  </a:cubicBezTo>
                  <a:cubicBezTo>
                    <a:pt x="7908" y="9547"/>
                    <a:pt x="8265" y="9558"/>
                    <a:pt x="8609" y="9558"/>
                  </a:cubicBezTo>
                  <a:cubicBezTo>
                    <a:pt x="8810" y="9558"/>
                    <a:pt x="9007" y="9554"/>
                    <a:pt x="9199" y="9547"/>
                  </a:cubicBezTo>
                  <a:cubicBezTo>
                    <a:pt x="9412" y="9540"/>
                    <a:pt x="9617" y="9530"/>
                    <a:pt x="9819" y="9514"/>
                  </a:cubicBezTo>
                  <a:cubicBezTo>
                    <a:pt x="10381" y="9474"/>
                    <a:pt x="10908" y="9408"/>
                    <a:pt x="11402" y="9319"/>
                  </a:cubicBezTo>
                  <a:cubicBezTo>
                    <a:pt x="11613" y="9282"/>
                    <a:pt x="11816" y="9242"/>
                    <a:pt x="12014" y="9196"/>
                  </a:cubicBezTo>
                  <a:cubicBezTo>
                    <a:pt x="12412" y="9107"/>
                    <a:pt x="12782" y="9007"/>
                    <a:pt x="13127" y="8898"/>
                  </a:cubicBezTo>
                  <a:cubicBezTo>
                    <a:pt x="13346" y="8832"/>
                    <a:pt x="13551" y="8759"/>
                    <a:pt x="13746" y="8686"/>
                  </a:cubicBezTo>
                  <a:cubicBezTo>
                    <a:pt x="14160" y="8533"/>
                    <a:pt x="14527" y="8371"/>
                    <a:pt x="14842" y="8216"/>
                  </a:cubicBezTo>
                  <a:cubicBezTo>
                    <a:pt x="15077" y="8104"/>
                    <a:pt x="15279" y="7991"/>
                    <a:pt x="15458" y="7888"/>
                  </a:cubicBezTo>
                  <a:cubicBezTo>
                    <a:pt x="16051" y="7543"/>
                    <a:pt x="16349" y="7285"/>
                    <a:pt x="16349" y="7285"/>
                  </a:cubicBezTo>
                  <a:cubicBezTo>
                    <a:pt x="16349" y="7285"/>
                    <a:pt x="16568" y="6924"/>
                    <a:pt x="16763" y="6209"/>
                  </a:cubicBezTo>
                  <a:cubicBezTo>
                    <a:pt x="16922" y="5613"/>
                    <a:pt x="17061" y="4772"/>
                    <a:pt x="17037" y="3689"/>
                  </a:cubicBezTo>
                  <a:cubicBezTo>
                    <a:pt x="16985" y="1308"/>
                    <a:pt x="15955" y="0"/>
                    <a:pt x="15955" y="0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4" name="Google Shape;2884;p45"/>
            <p:cNvSpPr/>
            <p:nvPr/>
          </p:nvSpPr>
          <p:spPr>
            <a:xfrm>
              <a:off x="1395514" y="2199376"/>
              <a:ext cx="54175" cy="258011"/>
            </a:xfrm>
            <a:custGeom>
              <a:avLst/>
              <a:gdLst/>
              <a:ahLst/>
              <a:cxnLst/>
              <a:rect l="l" t="t" r="r" b="b"/>
              <a:pathLst>
                <a:path w="1352" h="6439" extrusionOk="0">
                  <a:moveTo>
                    <a:pt x="576" y="1"/>
                  </a:moveTo>
                  <a:cubicBezTo>
                    <a:pt x="387" y="96"/>
                    <a:pt x="196" y="186"/>
                    <a:pt x="0" y="265"/>
                  </a:cubicBezTo>
                  <a:cubicBezTo>
                    <a:pt x="480" y="2289"/>
                    <a:pt x="725" y="4348"/>
                    <a:pt x="732" y="6438"/>
                  </a:cubicBezTo>
                  <a:cubicBezTo>
                    <a:pt x="951" y="6372"/>
                    <a:pt x="1156" y="6299"/>
                    <a:pt x="1351" y="6226"/>
                  </a:cubicBezTo>
                  <a:cubicBezTo>
                    <a:pt x="1331" y="4120"/>
                    <a:pt x="1073" y="2037"/>
                    <a:pt x="576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5" name="Google Shape;2885;p45"/>
            <p:cNvSpPr/>
            <p:nvPr/>
          </p:nvSpPr>
          <p:spPr>
            <a:xfrm>
              <a:off x="1462633" y="2156220"/>
              <a:ext cx="55657" cy="273798"/>
            </a:xfrm>
            <a:custGeom>
              <a:avLst/>
              <a:gdLst/>
              <a:ahLst/>
              <a:cxnLst/>
              <a:rect l="l" t="t" r="r" b="b"/>
              <a:pathLst>
                <a:path w="1389" h="6833" extrusionOk="0">
                  <a:moveTo>
                    <a:pt x="523" y="1"/>
                  </a:moveTo>
                  <a:cubicBezTo>
                    <a:pt x="355" y="144"/>
                    <a:pt x="176" y="279"/>
                    <a:pt x="0" y="405"/>
                  </a:cubicBezTo>
                  <a:cubicBezTo>
                    <a:pt x="315" y="1376"/>
                    <a:pt x="603" y="2359"/>
                    <a:pt x="659" y="3366"/>
                  </a:cubicBezTo>
                  <a:cubicBezTo>
                    <a:pt x="719" y="4518"/>
                    <a:pt x="742" y="5674"/>
                    <a:pt x="772" y="6833"/>
                  </a:cubicBezTo>
                  <a:cubicBezTo>
                    <a:pt x="1007" y="6721"/>
                    <a:pt x="1209" y="6608"/>
                    <a:pt x="1388" y="6505"/>
                  </a:cubicBezTo>
                  <a:cubicBezTo>
                    <a:pt x="1368" y="5353"/>
                    <a:pt x="1355" y="4197"/>
                    <a:pt x="1259" y="3054"/>
                  </a:cubicBezTo>
                  <a:cubicBezTo>
                    <a:pt x="1173" y="2015"/>
                    <a:pt x="852" y="998"/>
                    <a:pt x="523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6" name="Google Shape;2886;p45"/>
            <p:cNvSpPr/>
            <p:nvPr/>
          </p:nvSpPr>
          <p:spPr>
            <a:xfrm>
              <a:off x="1528028" y="2100802"/>
              <a:ext cx="54495" cy="248795"/>
            </a:xfrm>
            <a:custGeom>
              <a:avLst/>
              <a:gdLst/>
              <a:ahLst/>
              <a:cxnLst/>
              <a:rect l="l" t="t" r="r" b="b"/>
              <a:pathLst>
                <a:path w="1360" h="6209" extrusionOk="0">
                  <a:moveTo>
                    <a:pt x="253" y="0"/>
                  </a:moveTo>
                  <a:cubicBezTo>
                    <a:pt x="170" y="100"/>
                    <a:pt x="87" y="199"/>
                    <a:pt x="1" y="295"/>
                  </a:cubicBezTo>
                  <a:cubicBezTo>
                    <a:pt x="773" y="2179"/>
                    <a:pt x="1130" y="4185"/>
                    <a:pt x="1061" y="6209"/>
                  </a:cubicBezTo>
                  <a:cubicBezTo>
                    <a:pt x="1220" y="5613"/>
                    <a:pt x="1359" y="4772"/>
                    <a:pt x="1335" y="3689"/>
                  </a:cubicBezTo>
                  <a:cubicBezTo>
                    <a:pt x="1283" y="1308"/>
                    <a:pt x="253" y="0"/>
                    <a:pt x="253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7" name="Google Shape;2887;p45"/>
            <p:cNvSpPr/>
            <p:nvPr/>
          </p:nvSpPr>
          <p:spPr>
            <a:xfrm>
              <a:off x="1325309" y="2225382"/>
              <a:ext cx="54976" cy="248835"/>
            </a:xfrm>
            <a:custGeom>
              <a:avLst/>
              <a:gdLst/>
              <a:ahLst/>
              <a:cxnLst/>
              <a:rect l="l" t="t" r="r" b="b"/>
              <a:pathLst>
                <a:path w="1372" h="6210" extrusionOk="0">
                  <a:moveTo>
                    <a:pt x="606" y="0"/>
                  </a:moveTo>
                  <a:cubicBezTo>
                    <a:pt x="404" y="57"/>
                    <a:pt x="202" y="103"/>
                    <a:pt x="0" y="139"/>
                  </a:cubicBezTo>
                  <a:cubicBezTo>
                    <a:pt x="331" y="2153"/>
                    <a:pt x="586" y="4176"/>
                    <a:pt x="759" y="6210"/>
                  </a:cubicBezTo>
                  <a:cubicBezTo>
                    <a:pt x="970" y="6173"/>
                    <a:pt x="1173" y="6133"/>
                    <a:pt x="1371" y="6087"/>
                  </a:cubicBezTo>
                  <a:cubicBezTo>
                    <a:pt x="1193" y="4050"/>
                    <a:pt x="937" y="2021"/>
                    <a:pt x="606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8" name="Google Shape;2888;p45"/>
            <p:cNvSpPr/>
            <p:nvPr/>
          </p:nvSpPr>
          <p:spPr>
            <a:xfrm>
              <a:off x="1253502" y="2236923"/>
              <a:ext cx="38788" cy="246431"/>
            </a:xfrm>
            <a:custGeom>
              <a:avLst/>
              <a:gdLst/>
              <a:ahLst/>
              <a:cxnLst/>
              <a:rect l="l" t="t" r="r" b="b"/>
              <a:pathLst>
                <a:path w="968" h="6150" extrusionOk="0">
                  <a:moveTo>
                    <a:pt x="607" y="1"/>
                  </a:moveTo>
                  <a:cubicBezTo>
                    <a:pt x="405" y="13"/>
                    <a:pt x="199" y="17"/>
                    <a:pt x="0" y="21"/>
                  </a:cubicBezTo>
                  <a:cubicBezTo>
                    <a:pt x="70" y="1037"/>
                    <a:pt x="77" y="2070"/>
                    <a:pt x="150" y="3038"/>
                  </a:cubicBezTo>
                  <a:cubicBezTo>
                    <a:pt x="229" y="4074"/>
                    <a:pt x="315" y="5110"/>
                    <a:pt x="348" y="6150"/>
                  </a:cubicBezTo>
                  <a:cubicBezTo>
                    <a:pt x="561" y="6143"/>
                    <a:pt x="766" y="6133"/>
                    <a:pt x="968" y="6117"/>
                  </a:cubicBezTo>
                  <a:cubicBezTo>
                    <a:pt x="934" y="4951"/>
                    <a:pt x="825" y="3789"/>
                    <a:pt x="739" y="2627"/>
                  </a:cubicBezTo>
                  <a:cubicBezTo>
                    <a:pt x="676" y="1775"/>
                    <a:pt x="663" y="881"/>
                    <a:pt x="607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9" name="Google Shape;2889;p45"/>
            <p:cNvSpPr/>
            <p:nvPr/>
          </p:nvSpPr>
          <p:spPr>
            <a:xfrm>
              <a:off x="1176406" y="2233196"/>
              <a:ext cx="34661" cy="249235"/>
            </a:xfrm>
            <a:custGeom>
              <a:avLst/>
              <a:gdLst/>
              <a:ahLst/>
              <a:cxnLst/>
              <a:rect l="l" t="t" r="r" b="b"/>
              <a:pathLst>
                <a:path w="865" h="6220" extrusionOk="0">
                  <a:moveTo>
                    <a:pt x="249" y="1"/>
                  </a:moveTo>
                  <a:cubicBezTo>
                    <a:pt x="235" y="285"/>
                    <a:pt x="223" y="567"/>
                    <a:pt x="212" y="852"/>
                  </a:cubicBezTo>
                  <a:lnTo>
                    <a:pt x="212" y="965"/>
                  </a:lnTo>
                  <a:cubicBezTo>
                    <a:pt x="156" y="2703"/>
                    <a:pt x="186" y="4445"/>
                    <a:pt x="1" y="6170"/>
                  </a:cubicBezTo>
                  <a:cubicBezTo>
                    <a:pt x="127" y="6183"/>
                    <a:pt x="252" y="6194"/>
                    <a:pt x="371" y="6203"/>
                  </a:cubicBezTo>
                  <a:cubicBezTo>
                    <a:pt x="454" y="6210"/>
                    <a:pt x="533" y="6213"/>
                    <a:pt x="613" y="6220"/>
                  </a:cubicBezTo>
                  <a:cubicBezTo>
                    <a:pt x="796" y="4448"/>
                    <a:pt x="769" y="2663"/>
                    <a:pt x="828" y="881"/>
                  </a:cubicBezTo>
                  <a:cubicBezTo>
                    <a:pt x="835" y="610"/>
                    <a:pt x="848" y="339"/>
                    <a:pt x="865" y="67"/>
                  </a:cubicBezTo>
                  <a:cubicBezTo>
                    <a:pt x="657" y="51"/>
                    <a:pt x="451" y="27"/>
                    <a:pt x="249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0" name="Google Shape;2890;p45"/>
            <p:cNvSpPr/>
            <p:nvPr/>
          </p:nvSpPr>
          <p:spPr>
            <a:xfrm>
              <a:off x="1087769" y="2221255"/>
              <a:ext cx="58582" cy="250598"/>
            </a:xfrm>
            <a:custGeom>
              <a:avLst/>
              <a:gdLst/>
              <a:ahLst/>
              <a:cxnLst/>
              <a:rect l="l" t="t" r="r" b="b"/>
              <a:pathLst>
                <a:path w="1462" h="6254" extrusionOk="0">
                  <a:moveTo>
                    <a:pt x="914" y="1"/>
                  </a:moveTo>
                  <a:cubicBezTo>
                    <a:pt x="835" y="305"/>
                    <a:pt x="749" y="607"/>
                    <a:pt x="673" y="912"/>
                  </a:cubicBezTo>
                  <a:cubicBezTo>
                    <a:pt x="557" y="1375"/>
                    <a:pt x="457" y="1842"/>
                    <a:pt x="418" y="2325"/>
                  </a:cubicBezTo>
                  <a:cubicBezTo>
                    <a:pt x="312" y="3600"/>
                    <a:pt x="176" y="4869"/>
                    <a:pt x="0" y="6134"/>
                  </a:cubicBezTo>
                  <a:cubicBezTo>
                    <a:pt x="206" y="6177"/>
                    <a:pt x="411" y="6217"/>
                    <a:pt x="610" y="6253"/>
                  </a:cubicBezTo>
                  <a:cubicBezTo>
                    <a:pt x="775" y="5081"/>
                    <a:pt x="911" y="3901"/>
                    <a:pt x="1007" y="2723"/>
                  </a:cubicBezTo>
                  <a:cubicBezTo>
                    <a:pt x="1053" y="2143"/>
                    <a:pt x="1104" y="1574"/>
                    <a:pt x="1223" y="1011"/>
                  </a:cubicBezTo>
                  <a:cubicBezTo>
                    <a:pt x="1255" y="846"/>
                    <a:pt x="1295" y="679"/>
                    <a:pt x="1345" y="517"/>
                  </a:cubicBezTo>
                  <a:cubicBezTo>
                    <a:pt x="1385" y="385"/>
                    <a:pt x="1425" y="256"/>
                    <a:pt x="1461" y="126"/>
                  </a:cubicBezTo>
                  <a:cubicBezTo>
                    <a:pt x="1279" y="87"/>
                    <a:pt x="1096" y="44"/>
                    <a:pt x="914" y="1"/>
                  </a:cubicBezTo>
                  <a:close/>
                </a:path>
              </a:pathLst>
            </a:custGeom>
            <a:solidFill>
              <a:srgbClr val="61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1" name="Google Shape;2891;p45"/>
            <p:cNvSpPr/>
            <p:nvPr/>
          </p:nvSpPr>
          <p:spPr>
            <a:xfrm>
              <a:off x="999372" y="2199216"/>
              <a:ext cx="77175" cy="252161"/>
            </a:xfrm>
            <a:custGeom>
              <a:avLst/>
              <a:gdLst/>
              <a:ahLst/>
              <a:cxnLst/>
              <a:rect l="l" t="t" r="r" b="b"/>
              <a:pathLst>
                <a:path w="1926" h="6293" extrusionOk="0">
                  <a:moveTo>
                    <a:pt x="1342" y="1"/>
                  </a:moveTo>
                  <a:cubicBezTo>
                    <a:pt x="1220" y="299"/>
                    <a:pt x="1104" y="601"/>
                    <a:pt x="994" y="905"/>
                  </a:cubicBezTo>
                  <a:cubicBezTo>
                    <a:pt x="690" y="1729"/>
                    <a:pt x="435" y="2574"/>
                    <a:pt x="279" y="3445"/>
                  </a:cubicBezTo>
                  <a:cubicBezTo>
                    <a:pt x="117" y="4326"/>
                    <a:pt x="38" y="5220"/>
                    <a:pt x="1" y="6111"/>
                  </a:cubicBezTo>
                  <a:cubicBezTo>
                    <a:pt x="210" y="6177"/>
                    <a:pt x="412" y="6236"/>
                    <a:pt x="614" y="6293"/>
                  </a:cubicBezTo>
                  <a:cubicBezTo>
                    <a:pt x="644" y="5392"/>
                    <a:pt x="716" y="4498"/>
                    <a:pt x="878" y="3607"/>
                  </a:cubicBezTo>
                  <a:cubicBezTo>
                    <a:pt x="1031" y="2756"/>
                    <a:pt x="1280" y="1928"/>
                    <a:pt x="1574" y="1113"/>
                  </a:cubicBezTo>
                  <a:cubicBezTo>
                    <a:pt x="1687" y="809"/>
                    <a:pt x="1803" y="505"/>
                    <a:pt x="1925" y="203"/>
                  </a:cubicBezTo>
                  <a:cubicBezTo>
                    <a:pt x="1723" y="137"/>
                    <a:pt x="1528" y="71"/>
                    <a:pt x="1342" y="1"/>
                  </a:cubicBezTo>
                  <a:close/>
                </a:path>
              </a:pathLst>
            </a:custGeom>
            <a:solidFill>
              <a:srgbClr val="61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2" name="Google Shape;2892;p45"/>
            <p:cNvSpPr/>
            <p:nvPr/>
          </p:nvSpPr>
          <p:spPr>
            <a:xfrm>
              <a:off x="845259" y="2570192"/>
              <a:ext cx="27328" cy="68720"/>
            </a:xfrm>
            <a:custGeom>
              <a:avLst/>
              <a:gdLst/>
              <a:ahLst/>
              <a:cxnLst/>
              <a:rect l="l" t="t" r="r" b="b"/>
              <a:pathLst>
                <a:path w="682" h="1715" extrusionOk="0">
                  <a:moveTo>
                    <a:pt x="76" y="0"/>
                  </a:moveTo>
                  <a:cubicBezTo>
                    <a:pt x="37" y="0"/>
                    <a:pt x="1" y="25"/>
                    <a:pt x="6" y="75"/>
                  </a:cubicBezTo>
                  <a:cubicBezTo>
                    <a:pt x="23" y="257"/>
                    <a:pt x="62" y="439"/>
                    <a:pt x="119" y="622"/>
                  </a:cubicBezTo>
                  <a:cubicBezTo>
                    <a:pt x="224" y="975"/>
                    <a:pt x="383" y="1323"/>
                    <a:pt x="512" y="1661"/>
                  </a:cubicBezTo>
                  <a:cubicBezTo>
                    <a:pt x="525" y="1698"/>
                    <a:pt x="557" y="1714"/>
                    <a:pt x="588" y="1714"/>
                  </a:cubicBezTo>
                  <a:cubicBezTo>
                    <a:pt x="635" y="1714"/>
                    <a:pt x="682" y="1677"/>
                    <a:pt x="662" y="1621"/>
                  </a:cubicBezTo>
                  <a:cubicBezTo>
                    <a:pt x="549" y="1320"/>
                    <a:pt x="406" y="1009"/>
                    <a:pt x="301" y="694"/>
                  </a:cubicBezTo>
                  <a:cubicBezTo>
                    <a:pt x="234" y="489"/>
                    <a:pt x="182" y="280"/>
                    <a:pt x="162" y="75"/>
                  </a:cubicBezTo>
                  <a:cubicBezTo>
                    <a:pt x="157" y="25"/>
                    <a:pt x="115" y="0"/>
                    <a:pt x="76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3" name="Google Shape;2893;p45"/>
            <p:cNvSpPr/>
            <p:nvPr/>
          </p:nvSpPr>
          <p:spPr>
            <a:xfrm>
              <a:off x="868580" y="2590908"/>
              <a:ext cx="25605" cy="56378"/>
            </a:xfrm>
            <a:custGeom>
              <a:avLst/>
              <a:gdLst/>
              <a:ahLst/>
              <a:cxnLst/>
              <a:rect l="l" t="t" r="r" b="b"/>
              <a:pathLst>
                <a:path w="639" h="1407" extrusionOk="0">
                  <a:moveTo>
                    <a:pt x="95" y="0"/>
                  </a:moveTo>
                  <a:cubicBezTo>
                    <a:pt x="49" y="0"/>
                    <a:pt x="0" y="38"/>
                    <a:pt x="17" y="94"/>
                  </a:cubicBezTo>
                  <a:cubicBezTo>
                    <a:pt x="40" y="171"/>
                    <a:pt x="63" y="247"/>
                    <a:pt x="89" y="319"/>
                  </a:cubicBezTo>
                  <a:cubicBezTo>
                    <a:pt x="202" y="674"/>
                    <a:pt x="332" y="1022"/>
                    <a:pt x="477" y="1366"/>
                  </a:cubicBezTo>
                  <a:cubicBezTo>
                    <a:pt x="489" y="1395"/>
                    <a:pt x="511" y="1407"/>
                    <a:pt x="533" y="1407"/>
                  </a:cubicBezTo>
                  <a:cubicBezTo>
                    <a:pt x="583" y="1407"/>
                    <a:pt x="638" y="1348"/>
                    <a:pt x="613" y="1286"/>
                  </a:cubicBezTo>
                  <a:cubicBezTo>
                    <a:pt x="486" y="995"/>
                    <a:pt x="378" y="697"/>
                    <a:pt x="278" y="395"/>
                  </a:cubicBezTo>
                  <a:cubicBezTo>
                    <a:pt x="239" y="283"/>
                    <a:pt x="202" y="167"/>
                    <a:pt x="165" y="55"/>
                  </a:cubicBezTo>
                  <a:cubicBezTo>
                    <a:pt x="155" y="16"/>
                    <a:pt x="125" y="0"/>
                    <a:pt x="95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4" name="Google Shape;2894;p45"/>
            <p:cNvSpPr/>
            <p:nvPr/>
          </p:nvSpPr>
          <p:spPr>
            <a:xfrm>
              <a:off x="891301" y="2595997"/>
              <a:ext cx="16950" cy="49486"/>
            </a:xfrm>
            <a:custGeom>
              <a:avLst/>
              <a:gdLst/>
              <a:ahLst/>
              <a:cxnLst/>
              <a:rect l="l" t="t" r="r" b="b"/>
              <a:pathLst>
                <a:path w="423" h="1235" extrusionOk="0">
                  <a:moveTo>
                    <a:pt x="96" y="1"/>
                  </a:moveTo>
                  <a:cubicBezTo>
                    <a:pt x="50" y="1"/>
                    <a:pt x="0" y="40"/>
                    <a:pt x="12" y="100"/>
                  </a:cubicBezTo>
                  <a:cubicBezTo>
                    <a:pt x="32" y="206"/>
                    <a:pt x="55" y="308"/>
                    <a:pt x="82" y="415"/>
                  </a:cubicBezTo>
                  <a:cubicBezTo>
                    <a:pt x="135" y="673"/>
                    <a:pt x="194" y="927"/>
                    <a:pt x="257" y="1179"/>
                  </a:cubicBezTo>
                  <a:cubicBezTo>
                    <a:pt x="268" y="1218"/>
                    <a:pt x="298" y="1235"/>
                    <a:pt x="329" y="1235"/>
                  </a:cubicBezTo>
                  <a:cubicBezTo>
                    <a:pt x="375" y="1235"/>
                    <a:pt x="422" y="1197"/>
                    <a:pt x="407" y="1140"/>
                  </a:cubicBezTo>
                  <a:cubicBezTo>
                    <a:pt x="350" y="921"/>
                    <a:pt x="301" y="702"/>
                    <a:pt x="251" y="484"/>
                  </a:cubicBezTo>
                  <a:cubicBezTo>
                    <a:pt x="218" y="342"/>
                    <a:pt x="191" y="199"/>
                    <a:pt x="162" y="57"/>
                  </a:cubicBezTo>
                  <a:cubicBezTo>
                    <a:pt x="154" y="18"/>
                    <a:pt x="126" y="1"/>
                    <a:pt x="96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5" name="Google Shape;2895;p45"/>
            <p:cNvSpPr/>
            <p:nvPr/>
          </p:nvSpPr>
          <p:spPr>
            <a:xfrm>
              <a:off x="907489" y="2595236"/>
              <a:ext cx="15868" cy="53614"/>
            </a:xfrm>
            <a:custGeom>
              <a:avLst/>
              <a:gdLst/>
              <a:ahLst/>
              <a:cxnLst/>
              <a:rect l="l" t="t" r="r" b="b"/>
              <a:pathLst>
                <a:path w="396" h="1338" extrusionOk="0">
                  <a:moveTo>
                    <a:pt x="95" y="1"/>
                  </a:moveTo>
                  <a:cubicBezTo>
                    <a:pt x="49" y="1"/>
                    <a:pt x="0" y="38"/>
                    <a:pt x="12" y="96"/>
                  </a:cubicBezTo>
                  <a:cubicBezTo>
                    <a:pt x="42" y="264"/>
                    <a:pt x="76" y="434"/>
                    <a:pt x="108" y="605"/>
                  </a:cubicBezTo>
                  <a:cubicBezTo>
                    <a:pt x="151" y="831"/>
                    <a:pt x="191" y="1056"/>
                    <a:pt x="235" y="1281"/>
                  </a:cubicBezTo>
                  <a:cubicBezTo>
                    <a:pt x="243" y="1321"/>
                    <a:pt x="271" y="1338"/>
                    <a:pt x="301" y="1338"/>
                  </a:cubicBezTo>
                  <a:cubicBezTo>
                    <a:pt x="346" y="1338"/>
                    <a:pt x="395" y="1299"/>
                    <a:pt x="383" y="1241"/>
                  </a:cubicBezTo>
                  <a:cubicBezTo>
                    <a:pt x="350" y="1053"/>
                    <a:pt x="314" y="860"/>
                    <a:pt x="278" y="672"/>
                  </a:cubicBezTo>
                  <a:cubicBezTo>
                    <a:pt x="241" y="466"/>
                    <a:pt x="201" y="261"/>
                    <a:pt x="162" y="56"/>
                  </a:cubicBezTo>
                  <a:cubicBezTo>
                    <a:pt x="154" y="18"/>
                    <a:pt x="125" y="1"/>
                    <a:pt x="95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6" name="Google Shape;2896;p45"/>
            <p:cNvSpPr/>
            <p:nvPr/>
          </p:nvSpPr>
          <p:spPr>
            <a:xfrm>
              <a:off x="812401" y="2075958"/>
              <a:ext cx="221667" cy="580694"/>
            </a:xfrm>
            <a:custGeom>
              <a:avLst/>
              <a:gdLst/>
              <a:ahLst/>
              <a:cxnLst/>
              <a:rect l="l" t="t" r="r" b="b"/>
              <a:pathLst>
                <a:path w="5532" h="14492" extrusionOk="0">
                  <a:moveTo>
                    <a:pt x="1783" y="1"/>
                  </a:moveTo>
                  <a:cubicBezTo>
                    <a:pt x="1539" y="1"/>
                    <a:pt x="1311" y="74"/>
                    <a:pt x="1107" y="236"/>
                  </a:cubicBezTo>
                  <a:cubicBezTo>
                    <a:pt x="800" y="478"/>
                    <a:pt x="564" y="1034"/>
                    <a:pt x="386" y="1785"/>
                  </a:cubicBezTo>
                  <a:cubicBezTo>
                    <a:pt x="343" y="1974"/>
                    <a:pt x="303" y="2180"/>
                    <a:pt x="266" y="2395"/>
                  </a:cubicBezTo>
                  <a:cubicBezTo>
                    <a:pt x="184" y="2875"/>
                    <a:pt x="120" y="3411"/>
                    <a:pt x="77" y="3981"/>
                  </a:cubicBezTo>
                  <a:cubicBezTo>
                    <a:pt x="65" y="4189"/>
                    <a:pt x="48" y="4402"/>
                    <a:pt x="38" y="4620"/>
                  </a:cubicBezTo>
                  <a:cubicBezTo>
                    <a:pt x="18" y="5031"/>
                    <a:pt x="5" y="5455"/>
                    <a:pt x="5" y="5882"/>
                  </a:cubicBezTo>
                  <a:cubicBezTo>
                    <a:pt x="1" y="6097"/>
                    <a:pt x="1" y="6312"/>
                    <a:pt x="5" y="6528"/>
                  </a:cubicBezTo>
                  <a:cubicBezTo>
                    <a:pt x="8" y="6925"/>
                    <a:pt x="21" y="7322"/>
                    <a:pt x="38" y="7717"/>
                  </a:cubicBezTo>
                  <a:cubicBezTo>
                    <a:pt x="48" y="7932"/>
                    <a:pt x="61" y="8140"/>
                    <a:pt x="71" y="8352"/>
                  </a:cubicBezTo>
                  <a:cubicBezTo>
                    <a:pt x="97" y="8783"/>
                    <a:pt x="137" y="9204"/>
                    <a:pt x="180" y="9604"/>
                  </a:cubicBezTo>
                  <a:cubicBezTo>
                    <a:pt x="200" y="9819"/>
                    <a:pt x="227" y="10028"/>
                    <a:pt x="253" y="10234"/>
                  </a:cubicBezTo>
                  <a:cubicBezTo>
                    <a:pt x="299" y="10591"/>
                    <a:pt x="352" y="10932"/>
                    <a:pt x="415" y="11250"/>
                  </a:cubicBezTo>
                  <a:cubicBezTo>
                    <a:pt x="455" y="11478"/>
                    <a:pt x="502" y="11690"/>
                    <a:pt x="548" y="11892"/>
                  </a:cubicBezTo>
                  <a:cubicBezTo>
                    <a:pt x="650" y="12309"/>
                    <a:pt x="763" y="12664"/>
                    <a:pt x="889" y="12936"/>
                  </a:cubicBezTo>
                  <a:lnTo>
                    <a:pt x="939" y="12956"/>
                  </a:lnTo>
                  <a:lnTo>
                    <a:pt x="1121" y="13028"/>
                  </a:lnTo>
                  <a:lnTo>
                    <a:pt x="1491" y="13170"/>
                  </a:lnTo>
                  <a:lnTo>
                    <a:pt x="1680" y="13246"/>
                  </a:lnTo>
                  <a:lnTo>
                    <a:pt x="2051" y="13393"/>
                  </a:lnTo>
                  <a:lnTo>
                    <a:pt x="2220" y="13462"/>
                  </a:lnTo>
                  <a:lnTo>
                    <a:pt x="2481" y="13564"/>
                  </a:lnTo>
                  <a:lnTo>
                    <a:pt x="2651" y="13631"/>
                  </a:lnTo>
                  <a:lnTo>
                    <a:pt x="2938" y="13746"/>
                  </a:lnTo>
                  <a:lnTo>
                    <a:pt x="3108" y="13813"/>
                  </a:lnTo>
                  <a:lnTo>
                    <a:pt x="3339" y="13902"/>
                  </a:lnTo>
                  <a:lnTo>
                    <a:pt x="3508" y="13969"/>
                  </a:lnTo>
                  <a:lnTo>
                    <a:pt x="3856" y="14108"/>
                  </a:lnTo>
                  <a:lnTo>
                    <a:pt x="4008" y="14168"/>
                  </a:lnTo>
                  <a:lnTo>
                    <a:pt x="4141" y="14220"/>
                  </a:lnTo>
                  <a:lnTo>
                    <a:pt x="4300" y="14283"/>
                  </a:lnTo>
                  <a:lnTo>
                    <a:pt x="4650" y="14422"/>
                  </a:lnTo>
                  <a:lnTo>
                    <a:pt x="4813" y="14489"/>
                  </a:lnTo>
                  <a:lnTo>
                    <a:pt x="4829" y="14492"/>
                  </a:lnTo>
                  <a:cubicBezTo>
                    <a:pt x="4829" y="14492"/>
                    <a:pt x="4737" y="13780"/>
                    <a:pt x="4641" y="12707"/>
                  </a:cubicBezTo>
                  <a:cubicBezTo>
                    <a:pt x="4624" y="12502"/>
                    <a:pt x="4604" y="12283"/>
                    <a:pt x="4587" y="12054"/>
                  </a:cubicBezTo>
                  <a:cubicBezTo>
                    <a:pt x="4555" y="11657"/>
                    <a:pt x="4525" y="11227"/>
                    <a:pt x="4498" y="10773"/>
                  </a:cubicBezTo>
                  <a:cubicBezTo>
                    <a:pt x="4488" y="10567"/>
                    <a:pt x="4475" y="10356"/>
                    <a:pt x="4465" y="10141"/>
                  </a:cubicBezTo>
                  <a:cubicBezTo>
                    <a:pt x="4448" y="9803"/>
                    <a:pt x="4439" y="9459"/>
                    <a:pt x="4432" y="9111"/>
                  </a:cubicBezTo>
                  <a:cubicBezTo>
                    <a:pt x="4429" y="9094"/>
                    <a:pt x="4429" y="9077"/>
                    <a:pt x="4429" y="9061"/>
                  </a:cubicBezTo>
                  <a:cubicBezTo>
                    <a:pt x="4425" y="8852"/>
                    <a:pt x="4422" y="8644"/>
                    <a:pt x="4422" y="8435"/>
                  </a:cubicBezTo>
                  <a:cubicBezTo>
                    <a:pt x="4416" y="8114"/>
                    <a:pt x="4419" y="7790"/>
                    <a:pt x="4425" y="7472"/>
                  </a:cubicBezTo>
                  <a:cubicBezTo>
                    <a:pt x="4432" y="7263"/>
                    <a:pt x="4439" y="7051"/>
                    <a:pt x="4448" y="6846"/>
                  </a:cubicBezTo>
                  <a:cubicBezTo>
                    <a:pt x="4462" y="6541"/>
                    <a:pt x="4482" y="6243"/>
                    <a:pt x="4508" y="5958"/>
                  </a:cubicBezTo>
                  <a:cubicBezTo>
                    <a:pt x="4531" y="5743"/>
                    <a:pt x="4555" y="5531"/>
                    <a:pt x="4581" y="5329"/>
                  </a:cubicBezTo>
                  <a:cubicBezTo>
                    <a:pt x="4657" y="4762"/>
                    <a:pt x="4769" y="4253"/>
                    <a:pt x="4922" y="3839"/>
                  </a:cubicBezTo>
                  <a:cubicBezTo>
                    <a:pt x="4942" y="3783"/>
                    <a:pt x="4962" y="3729"/>
                    <a:pt x="4985" y="3677"/>
                  </a:cubicBezTo>
                  <a:cubicBezTo>
                    <a:pt x="5044" y="3527"/>
                    <a:pt x="5118" y="3392"/>
                    <a:pt x="5191" y="3272"/>
                  </a:cubicBezTo>
                  <a:cubicBezTo>
                    <a:pt x="5293" y="3113"/>
                    <a:pt x="5405" y="2988"/>
                    <a:pt x="5532" y="2892"/>
                  </a:cubicBezTo>
                  <a:cubicBezTo>
                    <a:pt x="5465" y="2803"/>
                    <a:pt x="3356" y="1"/>
                    <a:pt x="1803" y="1"/>
                  </a:cubicBezTo>
                  <a:cubicBezTo>
                    <a:pt x="1796" y="1"/>
                    <a:pt x="1790" y="1"/>
                    <a:pt x="1783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7" name="Google Shape;2897;p45"/>
            <p:cNvSpPr/>
            <p:nvPr/>
          </p:nvSpPr>
          <p:spPr>
            <a:xfrm>
              <a:off x="829030" y="2526755"/>
              <a:ext cx="169336" cy="58382"/>
            </a:xfrm>
            <a:custGeom>
              <a:avLst/>
              <a:gdLst/>
              <a:ahLst/>
              <a:cxnLst/>
              <a:rect l="l" t="t" r="r" b="b"/>
              <a:pathLst>
                <a:path w="4226" h="1457" extrusionOk="0">
                  <a:moveTo>
                    <a:pt x="0" y="0"/>
                  </a:moveTo>
                  <a:lnTo>
                    <a:pt x="0" y="0"/>
                  </a:lnTo>
                  <a:cubicBezTo>
                    <a:pt x="40" y="228"/>
                    <a:pt x="87" y="440"/>
                    <a:pt x="133" y="642"/>
                  </a:cubicBezTo>
                  <a:cubicBezTo>
                    <a:pt x="1510" y="844"/>
                    <a:pt x="2875" y="1116"/>
                    <a:pt x="4226" y="1457"/>
                  </a:cubicBezTo>
                  <a:cubicBezTo>
                    <a:pt x="4209" y="1252"/>
                    <a:pt x="4189" y="1033"/>
                    <a:pt x="4172" y="804"/>
                  </a:cubicBezTo>
                  <a:cubicBezTo>
                    <a:pt x="2795" y="463"/>
                    <a:pt x="1404" y="199"/>
                    <a:pt x="0" y="0"/>
                  </a:cubicBezTo>
                  <a:close/>
                </a:path>
              </a:pathLst>
            </a:custGeom>
            <a:solidFill>
              <a:srgbClr val="61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8" name="Google Shape;2898;p45"/>
            <p:cNvSpPr/>
            <p:nvPr/>
          </p:nvSpPr>
          <p:spPr>
            <a:xfrm>
              <a:off x="819574" y="2460798"/>
              <a:ext cx="173102" cy="46882"/>
            </a:xfrm>
            <a:custGeom>
              <a:avLst/>
              <a:gdLst/>
              <a:ahLst/>
              <a:cxnLst/>
              <a:rect l="l" t="t" r="r" b="b"/>
              <a:pathLst>
                <a:path w="4320" h="1170" extrusionOk="0">
                  <a:moveTo>
                    <a:pt x="1" y="0"/>
                  </a:moveTo>
                  <a:lnTo>
                    <a:pt x="1" y="0"/>
                  </a:lnTo>
                  <a:cubicBezTo>
                    <a:pt x="21" y="215"/>
                    <a:pt x="48" y="424"/>
                    <a:pt x="74" y="630"/>
                  </a:cubicBezTo>
                  <a:cubicBezTo>
                    <a:pt x="1498" y="749"/>
                    <a:pt x="2912" y="931"/>
                    <a:pt x="4319" y="1169"/>
                  </a:cubicBezTo>
                  <a:cubicBezTo>
                    <a:pt x="4309" y="963"/>
                    <a:pt x="4296" y="752"/>
                    <a:pt x="4286" y="537"/>
                  </a:cubicBezTo>
                  <a:cubicBezTo>
                    <a:pt x="2866" y="301"/>
                    <a:pt x="1438" y="119"/>
                    <a:pt x="1" y="0"/>
                  </a:cubicBezTo>
                  <a:close/>
                </a:path>
              </a:pathLst>
            </a:custGeom>
            <a:solidFill>
              <a:srgbClr val="61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9" name="Google Shape;2899;p45"/>
            <p:cNvSpPr/>
            <p:nvPr/>
          </p:nvSpPr>
          <p:spPr>
            <a:xfrm>
              <a:off x="813883" y="2385145"/>
              <a:ext cx="175987" cy="53934"/>
            </a:xfrm>
            <a:custGeom>
              <a:avLst/>
              <a:gdLst/>
              <a:ahLst/>
              <a:cxnLst/>
              <a:rect l="l" t="t" r="r" b="b"/>
              <a:pathLst>
                <a:path w="4392" h="1346" extrusionOk="0">
                  <a:moveTo>
                    <a:pt x="1" y="1"/>
                  </a:moveTo>
                  <a:lnTo>
                    <a:pt x="1" y="1"/>
                  </a:lnTo>
                  <a:cubicBezTo>
                    <a:pt x="11" y="216"/>
                    <a:pt x="24" y="424"/>
                    <a:pt x="34" y="636"/>
                  </a:cubicBezTo>
                  <a:cubicBezTo>
                    <a:pt x="1388" y="875"/>
                    <a:pt x="2746" y="1100"/>
                    <a:pt x="4104" y="1302"/>
                  </a:cubicBezTo>
                  <a:cubicBezTo>
                    <a:pt x="4200" y="1315"/>
                    <a:pt x="4295" y="1332"/>
                    <a:pt x="4392" y="1345"/>
                  </a:cubicBezTo>
                  <a:cubicBezTo>
                    <a:pt x="4388" y="1136"/>
                    <a:pt x="4385" y="928"/>
                    <a:pt x="4385" y="719"/>
                  </a:cubicBezTo>
                  <a:cubicBezTo>
                    <a:pt x="3753" y="626"/>
                    <a:pt x="3127" y="531"/>
                    <a:pt x="2501" y="424"/>
                  </a:cubicBezTo>
                  <a:cubicBezTo>
                    <a:pt x="1666" y="292"/>
                    <a:pt x="835" y="149"/>
                    <a:pt x="1" y="1"/>
                  </a:cubicBezTo>
                  <a:close/>
                </a:path>
              </a:pathLst>
            </a:custGeom>
            <a:solidFill>
              <a:srgbClr val="61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0" name="Google Shape;2900;p45"/>
            <p:cNvSpPr/>
            <p:nvPr/>
          </p:nvSpPr>
          <p:spPr>
            <a:xfrm>
              <a:off x="812401" y="2311655"/>
              <a:ext cx="178271" cy="63711"/>
            </a:xfrm>
            <a:custGeom>
              <a:avLst/>
              <a:gdLst/>
              <a:ahLst/>
              <a:cxnLst/>
              <a:rect l="l" t="t" r="r" b="b"/>
              <a:pathLst>
                <a:path w="4449" h="1590" extrusionOk="0">
                  <a:moveTo>
                    <a:pt x="5" y="0"/>
                  </a:moveTo>
                  <a:cubicBezTo>
                    <a:pt x="1" y="215"/>
                    <a:pt x="1" y="430"/>
                    <a:pt x="5" y="646"/>
                  </a:cubicBezTo>
                  <a:cubicBezTo>
                    <a:pt x="823" y="851"/>
                    <a:pt x="1644" y="1040"/>
                    <a:pt x="2472" y="1212"/>
                  </a:cubicBezTo>
                  <a:cubicBezTo>
                    <a:pt x="3120" y="1347"/>
                    <a:pt x="3773" y="1474"/>
                    <a:pt x="4425" y="1590"/>
                  </a:cubicBezTo>
                  <a:cubicBezTo>
                    <a:pt x="4432" y="1381"/>
                    <a:pt x="4439" y="1169"/>
                    <a:pt x="4448" y="964"/>
                  </a:cubicBezTo>
                  <a:cubicBezTo>
                    <a:pt x="3773" y="844"/>
                    <a:pt x="3100" y="712"/>
                    <a:pt x="2432" y="569"/>
                  </a:cubicBezTo>
                  <a:cubicBezTo>
                    <a:pt x="1617" y="398"/>
                    <a:pt x="809" y="205"/>
                    <a:pt x="5" y="0"/>
                  </a:cubicBezTo>
                  <a:close/>
                </a:path>
              </a:pathLst>
            </a:custGeom>
            <a:solidFill>
              <a:srgbClr val="61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1" name="Google Shape;2901;p45"/>
            <p:cNvSpPr/>
            <p:nvPr/>
          </p:nvSpPr>
          <p:spPr>
            <a:xfrm>
              <a:off x="813883" y="2235480"/>
              <a:ext cx="182118" cy="79218"/>
            </a:xfrm>
            <a:custGeom>
              <a:avLst/>
              <a:gdLst/>
              <a:ahLst/>
              <a:cxnLst/>
              <a:rect l="l" t="t" r="r" b="b"/>
              <a:pathLst>
                <a:path w="4545" h="1977" extrusionOk="0">
                  <a:moveTo>
                    <a:pt x="40" y="0"/>
                  </a:moveTo>
                  <a:cubicBezTo>
                    <a:pt x="28" y="208"/>
                    <a:pt x="11" y="421"/>
                    <a:pt x="1" y="639"/>
                  </a:cubicBezTo>
                  <a:cubicBezTo>
                    <a:pt x="775" y="871"/>
                    <a:pt x="1547" y="1099"/>
                    <a:pt x="2322" y="1331"/>
                  </a:cubicBezTo>
                  <a:cubicBezTo>
                    <a:pt x="3037" y="1547"/>
                    <a:pt x="3756" y="1762"/>
                    <a:pt x="4471" y="1977"/>
                  </a:cubicBezTo>
                  <a:cubicBezTo>
                    <a:pt x="4494" y="1762"/>
                    <a:pt x="4518" y="1550"/>
                    <a:pt x="4544" y="1348"/>
                  </a:cubicBezTo>
                  <a:cubicBezTo>
                    <a:pt x="3786" y="1122"/>
                    <a:pt x="3034" y="897"/>
                    <a:pt x="2279" y="673"/>
                  </a:cubicBezTo>
                  <a:cubicBezTo>
                    <a:pt x="1530" y="447"/>
                    <a:pt x="786" y="225"/>
                    <a:pt x="40" y="0"/>
                  </a:cubicBezTo>
                  <a:close/>
                </a:path>
              </a:pathLst>
            </a:custGeom>
            <a:solidFill>
              <a:srgbClr val="61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2" name="Google Shape;2902;p45"/>
            <p:cNvSpPr/>
            <p:nvPr/>
          </p:nvSpPr>
          <p:spPr>
            <a:xfrm>
              <a:off x="823060" y="2147485"/>
              <a:ext cx="197345" cy="82304"/>
            </a:xfrm>
            <a:custGeom>
              <a:avLst/>
              <a:gdLst/>
              <a:ahLst/>
              <a:cxnLst/>
              <a:rect l="l" t="t" r="r" b="b"/>
              <a:pathLst>
                <a:path w="4925" h="2054" extrusionOk="0">
                  <a:moveTo>
                    <a:pt x="120" y="0"/>
                  </a:moveTo>
                  <a:cubicBezTo>
                    <a:pt x="77" y="189"/>
                    <a:pt x="37" y="395"/>
                    <a:pt x="0" y="610"/>
                  </a:cubicBezTo>
                  <a:cubicBezTo>
                    <a:pt x="646" y="819"/>
                    <a:pt x="1298" y="1024"/>
                    <a:pt x="1948" y="1223"/>
                  </a:cubicBezTo>
                  <a:cubicBezTo>
                    <a:pt x="2851" y="1501"/>
                    <a:pt x="3756" y="1776"/>
                    <a:pt x="4656" y="2054"/>
                  </a:cubicBezTo>
                  <a:cubicBezTo>
                    <a:pt x="4676" y="1998"/>
                    <a:pt x="4696" y="1944"/>
                    <a:pt x="4719" y="1892"/>
                  </a:cubicBezTo>
                  <a:cubicBezTo>
                    <a:pt x="4778" y="1742"/>
                    <a:pt x="4852" y="1607"/>
                    <a:pt x="4925" y="1487"/>
                  </a:cubicBezTo>
                  <a:cubicBezTo>
                    <a:pt x="4391" y="1322"/>
                    <a:pt x="3858" y="1160"/>
                    <a:pt x="3322" y="998"/>
                  </a:cubicBezTo>
                  <a:cubicBezTo>
                    <a:pt x="2851" y="851"/>
                    <a:pt x="2378" y="709"/>
                    <a:pt x="1905" y="561"/>
                  </a:cubicBezTo>
                  <a:cubicBezTo>
                    <a:pt x="1309" y="375"/>
                    <a:pt x="716" y="189"/>
                    <a:pt x="120" y="0"/>
                  </a:cubicBezTo>
                  <a:close/>
                </a:path>
              </a:pathLst>
            </a:custGeom>
            <a:solidFill>
              <a:srgbClr val="61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3" name="Google Shape;2903;p45"/>
            <p:cNvSpPr/>
            <p:nvPr/>
          </p:nvSpPr>
          <p:spPr>
            <a:xfrm>
              <a:off x="1275942" y="1382894"/>
              <a:ext cx="8495" cy="27809"/>
            </a:xfrm>
            <a:custGeom>
              <a:avLst/>
              <a:gdLst/>
              <a:ahLst/>
              <a:cxnLst/>
              <a:rect l="l" t="t" r="r" b="b"/>
              <a:pathLst>
                <a:path w="212" h="694" extrusionOk="0">
                  <a:moveTo>
                    <a:pt x="1" y="1"/>
                  </a:moveTo>
                  <a:lnTo>
                    <a:pt x="1" y="693"/>
                  </a:lnTo>
                  <a:lnTo>
                    <a:pt x="212" y="693"/>
                  </a:lnTo>
                  <a:lnTo>
                    <a:pt x="212" y="1"/>
                  </a:lnTo>
                  <a:close/>
                </a:path>
              </a:pathLst>
            </a:custGeom>
            <a:solidFill>
              <a:srgbClr val="CDD9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4" name="Google Shape;2904;p45"/>
            <p:cNvSpPr/>
            <p:nvPr/>
          </p:nvSpPr>
          <p:spPr>
            <a:xfrm>
              <a:off x="878237" y="1691679"/>
              <a:ext cx="295556" cy="539703"/>
            </a:xfrm>
            <a:custGeom>
              <a:avLst/>
              <a:gdLst/>
              <a:ahLst/>
              <a:cxnLst/>
              <a:rect l="l" t="t" r="r" b="b"/>
              <a:pathLst>
                <a:path w="7376" h="13469" extrusionOk="0">
                  <a:moveTo>
                    <a:pt x="4362" y="1"/>
                  </a:moveTo>
                  <a:cubicBezTo>
                    <a:pt x="4412" y="100"/>
                    <a:pt x="4435" y="160"/>
                    <a:pt x="4435" y="160"/>
                  </a:cubicBezTo>
                  <a:lnTo>
                    <a:pt x="2104" y="3643"/>
                  </a:lnTo>
                  <a:cubicBezTo>
                    <a:pt x="2104" y="3643"/>
                    <a:pt x="1829" y="3584"/>
                    <a:pt x="1428" y="3378"/>
                  </a:cubicBezTo>
                  <a:cubicBezTo>
                    <a:pt x="806" y="4517"/>
                    <a:pt x="1" y="6356"/>
                    <a:pt x="1" y="8230"/>
                  </a:cubicBezTo>
                  <a:cubicBezTo>
                    <a:pt x="1" y="8683"/>
                    <a:pt x="51" y="9140"/>
                    <a:pt x="160" y="9591"/>
                  </a:cubicBezTo>
                  <a:cubicBezTo>
                    <a:pt x="1713" y="9591"/>
                    <a:pt x="3822" y="12393"/>
                    <a:pt x="3889" y="12482"/>
                  </a:cubicBezTo>
                  <a:cubicBezTo>
                    <a:pt x="4044" y="12548"/>
                    <a:pt x="4203" y="12607"/>
                    <a:pt x="4365" y="12667"/>
                  </a:cubicBezTo>
                  <a:cubicBezTo>
                    <a:pt x="4551" y="12737"/>
                    <a:pt x="4746" y="12803"/>
                    <a:pt x="4948" y="12869"/>
                  </a:cubicBezTo>
                  <a:cubicBezTo>
                    <a:pt x="5332" y="12995"/>
                    <a:pt x="5729" y="13114"/>
                    <a:pt x="6143" y="13217"/>
                  </a:cubicBezTo>
                  <a:cubicBezTo>
                    <a:pt x="6325" y="13260"/>
                    <a:pt x="6508" y="13303"/>
                    <a:pt x="6690" y="13342"/>
                  </a:cubicBezTo>
                  <a:cubicBezTo>
                    <a:pt x="6918" y="13389"/>
                    <a:pt x="7144" y="13432"/>
                    <a:pt x="7375" y="13469"/>
                  </a:cubicBezTo>
                  <a:cubicBezTo>
                    <a:pt x="7200" y="12912"/>
                    <a:pt x="6995" y="12366"/>
                    <a:pt x="6766" y="11829"/>
                  </a:cubicBezTo>
                  <a:cubicBezTo>
                    <a:pt x="6154" y="10418"/>
                    <a:pt x="5356" y="9055"/>
                    <a:pt x="5087" y="7541"/>
                  </a:cubicBezTo>
                  <a:cubicBezTo>
                    <a:pt x="5001" y="7584"/>
                    <a:pt x="4905" y="7607"/>
                    <a:pt x="4803" y="7607"/>
                  </a:cubicBezTo>
                  <a:cubicBezTo>
                    <a:pt x="4438" y="7607"/>
                    <a:pt x="4140" y="7309"/>
                    <a:pt x="4140" y="6945"/>
                  </a:cubicBezTo>
                  <a:cubicBezTo>
                    <a:pt x="4140" y="6581"/>
                    <a:pt x="4438" y="6283"/>
                    <a:pt x="4803" y="6283"/>
                  </a:cubicBezTo>
                  <a:cubicBezTo>
                    <a:pt x="4869" y="6283"/>
                    <a:pt x="4931" y="6293"/>
                    <a:pt x="4994" y="6313"/>
                  </a:cubicBezTo>
                  <a:cubicBezTo>
                    <a:pt x="4994" y="6226"/>
                    <a:pt x="4998" y="6143"/>
                    <a:pt x="5001" y="6061"/>
                  </a:cubicBezTo>
                  <a:cubicBezTo>
                    <a:pt x="4892" y="6001"/>
                    <a:pt x="4809" y="5832"/>
                    <a:pt x="4803" y="5627"/>
                  </a:cubicBezTo>
                  <a:cubicBezTo>
                    <a:pt x="4795" y="5372"/>
                    <a:pt x="4911" y="5163"/>
                    <a:pt x="5064" y="5160"/>
                  </a:cubicBezTo>
                  <a:lnTo>
                    <a:pt x="5067" y="5160"/>
                  </a:lnTo>
                  <a:cubicBezTo>
                    <a:pt x="5084" y="5160"/>
                    <a:pt x="5097" y="5160"/>
                    <a:pt x="5110" y="5167"/>
                  </a:cubicBezTo>
                  <a:cubicBezTo>
                    <a:pt x="5326" y="3984"/>
                    <a:pt x="5825" y="2839"/>
                    <a:pt x="6481" y="1826"/>
                  </a:cubicBezTo>
                  <a:cubicBezTo>
                    <a:pt x="6600" y="1644"/>
                    <a:pt x="6723" y="1461"/>
                    <a:pt x="6852" y="1282"/>
                  </a:cubicBezTo>
                  <a:cubicBezTo>
                    <a:pt x="6345" y="1100"/>
                    <a:pt x="5879" y="885"/>
                    <a:pt x="5465" y="663"/>
                  </a:cubicBezTo>
                  <a:cubicBezTo>
                    <a:pt x="5415" y="640"/>
                    <a:pt x="5372" y="614"/>
                    <a:pt x="5326" y="590"/>
                  </a:cubicBezTo>
                  <a:cubicBezTo>
                    <a:pt x="4954" y="388"/>
                    <a:pt x="4633" y="186"/>
                    <a:pt x="436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5" name="Google Shape;2905;p45"/>
            <p:cNvSpPr/>
            <p:nvPr/>
          </p:nvSpPr>
          <p:spPr>
            <a:xfrm>
              <a:off x="1070378" y="1898445"/>
              <a:ext cx="12662" cy="36103"/>
            </a:xfrm>
            <a:custGeom>
              <a:avLst/>
              <a:gdLst/>
              <a:ahLst/>
              <a:cxnLst/>
              <a:rect l="l" t="t" r="r" b="b"/>
              <a:pathLst>
                <a:path w="316" h="901" extrusionOk="0">
                  <a:moveTo>
                    <a:pt x="269" y="0"/>
                  </a:moveTo>
                  <a:cubicBezTo>
                    <a:pt x="116" y="3"/>
                    <a:pt x="0" y="212"/>
                    <a:pt x="8" y="467"/>
                  </a:cubicBezTo>
                  <a:cubicBezTo>
                    <a:pt x="14" y="672"/>
                    <a:pt x="97" y="841"/>
                    <a:pt x="206" y="901"/>
                  </a:cubicBezTo>
                  <a:cubicBezTo>
                    <a:pt x="226" y="600"/>
                    <a:pt x="263" y="302"/>
                    <a:pt x="315" y="7"/>
                  </a:cubicBezTo>
                  <a:cubicBezTo>
                    <a:pt x="302" y="0"/>
                    <a:pt x="289" y="0"/>
                    <a:pt x="272" y="0"/>
                  </a:cubicBezTo>
                  <a:close/>
                </a:path>
              </a:pathLst>
            </a:custGeom>
            <a:solidFill>
              <a:srgbClr val="4A4D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6" name="Google Shape;2906;p45"/>
            <p:cNvSpPr/>
            <p:nvPr/>
          </p:nvSpPr>
          <p:spPr>
            <a:xfrm>
              <a:off x="1044091" y="1943404"/>
              <a:ext cx="38026" cy="53133"/>
            </a:xfrm>
            <a:custGeom>
              <a:avLst/>
              <a:gdLst/>
              <a:ahLst/>
              <a:cxnLst/>
              <a:rect l="l" t="t" r="r" b="b"/>
              <a:pathLst>
                <a:path w="949" h="1326" extrusionOk="0">
                  <a:moveTo>
                    <a:pt x="664" y="1"/>
                  </a:moveTo>
                  <a:cubicBezTo>
                    <a:pt x="299" y="1"/>
                    <a:pt x="1" y="299"/>
                    <a:pt x="1" y="663"/>
                  </a:cubicBezTo>
                  <a:cubicBezTo>
                    <a:pt x="1" y="1027"/>
                    <a:pt x="299" y="1325"/>
                    <a:pt x="664" y="1325"/>
                  </a:cubicBezTo>
                  <a:cubicBezTo>
                    <a:pt x="766" y="1325"/>
                    <a:pt x="862" y="1302"/>
                    <a:pt x="948" y="1259"/>
                  </a:cubicBezTo>
                  <a:cubicBezTo>
                    <a:pt x="942" y="1216"/>
                    <a:pt x="935" y="1173"/>
                    <a:pt x="928" y="1130"/>
                  </a:cubicBezTo>
                  <a:cubicBezTo>
                    <a:pt x="869" y="762"/>
                    <a:pt x="846" y="395"/>
                    <a:pt x="855" y="31"/>
                  </a:cubicBezTo>
                  <a:cubicBezTo>
                    <a:pt x="792" y="11"/>
                    <a:pt x="730" y="1"/>
                    <a:pt x="664" y="1"/>
                  </a:cubicBezTo>
                  <a:close/>
                </a:path>
              </a:pathLst>
            </a:custGeom>
            <a:solidFill>
              <a:srgbClr val="BC79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7" name="Google Shape;2907;p45"/>
            <p:cNvSpPr/>
            <p:nvPr/>
          </p:nvSpPr>
          <p:spPr>
            <a:xfrm>
              <a:off x="1065890" y="1435587"/>
              <a:ext cx="217780" cy="195622"/>
            </a:xfrm>
            <a:custGeom>
              <a:avLst/>
              <a:gdLst/>
              <a:ahLst/>
              <a:cxnLst/>
              <a:rect l="l" t="t" r="r" b="b"/>
              <a:pathLst>
                <a:path w="5435" h="4882" extrusionOk="0">
                  <a:moveTo>
                    <a:pt x="5385" y="302"/>
                  </a:moveTo>
                  <a:cubicBezTo>
                    <a:pt x="5385" y="368"/>
                    <a:pt x="5398" y="610"/>
                    <a:pt x="5391" y="888"/>
                  </a:cubicBezTo>
                  <a:cubicBezTo>
                    <a:pt x="5408" y="789"/>
                    <a:pt x="5421" y="689"/>
                    <a:pt x="5434" y="590"/>
                  </a:cubicBezTo>
                  <a:cubicBezTo>
                    <a:pt x="5408" y="451"/>
                    <a:pt x="5391" y="338"/>
                    <a:pt x="5385" y="302"/>
                  </a:cubicBezTo>
                  <a:close/>
                  <a:moveTo>
                    <a:pt x="2533" y="1981"/>
                  </a:moveTo>
                  <a:cubicBezTo>
                    <a:pt x="2573" y="1981"/>
                    <a:pt x="2610" y="2004"/>
                    <a:pt x="2603" y="2054"/>
                  </a:cubicBezTo>
                  <a:cubicBezTo>
                    <a:pt x="2593" y="2176"/>
                    <a:pt x="2567" y="2292"/>
                    <a:pt x="2524" y="2408"/>
                  </a:cubicBezTo>
                  <a:cubicBezTo>
                    <a:pt x="2510" y="2444"/>
                    <a:pt x="2481" y="2461"/>
                    <a:pt x="2447" y="2461"/>
                  </a:cubicBezTo>
                  <a:cubicBezTo>
                    <a:pt x="2401" y="2461"/>
                    <a:pt x="2354" y="2424"/>
                    <a:pt x="2374" y="2365"/>
                  </a:cubicBezTo>
                  <a:cubicBezTo>
                    <a:pt x="2414" y="2265"/>
                    <a:pt x="2437" y="2163"/>
                    <a:pt x="2447" y="2054"/>
                  </a:cubicBezTo>
                  <a:cubicBezTo>
                    <a:pt x="2454" y="2004"/>
                    <a:pt x="2494" y="1981"/>
                    <a:pt x="2533" y="1981"/>
                  </a:cubicBezTo>
                  <a:close/>
                  <a:moveTo>
                    <a:pt x="4534" y="2273"/>
                  </a:moveTo>
                  <a:cubicBezTo>
                    <a:pt x="4583" y="2273"/>
                    <a:pt x="4630" y="2312"/>
                    <a:pt x="4607" y="2368"/>
                  </a:cubicBezTo>
                  <a:cubicBezTo>
                    <a:pt x="4573" y="2464"/>
                    <a:pt x="4554" y="2557"/>
                    <a:pt x="4554" y="2660"/>
                  </a:cubicBezTo>
                  <a:cubicBezTo>
                    <a:pt x="4550" y="2710"/>
                    <a:pt x="4511" y="2733"/>
                    <a:pt x="4474" y="2733"/>
                  </a:cubicBezTo>
                  <a:cubicBezTo>
                    <a:pt x="4434" y="2733"/>
                    <a:pt x="4395" y="2710"/>
                    <a:pt x="4398" y="2660"/>
                  </a:cubicBezTo>
                  <a:cubicBezTo>
                    <a:pt x="4398" y="2544"/>
                    <a:pt x="4418" y="2435"/>
                    <a:pt x="4457" y="2325"/>
                  </a:cubicBezTo>
                  <a:cubicBezTo>
                    <a:pt x="4471" y="2288"/>
                    <a:pt x="4503" y="2273"/>
                    <a:pt x="4534" y="2273"/>
                  </a:cubicBezTo>
                  <a:close/>
                  <a:moveTo>
                    <a:pt x="1914" y="2759"/>
                  </a:moveTo>
                  <a:cubicBezTo>
                    <a:pt x="1960" y="2759"/>
                    <a:pt x="2010" y="2795"/>
                    <a:pt x="1997" y="2855"/>
                  </a:cubicBezTo>
                  <a:cubicBezTo>
                    <a:pt x="1960" y="2991"/>
                    <a:pt x="1914" y="3120"/>
                    <a:pt x="1851" y="3246"/>
                  </a:cubicBezTo>
                  <a:cubicBezTo>
                    <a:pt x="1838" y="3272"/>
                    <a:pt x="1815" y="3286"/>
                    <a:pt x="1792" y="3286"/>
                  </a:cubicBezTo>
                  <a:cubicBezTo>
                    <a:pt x="1742" y="3286"/>
                    <a:pt x="1686" y="3229"/>
                    <a:pt x="1719" y="3167"/>
                  </a:cubicBezTo>
                  <a:cubicBezTo>
                    <a:pt x="1772" y="3054"/>
                    <a:pt x="1815" y="2938"/>
                    <a:pt x="1845" y="2815"/>
                  </a:cubicBezTo>
                  <a:cubicBezTo>
                    <a:pt x="1855" y="2776"/>
                    <a:pt x="1885" y="2759"/>
                    <a:pt x="1914" y="2759"/>
                  </a:cubicBezTo>
                  <a:close/>
                  <a:moveTo>
                    <a:pt x="2143" y="3008"/>
                  </a:moveTo>
                  <a:cubicBezTo>
                    <a:pt x="2192" y="3008"/>
                    <a:pt x="2249" y="3063"/>
                    <a:pt x="2215" y="3123"/>
                  </a:cubicBezTo>
                  <a:cubicBezTo>
                    <a:pt x="2166" y="3219"/>
                    <a:pt x="2133" y="3315"/>
                    <a:pt x="2113" y="3421"/>
                  </a:cubicBezTo>
                  <a:cubicBezTo>
                    <a:pt x="2106" y="3461"/>
                    <a:pt x="2079" y="3477"/>
                    <a:pt x="2047" y="3477"/>
                  </a:cubicBezTo>
                  <a:cubicBezTo>
                    <a:pt x="2004" y="3477"/>
                    <a:pt x="1954" y="3438"/>
                    <a:pt x="1964" y="3378"/>
                  </a:cubicBezTo>
                  <a:cubicBezTo>
                    <a:pt x="1984" y="3262"/>
                    <a:pt x="2024" y="3153"/>
                    <a:pt x="2079" y="3043"/>
                  </a:cubicBezTo>
                  <a:cubicBezTo>
                    <a:pt x="2096" y="3017"/>
                    <a:pt x="2119" y="3008"/>
                    <a:pt x="2143" y="3008"/>
                  </a:cubicBezTo>
                  <a:close/>
                  <a:moveTo>
                    <a:pt x="4577" y="0"/>
                  </a:moveTo>
                  <a:cubicBezTo>
                    <a:pt x="4537" y="7"/>
                    <a:pt x="4103" y="80"/>
                    <a:pt x="3706" y="83"/>
                  </a:cubicBezTo>
                  <a:cubicBezTo>
                    <a:pt x="1483" y="931"/>
                    <a:pt x="265" y="3090"/>
                    <a:pt x="0" y="3607"/>
                  </a:cubicBezTo>
                  <a:cubicBezTo>
                    <a:pt x="219" y="3713"/>
                    <a:pt x="569" y="3875"/>
                    <a:pt x="1000" y="4047"/>
                  </a:cubicBezTo>
                  <a:cubicBezTo>
                    <a:pt x="1046" y="4067"/>
                    <a:pt x="1096" y="4087"/>
                    <a:pt x="1146" y="4107"/>
                  </a:cubicBezTo>
                  <a:cubicBezTo>
                    <a:pt x="1454" y="4229"/>
                    <a:pt x="1798" y="4355"/>
                    <a:pt x="2156" y="4468"/>
                  </a:cubicBezTo>
                  <a:cubicBezTo>
                    <a:pt x="2209" y="4484"/>
                    <a:pt x="2258" y="4501"/>
                    <a:pt x="2308" y="4518"/>
                  </a:cubicBezTo>
                  <a:cubicBezTo>
                    <a:pt x="2600" y="4604"/>
                    <a:pt x="2901" y="4683"/>
                    <a:pt x="3202" y="4749"/>
                  </a:cubicBezTo>
                  <a:cubicBezTo>
                    <a:pt x="3256" y="4763"/>
                    <a:pt x="3305" y="4772"/>
                    <a:pt x="3358" y="4779"/>
                  </a:cubicBezTo>
                  <a:cubicBezTo>
                    <a:pt x="3589" y="4825"/>
                    <a:pt x="3822" y="4862"/>
                    <a:pt x="4046" y="4882"/>
                  </a:cubicBezTo>
                  <a:cubicBezTo>
                    <a:pt x="4245" y="4514"/>
                    <a:pt x="4424" y="4133"/>
                    <a:pt x="4580" y="3746"/>
                  </a:cubicBezTo>
                  <a:cubicBezTo>
                    <a:pt x="4577" y="3696"/>
                    <a:pt x="4573" y="3647"/>
                    <a:pt x="4573" y="3593"/>
                  </a:cubicBezTo>
                  <a:cubicBezTo>
                    <a:pt x="4570" y="3544"/>
                    <a:pt x="4610" y="3520"/>
                    <a:pt x="4650" y="3520"/>
                  </a:cubicBezTo>
                  <a:lnTo>
                    <a:pt x="4666" y="3520"/>
                  </a:lnTo>
                  <a:cubicBezTo>
                    <a:pt x="4746" y="3318"/>
                    <a:pt x="4818" y="3113"/>
                    <a:pt x="4885" y="2908"/>
                  </a:cubicBezTo>
                  <a:cubicBezTo>
                    <a:pt x="4855" y="2901"/>
                    <a:pt x="4829" y="2878"/>
                    <a:pt x="4832" y="2835"/>
                  </a:cubicBezTo>
                  <a:cubicBezTo>
                    <a:pt x="4841" y="2703"/>
                    <a:pt x="4861" y="2574"/>
                    <a:pt x="4885" y="2444"/>
                  </a:cubicBezTo>
                  <a:cubicBezTo>
                    <a:pt x="4894" y="2404"/>
                    <a:pt x="4921" y="2388"/>
                    <a:pt x="4951" y="2388"/>
                  </a:cubicBezTo>
                  <a:cubicBezTo>
                    <a:pt x="4980" y="2388"/>
                    <a:pt x="5014" y="2404"/>
                    <a:pt x="5027" y="2431"/>
                  </a:cubicBezTo>
                  <a:cubicBezTo>
                    <a:pt x="5067" y="2288"/>
                    <a:pt x="5113" y="2123"/>
                    <a:pt x="5159" y="1941"/>
                  </a:cubicBezTo>
                  <a:lnTo>
                    <a:pt x="5159" y="1941"/>
                  </a:lnTo>
                  <a:cubicBezTo>
                    <a:pt x="5136" y="1961"/>
                    <a:pt x="5110" y="1971"/>
                    <a:pt x="5076" y="1971"/>
                  </a:cubicBezTo>
                  <a:lnTo>
                    <a:pt x="5047" y="1971"/>
                  </a:lnTo>
                  <a:cubicBezTo>
                    <a:pt x="4633" y="1891"/>
                    <a:pt x="5020" y="381"/>
                    <a:pt x="5047" y="286"/>
                  </a:cubicBezTo>
                  <a:lnTo>
                    <a:pt x="5047" y="286"/>
                  </a:lnTo>
                  <a:cubicBezTo>
                    <a:pt x="4991" y="352"/>
                    <a:pt x="4077" y="1388"/>
                    <a:pt x="3713" y="1388"/>
                  </a:cubicBezTo>
                  <a:cubicBezTo>
                    <a:pt x="3679" y="1388"/>
                    <a:pt x="3649" y="1382"/>
                    <a:pt x="3626" y="1362"/>
                  </a:cubicBezTo>
                  <a:cubicBezTo>
                    <a:pt x="3348" y="1133"/>
                    <a:pt x="4511" y="60"/>
                    <a:pt x="4577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8" name="Google Shape;2908;p45"/>
            <p:cNvSpPr/>
            <p:nvPr/>
          </p:nvSpPr>
          <p:spPr>
            <a:xfrm>
              <a:off x="1135224" y="1546102"/>
              <a:ext cx="13023" cy="21157"/>
            </a:xfrm>
            <a:custGeom>
              <a:avLst/>
              <a:gdLst/>
              <a:ahLst/>
              <a:cxnLst/>
              <a:rect l="l" t="t" r="r" b="b"/>
              <a:pathLst>
                <a:path w="325" h="528" extrusionOk="0">
                  <a:moveTo>
                    <a:pt x="228" y="1"/>
                  </a:moveTo>
                  <a:cubicBezTo>
                    <a:pt x="199" y="1"/>
                    <a:pt x="169" y="18"/>
                    <a:pt x="159" y="57"/>
                  </a:cubicBezTo>
                  <a:cubicBezTo>
                    <a:pt x="129" y="180"/>
                    <a:pt x="86" y="296"/>
                    <a:pt x="33" y="409"/>
                  </a:cubicBezTo>
                  <a:cubicBezTo>
                    <a:pt x="0" y="471"/>
                    <a:pt x="56" y="528"/>
                    <a:pt x="106" y="528"/>
                  </a:cubicBezTo>
                  <a:cubicBezTo>
                    <a:pt x="129" y="528"/>
                    <a:pt x="152" y="514"/>
                    <a:pt x="165" y="488"/>
                  </a:cubicBezTo>
                  <a:cubicBezTo>
                    <a:pt x="228" y="362"/>
                    <a:pt x="274" y="233"/>
                    <a:pt x="311" y="97"/>
                  </a:cubicBezTo>
                  <a:cubicBezTo>
                    <a:pt x="324" y="37"/>
                    <a:pt x="274" y="1"/>
                    <a:pt x="228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9" name="Google Shape;2909;p45"/>
            <p:cNvSpPr/>
            <p:nvPr/>
          </p:nvSpPr>
          <p:spPr>
            <a:xfrm>
              <a:off x="1145923" y="1556080"/>
              <a:ext cx="11861" cy="18873"/>
            </a:xfrm>
            <a:custGeom>
              <a:avLst/>
              <a:gdLst/>
              <a:ahLst/>
              <a:cxnLst/>
              <a:rect l="l" t="t" r="r" b="b"/>
              <a:pathLst>
                <a:path w="296" h="471" extrusionOk="0">
                  <a:moveTo>
                    <a:pt x="190" y="1"/>
                  </a:moveTo>
                  <a:cubicBezTo>
                    <a:pt x="166" y="1"/>
                    <a:pt x="143" y="10"/>
                    <a:pt x="126" y="36"/>
                  </a:cubicBezTo>
                  <a:cubicBezTo>
                    <a:pt x="71" y="146"/>
                    <a:pt x="31" y="255"/>
                    <a:pt x="11" y="371"/>
                  </a:cubicBezTo>
                  <a:cubicBezTo>
                    <a:pt x="1" y="431"/>
                    <a:pt x="51" y="470"/>
                    <a:pt x="94" y="470"/>
                  </a:cubicBezTo>
                  <a:cubicBezTo>
                    <a:pt x="126" y="470"/>
                    <a:pt x="153" y="454"/>
                    <a:pt x="160" y="414"/>
                  </a:cubicBezTo>
                  <a:cubicBezTo>
                    <a:pt x="180" y="308"/>
                    <a:pt x="213" y="212"/>
                    <a:pt x="262" y="116"/>
                  </a:cubicBezTo>
                  <a:cubicBezTo>
                    <a:pt x="296" y="56"/>
                    <a:pt x="239" y="1"/>
                    <a:pt x="190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0" name="Google Shape;2910;p45"/>
            <p:cNvSpPr/>
            <p:nvPr/>
          </p:nvSpPr>
          <p:spPr>
            <a:xfrm>
              <a:off x="1161992" y="1514927"/>
              <a:ext cx="10258" cy="19274"/>
            </a:xfrm>
            <a:custGeom>
              <a:avLst/>
              <a:gdLst/>
              <a:ahLst/>
              <a:cxnLst/>
              <a:rect l="l" t="t" r="r" b="b"/>
              <a:pathLst>
                <a:path w="256" h="481" extrusionOk="0">
                  <a:moveTo>
                    <a:pt x="179" y="1"/>
                  </a:moveTo>
                  <a:cubicBezTo>
                    <a:pt x="140" y="1"/>
                    <a:pt x="100" y="24"/>
                    <a:pt x="93" y="74"/>
                  </a:cubicBezTo>
                  <a:cubicBezTo>
                    <a:pt x="83" y="183"/>
                    <a:pt x="60" y="285"/>
                    <a:pt x="20" y="385"/>
                  </a:cubicBezTo>
                  <a:cubicBezTo>
                    <a:pt x="0" y="444"/>
                    <a:pt x="47" y="481"/>
                    <a:pt x="93" y="481"/>
                  </a:cubicBezTo>
                  <a:cubicBezTo>
                    <a:pt x="127" y="481"/>
                    <a:pt x="156" y="464"/>
                    <a:pt x="170" y="428"/>
                  </a:cubicBezTo>
                  <a:cubicBezTo>
                    <a:pt x="213" y="312"/>
                    <a:pt x="239" y="196"/>
                    <a:pt x="249" y="74"/>
                  </a:cubicBezTo>
                  <a:cubicBezTo>
                    <a:pt x="256" y="24"/>
                    <a:pt x="219" y="1"/>
                    <a:pt x="179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1" name="Google Shape;2911;p45"/>
            <p:cNvSpPr/>
            <p:nvPr/>
          </p:nvSpPr>
          <p:spPr>
            <a:xfrm>
              <a:off x="1243737" y="1526628"/>
              <a:ext cx="9457" cy="18472"/>
            </a:xfrm>
            <a:custGeom>
              <a:avLst/>
              <a:gdLst/>
              <a:ahLst/>
              <a:cxnLst/>
              <a:rect l="l" t="t" r="r" b="b"/>
              <a:pathLst>
                <a:path w="236" h="461" extrusionOk="0">
                  <a:moveTo>
                    <a:pt x="140" y="1"/>
                  </a:moveTo>
                  <a:cubicBezTo>
                    <a:pt x="109" y="1"/>
                    <a:pt x="77" y="16"/>
                    <a:pt x="63" y="53"/>
                  </a:cubicBezTo>
                  <a:cubicBezTo>
                    <a:pt x="24" y="163"/>
                    <a:pt x="4" y="272"/>
                    <a:pt x="4" y="388"/>
                  </a:cubicBezTo>
                  <a:cubicBezTo>
                    <a:pt x="1" y="438"/>
                    <a:pt x="40" y="461"/>
                    <a:pt x="80" y="461"/>
                  </a:cubicBezTo>
                  <a:cubicBezTo>
                    <a:pt x="117" y="461"/>
                    <a:pt x="156" y="438"/>
                    <a:pt x="160" y="388"/>
                  </a:cubicBezTo>
                  <a:cubicBezTo>
                    <a:pt x="160" y="285"/>
                    <a:pt x="179" y="192"/>
                    <a:pt x="213" y="96"/>
                  </a:cubicBezTo>
                  <a:cubicBezTo>
                    <a:pt x="236" y="40"/>
                    <a:pt x="189" y="1"/>
                    <a:pt x="140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2" name="Google Shape;2912;p45"/>
            <p:cNvSpPr/>
            <p:nvPr/>
          </p:nvSpPr>
          <p:spPr>
            <a:xfrm>
              <a:off x="1261127" y="1531236"/>
              <a:ext cx="8014" cy="20917"/>
            </a:xfrm>
            <a:custGeom>
              <a:avLst/>
              <a:gdLst/>
              <a:ahLst/>
              <a:cxnLst/>
              <a:rect l="l" t="t" r="r" b="b"/>
              <a:pathLst>
                <a:path w="200" h="522" extrusionOk="0">
                  <a:moveTo>
                    <a:pt x="123" y="1"/>
                  </a:moveTo>
                  <a:cubicBezTo>
                    <a:pt x="93" y="1"/>
                    <a:pt x="66" y="17"/>
                    <a:pt x="57" y="57"/>
                  </a:cubicBezTo>
                  <a:cubicBezTo>
                    <a:pt x="33" y="187"/>
                    <a:pt x="13" y="316"/>
                    <a:pt x="4" y="448"/>
                  </a:cubicBezTo>
                  <a:cubicBezTo>
                    <a:pt x="1" y="491"/>
                    <a:pt x="27" y="514"/>
                    <a:pt x="57" y="521"/>
                  </a:cubicBezTo>
                  <a:cubicBezTo>
                    <a:pt x="103" y="372"/>
                    <a:pt x="149" y="223"/>
                    <a:pt x="192" y="71"/>
                  </a:cubicBezTo>
                  <a:cubicBezTo>
                    <a:pt x="192" y="64"/>
                    <a:pt x="196" y="54"/>
                    <a:pt x="199" y="44"/>
                  </a:cubicBezTo>
                  <a:cubicBezTo>
                    <a:pt x="186" y="17"/>
                    <a:pt x="152" y="1"/>
                    <a:pt x="123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3" name="Google Shape;2913;p45"/>
            <p:cNvSpPr/>
            <p:nvPr/>
          </p:nvSpPr>
          <p:spPr>
            <a:xfrm>
              <a:off x="1250789" y="1576636"/>
              <a:ext cx="3887" cy="9096"/>
            </a:xfrm>
            <a:custGeom>
              <a:avLst/>
              <a:gdLst/>
              <a:ahLst/>
              <a:cxnLst/>
              <a:rect l="l" t="t" r="r" b="b"/>
              <a:pathLst>
                <a:path w="97" h="227" extrusionOk="0">
                  <a:moveTo>
                    <a:pt x="80" y="0"/>
                  </a:moveTo>
                  <a:cubicBezTo>
                    <a:pt x="40" y="0"/>
                    <a:pt x="0" y="24"/>
                    <a:pt x="3" y="73"/>
                  </a:cubicBezTo>
                  <a:cubicBezTo>
                    <a:pt x="3" y="127"/>
                    <a:pt x="7" y="176"/>
                    <a:pt x="10" y="226"/>
                  </a:cubicBezTo>
                  <a:lnTo>
                    <a:pt x="10" y="223"/>
                  </a:lnTo>
                  <a:cubicBezTo>
                    <a:pt x="43" y="150"/>
                    <a:pt x="69" y="77"/>
                    <a:pt x="96" y="4"/>
                  </a:cubicBezTo>
                  <a:lnTo>
                    <a:pt x="96" y="0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4" name="Google Shape;2914;p45"/>
            <p:cNvSpPr/>
            <p:nvPr/>
          </p:nvSpPr>
          <p:spPr>
            <a:xfrm>
              <a:off x="1187826" y="1364341"/>
              <a:ext cx="98091" cy="150222"/>
            </a:xfrm>
            <a:custGeom>
              <a:avLst/>
              <a:gdLst/>
              <a:ahLst/>
              <a:cxnLst/>
              <a:rect l="l" t="t" r="r" b="b"/>
              <a:pathLst>
                <a:path w="2448" h="3749" extrusionOk="0">
                  <a:moveTo>
                    <a:pt x="1457" y="0"/>
                  </a:moveTo>
                  <a:cubicBezTo>
                    <a:pt x="1428" y="0"/>
                    <a:pt x="1405" y="7"/>
                    <a:pt x="1378" y="17"/>
                  </a:cubicBezTo>
                  <a:cubicBezTo>
                    <a:pt x="1315" y="50"/>
                    <a:pt x="1286" y="103"/>
                    <a:pt x="1286" y="172"/>
                  </a:cubicBezTo>
                  <a:cubicBezTo>
                    <a:pt x="1286" y="504"/>
                    <a:pt x="1898" y="1189"/>
                    <a:pt x="2050" y="1355"/>
                  </a:cubicBezTo>
                  <a:cubicBezTo>
                    <a:pt x="1888" y="1189"/>
                    <a:pt x="1189" y="510"/>
                    <a:pt x="762" y="510"/>
                  </a:cubicBezTo>
                  <a:cubicBezTo>
                    <a:pt x="696" y="510"/>
                    <a:pt x="633" y="527"/>
                    <a:pt x="583" y="566"/>
                  </a:cubicBezTo>
                  <a:cubicBezTo>
                    <a:pt x="531" y="606"/>
                    <a:pt x="507" y="649"/>
                    <a:pt x="507" y="696"/>
                  </a:cubicBezTo>
                  <a:cubicBezTo>
                    <a:pt x="507" y="1014"/>
                    <a:pt x="1584" y="1471"/>
                    <a:pt x="1666" y="1507"/>
                  </a:cubicBezTo>
                  <a:cubicBezTo>
                    <a:pt x="1596" y="1494"/>
                    <a:pt x="1043" y="1378"/>
                    <a:pt x="593" y="1378"/>
                  </a:cubicBezTo>
                  <a:cubicBezTo>
                    <a:pt x="285" y="1378"/>
                    <a:pt x="27" y="1431"/>
                    <a:pt x="4" y="1610"/>
                  </a:cubicBezTo>
                  <a:cubicBezTo>
                    <a:pt x="1" y="1616"/>
                    <a:pt x="1" y="1627"/>
                    <a:pt x="1" y="1633"/>
                  </a:cubicBezTo>
                  <a:cubicBezTo>
                    <a:pt x="4" y="1809"/>
                    <a:pt x="275" y="1861"/>
                    <a:pt x="593" y="1861"/>
                  </a:cubicBezTo>
                  <a:lnTo>
                    <a:pt x="663" y="1861"/>
                  </a:lnTo>
                  <a:cubicBezTo>
                    <a:pt x="1060" y="1858"/>
                    <a:pt x="1494" y="1785"/>
                    <a:pt x="1534" y="1778"/>
                  </a:cubicBezTo>
                  <a:lnTo>
                    <a:pt x="1534" y="1778"/>
                  </a:lnTo>
                  <a:cubicBezTo>
                    <a:pt x="1468" y="1838"/>
                    <a:pt x="305" y="2911"/>
                    <a:pt x="583" y="3140"/>
                  </a:cubicBezTo>
                  <a:cubicBezTo>
                    <a:pt x="606" y="3160"/>
                    <a:pt x="636" y="3166"/>
                    <a:pt x="670" y="3166"/>
                  </a:cubicBezTo>
                  <a:cubicBezTo>
                    <a:pt x="1034" y="3166"/>
                    <a:pt x="1948" y="2130"/>
                    <a:pt x="2004" y="2064"/>
                  </a:cubicBezTo>
                  <a:lnTo>
                    <a:pt x="2004" y="2064"/>
                  </a:lnTo>
                  <a:cubicBezTo>
                    <a:pt x="1977" y="2159"/>
                    <a:pt x="1590" y="3669"/>
                    <a:pt x="2004" y="3749"/>
                  </a:cubicBezTo>
                  <a:lnTo>
                    <a:pt x="2033" y="3749"/>
                  </a:lnTo>
                  <a:cubicBezTo>
                    <a:pt x="2067" y="3749"/>
                    <a:pt x="2093" y="3739"/>
                    <a:pt x="2116" y="3719"/>
                  </a:cubicBezTo>
                  <a:cubicBezTo>
                    <a:pt x="2200" y="3404"/>
                    <a:pt x="2285" y="3040"/>
                    <a:pt x="2348" y="2666"/>
                  </a:cubicBezTo>
                  <a:cubicBezTo>
                    <a:pt x="2355" y="2388"/>
                    <a:pt x="2342" y="2146"/>
                    <a:pt x="2342" y="2080"/>
                  </a:cubicBezTo>
                  <a:lnTo>
                    <a:pt x="2342" y="2080"/>
                  </a:lnTo>
                  <a:cubicBezTo>
                    <a:pt x="2348" y="2116"/>
                    <a:pt x="2365" y="2229"/>
                    <a:pt x="2391" y="2368"/>
                  </a:cubicBezTo>
                  <a:cubicBezTo>
                    <a:pt x="2428" y="2084"/>
                    <a:pt x="2448" y="1798"/>
                    <a:pt x="2441" y="1527"/>
                  </a:cubicBezTo>
                  <a:cubicBezTo>
                    <a:pt x="2438" y="1414"/>
                    <a:pt x="2431" y="1312"/>
                    <a:pt x="2418" y="1205"/>
                  </a:cubicBezTo>
                  <a:cubicBezTo>
                    <a:pt x="2252" y="875"/>
                    <a:pt x="1792" y="0"/>
                    <a:pt x="1457" y="0"/>
                  </a:cubicBezTo>
                  <a:close/>
                </a:path>
              </a:pathLst>
            </a:custGeom>
            <a:solidFill>
              <a:srgbClr val="CDD9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5" name="Google Shape;2915;p45"/>
            <p:cNvSpPr/>
            <p:nvPr/>
          </p:nvSpPr>
          <p:spPr>
            <a:xfrm>
              <a:off x="1019968" y="1575193"/>
              <a:ext cx="208084" cy="167853"/>
            </a:xfrm>
            <a:custGeom>
              <a:avLst/>
              <a:gdLst/>
              <a:ahLst/>
              <a:cxnLst/>
              <a:rect l="l" t="t" r="r" b="b"/>
              <a:pathLst>
                <a:path w="5193" h="4189" extrusionOk="0">
                  <a:moveTo>
                    <a:pt x="898" y="1"/>
                  </a:moveTo>
                  <a:lnTo>
                    <a:pt x="0" y="1852"/>
                  </a:lnTo>
                  <a:cubicBezTo>
                    <a:pt x="335" y="2133"/>
                    <a:pt x="563" y="2454"/>
                    <a:pt x="709" y="2692"/>
                  </a:cubicBezTo>
                  <a:cubicBezTo>
                    <a:pt x="1209" y="2000"/>
                    <a:pt x="1689" y="1288"/>
                    <a:pt x="2146" y="563"/>
                  </a:cubicBezTo>
                  <a:cubicBezTo>
                    <a:pt x="1715" y="391"/>
                    <a:pt x="1365" y="229"/>
                    <a:pt x="1146" y="123"/>
                  </a:cubicBezTo>
                  <a:cubicBezTo>
                    <a:pt x="987" y="47"/>
                    <a:pt x="898" y="1"/>
                    <a:pt x="898" y="1"/>
                  </a:cubicBezTo>
                  <a:close/>
                  <a:moveTo>
                    <a:pt x="4504" y="1295"/>
                  </a:moveTo>
                  <a:cubicBezTo>
                    <a:pt x="4318" y="2020"/>
                    <a:pt x="4087" y="2735"/>
                    <a:pt x="3855" y="3451"/>
                  </a:cubicBezTo>
                  <a:cubicBezTo>
                    <a:pt x="3858" y="3451"/>
                    <a:pt x="3858" y="3447"/>
                    <a:pt x="3858" y="3447"/>
                  </a:cubicBezTo>
                  <a:cubicBezTo>
                    <a:pt x="4127" y="3080"/>
                    <a:pt x="4398" y="2712"/>
                    <a:pt x="4646" y="2332"/>
                  </a:cubicBezTo>
                  <a:cubicBezTo>
                    <a:pt x="4700" y="2252"/>
                    <a:pt x="4752" y="2173"/>
                    <a:pt x="4795" y="2090"/>
                  </a:cubicBezTo>
                  <a:cubicBezTo>
                    <a:pt x="4842" y="2023"/>
                    <a:pt x="4885" y="1954"/>
                    <a:pt x="4925" y="1884"/>
                  </a:cubicBezTo>
                  <a:cubicBezTo>
                    <a:pt x="5021" y="1725"/>
                    <a:pt x="5110" y="1563"/>
                    <a:pt x="5192" y="1398"/>
                  </a:cubicBezTo>
                  <a:cubicBezTo>
                    <a:pt x="4968" y="1378"/>
                    <a:pt x="4735" y="1341"/>
                    <a:pt x="4504" y="1295"/>
                  </a:cubicBezTo>
                  <a:close/>
                  <a:moveTo>
                    <a:pt x="2292" y="623"/>
                  </a:moveTo>
                  <a:cubicBezTo>
                    <a:pt x="1815" y="1381"/>
                    <a:pt x="1315" y="2119"/>
                    <a:pt x="792" y="2845"/>
                  </a:cubicBezTo>
                  <a:cubicBezTo>
                    <a:pt x="801" y="2858"/>
                    <a:pt x="805" y="2868"/>
                    <a:pt x="812" y="2882"/>
                  </a:cubicBezTo>
                  <a:cubicBezTo>
                    <a:pt x="815" y="2888"/>
                    <a:pt x="821" y="2897"/>
                    <a:pt x="825" y="2908"/>
                  </a:cubicBezTo>
                  <a:cubicBezTo>
                    <a:pt x="1096" y="3093"/>
                    <a:pt x="1417" y="3295"/>
                    <a:pt x="1789" y="3497"/>
                  </a:cubicBezTo>
                  <a:cubicBezTo>
                    <a:pt x="2292" y="2659"/>
                    <a:pt x="2796" y="1821"/>
                    <a:pt x="3302" y="984"/>
                  </a:cubicBezTo>
                  <a:cubicBezTo>
                    <a:pt x="2944" y="871"/>
                    <a:pt x="2600" y="745"/>
                    <a:pt x="2292" y="623"/>
                  </a:cubicBezTo>
                  <a:close/>
                  <a:moveTo>
                    <a:pt x="3454" y="1034"/>
                  </a:moveTo>
                  <a:cubicBezTo>
                    <a:pt x="2944" y="1878"/>
                    <a:pt x="2435" y="2723"/>
                    <a:pt x="1928" y="3570"/>
                  </a:cubicBezTo>
                  <a:cubicBezTo>
                    <a:pt x="2342" y="3792"/>
                    <a:pt x="2808" y="4007"/>
                    <a:pt x="3315" y="4189"/>
                  </a:cubicBezTo>
                  <a:cubicBezTo>
                    <a:pt x="3398" y="4070"/>
                    <a:pt x="3484" y="3954"/>
                    <a:pt x="3567" y="3838"/>
                  </a:cubicBezTo>
                  <a:cubicBezTo>
                    <a:pt x="3841" y="2987"/>
                    <a:pt x="4130" y="2130"/>
                    <a:pt x="4348" y="1265"/>
                  </a:cubicBezTo>
                  <a:cubicBezTo>
                    <a:pt x="4047" y="1199"/>
                    <a:pt x="3746" y="1120"/>
                    <a:pt x="3454" y="1034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6" name="Google Shape;2916;p45"/>
            <p:cNvSpPr/>
            <p:nvPr/>
          </p:nvSpPr>
          <p:spPr>
            <a:xfrm>
              <a:off x="1162902" y="1625883"/>
              <a:ext cx="37586" cy="103140"/>
            </a:xfrm>
            <a:custGeom>
              <a:avLst/>
              <a:gdLst/>
              <a:ahLst/>
              <a:cxnLst/>
              <a:rect l="l" t="t" r="r" b="b"/>
              <a:pathLst>
                <a:path w="938" h="2574" extrusionOk="0">
                  <a:moveTo>
                    <a:pt x="781" y="0"/>
                  </a:moveTo>
                  <a:cubicBezTo>
                    <a:pt x="563" y="865"/>
                    <a:pt x="274" y="1722"/>
                    <a:pt x="0" y="2573"/>
                  </a:cubicBezTo>
                  <a:lnTo>
                    <a:pt x="3" y="2570"/>
                  </a:lnTo>
                  <a:cubicBezTo>
                    <a:pt x="100" y="2441"/>
                    <a:pt x="192" y="2312"/>
                    <a:pt x="288" y="2186"/>
                  </a:cubicBezTo>
                  <a:cubicBezTo>
                    <a:pt x="520" y="1470"/>
                    <a:pt x="751" y="755"/>
                    <a:pt x="937" y="30"/>
                  </a:cubicBezTo>
                  <a:cubicBezTo>
                    <a:pt x="884" y="23"/>
                    <a:pt x="835" y="14"/>
                    <a:pt x="781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Google Shape;2917;p45"/>
            <p:cNvSpPr/>
            <p:nvPr/>
          </p:nvSpPr>
          <p:spPr>
            <a:xfrm>
              <a:off x="1091615" y="1614583"/>
              <a:ext cx="66797" cy="103661"/>
            </a:xfrm>
            <a:custGeom>
              <a:avLst/>
              <a:gdLst/>
              <a:ahLst/>
              <a:cxnLst/>
              <a:rect l="l" t="t" r="r" b="b"/>
              <a:pathLst>
                <a:path w="1667" h="2587" extrusionOk="0">
                  <a:moveTo>
                    <a:pt x="1514" y="1"/>
                  </a:moveTo>
                  <a:cubicBezTo>
                    <a:pt x="1008" y="838"/>
                    <a:pt x="504" y="1676"/>
                    <a:pt x="1" y="2514"/>
                  </a:cubicBezTo>
                  <a:cubicBezTo>
                    <a:pt x="47" y="2538"/>
                    <a:pt x="90" y="2564"/>
                    <a:pt x="140" y="2587"/>
                  </a:cubicBezTo>
                  <a:cubicBezTo>
                    <a:pt x="647" y="1740"/>
                    <a:pt x="1156" y="895"/>
                    <a:pt x="1666" y="51"/>
                  </a:cubicBezTo>
                  <a:cubicBezTo>
                    <a:pt x="1616" y="34"/>
                    <a:pt x="1567" y="17"/>
                    <a:pt x="1514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Google Shape;2918;p45"/>
            <p:cNvSpPr/>
            <p:nvPr/>
          </p:nvSpPr>
          <p:spPr>
            <a:xfrm>
              <a:off x="1048379" y="1597753"/>
              <a:ext cx="63431" cy="91440"/>
            </a:xfrm>
            <a:custGeom>
              <a:avLst/>
              <a:gdLst/>
              <a:ahLst/>
              <a:cxnLst/>
              <a:rect l="l" t="t" r="r" b="b"/>
              <a:pathLst>
                <a:path w="1583" h="2282" extrusionOk="0">
                  <a:moveTo>
                    <a:pt x="1437" y="0"/>
                  </a:moveTo>
                  <a:cubicBezTo>
                    <a:pt x="980" y="725"/>
                    <a:pt x="500" y="1437"/>
                    <a:pt x="0" y="2129"/>
                  </a:cubicBezTo>
                  <a:cubicBezTo>
                    <a:pt x="30" y="2186"/>
                    <a:pt x="60" y="2235"/>
                    <a:pt x="83" y="2282"/>
                  </a:cubicBezTo>
                  <a:cubicBezTo>
                    <a:pt x="606" y="1556"/>
                    <a:pt x="1106" y="818"/>
                    <a:pt x="1583" y="60"/>
                  </a:cubicBezTo>
                  <a:cubicBezTo>
                    <a:pt x="1533" y="40"/>
                    <a:pt x="1483" y="20"/>
                    <a:pt x="1437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Google Shape;2919;p45"/>
            <p:cNvSpPr/>
            <p:nvPr/>
          </p:nvSpPr>
          <p:spPr>
            <a:xfrm>
              <a:off x="856639" y="1623759"/>
              <a:ext cx="199308" cy="213934"/>
            </a:xfrm>
            <a:custGeom>
              <a:avLst/>
              <a:gdLst/>
              <a:ahLst/>
              <a:cxnLst/>
              <a:rect l="l" t="t" r="r" b="b"/>
              <a:pathLst>
                <a:path w="4974" h="5339" extrusionOk="0">
                  <a:moveTo>
                    <a:pt x="2779" y="1725"/>
                  </a:moveTo>
                  <a:cubicBezTo>
                    <a:pt x="3514" y="1725"/>
                    <a:pt x="4173" y="2358"/>
                    <a:pt x="4173" y="2358"/>
                  </a:cubicBezTo>
                  <a:lnTo>
                    <a:pt x="2791" y="4332"/>
                  </a:lnTo>
                  <a:cubicBezTo>
                    <a:pt x="2791" y="4332"/>
                    <a:pt x="908" y="3044"/>
                    <a:pt x="1941" y="2070"/>
                  </a:cubicBezTo>
                  <a:cubicBezTo>
                    <a:pt x="2209" y="1815"/>
                    <a:pt x="2500" y="1725"/>
                    <a:pt x="2779" y="1725"/>
                  </a:cubicBezTo>
                  <a:close/>
                  <a:moveTo>
                    <a:pt x="2345" y="1"/>
                  </a:moveTo>
                  <a:cubicBezTo>
                    <a:pt x="1000" y="1"/>
                    <a:pt x="0" y="1318"/>
                    <a:pt x="3" y="2547"/>
                  </a:cubicBezTo>
                  <a:cubicBezTo>
                    <a:pt x="3" y="2964"/>
                    <a:pt x="119" y="3371"/>
                    <a:pt x="378" y="3709"/>
                  </a:cubicBezTo>
                  <a:cubicBezTo>
                    <a:pt x="920" y="4424"/>
                    <a:pt x="1520" y="4841"/>
                    <a:pt x="1967" y="5073"/>
                  </a:cubicBezTo>
                  <a:cubicBezTo>
                    <a:pt x="2368" y="5279"/>
                    <a:pt x="2643" y="5338"/>
                    <a:pt x="2643" y="5338"/>
                  </a:cubicBezTo>
                  <a:lnTo>
                    <a:pt x="4974" y="1855"/>
                  </a:lnTo>
                  <a:cubicBezTo>
                    <a:pt x="4974" y="1855"/>
                    <a:pt x="4951" y="1795"/>
                    <a:pt x="4901" y="1696"/>
                  </a:cubicBezTo>
                  <a:cubicBezTo>
                    <a:pt x="4897" y="1685"/>
                    <a:pt x="4891" y="1676"/>
                    <a:pt x="4888" y="1670"/>
                  </a:cubicBezTo>
                  <a:cubicBezTo>
                    <a:pt x="4881" y="1656"/>
                    <a:pt x="4877" y="1646"/>
                    <a:pt x="4868" y="1633"/>
                  </a:cubicBezTo>
                  <a:cubicBezTo>
                    <a:pt x="4845" y="1586"/>
                    <a:pt x="4815" y="1537"/>
                    <a:pt x="4785" y="1480"/>
                  </a:cubicBezTo>
                  <a:cubicBezTo>
                    <a:pt x="4639" y="1242"/>
                    <a:pt x="4411" y="921"/>
                    <a:pt x="4076" y="640"/>
                  </a:cubicBezTo>
                  <a:cubicBezTo>
                    <a:pt x="3682" y="308"/>
                    <a:pt x="3146" y="33"/>
                    <a:pt x="2438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Google Shape;2920;p45"/>
            <p:cNvSpPr/>
            <p:nvPr/>
          </p:nvSpPr>
          <p:spPr>
            <a:xfrm>
              <a:off x="892984" y="1692881"/>
              <a:ext cx="130869" cy="104462"/>
            </a:xfrm>
            <a:custGeom>
              <a:avLst/>
              <a:gdLst/>
              <a:ahLst/>
              <a:cxnLst/>
              <a:rect l="l" t="t" r="r" b="b"/>
              <a:pathLst>
                <a:path w="3266" h="2607" extrusionOk="0">
                  <a:moveTo>
                    <a:pt x="1872" y="0"/>
                  </a:moveTo>
                  <a:cubicBezTo>
                    <a:pt x="1593" y="0"/>
                    <a:pt x="1302" y="90"/>
                    <a:pt x="1034" y="345"/>
                  </a:cubicBezTo>
                  <a:cubicBezTo>
                    <a:pt x="1" y="1319"/>
                    <a:pt x="1884" y="2607"/>
                    <a:pt x="1884" y="2607"/>
                  </a:cubicBezTo>
                  <a:lnTo>
                    <a:pt x="3266" y="633"/>
                  </a:lnTo>
                  <a:cubicBezTo>
                    <a:pt x="3266" y="633"/>
                    <a:pt x="2607" y="0"/>
                    <a:pt x="1872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1" name="Google Shape;2921;p45"/>
            <p:cNvSpPr/>
            <p:nvPr/>
          </p:nvSpPr>
          <p:spPr>
            <a:xfrm>
              <a:off x="989314" y="2191803"/>
              <a:ext cx="195622" cy="288664"/>
            </a:xfrm>
            <a:custGeom>
              <a:avLst/>
              <a:gdLst/>
              <a:ahLst/>
              <a:cxnLst/>
              <a:rect l="l" t="t" r="r" b="b"/>
              <a:pathLst>
                <a:path w="4882" h="7204" extrusionOk="0">
                  <a:moveTo>
                    <a:pt x="1117" y="1"/>
                  </a:moveTo>
                  <a:cubicBezTo>
                    <a:pt x="990" y="97"/>
                    <a:pt x="878" y="222"/>
                    <a:pt x="776" y="381"/>
                  </a:cubicBezTo>
                  <a:cubicBezTo>
                    <a:pt x="703" y="501"/>
                    <a:pt x="629" y="636"/>
                    <a:pt x="570" y="786"/>
                  </a:cubicBezTo>
                  <a:cubicBezTo>
                    <a:pt x="547" y="838"/>
                    <a:pt x="527" y="892"/>
                    <a:pt x="507" y="948"/>
                  </a:cubicBezTo>
                  <a:cubicBezTo>
                    <a:pt x="354" y="1362"/>
                    <a:pt x="242" y="1871"/>
                    <a:pt x="166" y="2438"/>
                  </a:cubicBezTo>
                  <a:cubicBezTo>
                    <a:pt x="140" y="2640"/>
                    <a:pt x="116" y="2852"/>
                    <a:pt x="93" y="3067"/>
                  </a:cubicBezTo>
                  <a:cubicBezTo>
                    <a:pt x="67" y="3352"/>
                    <a:pt x="47" y="3650"/>
                    <a:pt x="33" y="3955"/>
                  </a:cubicBezTo>
                  <a:cubicBezTo>
                    <a:pt x="24" y="4160"/>
                    <a:pt x="17" y="4372"/>
                    <a:pt x="10" y="4581"/>
                  </a:cubicBezTo>
                  <a:cubicBezTo>
                    <a:pt x="4" y="4899"/>
                    <a:pt x="1" y="5223"/>
                    <a:pt x="7" y="5544"/>
                  </a:cubicBezTo>
                  <a:cubicBezTo>
                    <a:pt x="7" y="5753"/>
                    <a:pt x="10" y="5961"/>
                    <a:pt x="14" y="6170"/>
                  </a:cubicBezTo>
                  <a:cubicBezTo>
                    <a:pt x="14" y="6186"/>
                    <a:pt x="14" y="6203"/>
                    <a:pt x="17" y="6220"/>
                  </a:cubicBezTo>
                  <a:cubicBezTo>
                    <a:pt x="93" y="6250"/>
                    <a:pt x="172" y="6273"/>
                    <a:pt x="252" y="6296"/>
                  </a:cubicBezTo>
                  <a:cubicBezTo>
                    <a:pt x="289" y="5405"/>
                    <a:pt x="368" y="4511"/>
                    <a:pt x="530" y="3630"/>
                  </a:cubicBezTo>
                  <a:cubicBezTo>
                    <a:pt x="686" y="2759"/>
                    <a:pt x="941" y="1914"/>
                    <a:pt x="1245" y="1090"/>
                  </a:cubicBezTo>
                  <a:cubicBezTo>
                    <a:pt x="1355" y="786"/>
                    <a:pt x="1471" y="484"/>
                    <a:pt x="1593" y="186"/>
                  </a:cubicBezTo>
                  <a:cubicBezTo>
                    <a:pt x="1431" y="126"/>
                    <a:pt x="1272" y="67"/>
                    <a:pt x="1117" y="1"/>
                  </a:cubicBezTo>
                  <a:close/>
                  <a:moveTo>
                    <a:pt x="2176" y="388"/>
                  </a:moveTo>
                  <a:cubicBezTo>
                    <a:pt x="2054" y="690"/>
                    <a:pt x="1938" y="994"/>
                    <a:pt x="1825" y="1298"/>
                  </a:cubicBezTo>
                  <a:cubicBezTo>
                    <a:pt x="1531" y="2113"/>
                    <a:pt x="1282" y="2941"/>
                    <a:pt x="1129" y="3792"/>
                  </a:cubicBezTo>
                  <a:cubicBezTo>
                    <a:pt x="967" y="4683"/>
                    <a:pt x="895" y="5577"/>
                    <a:pt x="865" y="6478"/>
                  </a:cubicBezTo>
                  <a:cubicBezTo>
                    <a:pt x="1411" y="6634"/>
                    <a:pt x="1944" y="6762"/>
                    <a:pt x="2457" y="6869"/>
                  </a:cubicBezTo>
                  <a:cubicBezTo>
                    <a:pt x="2633" y="5604"/>
                    <a:pt x="2769" y="4335"/>
                    <a:pt x="2875" y="3060"/>
                  </a:cubicBezTo>
                  <a:cubicBezTo>
                    <a:pt x="2914" y="2577"/>
                    <a:pt x="3014" y="2110"/>
                    <a:pt x="3130" y="1647"/>
                  </a:cubicBezTo>
                  <a:cubicBezTo>
                    <a:pt x="3206" y="1342"/>
                    <a:pt x="3292" y="1040"/>
                    <a:pt x="3371" y="736"/>
                  </a:cubicBezTo>
                  <a:cubicBezTo>
                    <a:pt x="2957" y="633"/>
                    <a:pt x="2560" y="514"/>
                    <a:pt x="2176" y="388"/>
                  </a:cubicBezTo>
                  <a:close/>
                  <a:moveTo>
                    <a:pt x="3918" y="861"/>
                  </a:moveTo>
                  <a:cubicBezTo>
                    <a:pt x="3882" y="991"/>
                    <a:pt x="3842" y="1120"/>
                    <a:pt x="3802" y="1252"/>
                  </a:cubicBezTo>
                  <a:cubicBezTo>
                    <a:pt x="3752" y="1414"/>
                    <a:pt x="3712" y="1581"/>
                    <a:pt x="3680" y="1746"/>
                  </a:cubicBezTo>
                  <a:cubicBezTo>
                    <a:pt x="3561" y="2309"/>
                    <a:pt x="3510" y="2878"/>
                    <a:pt x="3464" y="3458"/>
                  </a:cubicBezTo>
                  <a:cubicBezTo>
                    <a:pt x="3368" y="4636"/>
                    <a:pt x="3232" y="5816"/>
                    <a:pt x="3067" y="6988"/>
                  </a:cubicBezTo>
                  <a:cubicBezTo>
                    <a:pt x="3620" y="7084"/>
                    <a:pt x="4157" y="7157"/>
                    <a:pt x="4670" y="7203"/>
                  </a:cubicBezTo>
                  <a:cubicBezTo>
                    <a:pt x="4855" y="5478"/>
                    <a:pt x="4825" y="3736"/>
                    <a:pt x="4881" y="1998"/>
                  </a:cubicBezTo>
                  <a:cubicBezTo>
                    <a:pt x="4872" y="1958"/>
                    <a:pt x="4862" y="1922"/>
                    <a:pt x="4852" y="1882"/>
                  </a:cubicBezTo>
                  <a:cubicBezTo>
                    <a:pt x="4779" y="1581"/>
                    <a:pt x="4696" y="1283"/>
                    <a:pt x="4603" y="988"/>
                  </a:cubicBezTo>
                  <a:cubicBezTo>
                    <a:pt x="4372" y="951"/>
                    <a:pt x="4146" y="908"/>
                    <a:pt x="3918" y="86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2" name="Google Shape;2922;p45"/>
            <p:cNvSpPr/>
            <p:nvPr/>
          </p:nvSpPr>
          <p:spPr>
            <a:xfrm>
              <a:off x="1176406" y="2271824"/>
              <a:ext cx="27648" cy="209967"/>
            </a:xfrm>
            <a:custGeom>
              <a:avLst/>
              <a:gdLst/>
              <a:ahLst/>
              <a:cxnLst/>
              <a:rect l="l" t="t" r="r" b="b"/>
              <a:pathLst>
                <a:path w="690" h="5240" extrusionOk="0">
                  <a:moveTo>
                    <a:pt x="212" y="1"/>
                  </a:moveTo>
                  <a:cubicBezTo>
                    <a:pt x="156" y="1739"/>
                    <a:pt x="186" y="3481"/>
                    <a:pt x="1" y="5206"/>
                  </a:cubicBezTo>
                  <a:cubicBezTo>
                    <a:pt x="127" y="5219"/>
                    <a:pt x="252" y="5230"/>
                    <a:pt x="371" y="5239"/>
                  </a:cubicBezTo>
                  <a:cubicBezTo>
                    <a:pt x="418" y="5017"/>
                    <a:pt x="454" y="4796"/>
                    <a:pt x="484" y="4574"/>
                  </a:cubicBezTo>
                  <a:cubicBezTo>
                    <a:pt x="689" y="3050"/>
                    <a:pt x="570" y="1501"/>
                    <a:pt x="212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3" name="Google Shape;2923;p45"/>
            <p:cNvSpPr/>
            <p:nvPr/>
          </p:nvSpPr>
          <p:spPr>
            <a:xfrm>
              <a:off x="1087769" y="2221255"/>
              <a:ext cx="58582" cy="250598"/>
            </a:xfrm>
            <a:custGeom>
              <a:avLst/>
              <a:gdLst/>
              <a:ahLst/>
              <a:cxnLst/>
              <a:rect l="l" t="t" r="r" b="b"/>
              <a:pathLst>
                <a:path w="1462" h="6254" extrusionOk="0">
                  <a:moveTo>
                    <a:pt x="914" y="1"/>
                  </a:moveTo>
                  <a:cubicBezTo>
                    <a:pt x="835" y="305"/>
                    <a:pt x="749" y="607"/>
                    <a:pt x="673" y="912"/>
                  </a:cubicBezTo>
                  <a:cubicBezTo>
                    <a:pt x="557" y="1375"/>
                    <a:pt x="457" y="1842"/>
                    <a:pt x="418" y="2325"/>
                  </a:cubicBezTo>
                  <a:cubicBezTo>
                    <a:pt x="312" y="3600"/>
                    <a:pt x="176" y="4869"/>
                    <a:pt x="0" y="6134"/>
                  </a:cubicBezTo>
                  <a:cubicBezTo>
                    <a:pt x="206" y="6177"/>
                    <a:pt x="411" y="6217"/>
                    <a:pt x="610" y="6253"/>
                  </a:cubicBezTo>
                  <a:cubicBezTo>
                    <a:pt x="775" y="5081"/>
                    <a:pt x="911" y="3901"/>
                    <a:pt x="1007" y="2723"/>
                  </a:cubicBezTo>
                  <a:cubicBezTo>
                    <a:pt x="1053" y="2143"/>
                    <a:pt x="1104" y="1574"/>
                    <a:pt x="1223" y="1011"/>
                  </a:cubicBezTo>
                  <a:cubicBezTo>
                    <a:pt x="1255" y="846"/>
                    <a:pt x="1295" y="679"/>
                    <a:pt x="1345" y="517"/>
                  </a:cubicBezTo>
                  <a:cubicBezTo>
                    <a:pt x="1385" y="385"/>
                    <a:pt x="1425" y="256"/>
                    <a:pt x="1461" y="126"/>
                  </a:cubicBezTo>
                  <a:cubicBezTo>
                    <a:pt x="1279" y="87"/>
                    <a:pt x="1096" y="44"/>
                    <a:pt x="914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4" name="Google Shape;2924;p45"/>
            <p:cNvSpPr/>
            <p:nvPr/>
          </p:nvSpPr>
          <p:spPr>
            <a:xfrm>
              <a:off x="999372" y="2199216"/>
              <a:ext cx="77175" cy="252161"/>
            </a:xfrm>
            <a:custGeom>
              <a:avLst/>
              <a:gdLst/>
              <a:ahLst/>
              <a:cxnLst/>
              <a:rect l="l" t="t" r="r" b="b"/>
              <a:pathLst>
                <a:path w="1926" h="6293" extrusionOk="0">
                  <a:moveTo>
                    <a:pt x="1342" y="1"/>
                  </a:moveTo>
                  <a:cubicBezTo>
                    <a:pt x="1220" y="299"/>
                    <a:pt x="1104" y="601"/>
                    <a:pt x="994" y="905"/>
                  </a:cubicBezTo>
                  <a:cubicBezTo>
                    <a:pt x="690" y="1729"/>
                    <a:pt x="435" y="2574"/>
                    <a:pt x="279" y="3445"/>
                  </a:cubicBezTo>
                  <a:cubicBezTo>
                    <a:pt x="117" y="4326"/>
                    <a:pt x="38" y="5220"/>
                    <a:pt x="1" y="6111"/>
                  </a:cubicBezTo>
                  <a:cubicBezTo>
                    <a:pt x="210" y="6177"/>
                    <a:pt x="412" y="6236"/>
                    <a:pt x="614" y="6293"/>
                  </a:cubicBezTo>
                  <a:cubicBezTo>
                    <a:pt x="644" y="5392"/>
                    <a:pt x="716" y="4498"/>
                    <a:pt x="878" y="3607"/>
                  </a:cubicBezTo>
                  <a:cubicBezTo>
                    <a:pt x="1031" y="2756"/>
                    <a:pt x="1280" y="1928"/>
                    <a:pt x="1574" y="1113"/>
                  </a:cubicBezTo>
                  <a:cubicBezTo>
                    <a:pt x="1687" y="809"/>
                    <a:pt x="1803" y="505"/>
                    <a:pt x="1925" y="203"/>
                  </a:cubicBezTo>
                  <a:cubicBezTo>
                    <a:pt x="1723" y="137"/>
                    <a:pt x="1528" y="71"/>
                    <a:pt x="1342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5" name="Google Shape;2925;p45"/>
            <p:cNvSpPr/>
            <p:nvPr/>
          </p:nvSpPr>
          <p:spPr>
            <a:xfrm>
              <a:off x="849987" y="2595076"/>
              <a:ext cx="21918" cy="43837"/>
            </a:xfrm>
            <a:custGeom>
              <a:avLst/>
              <a:gdLst/>
              <a:ahLst/>
              <a:cxnLst/>
              <a:rect l="l" t="t" r="r" b="b"/>
              <a:pathLst>
                <a:path w="547" h="1094" extrusionOk="0">
                  <a:moveTo>
                    <a:pt x="1" y="1"/>
                  </a:moveTo>
                  <a:lnTo>
                    <a:pt x="1" y="1"/>
                  </a:lnTo>
                  <a:cubicBezTo>
                    <a:pt x="106" y="354"/>
                    <a:pt x="265" y="702"/>
                    <a:pt x="394" y="1040"/>
                  </a:cubicBezTo>
                  <a:cubicBezTo>
                    <a:pt x="408" y="1077"/>
                    <a:pt x="438" y="1093"/>
                    <a:pt x="467" y="1093"/>
                  </a:cubicBezTo>
                  <a:cubicBezTo>
                    <a:pt x="507" y="1093"/>
                    <a:pt x="547" y="1066"/>
                    <a:pt x="547" y="1027"/>
                  </a:cubicBezTo>
                  <a:cubicBezTo>
                    <a:pt x="547" y="1020"/>
                    <a:pt x="547" y="1010"/>
                    <a:pt x="544" y="1000"/>
                  </a:cubicBezTo>
                  <a:cubicBezTo>
                    <a:pt x="431" y="699"/>
                    <a:pt x="288" y="388"/>
                    <a:pt x="183" y="7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6" name="Google Shape;2926;p45"/>
            <p:cNvSpPr/>
            <p:nvPr/>
          </p:nvSpPr>
          <p:spPr>
            <a:xfrm>
              <a:off x="812561" y="2075998"/>
              <a:ext cx="221507" cy="580654"/>
            </a:xfrm>
            <a:custGeom>
              <a:avLst/>
              <a:gdLst/>
              <a:ahLst/>
              <a:cxnLst/>
              <a:rect l="l" t="t" r="r" b="b"/>
              <a:pathLst>
                <a:path w="5528" h="14491" extrusionOk="0">
                  <a:moveTo>
                    <a:pt x="1785" y="0"/>
                  </a:moveTo>
                  <a:cubicBezTo>
                    <a:pt x="1540" y="0"/>
                    <a:pt x="1308" y="72"/>
                    <a:pt x="1103" y="235"/>
                  </a:cubicBezTo>
                  <a:cubicBezTo>
                    <a:pt x="796" y="477"/>
                    <a:pt x="560" y="1033"/>
                    <a:pt x="382" y="1784"/>
                  </a:cubicBezTo>
                  <a:cubicBezTo>
                    <a:pt x="978" y="1973"/>
                    <a:pt x="1571" y="2159"/>
                    <a:pt x="2167" y="2345"/>
                  </a:cubicBezTo>
                  <a:cubicBezTo>
                    <a:pt x="2640" y="2493"/>
                    <a:pt x="3113" y="2635"/>
                    <a:pt x="3584" y="2782"/>
                  </a:cubicBezTo>
                  <a:cubicBezTo>
                    <a:pt x="4120" y="2944"/>
                    <a:pt x="4653" y="3106"/>
                    <a:pt x="5187" y="3271"/>
                  </a:cubicBezTo>
                  <a:cubicBezTo>
                    <a:pt x="5289" y="3112"/>
                    <a:pt x="5401" y="2987"/>
                    <a:pt x="5528" y="2891"/>
                  </a:cubicBezTo>
                  <a:cubicBezTo>
                    <a:pt x="5461" y="2802"/>
                    <a:pt x="3352" y="0"/>
                    <a:pt x="1799" y="0"/>
                  </a:cubicBezTo>
                  <a:close/>
                  <a:moveTo>
                    <a:pt x="262" y="2394"/>
                  </a:moveTo>
                  <a:cubicBezTo>
                    <a:pt x="180" y="2874"/>
                    <a:pt x="116" y="3410"/>
                    <a:pt x="73" y="3980"/>
                  </a:cubicBezTo>
                  <a:cubicBezTo>
                    <a:pt x="819" y="4205"/>
                    <a:pt x="1563" y="4427"/>
                    <a:pt x="2312" y="4653"/>
                  </a:cubicBezTo>
                  <a:cubicBezTo>
                    <a:pt x="3067" y="4877"/>
                    <a:pt x="3819" y="5102"/>
                    <a:pt x="4577" y="5328"/>
                  </a:cubicBezTo>
                  <a:cubicBezTo>
                    <a:pt x="4653" y="4761"/>
                    <a:pt x="4765" y="4252"/>
                    <a:pt x="4918" y="3838"/>
                  </a:cubicBezTo>
                  <a:cubicBezTo>
                    <a:pt x="4018" y="3560"/>
                    <a:pt x="3113" y="3285"/>
                    <a:pt x="2210" y="3007"/>
                  </a:cubicBezTo>
                  <a:cubicBezTo>
                    <a:pt x="1560" y="2808"/>
                    <a:pt x="908" y="2603"/>
                    <a:pt x="262" y="2394"/>
                  </a:cubicBezTo>
                  <a:close/>
                  <a:moveTo>
                    <a:pt x="34" y="4619"/>
                  </a:moveTo>
                  <a:cubicBezTo>
                    <a:pt x="14" y="5030"/>
                    <a:pt x="1" y="5454"/>
                    <a:pt x="1" y="5881"/>
                  </a:cubicBezTo>
                  <a:cubicBezTo>
                    <a:pt x="805" y="6086"/>
                    <a:pt x="1613" y="6279"/>
                    <a:pt x="2428" y="6450"/>
                  </a:cubicBezTo>
                  <a:cubicBezTo>
                    <a:pt x="3096" y="6593"/>
                    <a:pt x="3769" y="6725"/>
                    <a:pt x="4444" y="6845"/>
                  </a:cubicBezTo>
                  <a:cubicBezTo>
                    <a:pt x="4458" y="6540"/>
                    <a:pt x="4478" y="6242"/>
                    <a:pt x="4504" y="5957"/>
                  </a:cubicBezTo>
                  <a:cubicBezTo>
                    <a:pt x="3789" y="5742"/>
                    <a:pt x="3070" y="5527"/>
                    <a:pt x="2355" y="5311"/>
                  </a:cubicBezTo>
                  <a:cubicBezTo>
                    <a:pt x="1580" y="5079"/>
                    <a:pt x="808" y="4851"/>
                    <a:pt x="34" y="4619"/>
                  </a:cubicBezTo>
                  <a:close/>
                  <a:moveTo>
                    <a:pt x="1" y="6527"/>
                  </a:moveTo>
                  <a:lnTo>
                    <a:pt x="1" y="6527"/>
                  </a:lnTo>
                  <a:cubicBezTo>
                    <a:pt x="4" y="6924"/>
                    <a:pt x="17" y="7321"/>
                    <a:pt x="34" y="7716"/>
                  </a:cubicBezTo>
                  <a:cubicBezTo>
                    <a:pt x="868" y="7864"/>
                    <a:pt x="1699" y="8007"/>
                    <a:pt x="2534" y="8139"/>
                  </a:cubicBezTo>
                  <a:cubicBezTo>
                    <a:pt x="3160" y="8246"/>
                    <a:pt x="3786" y="8341"/>
                    <a:pt x="4418" y="8434"/>
                  </a:cubicBezTo>
                  <a:cubicBezTo>
                    <a:pt x="4412" y="8113"/>
                    <a:pt x="4415" y="7789"/>
                    <a:pt x="4421" y="7471"/>
                  </a:cubicBezTo>
                  <a:cubicBezTo>
                    <a:pt x="3769" y="7355"/>
                    <a:pt x="3116" y="7228"/>
                    <a:pt x="2468" y="7093"/>
                  </a:cubicBezTo>
                  <a:cubicBezTo>
                    <a:pt x="1640" y="6921"/>
                    <a:pt x="819" y="6732"/>
                    <a:pt x="1" y="6527"/>
                  </a:cubicBezTo>
                  <a:close/>
                  <a:moveTo>
                    <a:pt x="67" y="8351"/>
                  </a:moveTo>
                  <a:lnTo>
                    <a:pt x="67" y="8351"/>
                  </a:lnTo>
                  <a:cubicBezTo>
                    <a:pt x="93" y="8782"/>
                    <a:pt x="133" y="9203"/>
                    <a:pt x="176" y="9603"/>
                  </a:cubicBezTo>
                  <a:cubicBezTo>
                    <a:pt x="1613" y="9722"/>
                    <a:pt x="3041" y="9904"/>
                    <a:pt x="4461" y="10140"/>
                  </a:cubicBezTo>
                  <a:cubicBezTo>
                    <a:pt x="4444" y="9802"/>
                    <a:pt x="4435" y="9458"/>
                    <a:pt x="4428" y="9110"/>
                  </a:cubicBezTo>
                  <a:cubicBezTo>
                    <a:pt x="4425" y="9093"/>
                    <a:pt x="4425" y="9076"/>
                    <a:pt x="4425" y="9060"/>
                  </a:cubicBezTo>
                  <a:cubicBezTo>
                    <a:pt x="4328" y="9047"/>
                    <a:pt x="4233" y="9030"/>
                    <a:pt x="4137" y="9017"/>
                  </a:cubicBezTo>
                  <a:cubicBezTo>
                    <a:pt x="2779" y="8815"/>
                    <a:pt x="1421" y="8590"/>
                    <a:pt x="67" y="8351"/>
                  </a:cubicBezTo>
                  <a:close/>
                  <a:moveTo>
                    <a:pt x="249" y="10233"/>
                  </a:moveTo>
                  <a:cubicBezTo>
                    <a:pt x="295" y="10590"/>
                    <a:pt x="348" y="10931"/>
                    <a:pt x="411" y="11249"/>
                  </a:cubicBezTo>
                  <a:cubicBezTo>
                    <a:pt x="1815" y="11448"/>
                    <a:pt x="3206" y="11712"/>
                    <a:pt x="4583" y="12053"/>
                  </a:cubicBezTo>
                  <a:cubicBezTo>
                    <a:pt x="4551" y="11656"/>
                    <a:pt x="4521" y="11226"/>
                    <a:pt x="4494" y="10772"/>
                  </a:cubicBezTo>
                  <a:cubicBezTo>
                    <a:pt x="3087" y="10534"/>
                    <a:pt x="1673" y="10352"/>
                    <a:pt x="249" y="10233"/>
                  </a:cubicBezTo>
                  <a:close/>
                  <a:moveTo>
                    <a:pt x="544" y="11891"/>
                  </a:moveTo>
                  <a:cubicBezTo>
                    <a:pt x="646" y="12308"/>
                    <a:pt x="759" y="12663"/>
                    <a:pt x="885" y="12935"/>
                  </a:cubicBezTo>
                  <a:lnTo>
                    <a:pt x="935" y="12955"/>
                  </a:lnTo>
                  <a:lnTo>
                    <a:pt x="1117" y="13027"/>
                  </a:lnTo>
                  <a:lnTo>
                    <a:pt x="1487" y="13169"/>
                  </a:lnTo>
                  <a:lnTo>
                    <a:pt x="1676" y="13245"/>
                  </a:lnTo>
                  <a:lnTo>
                    <a:pt x="2047" y="13392"/>
                  </a:lnTo>
                  <a:lnTo>
                    <a:pt x="2216" y="13461"/>
                  </a:lnTo>
                  <a:lnTo>
                    <a:pt x="2477" y="13563"/>
                  </a:lnTo>
                  <a:lnTo>
                    <a:pt x="2647" y="13630"/>
                  </a:lnTo>
                  <a:lnTo>
                    <a:pt x="2934" y="13745"/>
                  </a:lnTo>
                  <a:lnTo>
                    <a:pt x="3104" y="13812"/>
                  </a:lnTo>
                  <a:lnTo>
                    <a:pt x="3335" y="13901"/>
                  </a:lnTo>
                  <a:lnTo>
                    <a:pt x="3504" y="13968"/>
                  </a:lnTo>
                  <a:lnTo>
                    <a:pt x="3852" y="14107"/>
                  </a:lnTo>
                  <a:lnTo>
                    <a:pt x="4004" y="14167"/>
                  </a:lnTo>
                  <a:lnTo>
                    <a:pt x="4137" y="14219"/>
                  </a:lnTo>
                  <a:lnTo>
                    <a:pt x="4296" y="14282"/>
                  </a:lnTo>
                  <a:lnTo>
                    <a:pt x="4646" y="14421"/>
                  </a:lnTo>
                  <a:lnTo>
                    <a:pt x="4809" y="14488"/>
                  </a:lnTo>
                  <a:lnTo>
                    <a:pt x="4825" y="14491"/>
                  </a:lnTo>
                  <a:cubicBezTo>
                    <a:pt x="4825" y="14491"/>
                    <a:pt x="4733" y="13779"/>
                    <a:pt x="4637" y="12706"/>
                  </a:cubicBezTo>
                  <a:cubicBezTo>
                    <a:pt x="3286" y="12365"/>
                    <a:pt x="1921" y="12093"/>
                    <a:pt x="544" y="1189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7" name="Google Shape;2927;p45"/>
            <p:cNvSpPr/>
            <p:nvPr/>
          </p:nvSpPr>
          <p:spPr>
            <a:xfrm>
              <a:off x="829030" y="2526755"/>
              <a:ext cx="169336" cy="58382"/>
            </a:xfrm>
            <a:custGeom>
              <a:avLst/>
              <a:gdLst/>
              <a:ahLst/>
              <a:cxnLst/>
              <a:rect l="l" t="t" r="r" b="b"/>
              <a:pathLst>
                <a:path w="4226" h="1457" extrusionOk="0">
                  <a:moveTo>
                    <a:pt x="0" y="0"/>
                  </a:moveTo>
                  <a:lnTo>
                    <a:pt x="0" y="0"/>
                  </a:lnTo>
                  <a:cubicBezTo>
                    <a:pt x="40" y="228"/>
                    <a:pt x="87" y="440"/>
                    <a:pt x="133" y="642"/>
                  </a:cubicBezTo>
                  <a:cubicBezTo>
                    <a:pt x="1510" y="844"/>
                    <a:pt x="2875" y="1116"/>
                    <a:pt x="4226" y="1457"/>
                  </a:cubicBezTo>
                  <a:cubicBezTo>
                    <a:pt x="4209" y="1252"/>
                    <a:pt x="4189" y="1033"/>
                    <a:pt x="4172" y="804"/>
                  </a:cubicBezTo>
                  <a:cubicBezTo>
                    <a:pt x="2795" y="463"/>
                    <a:pt x="1404" y="199"/>
                    <a:pt x="0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8" name="Google Shape;2928;p45"/>
            <p:cNvSpPr/>
            <p:nvPr/>
          </p:nvSpPr>
          <p:spPr>
            <a:xfrm>
              <a:off x="819574" y="2460798"/>
              <a:ext cx="173102" cy="46882"/>
            </a:xfrm>
            <a:custGeom>
              <a:avLst/>
              <a:gdLst/>
              <a:ahLst/>
              <a:cxnLst/>
              <a:rect l="l" t="t" r="r" b="b"/>
              <a:pathLst>
                <a:path w="4320" h="1170" extrusionOk="0">
                  <a:moveTo>
                    <a:pt x="1" y="0"/>
                  </a:moveTo>
                  <a:lnTo>
                    <a:pt x="1" y="0"/>
                  </a:lnTo>
                  <a:cubicBezTo>
                    <a:pt x="21" y="215"/>
                    <a:pt x="48" y="424"/>
                    <a:pt x="74" y="630"/>
                  </a:cubicBezTo>
                  <a:cubicBezTo>
                    <a:pt x="1498" y="749"/>
                    <a:pt x="2912" y="931"/>
                    <a:pt x="4319" y="1169"/>
                  </a:cubicBezTo>
                  <a:cubicBezTo>
                    <a:pt x="4309" y="963"/>
                    <a:pt x="4296" y="752"/>
                    <a:pt x="4286" y="537"/>
                  </a:cubicBezTo>
                  <a:cubicBezTo>
                    <a:pt x="2866" y="301"/>
                    <a:pt x="1438" y="119"/>
                    <a:pt x="1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9" name="Google Shape;2929;p45"/>
            <p:cNvSpPr/>
            <p:nvPr/>
          </p:nvSpPr>
          <p:spPr>
            <a:xfrm>
              <a:off x="813883" y="2385145"/>
              <a:ext cx="175987" cy="53934"/>
            </a:xfrm>
            <a:custGeom>
              <a:avLst/>
              <a:gdLst/>
              <a:ahLst/>
              <a:cxnLst/>
              <a:rect l="l" t="t" r="r" b="b"/>
              <a:pathLst>
                <a:path w="4392" h="1346" extrusionOk="0">
                  <a:moveTo>
                    <a:pt x="1" y="1"/>
                  </a:moveTo>
                  <a:lnTo>
                    <a:pt x="1" y="1"/>
                  </a:lnTo>
                  <a:cubicBezTo>
                    <a:pt x="11" y="216"/>
                    <a:pt x="24" y="424"/>
                    <a:pt x="34" y="636"/>
                  </a:cubicBezTo>
                  <a:cubicBezTo>
                    <a:pt x="1388" y="875"/>
                    <a:pt x="2746" y="1100"/>
                    <a:pt x="4104" y="1302"/>
                  </a:cubicBezTo>
                  <a:cubicBezTo>
                    <a:pt x="4200" y="1315"/>
                    <a:pt x="4295" y="1332"/>
                    <a:pt x="4392" y="1345"/>
                  </a:cubicBezTo>
                  <a:cubicBezTo>
                    <a:pt x="4388" y="1136"/>
                    <a:pt x="4385" y="928"/>
                    <a:pt x="4385" y="719"/>
                  </a:cubicBezTo>
                  <a:cubicBezTo>
                    <a:pt x="3753" y="626"/>
                    <a:pt x="3127" y="531"/>
                    <a:pt x="2501" y="424"/>
                  </a:cubicBezTo>
                  <a:cubicBezTo>
                    <a:pt x="1666" y="292"/>
                    <a:pt x="835" y="149"/>
                    <a:pt x="1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0" name="Google Shape;2930;p45"/>
            <p:cNvSpPr/>
            <p:nvPr/>
          </p:nvSpPr>
          <p:spPr>
            <a:xfrm>
              <a:off x="812401" y="2311655"/>
              <a:ext cx="178271" cy="63711"/>
            </a:xfrm>
            <a:custGeom>
              <a:avLst/>
              <a:gdLst/>
              <a:ahLst/>
              <a:cxnLst/>
              <a:rect l="l" t="t" r="r" b="b"/>
              <a:pathLst>
                <a:path w="4449" h="1590" extrusionOk="0">
                  <a:moveTo>
                    <a:pt x="5" y="0"/>
                  </a:moveTo>
                  <a:cubicBezTo>
                    <a:pt x="1" y="106"/>
                    <a:pt x="1" y="215"/>
                    <a:pt x="1" y="321"/>
                  </a:cubicBezTo>
                  <a:cubicBezTo>
                    <a:pt x="1" y="430"/>
                    <a:pt x="1" y="537"/>
                    <a:pt x="5" y="646"/>
                  </a:cubicBezTo>
                  <a:cubicBezTo>
                    <a:pt x="823" y="851"/>
                    <a:pt x="1644" y="1040"/>
                    <a:pt x="2472" y="1212"/>
                  </a:cubicBezTo>
                  <a:cubicBezTo>
                    <a:pt x="3120" y="1347"/>
                    <a:pt x="3773" y="1474"/>
                    <a:pt x="4425" y="1590"/>
                  </a:cubicBezTo>
                  <a:cubicBezTo>
                    <a:pt x="4432" y="1381"/>
                    <a:pt x="4439" y="1169"/>
                    <a:pt x="4448" y="964"/>
                  </a:cubicBezTo>
                  <a:cubicBezTo>
                    <a:pt x="3773" y="844"/>
                    <a:pt x="3100" y="712"/>
                    <a:pt x="2432" y="569"/>
                  </a:cubicBezTo>
                  <a:cubicBezTo>
                    <a:pt x="1617" y="398"/>
                    <a:pt x="809" y="205"/>
                    <a:pt x="5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1" name="Google Shape;2931;p45"/>
            <p:cNvSpPr/>
            <p:nvPr/>
          </p:nvSpPr>
          <p:spPr>
            <a:xfrm>
              <a:off x="813883" y="2235480"/>
              <a:ext cx="182118" cy="79218"/>
            </a:xfrm>
            <a:custGeom>
              <a:avLst/>
              <a:gdLst/>
              <a:ahLst/>
              <a:cxnLst/>
              <a:rect l="l" t="t" r="r" b="b"/>
              <a:pathLst>
                <a:path w="4545" h="1977" extrusionOk="0">
                  <a:moveTo>
                    <a:pt x="40" y="0"/>
                  </a:moveTo>
                  <a:cubicBezTo>
                    <a:pt x="28" y="208"/>
                    <a:pt x="11" y="421"/>
                    <a:pt x="1" y="639"/>
                  </a:cubicBezTo>
                  <a:cubicBezTo>
                    <a:pt x="775" y="871"/>
                    <a:pt x="1547" y="1099"/>
                    <a:pt x="2322" y="1331"/>
                  </a:cubicBezTo>
                  <a:cubicBezTo>
                    <a:pt x="3037" y="1547"/>
                    <a:pt x="3756" y="1762"/>
                    <a:pt x="4471" y="1977"/>
                  </a:cubicBezTo>
                  <a:cubicBezTo>
                    <a:pt x="4494" y="1762"/>
                    <a:pt x="4518" y="1550"/>
                    <a:pt x="4544" y="1348"/>
                  </a:cubicBezTo>
                  <a:cubicBezTo>
                    <a:pt x="3786" y="1122"/>
                    <a:pt x="3034" y="897"/>
                    <a:pt x="2279" y="673"/>
                  </a:cubicBezTo>
                  <a:cubicBezTo>
                    <a:pt x="1530" y="447"/>
                    <a:pt x="786" y="225"/>
                    <a:pt x="40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2" name="Google Shape;2932;p45"/>
            <p:cNvSpPr/>
            <p:nvPr/>
          </p:nvSpPr>
          <p:spPr>
            <a:xfrm>
              <a:off x="823060" y="2147485"/>
              <a:ext cx="197345" cy="82304"/>
            </a:xfrm>
            <a:custGeom>
              <a:avLst/>
              <a:gdLst/>
              <a:ahLst/>
              <a:cxnLst/>
              <a:rect l="l" t="t" r="r" b="b"/>
              <a:pathLst>
                <a:path w="4925" h="2054" extrusionOk="0">
                  <a:moveTo>
                    <a:pt x="120" y="0"/>
                  </a:moveTo>
                  <a:cubicBezTo>
                    <a:pt x="77" y="189"/>
                    <a:pt x="37" y="395"/>
                    <a:pt x="0" y="610"/>
                  </a:cubicBezTo>
                  <a:cubicBezTo>
                    <a:pt x="646" y="819"/>
                    <a:pt x="1298" y="1024"/>
                    <a:pt x="1948" y="1223"/>
                  </a:cubicBezTo>
                  <a:cubicBezTo>
                    <a:pt x="2851" y="1501"/>
                    <a:pt x="3756" y="1776"/>
                    <a:pt x="4656" y="2054"/>
                  </a:cubicBezTo>
                  <a:cubicBezTo>
                    <a:pt x="4676" y="1998"/>
                    <a:pt x="4696" y="1944"/>
                    <a:pt x="4719" y="1892"/>
                  </a:cubicBezTo>
                  <a:cubicBezTo>
                    <a:pt x="4778" y="1742"/>
                    <a:pt x="4852" y="1607"/>
                    <a:pt x="4925" y="1487"/>
                  </a:cubicBezTo>
                  <a:cubicBezTo>
                    <a:pt x="4391" y="1322"/>
                    <a:pt x="3858" y="1160"/>
                    <a:pt x="3322" y="998"/>
                  </a:cubicBezTo>
                  <a:cubicBezTo>
                    <a:pt x="2851" y="851"/>
                    <a:pt x="2378" y="709"/>
                    <a:pt x="1905" y="561"/>
                  </a:cubicBezTo>
                  <a:cubicBezTo>
                    <a:pt x="1309" y="375"/>
                    <a:pt x="716" y="189"/>
                    <a:pt x="120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3" name="Google Shape;2933;p45"/>
            <p:cNvSpPr/>
            <p:nvPr/>
          </p:nvSpPr>
          <p:spPr>
            <a:xfrm>
              <a:off x="1341498" y="1776669"/>
              <a:ext cx="6251" cy="21558"/>
            </a:xfrm>
            <a:custGeom>
              <a:avLst/>
              <a:gdLst/>
              <a:ahLst/>
              <a:cxnLst/>
              <a:rect l="l" t="t" r="r" b="b"/>
              <a:pathLst>
                <a:path w="156" h="538" extrusionOk="0">
                  <a:moveTo>
                    <a:pt x="78" y="0"/>
                  </a:moveTo>
                  <a:cubicBezTo>
                    <a:pt x="39" y="0"/>
                    <a:pt x="0" y="25"/>
                    <a:pt x="0" y="75"/>
                  </a:cubicBezTo>
                  <a:lnTo>
                    <a:pt x="0" y="463"/>
                  </a:lnTo>
                  <a:cubicBezTo>
                    <a:pt x="0" y="512"/>
                    <a:pt x="39" y="537"/>
                    <a:pt x="78" y="537"/>
                  </a:cubicBezTo>
                  <a:cubicBezTo>
                    <a:pt x="117" y="537"/>
                    <a:pt x="156" y="512"/>
                    <a:pt x="156" y="463"/>
                  </a:cubicBezTo>
                  <a:lnTo>
                    <a:pt x="156" y="75"/>
                  </a:lnTo>
                  <a:cubicBezTo>
                    <a:pt x="156" y="25"/>
                    <a:pt x="117" y="0"/>
                    <a:pt x="78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4" name="Google Shape;2934;p45"/>
            <p:cNvSpPr/>
            <p:nvPr/>
          </p:nvSpPr>
          <p:spPr>
            <a:xfrm>
              <a:off x="1351155" y="1782880"/>
              <a:ext cx="10939" cy="21037"/>
            </a:xfrm>
            <a:custGeom>
              <a:avLst/>
              <a:gdLst/>
              <a:ahLst/>
              <a:cxnLst/>
              <a:rect l="l" t="t" r="r" b="b"/>
              <a:pathLst>
                <a:path w="273" h="525" extrusionOk="0">
                  <a:moveTo>
                    <a:pt x="95" y="1"/>
                  </a:moveTo>
                  <a:cubicBezTo>
                    <a:pt x="48" y="1"/>
                    <a:pt x="0" y="38"/>
                    <a:pt x="14" y="96"/>
                  </a:cubicBezTo>
                  <a:cubicBezTo>
                    <a:pt x="47" y="222"/>
                    <a:pt x="77" y="344"/>
                    <a:pt x="110" y="470"/>
                  </a:cubicBezTo>
                  <a:cubicBezTo>
                    <a:pt x="120" y="508"/>
                    <a:pt x="149" y="525"/>
                    <a:pt x="179" y="525"/>
                  </a:cubicBezTo>
                  <a:cubicBezTo>
                    <a:pt x="225" y="525"/>
                    <a:pt x="273" y="487"/>
                    <a:pt x="259" y="427"/>
                  </a:cubicBezTo>
                  <a:cubicBezTo>
                    <a:pt x="230" y="305"/>
                    <a:pt x="196" y="178"/>
                    <a:pt x="166" y="56"/>
                  </a:cubicBezTo>
                  <a:cubicBezTo>
                    <a:pt x="156" y="17"/>
                    <a:pt x="125" y="1"/>
                    <a:pt x="95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5" name="Google Shape;2935;p45"/>
            <p:cNvSpPr/>
            <p:nvPr/>
          </p:nvSpPr>
          <p:spPr>
            <a:xfrm>
              <a:off x="1232264" y="2104168"/>
              <a:ext cx="6291" cy="20075"/>
            </a:xfrm>
            <a:custGeom>
              <a:avLst/>
              <a:gdLst/>
              <a:ahLst/>
              <a:cxnLst/>
              <a:rect l="l" t="t" r="r" b="b"/>
              <a:pathLst>
                <a:path w="157" h="501" extrusionOk="0">
                  <a:moveTo>
                    <a:pt x="79" y="1"/>
                  </a:moveTo>
                  <a:cubicBezTo>
                    <a:pt x="40" y="1"/>
                    <a:pt x="1" y="25"/>
                    <a:pt x="1" y="75"/>
                  </a:cubicBezTo>
                  <a:lnTo>
                    <a:pt x="1" y="426"/>
                  </a:lnTo>
                  <a:cubicBezTo>
                    <a:pt x="1" y="475"/>
                    <a:pt x="40" y="500"/>
                    <a:pt x="79" y="500"/>
                  </a:cubicBezTo>
                  <a:cubicBezTo>
                    <a:pt x="118" y="500"/>
                    <a:pt x="157" y="475"/>
                    <a:pt x="157" y="426"/>
                  </a:cubicBezTo>
                  <a:lnTo>
                    <a:pt x="157" y="75"/>
                  </a:lnTo>
                  <a:cubicBezTo>
                    <a:pt x="157" y="25"/>
                    <a:pt x="118" y="1"/>
                    <a:pt x="79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6" name="Google Shape;2936;p45"/>
            <p:cNvSpPr/>
            <p:nvPr/>
          </p:nvSpPr>
          <p:spPr>
            <a:xfrm>
              <a:off x="1243164" y="2113264"/>
              <a:ext cx="10779" cy="18072"/>
            </a:xfrm>
            <a:custGeom>
              <a:avLst/>
              <a:gdLst/>
              <a:ahLst/>
              <a:cxnLst/>
              <a:rect l="l" t="t" r="r" b="b"/>
              <a:pathLst>
                <a:path w="269" h="451" extrusionOk="0">
                  <a:moveTo>
                    <a:pt x="110" y="1"/>
                  </a:moveTo>
                  <a:cubicBezTo>
                    <a:pt x="55" y="1"/>
                    <a:pt x="1" y="56"/>
                    <a:pt x="40" y="116"/>
                  </a:cubicBezTo>
                  <a:cubicBezTo>
                    <a:pt x="90" y="189"/>
                    <a:pt x="113" y="265"/>
                    <a:pt x="99" y="354"/>
                  </a:cubicBezTo>
                  <a:cubicBezTo>
                    <a:pt x="92" y="412"/>
                    <a:pt x="142" y="451"/>
                    <a:pt x="187" y="451"/>
                  </a:cubicBezTo>
                  <a:cubicBezTo>
                    <a:pt x="216" y="451"/>
                    <a:pt x="243" y="434"/>
                    <a:pt x="249" y="394"/>
                  </a:cubicBezTo>
                  <a:cubicBezTo>
                    <a:pt x="269" y="265"/>
                    <a:pt x="249" y="146"/>
                    <a:pt x="176" y="37"/>
                  </a:cubicBezTo>
                  <a:cubicBezTo>
                    <a:pt x="159" y="11"/>
                    <a:pt x="134" y="1"/>
                    <a:pt x="110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7" name="Google Shape;2937;p45"/>
            <p:cNvSpPr/>
            <p:nvPr/>
          </p:nvSpPr>
          <p:spPr>
            <a:xfrm>
              <a:off x="1244366" y="2083732"/>
              <a:ext cx="6251" cy="18753"/>
            </a:xfrm>
            <a:custGeom>
              <a:avLst/>
              <a:gdLst/>
              <a:ahLst/>
              <a:cxnLst/>
              <a:rect l="l" t="t" r="r" b="b"/>
              <a:pathLst>
                <a:path w="156" h="468" extrusionOk="0">
                  <a:moveTo>
                    <a:pt x="78" y="0"/>
                  </a:moveTo>
                  <a:cubicBezTo>
                    <a:pt x="39" y="0"/>
                    <a:pt x="0" y="25"/>
                    <a:pt x="0" y="75"/>
                  </a:cubicBezTo>
                  <a:lnTo>
                    <a:pt x="0" y="393"/>
                  </a:lnTo>
                  <a:cubicBezTo>
                    <a:pt x="0" y="442"/>
                    <a:pt x="39" y="467"/>
                    <a:pt x="78" y="467"/>
                  </a:cubicBezTo>
                  <a:cubicBezTo>
                    <a:pt x="117" y="467"/>
                    <a:pt x="156" y="442"/>
                    <a:pt x="156" y="393"/>
                  </a:cubicBezTo>
                  <a:lnTo>
                    <a:pt x="156" y="75"/>
                  </a:lnTo>
                  <a:cubicBezTo>
                    <a:pt x="156" y="25"/>
                    <a:pt x="117" y="0"/>
                    <a:pt x="78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8" name="Google Shape;2938;p45"/>
            <p:cNvSpPr/>
            <p:nvPr/>
          </p:nvSpPr>
          <p:spPr>
            <a:xfrm>
              <a:off x="1465357" y="2050633"/>
              <a:ext cx="7253" cy="21478"/>
            </a:xfrm>
            <a:custGeom>
              <a:avLst/>
              <a:gdLst/>
              <a:ahLst/>
              <a:cxnLst/>
              <a:rect l="l" t="t" r="r" b="b"/>
              <a:pathLst>
                <a:path w="181" h="536" extrusionOk="0">
                  <a:moveTo>
                    <a:pt x="75" y="1"/>
                  </a:moveTo>
                  <a:cubicBezTo>
                    <a:pt x="37" y="1"/>
                    <a:pt x="0" y="26"/>
                    <a:pt x="2" y="77"/>
                  </a:cubicBezTo>
                  <a:cubicBezTo>
                    <a:pt x="9" y="202"/>
                    <a:pt x="15" y="331"/>
                    <a:pt x="25" y="461"/>
                  </a:cubicBezTo>
                  <a:cubicBezTo>
                    <a:pt x="27" y="510"/>
                    <a:pt x="67" y="535"/>
                    <a:pt x="105" y="535"/>
                  </a:cubicBezTo>
                  <a:cubicBezTo>
                    <a:pt x="144" y="535"/>
                    <a:pt x="181" y="510"/>
                    <a:pt x="177" y="461"/>
                  </a:cubicBezTo>
                  <a:cubicBezTo>
                    <a:pt x="171" y="331"/>
                    <a:pt x="164" y="202"/>
                    <a:pt x="157" y="77"/>
                  </a:cubicBezTo>
                  <a:cubicBezTo>
                    <a:pt x="154" y="27"/>
                    <a:pt x="114" y="1"/>
                    <a:pt x="75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9" name="Google Shape;2939;p45"/>
            <p:cNvSpPr/>
            <p:nvPr/>
          </p:nvSpPr>
          <p:spPr>
            <a:xfrm>
              <a:off x="1474453" y="2052797"/>
              <a:ext cx="10819" cy="17190"/>
            </a:xfrm>
            <a:custGeom>
              <a:avLst/>
              <a:gdLst/>
              <a:ahLst/>
              <a:cxnLst/>
              <a:rect l="l" t="t" r="r" b="b"/>
              <a:pathLst>
                <a:path w="270" h="429" extrusionOk="0">
                  <a:moveTo>
                    <a:pt x="95" y="0"/>
                  </a:moveTo>
                  <a:cubicBezTo>
                    <a:pt x="48" y="0"/>
                    <a:pt x="1" y="37"/>
                    <a:pt x="17" y="95"/>
                  </a:cubicBezTo>
                  <a:cubicBezTo>
                    <a:pt x="46" y="188"/>
                    <a:pt x="73" y="281"/>
                    <a:pt x="103" y="373"/>
                  </a:cubicBezTo>
                  <a:cubicBezTo>
                    <a:pt x="113" y="412"/>
                    <a:pt x="144" y="428"/>
                    <a:pt x="175" y="428"/>
                  </a:cubicBezTo>
                  <a:cubicBezTo>
                    <a:pt x="222" y="428"/>
                    <a:pt x="270" y="391"/>
                    <a:pt x="252" y="334"/>
                  </a:cubicBezTo>
                  <a:cubicBezTo>
                    <a:pt x="222" y="241"/>
                    <a:pt x="196" y="148"/>
                    <a:pt x="169" y="55"/>
                  </a:cubicBezTo>
                  <a:cubicBezTo>
                    <a:pt x="157" y="17"/>
                    <a:pt x="126" y="0"/>
                    <a:pt x="95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0" name="Google Shape;2940;p45"/>
            <p:cNvSpPr/>
            <p:nvPr/>
          </p:nvSpPr>
          <p:spPr>
            <a:xfrm>
              <a:off x="1479342" y="2021742"/>
              <a:ext cx="9296" cy="17911"/>
            </a:xfrm>
            <a:custGeom>
              <a:avLst/>
              <a:gdLst/>
              <a:ahLst/>
              <a:cxnLst/>
              <a:rect l="l" t="t" r="r" b="b"/>
              <a:pathLst>
                <a:path w="232" h="447" extrusionOk="0">
                  <a:moveTo>
                    <a:pt x="84" y="1"/>
                  </a:moveTo>
                  <a:cubicBezTo>
                    <a:pt x="45" y="1"/>
                    <a:pt x="5" y="26"/>
                    <a:pt x="4" y="75"/>
                  </a:cubicBezTo>
                  <a:cubicBezTo>
                    <a:pt x="1" y="185"/>
                    <a:pt x="17" y="291"/>
                    <a:pt x="60" y="396"/>
                  </a:cubicBezTo>
                  <a:cubicBezTo>
                    <a:pt x="75" y="432"/>
                    <a:pt x="106" y="447"/>
                    <a:pt x="137" y="447"/>
                  </a:cubicBezTo>
                  <a:cubicBezTo>
                    <a:pt x="185" y="447"/>
                    <a:pt x="231" y="410"/>
                    <a:pt x="210" y="353"/>
                  </a:cubicBezTo>
                  <a:cubicBezTo>
                    <a:pt x="173" y="264"/>
                    <a:pt x="156" y="175"/>
                    <a:pt x="160" y="75"/>
                  </a:cubicBezTo>
                  <a:cubicBezTo>
                    <a:pt x="161" y="26"/>
                    <a:pt x="123" y="1"/>
                    <a:pt x="84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1" name="Google Shape;2941;p45"/>
            <p:cNvSpPr/>
            <p:nvPr/>
          </p:nvSpPr>
          <p:spPr>
            <a:xfrm>
              <a:off x="1366021" y="2253432"/>
              <a:ext cx="10939" cy="26967"/>
            </a:xfrm>
            <a:custGeom>
              <a:avLst/>
              <a:gdLst/>
              <a:ahLst/>
              <a:cxnLst/>
              <a:rect l="l" t="t" r="r" b="b"/>
              <a:pathLst>
                <a:path w="273" h="673" extrusionOk="0">
                  <a:moveTo>
                    <a:pt x="106" y="1"/>
                  </a:moveTo>
                  <a:cubicBezTo>
                    <a:pt x="67" y="1"/>
                    <a:pt x="26" y="25"/>
                    <a:pt x="21" y="75"/>
                  </a:cubicBezTo>
                  <a:cubicBezTo>
                    <a:pt x="1" y="271"/>
                    <a:pt x="38" y="456"/>
                    <a:pt x="113" y="631"/>
                  </a:cubicBezTo>
                  <a:cubicBezTo>
                    <a:pt x="126" y="661"/>
                    <a:pt x="147" y="673"/>
                    <a:pt x="170" y="673"/>
                  </a:cubicBezTo>
                  <a:cubicBezTo>
                    <a:pt x="219" y="673"/>
                    <a:pt x="273" y="616"/>
                    <a:pt x="246" y="552"/>
                  </a:cubicBezTo>
                  <a:cubicBezTo>
                    <a:pt x="180" y="403"/>
                    <a:pt x="160" y="241"/>
                    <a:pt x="177" y="75"/>
                  </a:cubicBezTo>
                  <a:cubicBezTo>
                    <a:pt x="181" y="25"/>
                    <a:pt x="145" y="1"/>
                    <a:pt x="106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2" name="Google Shape;2942;p45"/>
            <p:cNvSpPr/>
            <p:nvPr/>
          </p:nvSpPr>
          <p:spPr>
            <a:xfrm>
              <a:off x="1379165" y="2267176"/>
              <a:ext cx="9016" cy="19033"/>
            </a:xfrm>
            <a:custGeom>
              <a:avLst/>
              <a:gdLst/>
              <a:ahLst/>
              <a:cxnLst/>
              <a:rect l="l" t="t" r="r" b="b"/>
              <a:pathLst>
                <a:path w="225" h="475" extrusionOk="0">
                  <a:moveTo>
                    <a:pt x="85" y="1"/>
                  </a:moveTo>
                  <a:cubicBezTo>
                    <a:pt x="55" y="1"/>
                    <a:pt x="27" y="18"/>
                    <a:pt x="20" y="57"/>
                  </a:cubicBezTo>
                  <a:cubicBezTo>
                    <a:pt x="0" y="183"/>
                    <a:pt x="8" y="302"/>
                    <a:pt x="54" y="421"/>
                  </a:cubicBezTo>
                  <a:cubicBezTo>
                    <a:pt x="68" y="458"/>
                    <a:pt x="100" y="474"/>
                    <a:pt x="132" y="474"/>
                  </a:cubicBezTo>
                  <a:cubicBezTo>
                    <a:pt x="179" y="474"/>
                    <a:pt x="224" y="437"/>
                    <a:pt x="202" y="381"/>
                  </a:cubicBezTo>
                  <a:cubicBezTo>
                    <a:pt x="166" y="288"/>
                    <a:pt x="153" y="196"/>
                    <a:pt x="170" y="97"/>
                  </a:cubicBezTo>
                  <a:cubicBezTo>
                    <a:pt x="180" y="39"/>
                    <a:pt x="130" y="1"/>
                    <a:pt x="85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3" name="Google Shape;2943;p45"/>
            <p:cNvSpPr/>
            <p:nvPr/>
          </p:nvSpPr>
          <p:spPr>
            <a:xfrm>
              <a:off x="1383132" y="2245778"/>
              <a:ext cx="6291" cy="19795"/>
            </a:xfrm>
            <a:custGeom>
              <a:avLst/>
              <a:gdLst/>
              <a:ahLst/>
              <a:cxnLst/>
              <a:rect l="l" t="t" r="r" b="b"/>
              <a:pathLst>
                <a:path w="157" h="494" extrusionOk="0">
                  <a:moveTo>
                    <a:pt x="79" y="0"/>
                  </a:moveTo>
                  <a:cubicBezTo>
                    <a:pt x="40" y="0"/>
                    <a:pt x="1" y="25"/>
                    <a:pt x="1" y="75"/>
                  </a:cubicBezTo>
                  <a:lnTo>
                    <a:pt x="1" y="419"/>
                  </a:lnTo>
                  <a:cubicBezTo>
                    <a:pt x="1" y="468"/>
                    <a:pt x="40" y="493"/>
                    <a:pt x="79" y="493"/>
                  </a:cubicBezTo>
                  <a:cubicBezTo>
                    <a:pt x="118" y="493"/>
                    <a:pt x="156" y="468"/>
                    <a:pt x="156" y="419"/>
                  </a:cubicBezTo>
                  <a:lnTo>
                    <a:pt x="156" y="75"/>
                  </a:lnTo>
                  <a:cubicBezTo>
                    <a:pt x="156" y="25"/>
                    <a:pt x="118" y="0"/>
                    <a:pt x="79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4" name="Google Shape;2944;p45"/>
            <p:cNvSpPr/>
            <p:nvPr/>
          </p:nvSpPr>
          <p:spPr>
            <a:xfrm>
              <a:off x="1299664" y="2395563"/>
              <a:ext cx="6171" cy="18072"/>
            </a:xfrm>
            <a:custGeom>
              <a:avLst/>
              <a:gdLst/>
              <a:ahLst/>
              <a:cxnLst/>
              <a:rect l="l" t="t" r="r" b="b"/>
              <a:pathLst>
                <a:path w="154" h="451" extrusionOk="0">
                  <a:moveTo>
                    <a:pt x="77" y="1"/>
                  </a:moveTo>
                  <a:cubicBezTo>
                    <a:pt x="39" y="1"/>
                    <a:pt x="1" y="25"/>
                    <a:pt x="1" y="75"/>
                  </a:cubicBezTo>
                  <a:lnTo>
                    <a:pt x="1" y="376"/>
                  </a:lnTo>
                  <a:cubicBezTo>
                    <a:pt x="1" y="426"/>
                    <a:pt x="39" y="451"/>
                    <a:pt x="77" y="451"/>
                  </a:cubicBezTo>
                  <a:cubicBezTo>
                    <a:pt x="115" y="451"/>
                    <a:pt x="153" y="426"/>
                    <a:pt x="153" y="376"/>
                  </a:cubicBezTo>
                  <a:lnTo>
                    <a:pt x="153" y="75"/>
                  </a:lnTo>
                  <a:cubicBezTo>
                    <a:pt x="153" y="25"/>
                    <a:pt x="115" y="1"/>
                    <a:pt x="77" y="1"/>
                  </a:cubicBezTo>
                  <a:close/>
                </a:path>
              </a:pathLst>
            </a:custGeom>
            <a:solidFill>
              <a:srgbClr val="61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5" name="Google Shape;2945;p45"/>
            <p:cNvSpPr/>
            <p:nvPr/>
          </p:nvSpPr>
          <p:spPr>
            <a:xfrm>
              <a:off x="1312006" y="2401493"/>
              <a:ext cx="7894" cy="18112"/>
            </a:xfrm>
            <a:custGeom>
              <a:avLst/>
              <a:gdLst/>
              <a:ahLst/>
              <a:cxnLst/>
              <a:rect l="l" t="t" r="r" b="b"/>
              <a:pathLst>
                <a:path w="197" h="452" extrusionOk="0">
                  <a:moveTo>
                    <a:pt x="96" y="1"/>
                  </a:moveTo>
                  <a:cubicBezTo>
                    <a:pt x="50" y="1"/>
                    <a:pt x="0" y="39"/>
                    <a:pt x="15" y="99"/>
                  </a:cubicBezTo>
                  <a:cubicBezTo>
                    <a:pt x="34" y="192"/>
                    <a:pt x="41" y="282"/>
                    <a:pt x="34" y="377"/>
                  </a:cubicBezTo>
                  <a:cubicBezTo>
                    <a:pt x="32" y="427"/>
                    <a:pt x="70" y="451"/>
                    <a:pt x="109" y="451"/>
                  </a:cubicBezTo>
                  <a:cubicBezTo>
                    <a:pt x="148" y="451"/>
                    <a:pt x="188" y="427"/>
                    <a:pt x="189" y="377"/>
                  </a:cubicBezTo>
                  <a:cubicBezTo>
                    <a:pt x="197" y="268"/>
                    <a:pt x="186" y="162"/>
                    <a:pt x="163" y="56"/>
                  </a:cubicBezTo>
                  <a:cubicBezTo>
                    <a:pt x="155" y="18"/>
                    <a:pt x="126" y="1"/>
                    <a:pt x="96" y="1"/>
                  </a:cubicBezTo>
                  <a:close/>
                </a:path>
              </a:pathLst>
            </a:custGeom>
            <a:solidFill>
              <a:srgbClr val="61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6" name="Google Shape;2946;p45"/>
            <p:cNvSpPr/>
            <p:nvPr/>
          </p:nvSpPr>
          <p:spPr>
            <a:xfrm>
              <a:off x="1315692" y="2369677"/>
              <a:ext cx="7413" cy="15547"/>
            </a:xfrm>
            <a:custGeom>
              <a:avLst/>
              <a:gdLst/>
              <a:ahLst/>
              <a:cxnLst/>
              <a:rect l="l" t="t" r="r" b="b"/>
              <a:pathLst>
                <a:path w="185" h="388" extrusionOk="0">
                  <a:moveTo>
                    <a:pt x="75" y="1"/>
                  </a:moveTo>
                  <a:cubicBezTo>
                    <a:pt x="36" y="1"/>
                    <a:pt x="0" y="25"/>
                    <a:pt x="5" y="75"/>
                  </a:cubicBezTo>
                  <a:cubicBezTo>
                    <a:pt x="12" y="154"/>
                    <a:pt x="18" y="234"/>
                    <a:pt x="25" y="313"/>
                  </a:cubicBezTo>
                  <a:cubicBezTo>
                    <a:pt x="28" y="363"/>
                    <a:pt x="69" y="388"/>
                    <a:pt x="108" y="388"/>
                  </a:cubicBezTo>
                  <a:cubicBezTo>
                    <a:pt x="147" y="388"/>
                    <a:pt x="184" y="363"/>
                    <a:pt x="181" y="313"/>
                  </a:cubicBezTo>
                  <a:cubicBezTo>
                    <a:pt x="174" y="234"/>
                    <a:pt x="167" y="154"/>
                    <a:pt x="161" y="75"/>
                  </a:cubicBezTo>
                  <a:cubicBezTo>
                    <a:pt x="156" y="25"/>
                    <a:pt x="114" y="1"/>
                    <a:pt x="75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7" name="Google Shape;2947;p45"/>
            <p:cNvSpPr/>
            <p:nvPr/>
          </p:nvSpPr>
          <p:spPr>
            <a:xfrm>
              <a:off x="847423" y="2428982"/>
              <a:ext cx="7653" cy="15587"/>
            </a:xfrm>
            <a:custGeom>
              <a:avLst/>
              <a:gdLst/>
              <a:ahLst/>
              <a:cxnLst/>
              <a:rect l="l" t="t" r="r" b="b"/>
              <a:pathLst>
                <a:path w="191" h="389" extrusionOk="0">
                  <a:moveTo>
                    <a:pt x="95" y="1"/>
                  </a:moveTo>
                  <a:cubicBezTo>
                    <a:pt x="49" y="1"/>
                    <a:pt x="1" y="39"/>
                    <a:pt x="15" y="99"/>
                  </a:cubicBezTo>
                  <a:cubicBezTo>
                    <a:pt x="31" y="172"/>
                    <a:pt x="31" y="241"/>
                    <a:pt x="25" y="314"/>
                  </a:cubicBezTo>
                  <a:cubicBezTo>
                    <a:pt x="18" y="364"/>
                    <a:pt x="54" y="389"/>
                    <a:pt x="93" y="389"/>
                  </a:cubicBezTo>
                  <a:cubicBezTo>
                    <a:pt x="132" y="389"/>
                    <a:pt x="174" y="364"/>
                    <a:pt x="180" y="314"/>
                  </a:cubicBezTo>
                  <a:cubicBezTo>
                    <a:pt x="190" y="227"/>
                    <a:pt x="184" y="142"/>
                    <a:pt x="164" y="56"/>
                  </a:cubicBezTo>
                  <a:cubicBezTo>
                    <a:pt x="155" y="17"/>
                    <a:pt x="125" y="1"/>
                    <a:pt x="95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8" name="Google Shape;2948;p45"/>
            <p:cNvSpPr/>
            <p:nvPr/>
          </p:nvSpPr>
          <p:spPr>
            <a:xfrm>
              <a:off x="863491" y="2433350"/>
              <a:ext cx="7774" cy="16389"/>
            </a:xfrm>
            <a:custGeom>
              <a:avLst/>
              <a:gdLst/>
              <a:ahLst/>
              <a:cxnLst/>
              <a:rect l="l" t="t" r="r" b="b"/>
              <a:pathLst>
                <a:path w="194" h="409" extrusionOk="0">
                  <a:moveTo>
                    <a:pt x="95" y="1"/>
                  </a:moveTo>
                  <a:cubicBezTo>
                    <a:pt x="49" y="1"/>
                    <a:pt x="0" y="39"/>
                    <a:pt x="14" y="99"/>
                  </a:cubicBezTo>
                  <a:cubicBezTo>
                    <a:pt x="31" y="178"/>
                    <a:pt x="37" y="254"/>
                    <a:pt x="34" y="334"/>
                  </a:cubicBezTo>
                  <a:cubicBezTo>
                    <a:pt x="31" y="384"/>
                    <a:pt x="68" y="408"/>
                    <a:pt x="107" y="408"/>
                  </a:cubicBezTo>
                  <a:cubicBezTo>
                    <a:pt x="145" y="408"/>
                    <a:pt x="185" y="384"/>
                    <a:pt x="187" y="334"/>
                  </a:cubicBezTo>
                  <a:cubicBezTo>
                    <a:pt x="193" y="242"/>
                    <a:pt x="187" y="149"/>
                    <a:pt x="164" y="56"/>
                  </a:cubicBezTo>
                  <a:cubicBezTo>
                    <a:pt x="154" y="17"/>
                    <a:pt x="125" y="1"/>
                    <a:pt x="95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9" name="Google Shape;2949;p45"/>
            <p:cNvSpPr/>
            <p:nvPr/>
          </p:nvSpPr>
          <p:spPr>
            <a:xfrm>
              <a:off x="879440" y="2429142"/>
              <a:ext cx="6251" cy="16349"/>
            </a:xfrm>
            <a:custGeom>
              <a:avLst/>
              <a:gdLst/>
              <a:ahLst/>
              <a:cxnLst/>
              <a:rect l="l" t="t" r="r" b="b"/>
              <a:pathLst>
                <a:path w="156" h="408" extrusionOk="0">
                  <a:moveTo>
                    <a:pt x="78" y="0"/>
                  </a:moveTo>
                  <a:cubicBezTo>
                    <a:pt x="40" y="0"/>
                    <a:pt x="1" y="25"/>
                    <a:pt x="1" y="75"/>
                  </a:cubicBezTo>
                  <a:lnTo>
                    <a:pt x="1" y="333"/>
                  </a:lnTo>
                  <a:cubicBezTo>
                    <a:pt x="1" y="383"/>
                    <a:pt x="40" y="408"/>
                    <a:pt x="78" y="408"/>
                  </a:cubicBezTo>
                  <a:cubicBezTo>
                    <a:pt x="117" y="408"/>
                    <a:pt x="156" y="383"/>
                    <a:pt x="156" y="333"/>
                  </a:cubicBezTo>
                  <a:lnTo>
                    <a:pt x="156" y="75"/>
                  </a:lnTo>
                  <a:cubicBezTo>
                    <a:pt x="156" y="25"/>
                    <a:pt x="117" y="0"/>
                    <a:pt x="78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0" name="Google Shape;2950;p45"/>
          <p:cNvSpPr txBox="1"/>
          <p:nvPr/>
        </p:nvSpPr>
        <p:spPr>
          <a:xfrm>
            <a:off x="2538450" y="1243275"/>
            <a:ext cx="5885400" cy="473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237725" rIns="91425" bIns="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rPr>
              <a:t>Find the perfect present</a:t>
            </a:r>
            <a:endParaRPr sz="2400">
              <a:solidFill>
                <a:schemeClr val="dk2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951" name="Google Shape;2951;p45"/>
          <p:cNvSpPr txBox="1"/>
          <p:nvPr/>
        </p:nvSpPr>
        <p:spPr>
          <a:xfrm>
            <a:off x="710450" y="3071175"/>
            <a:ext cx="1665300" cy="1028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237725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chemeClr val="dk2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952" name="Google Shape;2952;p45"/>
          <p:cNvSpPr txBox="1"/>
          <p:nvPr/>
        </p:nvSpPr>
        <p:spPr>
          <a:xfrm>
            <a:off x="2538450" y="1879775"/>
            <a:ext cx="58854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Char char="●"/>
            </a:pPr>
            <a:r>
              <a:rPr lang="en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Write the present you want from Santa</a:t>
            </a:r>
            <a:endParaRPr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Char char="●"/>
            </a:pPr>
            <a:r>
              <a:rPr lang="en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Write the present you want from Santa</a:t>
            </a:r>
            <a:endParaRPr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Char char="●"/>
            </a:pPr>
            <a:r>
              <a:rPr lang="en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Write the present you want from Santa</a:t>
            </a:r>
            <a:endParaRPr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Char char="●"/>
            </a:pPr>
            <a:r>
              <a:rPr lang="en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Write the present you want from Santa</a:t>
            </a:r>
            <a:endParaRPr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953" name="Google Shape;2953;p45"/>
          <p:cNvSpPr/>
          <p:nvPr/>
        </p:nvSpPr>
        <p:spPr>
          <a:xfrm rot="821904">
            <a:off x="1402390" y="3295103"/>
            <a:ext cx="637570" cy="685207"/>
          </a:xfrm>
          <a:custGeom>
            <a:avLst/>
            <a:gdLst/>
            <a:ahLst/>
            <a:cxnLst/>
            <a:rect l="l" t="t" r="r" b="b"/>
            <a:pathLst>
              <a:path w="19621" h="21087" extrusionOk="0">
                <a:moveTo>
                  <a:pt x="15437" y="0"/>
                </a:moveTo>
                <a:lnTo>
                  <a:pt x="0" y="4690"/>
                </a:lnTo>
                <a:lnTo>
                  <a:pt x="4783" y="21087"/>
                </a:lnTo>
                <a:lnTo>
                  <a:pt x="19621" y="16948"/>
                </a:lnTo>
                <a:lnTo>
                  <a:pt x="15437" y="0"/>
                </a:lnTo>
                <a:close/>
              </a:path>
            </a:pathLst>
          </a:custGeom>
          <a:solidFill>
            <a:srgbClr val="BB5A5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4" name="Google Shape;2954;p45"/>
          <p:cNvSpPr/>
          <p:nvPr/>
        </p:nvSpPr>
        <p:spPr>
          <a:xfrm rot="821904">
            <a:off x="1851216" y="3557784"/>
            <a:ext cx="71975" cy="55890"/>
          </a:xfrm>
          <a:custGeom>
            <a:avLst/>
            <a:gdLst/>
            <a:ahLst/>
            <a:cxnLst/>
            <a:rect l="l" t="t" r="r" b="b"/>
            <a:pathLst>
              <a:path w="2215" h="1720" extrusionOk="0">
                <a:moveTo>
                  <a:pt x="1107" y="1"/>
                </a:moveTo>
                <a:cubicBezTo>
                  <a:pt x="2" y="1"/>
                  <a:pt x="0" y="1719"/>
                  <a:pt x="1107" y="1719"/>
                </a:cubicBezTo>
                <a:cubicBezTo>
                  <a:pt x="2212" y="1717"/>
                  <a:pt x="2214" y="1"/>
                  <a:pt x="110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5" name="Google Shape;2955;p45"/>
          <p:cNvSpPr/>
          <p:nvPr/>
        </p:nvSpPr>
        <p:spPr>
          <a:xfrm rot="821904">
            <a:off x="1911615" y="3486190"/>
            <a:ext cx="11665" cy="9098"/>
          </a:xfrm>
          <a:custGeom>
            <a:avLst/>
            <a:gdLst/>
            <a:ahLst/>
            <a:cxnLst/>
            <a:rect l="l" t="t" r="r" b="b"/>
            <a:pathLst>
              <a:path w="359" h="280" extrusionOk="0">
                <a:moveTo>
                  <a:pt x="180" y="1"/>
                </a:moveTo>
                <a:cubicBezTo>
                  <a:pt x="1" y="1"/>
                  <a:pt x="1" y="280"/>
                  <a:pt x="180" y="280"/>
                </a:cubicBezTo>
                <a:cubicBezTo>
                  <a:pt x="359" y="280"/>
                  <a:pt x="359" y="1"/>
                  <a:pt x="18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6" name="Google Shape;2956;p45"/>
          <p:cNvSpPr/>
          <p:nvPr/>
        </p:nvSpPr>
        <p:spPr>
          <a:xfrm rot="821904">
            <a:off x="1764106" y="3445345"/>
            <a:ext cx="30187" cy="23396"/>
          </a:xfrm>
          <a:custGeom>
            <a:avLst/>
            <a:gdLst/>
            <a:ahLst/>
            <a:cxnLst/>
            <a:rect l="l" t="t" r="r" b="b"/>
            <a:pathLst>
              <a:path w="929" h="720" extrusionOk="0">
                <a:moveTo>
                  <a:pt x="465" y="1"/>
                </a:moveTo>
                <a:cubicBezTo>
                  <a:pt x="1" y="1"/>
                  <a:pt x="1" y="720"/>
                  <a:pt x="465" y="720"/>
                </a:cubicBezTo>
                <a:cubicBezTo>
                  <a:pt x="929" y="720"/>
                  <a:pt x="929" y="1"/>
                  <a:pt x="465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7" name="Google Shape;2957;p45"/>
          <p:cNvSpPr/>
          <p:nvPr/>
        </p:nvSpPr>
        <p:spPr>
          <a:xfrm rot="821904">
            <a:off x="1813731" y="3397888"/>
            <a:ext cx="28530" cy="22129"/>
          </a:xfrm>
          <a:custGeom>
            <a:avLst/>
            <a:gdLst/>
            <a:ahLst/>
            <a:cxnLst/>
            <a:rect l="l" t="t" r="r" b="b"/>
            <a:pathLst>
              <a:path w="878" h="681" extrusionOk="0">
                <a:moveTo>
                  <a:pt x="438" y="0"/>
                </a:moveTo>
                <a:cubicBezTo>
                  <a:pt x="0" y="0"/>
                  <a:pt x="0" y="680"/>
                  <a:pt x="438" y="680"/>
                </a:cubicBezTo>
                <a:cubicBezTo>
                  <a:pt x="874" y="680"/>
                  <a:pt x="877" y="0"/>
                  <a:pt x="43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8" name="Google Shape;2958;p45"/>
          <p:cNvSpPr/>
          <p:nvPr/>
        </p:nvSpPr>
        <p:spPr>
          <a:xfrm rot="821904">
            <a:off x="1850088" y="3571639"/>
            <a:ext cx="65216" cy="50626"/>
          </a:xfrm>
          <a:custGeom>
            <a:avLst/>
            <a:gdLst/>
            <a:ahLst/>
            <a:cxnLst/>
            <a:rect l="l" t="t" r="r" b="b"/>
            <a:pathLst>
              <a:path w="2007" h="1558" extrusionOk="0">
                <a:moveTo>
                  <a:pt x="1003" y="1"/>
                </a:moveTo>
                <a:cubicBezTo>
                  <a:pt x="2" y="1"/>
                  <a:pt x="0" y="1558"/>
                  <a:pt x="1003" y="1558"/>
                </a:cubicBezTo>
                <a:cubicBezTo>
                  <a:pt x="2007" y="1558"/>
                  <a:pt x="2007" y="1"/>
                  <a:pt x="100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9" name="Google Shape;2959;p45"/>
          <p:cNvSpPr/>
          <p:nvPr/>
        </p:nvSpPr>
        <p:spPr>
          <a:xfrm rot="821904">
            <a:off x="1534855" y="3630772"/>
            <a:ext cx="25151" cy="19497"/>
          </a:xfrm>
          <a:custGeom>
            <a:avLst/>
            <a:gdLst/>
            <a:ahLst/>
            <a:cxnLst/>
            <a:rect l="l" t="t" r="r" b="b"/>
            <a:pathLst>
              <a:path w="774" h="600" extrusionOk="0">
                <a:moveTo>
                  <a:pt x="387" y="0"/>
                </a:moveTo>
                <a:cubicBezTo>
                  <a:pt x="0" y="0"/>
                  <a:pt x="0" y="599"/>
                  <a:pt x="387" y="599"/>
                </a:cubicBezTo>
                <a:cubicBezTo>
                  <a:pt x="773" y="599"/>
                  <a:pt x="773" y="0"/>
                  <a:pt x="38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0" name="Google Shape;2960;p45"/>
          <p:cNvSpPr/>
          <p:nvPr/>
        </p:nvSpPr>
        <p:spPr>
          <a:xfrm rot="821904">
            <a:off x="1542468" y="3514725"/>
            <a:ext cx="56962" cy="44192"/>
          </a:xfrm>
          <a:custGeom>
            <a:avLst/>
            <a:gdLst/>
            <a:ahLst/>
            <a:cxnLst/>
            <a:rect l="l" t="t" r="r" b="b"/>
            <a:pathLst>
              <a:path w="1753" h="1360" extrusionOk="0">
                <a:moveTo>
                  <a:pt x="876" y="1"/>
                </a:moveTo>
                <a:cubicBezTo>
                  <a:pt x="3" y="1"/>
                  <a:pt x="1" y="1359"/>
                  <a:pt x="876" y="1359"/>
                </a:cubicBezTo>
                <a:cubicBezTo>
                  <a:pt x="877" y="1359"/>
                  <a:pt x="877" y="1359"/>
                  <a:pt x="878" y="1359"/>
                </a:cubicBezTo>
                <a:cubicBezTo>
                  <a:pt x="1751" y="1359"/>
                  <a:pt x="1752" y="1"/>
                  <a:pt x="876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1" name="Google Shape;2961;p45"/>
          <p:cNvSpPr/>
          <p:nvPr/>
        </p:nvSpPr>
        <p:spPr>
          <a:xfrm rot="821904">
            <a:off x="1605850" y="3434394"/>
            <a:ext cx="19237" cy="18359"/>
          </a:xfrm>
          <a:custGeom>
            <a:avLst/>
            <a:gdLst/>
            <a:ahLst/>
            <a:cxnLst/>
            <a:rect l="l" t="t" r="r" b="b"/>
            <a:pathLst>
              <a:path w="592" h="565" extrusionOk="0">
                <a:moveTo>
                  <a:pt x="293" y="1"/>
                </a:moveTo>
                <a:cubicBezTo>
                  <a:pt x="148" y="1"/>
                  <a:pt x="1" y="124"/>
                  <a:pt x="1" y="282"/>
                </a:cubicBezTo>
                <a:cubicBezTo>
                  <a:pt x="1" y="441"/>
                  <a:pt x="150" y="564"/>
                  <a:pt x="296" y="564"/>
                </a:cubicBezTo>
                <a:cubicBezTo>
                  <a:pt x="362" y="564"/>
                  <a:pt x="427" y="539"/>
                  <a:pt x="477" y="481"/>
                </a:cubicBezTo>
                <a:cubicBezTo>
                  <a:pt x="486" y="472"/>
                  <a:pt x="493" y="460"/>
                  <a:pt x="502" y="451"/>
                </a:cubicBezTo>
                <a:cubicBezTo>
                  <a:pt x="589" y="351"/>
                  <a:pt x="591" y="219"/>
                  <a:pt x="502" y="113"/>
                </a:cubicBezTo>
                <a:cubicBezTo>
                  <a:pt x="493" y="105"/>
                  <a:pt x="486" y="92"/>
                  <a:pt x="477" y="85"/>
                </a:cubicBezTo>
                <a:cubicBezTo>
                  <a:pt x="425" y="26"/>
                  <a:pt x="359" y="1"/>
                  <a:pt x="29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2" name="Google Shape;2962;p45"/>
          <p:cNvSpPr/>
          <p:nvPr/>
        </p:nvSpPr>
        <p:spPr>
          <a:xfrm rot="821904">
            <a:off x="1549383" y="3410219"/>
            <a:ext cx="31844" cy="24663"/>
          </a:xfrm>
          <a:custGeom>
            <a:avLst/>
            <a:gdLst/>
            <a:ahLst/>
            <a:cxnLst/>
            <a:rect l="l" t="t" r="r" b="b"/>
            <a:pathLst>
              <a:path w="980" h="759" extrusionOk="0">
                <a:moveTo>
                  <a:pt x="489" y="1"/>
                </a:moveTo>
                <a:cubicBezTo>
                  <a:pt x="3" y="1"/>
                  <a:pt x="1" y="758"/>
                  <a:pt x="489" y="758"/>
                </a:cubicBezTo>
                <a:cubicBezTo>
                  <a:pt x="978" y="758"/>
                  <a:pt x="980" y="1"/>
                  <a:pt x="48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3" name="Google Shape;2963;p45"/>
          <p:cNvSpPr/>
          <p:nvPr/>
        </p:nvSpPr>
        <p:spPr>
          <a:xfrm rot="821904">
            <a:off x="1658670" y="3403291"/>
            <a:ext cx="58555" cy="45427"/>
          </a:xfrm>
          <a:custGeom>
            <a:avLst/>
            <a:gdLst/>
            <a:ahLst/>
            <a:cxnLst/>
            <a:rect l="l" t="t" r="r" b="b"/>
            <a:pathLst>
              <a:path w="1802" h="1398" extrusionOk="0">
                <a:moveTo>
                  <a:pt x="902" y="0"/>
                </a:moveTo>
                <a:cubicBezTo>
                  <a:pt x="2" y="0"/>
                  <a:pt x="1" y="1397"/>
                  <a:pt x="902" y="1397"/>
                </a:cubicBezTo>
                <a:cubicBezTo>
                  <a:pt x="1802" y="1397"/>
                  <a:pt x="1802" y="0"/>
                  <a:pt x="90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4" name="Google Shape;2964;p45"/>
          <p:cNvSpPr/>
          <p:nvPr/>
        </p:nvSpPr>
        <p:spPr>
          <a:xfrm rot="821904">
            <a:off x="1588147" y="3709356"/>
            <a:ext cx="63624" cy="49359"/>
          </a:xfrm>
          <a:custGeom>
            <a:avLst/>
            <a:gdLst/>
            <a:ahLst/>
            <a:cxnLst/>
            <a:rect l="l" t="t" r="r" b="b"/>
            <a:pathLst>
              <a:path w="1958" h="1519" extrusionOk="0">
                <a:moveTo>
                  <a:pt x="979" y="0"/>
                </a:moveTo>
                <a:cubicBezTo>
                  <a:pt x="0" y="0"/>
                  <a:pt x="0" y="1519"/>
                  <a:pt x="979" y="1519"/>
                </a:cubicBezTo>
                <a:cubicBezTo>
                  <a:pt x="1956" y="1519"/>
                  <a:pt x="1958" y="0"/>
                  <a:pt x="97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5" name="Google Shape;2965;p45"/>
          <p:cNvSpPr/>
          <p:nvPr/>
        </p:nvSpPr>
        <p:spPr>
          <a:xfrm rot="821904">
            <a:off x="1896570" y="3757750"/>
            <a:ext cx="11730" cy="9066"/>
          </a:xfrm>
          <a:custGeom>
            <a:avLst/>
            <a:gdLst/>
            <a:ahLst/>
            <a:cxnLst/>
            <a:rect l="l" t="t" r="r" b="b"/>
            <a:pathLst>
              <a:path w="361" h="279" extrusionOk="0">
                <a:moveTo>
                  <a:pt x="179" y="0"/>
                </a:moveTo>
                <a:cubicBezTo>
                  <a:pt x="0" y="0"/>
                  <a:pt x="0" y="278"/>
                  <a:pt x="179" y="278"/>
                </a:cubicBezTo>
                <a:cubicBezTo>
                  <a:pt x="181" y="278"/>
                  <a:pt x="182" y="278"/>
                  <a:pt x="183" y="278"/>
                </a:cubicBezTo>
                <a:cubicBezTo>
                  <a:pt x="360" y="278"/>
                  <a:pt x="359" y="0"/>
                  <a:pt x="17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6" name="Google Shape;2966;p45"/>
          <p:cNvSpPr/>
          <p:nvPr/>
        </p:nvSpPr>
        <p:spPr>
          <a:xfrm rot="821904">
            <a:off x="1826440" y="3155091"/>
            <a:ext cx="96086" cy="215600"/>
          </a:xfrm>
          <a:custGeom>
            <a:avLst/>
            <a:gdLst/>
            <a:ahLst/>
            <a:cxnLst/>
            <a:rect l="l" t="t" r="r" b="b"/>
            <a:pathLst>
              <a:path w="2957" h="6635" extrusionOk="0">
                <a:moveTo>
                  <a:pt x="1547" y="282"/>
                </a:moveTo>
                <a:cubicBezTo>
                  <a:pt x="1635" y="282"/>
                  <a:pt x="1712" y="312"/>
                  <a:pt x="1777" y="372"/>
                </a:cubicBezTo>
                <a:cubicBezTo>
                  <a:pt x="2438" y="971"/>
                  <a:pt x="2069" y="4019"/>
                  <a:pt x="1793" y="5631"/>
                </a:cubicBezTo>
                <a:cubicBezTo>
                  <a:pt x="1380" y="4536"/>
                  <a:pt x="444" y="1793"/>
                  <a:pt x="962" y="697"/>
                </a:cubicBezTo>
                <a:cubicBezTo>
                  <a:pt x="1059" y="493"/>
                  <a:pt x="1199" y="365"/>
                  <a:pt x="1391" y="308"/>
                </a:cubicBezTo>
                <a:cubicBezTo>
                  <a:pt x="1449" y="291"/>
                  <a:pt x="1498" y="282"/>
                  <a:pt x="1547" y="282"/>
                </a:cubicBezTo>
                <a:close/>
                <a:moveTo>
                  <a:pt x="1546" y="0"/>
                </a:moveTo>
                <a:cubicBezTo>
                  <a:pt x="1475" y="0"/>
                  <a:pt x="1396" y="11"/>
                  <a:pt x="1310" y="38"/>
                </a:cubicBezTo>
                <a:cubicBezTo>
                  <a:pt x="1039" y="119"/>
                  <a:pt x="836" y="301"/>
                  <a:pt x="706" y="579"/>
                </a:cubicBezTo>
                <a:cubicBezTo>
                  <a:pt x="1" y="2067"/>
                  <a:pt x="1642" y="6035"/>
                  <a:pt x="1712" y="6204"/>
                </a:cubicBezTo>
                <a:lnTo>
                  <a:pt x="1892" y="6634"/>
                </a:lnTo>
                <a:lnTo>
                  <a:pt x="1981" y="6176"/>
                </a:lnTo>
                <a:cubicBezTo>
                  <a:pt x="2085" y="5654"/>
                  <a:pt x="2956" y="1059"/>
                  <a:pt x="1969" y="162"/>
                </a:cubicBezTo>
                <a:cubicBezTo>
                  <a:pt x="1879" y="83"/>
                  <a:pt x="1740" y="0"/>
                  <a:pt x="1546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7" name="Google Shape;2967;p45"/>
          <p:cNvSpPr/>
          <p:nvPr/>
        </p:nvSpPr>
        <p:spPr>
          <a:xfrm rot="821904">
            <a:off x="1881954" y="3199179"/>
            <a:ext cx="121431" cy="193373"/>
          </a:xfrm>
          <a:custGeom>
            <a:avLst/>
            <a:gdLst/>
            <a:ahLst/>
            <a:cxnLst/>
            <a:rect l="l" t="t" r="r" b="b"/>
            <a:pathLst>
              <a:path w="3737" h="5951" extrusionOk="0">
                <a:moveTo>
                  <a:pt x="2837" y="286"/>
                </a:moveTo>
                <a:cubicBezTo>
                  <a:pt x="2881" y="286"/>
                  <a:pt x="2927" y="294"/>
                  <a:pt x="2974" y="310"/>
                </a:cubicBezTo>
                <a:cubicBezTo>
                  <a:pt x="3078" y="349"/>
                  <a:pt x="3137" y="416"/>
                  <a:pt x="3164" y="518"/>
                </a:cubicBezTo>
                <a:cubicBezTo>
                  <a:pt x="3364" y="1324"/>
                  <a:pt x="1600" y="3642"/>
                  <a:pt x="549" y="4891"/>
                </a:cubicBezTo>
                <a:cubicBezTo>
                  <a:pt x="941" y="3399"/>
                  <a:pt x="1777" y="795"/>
                  <a:pt x="2614" y="347"/>
                </a:cubicBezTo>
                <a:cubicBezTo>
                  <a:pt x="2691" y="305"/>
                  <a:pt x="2763" y="286"/>
                  <a:pt x="2837" y="286"/>
                </a:cubicBezTo>
                <a:close/>
                <a:moveTo>
                  <a:pt x="2829" y="0"/>
                </a:moveTo>
                <a:cubicBezTo>
                  <a:pt x="2712" y="0"/>
                  <a:pt x="2594" y="32"/>
                  <a:pt x="2477" y="96"/>
                </a:cubicBezTo>
                <a:cubicBezTo>
                  <a:pt x="1206" y="778"/>
                  <a:pt x="170" y="5216"/>
                  <a:pt x="126" y="5406"/>
                </a:cubicBezTo>
                <a:lnTo>
                  <a:pt x="1" y="5951"/>
                </a:lnTo>
                <a:lnTo>
                  <a:pt x="370" y="5533"/>
                </a:lnTo>
                <a:cubicBezTo>
                  <a:pt x="714" y="5142"/>
                  <a:pt x="3737" y="1677"/>
                  <a:pt x="3434" y="453"/>
                </a:cubicBezTo>
                <a:cubicBezTo>
                  <a:pt x="3385" y="257"/>
                  <a:pt x="3260" y="119"/>
                  <a:pt x="3069" y="47"/>
                </a:cubicBezTo>
                <a:cubicBezTo>
                  <a:pt x="2990" y="16"/>
                  <a:pt x="2910" y="0"/>
                  <a:pt x="2829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8" name="Google Shape;2968;p45"/>
          <p:cNvSpPr/>
          <p:nvPr/>
        </p:nvSpPr>
        <p:spPr>
          <a:xfrm rot="821904">
            <a:off x="1792332" y="3359115"/>
            <a:ext cx="118734" cy="556692"/>
          </a:xfrm>
          <a:custGeom>
            <a:avLst/>
            <a:gdLst/>
            <a:ahLst/>
            <a:cxnLst/>
            <a:rect l="l" t="t" r="r" b="b"/>
            <a:pathLst>
              <a:path w="3654" h="17132" extrusionOk="0">
                <a:moveTo>
                  <a:pt x="278" y="1"/>
                </a:moveTo>
                <a:lnTo>
                  <a:pt x="0" y="55"/>
                </a:lnTo>
                <a:lnTo>
                  <a:pt x="3376" y="17131"/>
                </a:lnTo>
                <a:lnTo>
                  <a:pt x="3653" y="17077"/>
                </a:lnTo>
                <a:lnTo>
                  <a:pt x="278" y="1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9" name="Google Shape;2969;p45"/>
          <p:cNvSpPr/>
          <p:nvPr/>
        </p:nvSpPr>
        <p:spPr>
          <a:xfrm rot="821904">
            <a:off x="1854462" y="3367451"/>
            <a:ext cx="268793" cy="66906"/>
          </a:xfrm>
          <a:custGeom>
            <a:avLst/>
            <a:gdLst/>
            <a:ahLst/>
            <a:cxnLst/>
            <a:rect l="l" t="t" r="r" b="b"/>
            <a:pathLst>
              <a:path w="8272" h="2059" extrusionOk="0">
                <a:moveTo>
                  <a:pt x="4715" y="319"/>
                </a:moveTo>
                <a:cubicBezTo>
                  <a:pt x="4785" y="326"/>
                  <a:pt x="4852" y="410"/>
                  <a:pt x="4859" y="498"/>
                </a:cubicBezTo>
                <a:cubicBezTo>
                  <a:pt x="4868" y="624"/>
                  <a:pt x="4785" y="746"/>
                  <a:pt x="4734" y="807"/>
                </a:cubicBezTo>
                <a:cubicBezTo>
                  <a:pt x="4694" y="853"/>
                  <a:pt x="4650" y="897"/>
                  <a:pt x="4603" y="937"/>
                </a:cubicBezTo>
                <a:cubicBezTo>
                  <a:pt x="4517" y="802"/>
                  <a:pt x="4471" y="633"/>
                  <a:pt x="4525" y="482"/>
                </a:cubicBezTo>
                <a:cubicBezTo>
                  <a:pt x="4554" y="401"/>
                  <a:pt x="4629" y="319"/>
                  <a:pt x="4706" y="319"/>
                </a:cubicBezTo>
                <a:close/>
                <a:moveTo>
                  <a:pt x="204" y="1"/>
                </a:moveTo>
                <a:lnTo>
                  <a:pt x="1" y="199"/>
                </a:lnTo>
                <a:cubicBezTo>
                  <a:pt x="837" y="1061"/>
                  <a:pt x="2054" y="1563"/>
                  <a:pt x="3256" y="1563"/>
                </a:cubicBezTo>
                <a:cubicBezTo>
                  <a:pt x="3409" y="1563"/>
                  <a:pt x="3563" y="1555"/>
                  <a:pt x="3715" y="1538"/>
                </a:cubicBezTo>
                <a:cubicBezTo>
                  <a:pt x="4049" y="1501"/>
                  <a:pt x="4325" y="1426"/>
                  <a:pt x="4550" y="1308"/>
                </a:cubicBezTo>
                <a:cubicBezTo>
                  <a:pt x="4736" y="1477"/>
                  <a:pt x="4966" y="1584"/>
                  <a:pt x="5191" y="1680"/>
                </a:cubicBezTo>
                <a:cubicBezTo>
                  <a:pt x="5608" y="1861"/>
                  <a:pt x="6058" y="2032"/>
                  <a:pt x="6527" y="2056"/>
                </a:cubicBezTo>
                <a:cubicBezTo>
                  <a:pt x="6565" y="2058"/>
                  <a:pt x="6604" y="2058"/>
                  <a:pt x="6643" y="2058"/>
                </a:cubicBezTo>
                <a:cubicBezTo>
                  <a:pt x="7240" y="2058"/>
                  <a:pt x="7839" y="1816"/>
                  <a:pt x="8272" y="1396"/>
                </a:cubicBezTo>
                <a:lnTo>
                  <a:pt x="8073" y="1194"/>
                </a:lnTo>
                <a:cubicBezTo>
                  <a:pt x="7696" y="1562"/>
                  <a:pt x="7166" y="1774"/>
                  <a:pt x="6640" y="1774"/>
                </a:cubicBezTo>
                <a:cubicBezTo>
                  <a:pt x="6609" y="1774"/>
                  <a:pt x="6579" y="1773"/>
                  <a:pt x="6548" y="1772"/>
                </a:cubicBezTo>
                <a:cubicBezTo>
                  <a:pt x="6149" y="1751"/>
                  <a:pt x="5764" y="1615"/>
                  <a:pt x="5309" y="1420"/>
                </a:cubicBezTo>
                <a:cubicBezTo>
                  <a:pt x="5123" y="1341"/>
                  <a:pt x="4945" y="1257"/>
                  <a:pt x="4800" y="1143"/>
                </a:cubicBezTo>
                <a:cubicBezTo>
                  <a:pt x="4857" y="1097"/>
                  <a:pt x="4910" y="1044"/>
                  <a:pt x="4956" y="986"/>
                </a:cubicBezTo>
                <a:cubicBezTo>
                  <a:pt x="5051" y="872"/>
                  <a:pt x="5160" y="691"/>
                  <a:pt x="5144" y="475"/>
                </a:cubicBezTo>
                <a:cubicBezTo>
                  <a:pt x="5126" y="245"/>
                  <a:pt x="4949" y="52"/>
                  <a:pt x="4738" y="36"/>
                </a:cubicBezTo>
                <a:cubicBezTo>
                  <a:pt x="4731" y="35"/>
                  <a:pt x="4724" y="35"/>
                  <a:pt x="4718" y="35"/>
                </a:cubicBezTo>
                <a:cubicBezTo>
                  <a:pt x="4489" y="35"/>
                  <a:pt x="4323" y="208"/>
                  <a:pt x="4260" y="384"/>
                </a:cubicBezTo>
                <a:cubicBezTo>
                  <a:pt x="4181" y="603"/>
                  <a:pt x="4220" y="862"/>
                  <a:pt x="4360" y="1083"/>
                </a:cubicBezTo>
                <a:cubicBezTo>
                  <a:pt x="4177" y="1169"/>
                  <a:pt x="3953" y="1227"/>
                  <a:pt x="3685" y="1255"/>
                </a:cubicBezTo>
                <a:cubicBezTo>
                  <a:pt x="3544" y="1270"/>
                  <a:pt x="3402" y="1278"/>
                  <a:pt x="3260" y="1278"/>
                </a:cubicBezTo>
                <a:cubicBezTo>
                  <a:pt x="2131" y="1278"/>
                  <a:pt x="991" y="809"/>
                  <a:pt x="204" y="1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0" name="Google Shape;2970;p45"/>
          <p:cNvSpPr/>
          <p:nvPr/>
        </p:nvSpPr>
        <p:spPr>
          <a:xfrm rot="821904">
            <a:off x="1687300" y="3577504"/>
            <a:ext cx="58555" cy="45427"/>
          </a:xfrm>
          <a:custGeom>
            <a:avLst/>
            <a:gdLst/>
            <a:ahLst/>
            <a:cxnLst/>
            <a:rect l="l" t="t" r="r" b="b"/>
            <a:pathLst>
              <a:path w="1802" h="1398" extrusionOk="0">
                <a:moveTo>
                  <a:pt x="902" y="0"/>
                </a:moveTo>
                <a:cubicBezTo>
                  <a:pt x="2" y="0"/>
                  <a:pt x="1" y="1397"/>
                  <a:pt x="902" y="1397"/>
                </a:cubicBezTo>
                <a:cubicBezTo>
                  <a:pt x="1802" y="1397"/>
                  <a:pt x="1802" y="0"/>
                  <a:pt x="90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1" name="Google Shape;2971;p45"/>
          <p:cNvSpPr/>
          <p:nvPr/>
        </p:nvSpPr>
        <p:spPr>
          <a:xfrm rot="821904">
            <a:off x="1725000" y="3802596"/>
            <a:ext cx="30187" cy="23396"/>
          </a:xfrm>
          <a:custGeom>
            <a:avLst/>
            <a:gdLst/>
            <a:ahLst/>
            <a:cxnLst/>
            <a:rect l="l" t="t" r="r" b="b"/>
            <a:pathLst>
              <a:path w="929" h="720" extrusionOk="0">
                <a:moveTo>
                  <a:pt x="465" y="1"/>
                </a:moveTo>
                <a:cubicBezTo>
                  <a:pt x="1" y="1"/>
                  <a:pt x="1" y="720"/>
                  <a:pt x="465" y="720"/>
                </a:cubicBezTo>
                <a:cubicBezTo>
                  <a:pt x="929" y="720"/>
                  <a:pt x="929" y="1"/>
                  <a:pt x="465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2" name="Google Shape;2972;p45"/>
          <p:cNvSpPr/>
          <p:nvPr/>
        </p:nvSpPr>
        <p:spPr>
          <a:xfrm rot="821904">
            <a:off x="1546713" y="3822500"/>
            <a:ext cx="58555" cy="45427"/>
          </a:xfrm>
          <a:custGeom>
            <a:avLst/>
            <a:gdLst/>
            <a:ahLst/>
            <a:cxnLst/>
            <a:rect l="l" t="t" r="r" b="b"/>
            <a:pathLst>
              <a:path w="1802" h="1398" extrusionOk="0">
                <a:moveTo>
                  <a:pt x="902" y="0"/>
                </a:moveTo>
                <a:cubicBezTo>
                  <a:pt x="2" y="0"/>
                  <a:pt x="1" y="1397"/>
                  <a:pt x="902" y="1397"/>
                </a:cubicBezTo>
                <a:cubicBezTo>
                  <a:pt x="1802" y="1397"/>
                  <a:pt x="1802" y="0"/>
                  <a:pt x="90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3" name="Google Shape;2973;p45"/>
          <p:cNvSpPr/>
          <p:nvPr/>
        </p:nvSpPr>
        <p:spPr>
          <a:xfrm rot="821904">
            <a:off x="1997859" y="3529941"/>
            <a:ext cx="19237" cy="18359"/>
          </a:xfrm>
          <a:custGeom>
            <a:avLst/>
            <a:gdLst/>
            <a:ahLst/>
            <a:cxnLst/>
            <a:rect l="l" t="t" r="r" b="b"/>
            <a:pathLst>
              <a:path w="592" h="565" extrusionOk="0">
                <a:moveTo>
                  <a:pt x="293" y="1"/>
                </a:moveTo>
                <a:cubicBezTo>
                  <a:pt x="148" y="1"/>
                  <a:pt x="1" y="124"/>
                  <a:pt x="1" y="282"/>
                </a:cubicBezTo>
                <a:cubicBezTo>
                  <a:pt x="1" y="441"/>
                  <a:pt x="150" y="564"/>
                  <a:pt x="296" y="564"/>
                </a:cubicBezTo>
                <a:cubicBezTo>
                  <a:pt x="362" y="564"/>
                  <a:pt x="427" y="539"/>
                  <a:pt x="477" y="481"/>
                </a:cubicBezTo>
                <a:cubicBezTo>
                  <a:pt x="486" y="472"/>
                  <a:pt x="493" y="460"/>
                  <a:pt x="502" y="451"/>
                </a:cubicBezTo>
                <a:cubicBezTo>
                  <a:pt x="589" y="351"/>
                  <a:pt x="591" y="219"/>
                  <a:pt x="502" y="113"/>
                </a:cubicBezTo>
                <a:cubicBezTo>
                  <a:pt x="493" y="105"/>
                  <a:pt x="486" y="92"/>
                  <a:pt x="477" y="85"/>
                </a:cubicBezTo>
                <a:cubicBezTo>
                  <a:pt x="425" y="26"/>
                  <a:pt x="359" y="1"/>
                  <a:pt x="29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4" name="Google Shape;2974;p45"/>
          <p:cNvGrpSpPr/>
          <p:nvPr/>
        </p:nvGrpSpPr>
        <p:grpSpPr>
          <a:xfrm rot="-700236">
            <a:off x="869468" y="3278251"/>
            <a:ext cx="773298" cy="718436"/>
            <a:chOff x="4370916" y="2749828"/>
            <a:chExt cx="773241" cy="718383"/>
          </a:xfrm>
        </p:grpSpPr>
        <p:sp>
          <p:nvSpPr>
            <p:cNvPr id="2975" name="Google Shape;2975;p45"/>
            <p:cNvSpPr/>
            <p:nvPr/>
          </p:nvSpPr>
          <p:spPr>
            <a:xfrm>
              <a:off x="4724088" y="2749828"/>
              <a:ext cx="77107" cy="233651"/>
            </a:xfrm>
            <a:custGeom>
              <a:avLst/>
              <a:gdLst/>
              <a:ahLst/>
              <a:cxnLst/>
              <a:rect l="l" t="t" r="r" b="b"/>
              <a:pathLst>
                <a:path w="1920" h="5818" extrusionOk="0">
                  <a:moveTo>
                    <a:pt x="908" y="284"/>
                  </a:moveTo>
                  <a:cubicBezTo>
                    <a:pt x="936" y="284"/>
                    <a:pt x="962" y="296"/>
                    <a:pt x="987" y="317"/>
                  </a:cubicBezTo>
                  <a:cubicBezTo>
                    <a:pt x="1401" y="653"/>
                    <a:pt x="1496" y="2742"/>
                    <a:pt x="1461" y="4369"/>
                  </a:cubicBezTo>
                  <a:cubicBezTo>
                    <a:pt x="1024" y="3069"/>
                    <a:pt x="440" y="999"/>
                    <a:pt x="742" y="407"/>
                  </a:cubicBezTo>
                  <a:cubicBezTo>
                    <a:pt x="786" y="323"/>
                    <a:pt x="837" y="300"/>
                    <a:pt x="871" y="291"/>
                  </a:cubicBezTo>
                  <a:cubicBezTo>
                    <a:pt x="883" y="288"/>
                    <a:pt x="897" y="284"/>
                    <a:pt x="908" y="284"/>
                  </a:cubicBezTo>
                  <a:close/>
                  <a:moveTo>
                    <a:pt x="910" y="0"/>
                  </a:moveTo>
                  <a:cubicBezTo>
                    <a:pt x="874" y="0"/>
                    <a:pt x="836" y="5"/>
                    <a:pt x="799" y="15"/>
                  </a:cubicBezTo>
                  <a:cubicBezTo>
                    <a:pt x="667" y="52"/>
                    <a:pt x="563" y="140"/>
                    <a:pt x="493" y="275"/>
                  </a:cubicBezTo>
                  <a:cubicBezTo>
                    <a:pt x="1" y="1236"/>
                    <a:pt x="1296" y="4774"/>
                    <a:pt x="1445" y="5174"/>
                  </a:cubicBezTo>
                  <a:lnTo>
                    <a:pt x="1686" y="5817"/>
                  </a:lnTo>
                  <a:lnTo>
                    <a:pt x="1721" y="5130"/>
                  </a:lnTo>
                  <a:cubicBezTo>
                    <a:pt x="1742" y="4677"/>
                    <a:pt x="1920" y="700"/>
                    <a:pt x="1168" y="94"/>
                  </a:cubicBezTo>
                  <a:cubicBezTo>
                    <a:pt x="1089" y="31"/>
                    <a:pt x="1001" y="0"/>
                    <a:pt x="91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Google Shape;2976;p45"/>
            <p:cNvSpPr/>
            <p:nvPr/>
          </p:nvSpPr>
          <p:spPr>
            <a:xfrm>
              <a:off x="4776096" y="2780630"/>
              <a:ext cx="162166" cy="199876"/>
            </a:xfrm>
            <a:custGeom>
              <a:avLst/>
              <a:gdLst/>
              <a:ahLst/>
              <a:cxnLst/>
              <a:rect l="l" t="t" r="r" b="b"/>
              <a:pathLst>
                <a:path w="4038" h="4977" extrusionOk="0">
                  <a:moveTo>
                    <a:pt x="3229" y="285"/>
                  </a:moveTo>
                  <a:cubicBezTo>
                    <a:pt x="3278" y="285"/>
                    <a:pt x="3329" y="294"/>
                    <a:pt x="3377" y="306"/>
                  </a:cubicBezTo>
                  <a:cubicBezTo>
                    <a:pt x="3505" y="348"/>
                    <a:pt x="3533" y="411"/>
                    <a:pt x="3543" y="462"/>
                  </a:cubicBezTo>
                  <a:cubicBezTo>
                    <a:pt x="3668" y="1060"/>
                    <a:pt x="1980" y="2826"/>
                    <a:pt x="651" y="4029"/>
                  </a:cubicBezTo>
                  <a:cubicBezTo>
                    <a:pt x="1212" y="2618"/>
                    <a:pt x="2329" y="285"/>
                    <a:pt x="3229" y="285"/>
                  </a:cubicBezTo>
                  <a:close/>
                  <a:moveTo>
                    <a:pt x="3233" y="1"/>
                  </a:moveTo>
                  <a:cubicBezTo>
                    <a:pt x="1812" y="1"/>
                    <a:pt x="350" y="3992"/>
                    <a:pt x="182" y="4469"/>
                  </a:cubicBezTo>
                  <a:lnTo>
                    <a:pt x="1" y="4977"/>
                  </a:lnTo>
                  <a:lnTo>
                    <a:pt x="405" y="4625"/>
                  </a:lnTo>
                  <a:cubicBezTo>
                    <a:pt x="779" y="4304"/>
                    <a:pt x="4037" y="1450"/>
                    <a:pt x="3821" y="408"/>
                  </a:cubicBezTo>
                  <a:cubicBezTo>
                    <a:pt x="3796" y="281"/>
                    <a:pt x="3714" y="116"/>
                    <a:pt x="3463" y="37"/>
                  </a:cubicBezTo>
                  <a:cubicBezTo>
                    <a:pt x="3386" y="13"/>
                    <a:pt x="3310" y="1"/>
                    <a:pt x="323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7" name="Google Shape;2977;p45"/>
            <p:cNvSpPr/>
            <p:nvPr/>
          </p:nvSpPr>
          <p:spPr>
            <a:xfrm rot="674777">
              <a:off x="4465165" y="2831653"/>
              <a:ext cx="378519" cy="92933"/>
            </a:xfrm>
            <a:custGeom>
              <a:avLst/>
              <a:gdLst/>
              <a:ahLst/>
              <a:cxnLst/>
              <a:rect l="l" t="t" r="r" b="b"/>
              <a:pathLst>
                <a:path w="9425" h="2314" extrusionOk="0">
                  <a:moveTo>
                    <a:pt x="5759" y="284"/>
                  </a:moveTo>
                  <a:cubicBezTo>
                    <a:pt x="5805" y="287"/>
                    <a:pt x="5835" y="305"/>
                    <a:pt x="5840" y="337"/>
                  </a:cubicBezTo>
                  <a:cubicBezTo>
                    <a:pt x="5854" y="393"/>
                    <a:pt x="5810" y="474"/>
                    <a:pt x="5724" y="560"/>
                  </a:cubicBezTo>
                  <a:cubicBezTo>
                    <a:pt x="5673" y="611"/>
                    <a:pt x="5620" y="655"/>
                    <a:pt x="5564" y="697"/>
                  </a:cubicBezTo>
                  <a:cubicBezTo>
                    <a:pt x="5527" y="595"/>
                    <a:pt x="5506" y="482"/>
                    <a:pt x="5550" y="384"/>
                  </a:cubicBezTo>
                  <a:cubicBezTo>
                    <a:pt x="5582" y="319"/>
                    <a:pt x="5668" y="284"/>
                    <a:pt x="5740" y="284"/>
                  </a:cubicBezTo>
                  <a:close/>
                  <a:moveTo>
                    <a:pt x="5730" y="1"/>
                  </a:moveTo>
                  <a:cubicBezTo>
                    <a:pt x="5564" y="1"/>
                    <a:pt x="5372" y="90"/>
                    <a:pt x="5292" y="268"/>
                  </a:cubicBezTo>
                  <a:cubicBezTo>
                    <a:pt x="5214" y="437"/>
                    <a:pt x="5225" y="637"/>
                    <a:pt x="5318" y="844"/>
                  </a:cubicBezTo>
                  <a:cubicBezTo>
                    <a:pt x="4984" y="1007"/>
                    <a:pt x="4603" y="1057"/>
                    <a:pt x="4261" y="1057"/>
                  </a:cubicBezTo>
                  <a:cubicBezTo>
                    <a:pt x="4148" y="1057"/>
                    <a:pt x="4040" y="1052"/>
                    <a:pt x="3939" y="1043"/>
                  </a:cubicBezTo>
                  <a:cubicBezTo>
                    <a:pt x="3652" y="1018"/>
                    <a:pt x="3362" y="967"/>
                    <a:pt x="3081" y="920"/>
                  </a:cubicBezTo>
                  <a:cubicBezTo>
                    <a:pt x="2703" y="857"/>
                    <a:pt x="2315" y="788"/>
                    <a:pt x="1920" y="779"/>
                  </a:cubicBezTo>
                  <a:cubicBezTo>
                    <a:pt x="1898" y="779"/>
                    <a:pt x="1876" y="779"/>
                    <a:pt x="1855" y="779"/>
                  </a:cubicBezTo>
                  <a:cubicBezTo>
                    <a:pt x="1039" y="779"/>
                    <a:pt x="360" y="1071"/>
                    <a:pt x="1" y="1588"/>
                  </a:cubicBezTo>
                  <a:lnTo>
                    <a:pt x="235" y="1748"/>
                  </a:lnTo>
                  <a:cubicBezTo>
                    <a:pt x="531" y="1320"/>
                    <a:pt x="1126" y="1061"/>
                    <a:pt x="1830" y="1061"/>
                  </a:cubicBezTo>
                  <a:cubicBezTo>
                    <a:pt x="1857" y="1061"/>
                    <a:pt x="1885" y="1062"/>
                    <a:pt x="1913" y="1062"/>
                  </a:cubicBezTo>
                  <a:cubicBezTo>
                    <a:pt x="2287" y="1069"/>
                    <a:pt x="2666" y="1136"/>
                    <a:pt x="3034" y="1199"/>
                  </a:cubicBezTo>
                  <a:cubicBezTo>
                    <a:pt x="3322" y="1247"/>
                    <a:pt x="3617" y="1300"/>
                    <a:pt x="3914" y="1324"/>
                  </a:cubicBezTo>
                  <a:cubicBezTo>
                    <a:pt x="4023" y="1333"/>
                    <a:pt x="4139" y="1339"/>
                    <a:pt x="4259" y="1339"/>
                  </a:cubicBezTo>
                  <a:cubicBezTo>
                    <a:pt x="4645" y="1339"/>
                    <a:pt x="5078" y="1281"/>
                    <a:pt x="5462" y="1089"/>
                  </a:cubicBezTo>
                  <a:cubicBezTo>
                    <a:pt x="6054" y="1897"/>
                    <a:pt x="7137" y="2308"/>
                    <a:pt x="8681" y="2308"/>
                  </a:cubicBezTo>
                  <a:cubicBezTo>
                    <a:pt x="8692" y="2308"/>
                    <a:pt x="8704" y="2308"/>
                    <a:pt x="8713" y="2313"/>
                  </a:cubicBezTo>
                  <a:cubicBezTo>
                    <a:pt x="8912" y="2310"/>
                    <a:pt x="9191" y="2248"/>
                    <a:pt x="9328" y="2078"/>
                  </a:cubicBezTo>
                  <a:cubicBezTo>
                    <a:pt x="9402" y="1990"/>
                    <a:pt x="9425" y="1885"/>
                    <a:pt x="9404" y="1774"/>
                  </a:cubicBezTo>
                  <a:lnTo>
                    <a:pt x="9404" y="1774"/>
                  </a:lnTo>
                  <a:lnTo>
                    <a:pt x="9124" y="1832"/>
                  </a:lnTo>
                  <a:cubicBezTo>
                    <a:pt x="9131" y="1858"/>
                    <a:pt x="9126" y="1876"/>
                    <a:pt x="9108" y="1897"/>
                  </a:cubicBezTo>
                  <a:cubicBezTo>
                    <a:pt x="9052" y="1969"/>
                    <a:pt x="8876" y="2027"/>
                    <a:pt x="8713" y="2027"/>
                  </a:cubicBezTo>
                  <a:lnTo>
                    <a:pt x="8681" y="2027"/>
                  </a:lnTo>
                  <a:cubicBezTo>
                    <a:pt x="7246" y="2027"/>
                    <a:pt x="6244" y="1662"/>
                    <a:pt x="5706" y="945"/>
                  </a:cubicBezTo>
                  <a:cubicBezTo>
                    <a:pt x="5782" y="892"/>
                    <a:pt x="5854" y="832"/>
                    <a:pt x="5923" y="764"/>
                  </a:cubicBezTo>
                  <a:cubicBezTo>
                    <a:pt x="6128" y="560"/>
                    <a:pt x="6142" y="386"/>
                    <a:pt x="6116" y="273"/>
                  </a:cubicBezTo>
                  <a:cubicBezTo>
                    <a:pt x="6081" y="124"/>
                    <a:pt x="5954" y="22"/>
                    <a:pt x="5785" y="4"/>
                  </a:cubicBezTo>
                  <a:cubicBezTo>
                    <a:pt x="5767" y="2"/>
                    <a:pt x="5749" y="1"/>
                    <a:pt x="573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8" name="Google Shape;2978;p45"/>
            <p:cNvSpPr/>
            <p:nvPr/>
          </p:nvSpPr>
          <p:spPr>
            <a:xfrm>
              <a:off x="4370916" y="2900870"/>
              <a:ext cx="773241" cy="567340"/>
            </a:xfrm>
            <a:custGeom>
              <a:avLst/>
              <a:gdLst/>
              <a:ahLst/>
              <a:cxnLst/>
              <a:rect l="l" t="t" r="r" b="b"/>
              <a:pathLst>
                <a:path w="19254" h="14127" extrusionOk="0">
                  <a:moveTo>
                    <a:pt x="1641" y="0"/>
                  </a:moveTo>
                  <a:lnTo>
                    <a:pt x="1471" y="1108"/>
                  </a:lnTo>
                  <a:lnTo>
                    <a:pt x="1380" y="1659"/>
                  </a:lnTo>
                  <a:lnTo>
                    <a:pt x="1214" y="2721"/>
                  </a:lnTo>
                  <a:lnTo>
                    <a:pt x="1118" y="3350"/>
                  </a:lnTo>
                  <a:lnTo>
                    <a:pt x="942" y="4488"/>
                  </a:lnTo>
                  <a:lnTo>
                    <a:pt x="870" y="4957"/>
                  </a:lnTo>
                  <a:lnTo>
                    <a:pt x="613" y="6606"/>
                  </a:lnTo>
                  <a:lnTo>
                    <a:pt x="529" y="7150"/>
                  </a:lnTo>
                  <a:lnTo>
                    <a:pt x="232" y="9059"/>
                  </a:lnTo>
                  <a:lnTo>
                    <a:pt x="165" y="9486"/>
                  </a:lnTo>
                  <a:lnTo>
                    <a:pt x="0" y="10549"/>
                  </a:lnTo>
                  <a:lnTo>
                    <a:pt x="14917" y="14126"/>
                  </a:lnTo>
                  <a:lnTo>
                    <a:pt x="15558" y="12440"/>
                  </a:lnTo>
                  <a:lnTo>
                    <a:pt x="15745" y="11956"/>
                  </a:lnTo>
                  <a:lnTo>
                    <a:pt x="16223" y="10702"/>
                  </a:lnTo>
                  <a:lnTo>
                    <a:pt x="16579" y="9763"/>
                  </a:lnTo>
                  <a:lnTo>
                    <a:pt x="17062" y="8496"/>
                  </a:lnTo>
                  <a:lnTo>
                    <a:pt x="17312" y="7838"/>
                  </a:lnTo>
                  <a:lnTo>
                    <a:pt x="17843" y="6458"/>
                  </a:lnTo>
                  <a:lnTo>
                    <a:pt x="18097" y="5792"/>
                  </a:lnTo>
                  <a:lnTo>
                    <a:pt x="18756" y="4056"/>
                  </a:lnTo>
                  <a:lnTo>
                    <a:pt x="18937" y="3578"/>
                  </a:lnTo>
                  <a:lnTo>
                    <a:pt x="19254" y="2749"/>
                  </a:lnTo>
                  <a:lnTo>
                    <a:pt x="164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9" name="Google Shape;2979;p45"/>
            <p:cNvSpPr/>
            <p:nvPr/>
          </p:nvSpPr>
          <p:spPr>
            <a:xfrm>
              <a:off x="4426297" y="2945327"/>
              <a:ext cx="705169" cy="118472"/>
            </a:xfrm>
            <a:custGeom>
              <a:avLst/>
              <a:gdLst/>
              <a:ahLst/>
              <a:cxnLst/>
              <a:rect l="l" t="t" r="r" b="b"/>
              <a:pathLst>
                <a:path w="17559" h="2950" extrusionOk="0">
                  <a:moveTo>
                    <a:pt x="90" y="1"/>
                  </a:moveTo>
                  <a:lnTo>
                    <a:pt x="1" y="552"/>
                  </a:lnTo>
                  <a:cubicBezTo>
                    <a:pt x="2336" y="870"/>
                    <a:pt x="4682" y="1086"/>
                    <a:pt x="7015" y="1376"/>
                  </a:cubicBezTo>
                  <a:cubicBezTo>
                    <a:pt x="10442" y="1802"/>
                    <a:pt x="13918" y="2942"/>
                    <a:pt x="17377" y="2949"/>
                  </a:cubicBezTo>
                  <a:lnTo>
                    <a:pt x="17558" y="2471"/>
                  </a:lnTo>
                  <a:cubicBezTo>
                    <a:pt x="11786" y="1420"/>
                    <a:pt x="5956" y="428"/>
                    <a:pt x="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0" name="Google Shape;2980;p45"/>
            <p:cNvSpPr/>
            <p:nvPr/>
          </p:nvSpPr>
          <p:spPr>
            <a:xfrm>
              <a:off x="4415855" y="3010186"/>
              <a:ext cx="681877" cy="150078"/>
            </a:xfrm>
            <a:custGeom>
              <a:avLst/>
              <a:gdLst/>
              <a:ahLst/>
              <a:cxnLst/>
              <a:rect l="l" t="t" r="r" b="b"/>
              <a:pathLst>
                <a:path w="16979" h="3737" extrusionOk="0">
                  <a:moveTo>
                    <a:pt x="97" y="0"/>
                  </a:moveTo>
                  <a:lnTo>
                    <a:pt x="1" y="631"/>
                  </a:lnTo>
                  <a:cubicBezTo>
                    <a:pt x="3018" y="1357"/>
                    <a:pt x="6130" y="1830"/>
                    <a:pt x="9162" y="2385"/>
                  </a:cubicBezTo>
                  <a:cubicBezTo>
                    <a:pt x="11674" y="2851"/>
                    <a:pt x="14190" y="3339"/>
                    <a:pt x="16724" y="3736"/>
                  </a:cubicBezTo>
                  <a:lnTo>
                    <a:pt x="16978" y="3070"/>
                  </a:lnTo>
                  <a:cubicBezTo>
                    <a:pt x="14063" y="2566"/>
                    <a:pt x="11132" y="2135"/>
                    <a:pt x="8231" y="1601"/>
                  </a:cubicBezTo>
                  <a:cubicBezTo>
                    <a:pt x="5523" y="1107"/>
                    <a:pt x="2819" y="466"/>
                    <a:pt x="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1" name="Google Shape;2981;p45"/>
            <p:cNvSpPr/>
            <p:nvPr/>
          </p:nvSpPr>
          <p:spPr>
            <a:xfrm>
              <a:off x="4405695" y="3080948"/>
              <a:ext cx="660471" cy="161162"/>
            </a:xfrm>
            <a:custGeom>
              <a:avLst/>
              <a:gdLst/>
              <a:ahLst/>
              <a:cxnLst/>
              <a:rect l="l" t="t" r="r" b="b"/>
              <a:pathLst>
                <a:path w="16446" h="4013" extrusionOk="0">
                  <a:moveTo>
                    <a:pt x="76" y="1"/>
                  </a:moveTo>
                  <a:lnTo>
                    <a:pt x="0" y="473"/>
                  </a:lnTo>
                  <a:cubicBezTo>
                    <a:pt x="5376" y="1753"/>
                    <a:pt x="10756" y="3092"/>
                    <a:pt x="16196" y="4012"/>
                  </a:cubicBezTo>
                  <a:lnTo>
                    <a:pt x="16446" y="3354"/>
                  </a:lnTo>
                  <a:cubicBezTo>
                    <a:pt x="10960" y="2389"/>
                    <a:pt x="5569" y="911"/>
                    <a:pt x="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2" name="Google Shape;2982;p45"/>
            <p:cNvSpPr/>
            <p:nvPr/>
          </p:nvSpPr>
          <p:spPr>
            <a:xfrm>
              <a:off x="4392080" y="3166208"/>
              <a:ext cx="644688" cy="164455"/>
            </a:xfrm>
            <a:custGeom>
              <a:avLst/>
              <a:gdLst/>
              <a:ahLst/>
              <a:cxnLst/>
              <a:rect l="l" t="t" r="r" b="b"/>
              <a:pathLst>
                <a:path w="16053" h="4095" extrusionOk="0">
                  <a:moveTo>
                    <a:pt x="86" y="0"/>
                  </a:moveTo>
                  <a:lnTo>
                    <a:pt x="0" y="545"/>
                  </a:lnTo>
                  <a:cubicBezTo>
                    <a:pt x="5061" y="2146"/>
                    <a:pt x="10399" y="3293"/>
                    <a:pt x="15694" y="4095"/>
                  </a:cubicBezTo>
                  <a:lnTo>
                    <a:pt x="16052" y="3156"/>
                  </a:lnTo>
                  <a:cubicBezTo>
                    <a:pt x="10719" y="2169"/>
                    <a:pt x="5414" y="1055"/>
                    <a:pt x="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3" name="Google Shape;2983;p45"/>
            <p:cNvSpPr/>
            <p:nvPr/>
          </p:nvSpPr>
          <p:spPr>
            <a:xfrm>
              <a:off x="4377462" y="3264641"/>
              <a:ext cx="625773" cy="135821"/>
            </a:xfrm>
            <a:custGeom>
              <a:avLst/>
              <a:gdLst/>
              <a:ahLst/>
              <a:cxnLst/>
              <a:rect l="l" t="t" r="r" b="b"/>
              <a:pathLst>
                <a:path w="15582" h="3382" extrusionOk="0">
                  <a:moveTo>
                    <a:pt x="69" y="1"/>
                  </a:moveTo>
                  <a:lnTo>
                    <a:pt x="1" y="428"/>
                  </a:lnTo>
                  <a:cubicBezTo>
                    <a:pt x="2570" y="990"/>
                    <a:pt x="5160" y="1466"/>
                    <a:pt x="7720" y="2064"/>
                  </a:cubicBezTo>
                  <a:cubicBezTo>
                    <a:pt x="10256" y="2654"/>
                    <a:pt x="12872" y="2779"/>
                    <a:pt x="15395" y="3382"/>
                  </a:cubicBezTo>
                  <a:lnTo>
                    <a:pt x="15582" y="2898"/>
                  </a:lnTo>
                  <a:cubicBezTo>
                    <a:pt x="13027" y="2336"/>
                    <a:pt x="10431" y="2178"/>
                    <a:pt x="7852" y="1584"/>
                  </a:cubicBezTo>
                  <a:cubicBezTo>
                    <a:pt x="5277" y="995"/>
                    <a:pt x="2677" y="449"/>
                    <a:pt x="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84" name="Google Shape;2984;p45"/>
          <p:cNvSpPr txBox="1"/>
          <p:nvPr/>
        </p:nvSpPr>
        <p:spPr>
          <a:xfrm>
            <a:off x="2538388" y="3071175"/>
            <a:ext cx="2848800" cy="473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237725" rIns="91425" bIns="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rPr>
              <a:t>profile</a:t>
            </a:r>
            <a:endParaRPr sz="2400">
              <a:solidFill>
                <a:schemeClr val="dk2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2985" name="Google Shape;2985;p45"/>
          <p:cNvSpPr txBox="1"/>
          <p:nvPr/>
        </p:nvSpPr>
        <p:spPr>
          <a:xfrm>
            <a:off x="5575113" y="3071175"/>
            <a:ext cx="2848800" cy="473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237725" rIns="91425" bIns="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rPr>
              <a:t>Interests</a:t>
            </a:r>
            <a:endParaRPr sz="2400">
              <a:solidFill>
                <a:schemeClr val="dk2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grpSp>
        <p:nvGrpSpPr>
          <p:cNvPr id="2986" name="Google Shape;2986;p45"/>
          <p:cNvGrpSpPr/>
          <p:nvPr/>
        </p:nvGrpSpPr>
        <p:grpSpPr>
          <a:xfrm>
            <a:off x="6477974" y="3641011"/>
            <a:ext cx="383468" cy="366665"/>
            <a:chOff x="6345598" y="4229048"/>
            <a:chExt cx="383468" cy="366665"/>
          </a:xfrm>
        </p:grpSpPr>
        <p:sp>
          <p:nvSpPr>
            <p:cNvPr id="2987" name="Google Shape;2987;p45"/>
            <p:cNvSpPr/>
            <p:nvPr/>
          </p:nvSpPr>
          <p:spPr>
            <a:xfrm>
              <a:off x="6345598" y="4314266"/>
              <a:ext cx="322188" cy="281447"/>
            </a:xfrm>
            <a:custGeom>
              <a:avLst/>
              <a:gdLst/>
              <a:ahLst/>
              <a:cxnLst/>
              <a:rect l="l" t="t" r="r" b="b"/>
              <a:pathLst>
                <a:path w="12329" h="10770" extrusionOk="0">
                  <a:moveTo>
                    <a:pt x="9525" y="7316"/>
                  </a:moveTo>
                  <a:cubicBezTo>
                    <a:pt x="9710" y="7316"/>
                    <a:pt x="9896" y="7370"/>
                    <a:pt x="10059" y="7482"/>
                  </a:cubicBezTo>
                  <a:cubicBezTo>
                    <a:pt x="10761" y="7963"/>
                    <a:pt x="10530" y="9040"/>
                    <a:pt x="9703" y="9203"/>
                  </a:cubicBezTo>
                  <a:cubicBezTo>
                    <a:pt x="9641" y="9215"/>
                    <a:pt x="9581" y="9220"/>
                    <a:pt x="9522" y="9220"/>
                  </a:cubicBezTo>
                  <a:cubicBezTo>
                    <a:pt x="8790" y="9220"/>
                    <a:pt x="8297" y="8382"/>
                    <a:pt x="8742" y="7732"/>
                  </a:cubicBezTo>
                  <a:cubicBezTo>
                    <a:pt x="8921" y="7462"/>
                    <a:pt x="9221" y="7316"/>
                    <a:pt x="9525" y="7316"/>
                  </a:cubicBezTo>
                  <a:close/>
                  <a:moveTo>
                    <a:pt x="5338" y="1"/>
                  </a:moveTo>
                  <a:cubicBezTo>
                    <a:pt x="3781" y="1"/>
                    <a:pt x="2332" y="778"/>
                    <a:pt x="1453" y="2059"/>
                  </a:cubicBezTo>
                  <a:cubicBezTo>
                    <a:pt x="1" y="4213"/>
                    <a:pt x="558" y="7145"/>
                    <a:pt x="2703" y="8607"/>
                  </a:cubicBezTo>
                  <a:cubicBezTo>
                    <a:pt x="2703" y="8607"/>
                    <a:pt x="5578" y="10769"/>
                    <a:pt x="8408" y="10769"/>
                  </a:cubicBezTo>
                  <a:cubicBezTo>
                    <a:pt x="9657" y="10769"/>
                    <a:pt x="10896" y="10349"/>
                    <a:pt x="11877" y="9136"/>
                  </a:cubicBezTo>
                  <a:lnTo>
                    <a:pt x="11896" y="9117"/>
                  </a:lnTo>
                  <a:cubicBezTo>
                    <a:pt x="11973" y="9001"/>
                    <a:pt x="12030" y="8876"/>
                    <a:pt x="12078" y="8751"/>
                  </a:cubicBezTo>
                  <a:cubicBezTo>
                    <a:pt x="12328" y="7972"/>
                    <a:pt x="11953" y="7126"/>
                    <a:pt x="11213" y="6799"/>
                  </a:cubicBezTo>
                  <a:cubicBezTo>
                    <a:pt x="11040" y="6732"/>
                    <a:pt x="10876" y="6636"/>
                    <a:pt x="10723" y="6530"/>
                  </a:cubicBezTo>
                  <a:cubicBezTo>
                    <a:pt x="10723" y="6530"/>
                    <a:pt x="9348" y="5751"/>
                    <a:pt x="9405" y="4097"/>
                  </a:cubicBezTo>
                  <a:cubicBezTo>
                    <a:pt x="9405" y="4030"/>
                    <a:pt x="9405" y="3963"/>
                    <a:pt x="9415" y="3886"/>
                  </a:cubicBezTo>
                  <a:cubicBezTo>
                    <a:pt x="9501" y="3068"/>
                    <a:pt x="9290" y="2251"/>
                    <a:pt x="8809" y="1587"/>
                  </a:cubicBezTo>
                  <a:cubicBezTo>
                    <a:pt x="8588" y="1289"/>
                    <a:pt x="8309" y="1020"/>
                    <a:pt x="8001" y="809"/>
                  </a:cubicBezTo>
                  <a:cubicBezTo>
                    <a:pt x="7222" y="280"/>
                    <a:pt x="6309" y="1"/>
                    <a:pt x="5366" y="1"/>
                  </a:cubicBezTo>
                  <a:cubicBezTo>
                    <a:pt x="5357" y="1"/>
                    <a:pt x="5347" y="1"/>
                    <a:pt x="53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8" name="Google Shape;2988;p45"/>
            <p:cNvSpPr/>
            <p:nvPr/>
          </p:nvSpPr>
          <p:spPr>
            <a:xfrm>
              <a:off x="6443098" y="4356653"/>
              <a:ext cx="81952" cy="50122"/>
            </a:xfrm>
            <a:custGeom>
              <a:avLst/>
              <a:gdLst/>
              <a:ahLst/>
              <a:cxnLst/>
              <a:rect l="l" t="t" r="r" b="b"/>
              <a:pathLst>
                <a:path w="3136" h="1918" extrusionOk="0">
                  <a:moveTo>
                    <a:pt x="2688" y="0"/>
                  </a:moveTo>
                  <a:cubicBezTo>
                    <a:pt x="2671" y="0"/>
                    <a:pt x="2654" y="1"/>
                    <a:pt x="2636" y="4"/>
                  </a:cubicBezTo>
                  <a:lnTo>
                    <a:pt x="1607" y="52"/>
                  </a:lnTo>
                  <a:lnTo>
                    <a:pt x="1001" y="90"/>
                  </a:lnTo>
                  <a:cubicBezTo>
                    <a:pt x="760" y="100"/>
                    <a:pt x="558" y="302"/>
                    <a:pt x="558" y="552"/>
                  </a:cubicBezTo>
                  <a:lnTo>
                    <a:pt x="558" y="571"/>
                  </a:lnTo>
                  <a:cubicBezTo>
                    <a:pt x="568" y="677"/>
                    <a:pt x="607" y="783"/>
                    <a:pt x="683" y="860"/>
                  </a:cubicBezTo>
                  <a:cubicBezTo>
                    <a:pt x="712" y="908"/>
                    <a:pt x="683" y="975"/>
                    <a:pt x="626" y="975"/>
                  </a:cubicBezTo>
                  <a:lnTo>
                    <a:pt x="462" y="985"/>
                  </a:lnTo>
                  <a:cubicBezTo>
                    <a:pt x="203" y="1004"/>
                    <a:pt x="1" y="1225"/>
                    <a:pt x="10" y="1485"/>
                  </a:cubicBezTo>
                  <a:cubicBezTo>
                    <a:pt x="29" y="1729"/>
                    <a:pt x="231" y="1918"/>
                    <a:pt x="482" y="1918"/>
                  </a:cubicBezTo>
                  <a:cubicBezTo>
                    <a:pt x="488" y="1918"/>
                    <a:pt x="495" y="1918"/>
                    <a:pt x="501" y="1917"/>
                  </a:cubicBezTo>
                  <a:lnTo>
                    <a:pt x="1010" y="1889"/>
                  </a:lnTo>
                  <a:lnTo>
                    <a:pt x="1126" y="1889"/>
                  </a:lnTo>
                  <a:lnTo>
                    <a:pt x="2126" y="1841"/>
                  </a:lnTo>
                  <a:cubicBezTo>
                    <a:pt x="2376" y="1831"/>
                    <a:pt x="2568" y="1629"/>
                    <a:pt x="2578" y="1389"/>
                  </a:cubicBezTo>
                  <a:cubicBezTo>
                    <a:pt x="2587" y="1273"/>
                    <a:pt x="2549" y="1167"/>
                    <a:pt x="2482" y="1081"/>
                  </a:cubicBezTo>
                  <a:cubicBezTo>
                    <a:pt x="2434" y="1023"/>
                    <a:pt x="2472" y="937"/>
                    <a:pt x="2539" y="937"/>
                  </a:cubicBezTo>
                  <a:lnTo>
                    <a:pt x="2693" y="927"/>
                  </a:lnTo>
                  <a:cubicBezTo>
                    <a:pt x="2943" y="917"/>
                    <a:pt x="3136" y="715"/>
                    <a:pt x="3136" y="465"/>
                  </a:cubicBezTo>
                  <a:cubicBezTo>
                    <a:pt x="3136" y="456"/>
                    <a:pt x="3136" y="446"/>
                    <a:pt x="3126" y="437"/>
                  </a:cubicBezTo>
                  <a:cubicBezTo>
                    <a:pt x="3116" y="254"/>
                    <a:pt x="2991" y="90"/>
                    <a:pt x="2818" y="23"/>
                  </a:cubicBezTo>
                  <a:cubicBezTo>
                    <a:pt x="2776" y="9"/>
                    <a:pt x="2734" y="0"/>
                    <a:pt x="268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9" name="Google Shape;2989;p45"/>
            <p:cNvSpPr/>
            <p:nvPr/>
          </p:nvSpPr>
          <p:spPr>
            <a:xfrm>
              <a:off x="6463717" y="4356496"/>
              <a:ext cx="61333" cy="49521"/>
            </a:xfrm>
            <a:custGeom>
              <a:avLst/>
              <a:gdLst/>
              <a:ahLst/>
              <a:cxnLst/>
              <a:rect l="l" t="t" r="r" b="b"/>
              <a:pathLst>
                <a:path w="2347" h="1895" extrusionOk="0">
                  <a:moveTo>
                    <a:pt x="1856" y="0"/>
                  </a:moveTo>
                  <a:lnTo>
                    <a:pt x="827" y="58"/>
                  </a:lnTo>
                  <a:cubicBezTo>
                    <a:pt x="673" y="144"/>
                    <a:pt x="587" y="308"/>
                    <a:pt x="587" y="481"/>
                  </a:cubicBezTo>
                  <a:lnTo>
                    <a:pt x="587" y="510"/>
                  </a:lnTo>
                  <a:cubicBezTo>
                    <a:pt x="587" y="616"/>
                    <a:pt x="635" y="721"/>
                    <a:pt x="702" y="808"/>
                  </a:cubicBezTo>
                  <a:cubicBezTo>
                    <a:pt x="750" y="856"/>
                    <a:pt x="712" y="933"/>
                    <a:pt x="645" y="933"/>
                  </a:cubicBezTo>
                  <a:lnTo>
                    <a:pt x="481" y="943"/>
                  </a:lnTo>
                  <a:cubicBezTo>
                    <a:pt x="212" y="962"/>
                    <a:pt x="0" y="1193"/>
                    <a:pt x="10" y="1462"/>
                  </a:cubicBezTo>
                  <a:cubicBezTo>
                    <a:pt x="29" y="1664"/>
                    <a:pt x="154" y="1827"/>
                    <a:pt x="337" y="1895"/>
                  </a:cubicBezTo>
                  <a:lnTo>
                    <a:pt x="1337" y="1847"/>
                  </a:lnTo>
                  <a:cubicBezTo>
                    <a:pt x="1587" y="1837"/>
                    <a:pt x="1779" y="1635"/>
                    <a:pt x="1789" y="1395"/>
                  </a:cubicBezTo>
                  <a:cubicBezTo>
                    <a:pt x="1798" y="1279"/>
                    <a:pt x="1760" y="1173"/>
                    <a:pt x="1693" y="1087"/>
                  </a:cubicBezTo>
                  <a:cubicBezTo>
                    <a:pt x="1645" y="1029"/>
                    <a:pt x="1683" y="943"/>
                    <a:pt x="1750" y="943"/>
                  </a:cubicBezTo>
                  <a:lnTo>
                    <a:pt x="1904" y="933"/>
                  </a:lnTo>
                  <a:cubicBezTo>
                    <a:pt x="2154" y="923"/>
                    <a:pt x="2347" y="721"/>
                    <a:pt x="2347" y="471"/>
                  </a:cubicBezTo>
                  <a:cubicBezTo>
                    <a:pt x="2347" y="462"/>
                    <a:pt x="2347" y="452"/>
                    <a:pt x="2347" y="443"/>
                  </a:cubicBezTo>
                  <a:cubicBezTo>
                    <a:pt x="2337" y="260"/>
                    <a:pt x="2212" y="96"/>
                    <a:pt x="2039" y="29"/>
                  </a:cubicBezTo>
                  <a:cubicBezTo>
                    <a:pt x="1981" y="10"/>
                    <a:pt x="1923" y="0"/>
                    <a:pt x="18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0" name="Google Shape;2990;p45"/>
            <p:cNvSpPr/>
            <p:nvPr/>
          </p:nvSpPr>
          <p:spPr>
            <a:xfrm>
              <a:off x="6488099" y="4442368"/>
              <a:ext cx="65357" cy="72831"/>
            </a:xfrm>
            <a:custGeom>
              <a:avLst/>
              <a:gdLst/>
              <a:ahLst/>
              <a:cxnLst/>
              <a:rect l="l" t="t" r="r" b="b"/>
              <a:pathLst>
                <a:path w="2501" h="2787" extrusionOk="0">
                  <a:moveTo>
                    <a:pt x="2031" y="1"/>
                  </a:moveTo>
                  <a:cubicBezTo>
                    <a:pt x="1953" y="1"/>
                    <a:pt x="1873" y="20"/>
                    <a:pt x="1798" y="61"/>
                  </a:cubicBezTo>
                  <a:lnTo>
                    <a:pt x="952" y="541"/>
                  </a:lnTo>
                  <a:lnTo>
                    <a:pt x="375" y="868"/>
                  </a:lnTo>
                  <a:cubicBezTo>
                    <a:pt x="231" y="945"/>
                    <a:pt x="135" y="1109"/>
                    <a:pt x="135" y="1272"/>
                  </a:cubicBezTo>
                  <a:cubicBezTo>
                    <a:pt x="135" y="1416"/>
                    <a:pt x="202" y="1551"/>
                    <a:pt x="317" y="1638"/>
                  </a:cubicBezTo>
                  <a:cubicBezTo>
                    <a:pt x="414" y="1705"/>
                    <a:pt x="404" y="1859"/>
                    <a:pt x="298" y="1917"/>
                  </a:cubicBezTo>
                  <a:lnTo>
                    <a:pt x="288" y="1917"/>
                  </a:lnTo>
                  <a:cubicBezTo>
                    <a:pt x="87" y="2032"/>
                    <a:pt x="0" y="2272"/>
                    <a:pt x="77" y="2484"/>
                  </a:cubicBezTo>
                  <a:cubicBezTo>
                    <a:pt x="145" y="2674"/>
                    <a:pt x="322" y="2787"/>
                    <a:pt x="509" y="2787"/>
                  </a:cubicBezTo>
                  <a:cubicBezTo>
                    <a:pt x="587" y="2787"/>
                    <a:pt x="667" y="2767"/>
                    <a:pt x="740" y="2724"/>
                  </a:cubicBezTo>
                  <a:lnTo>
                    <a:pt x="1183" y="2474"/>
                  </a:lnTo>
                  <a:lnTo>
                    <a:pt x="2154" y="1926"/>
                  </a:lnTo>
                  <a:cubicBezTo>
                    <a:pt x="2356" y="1811"/>
                    <a:pt x="2452" y="1570"/>
                    <a:pt x="2366" y="1349"/>
                  </a:cubicBezTo>
                  <a:cubicBezTo>
                    <a:pt x="2317" y="1224"/>
                    <a:pt x="2221" y="1128"/>
                    <a:pt x="2096" y="1080"/>
                  </a:cubicBezTo>
                  <a:cubicBezTo>
                    <a:pt x="2048" y="1061"/>
                    <a:pt x="2039" y="993"/>
                    <a:pt x="2087" y="965"/>
                  </a:cubicBezTo>
                  <a:lnTo>
                    <a:pt x="2260" y="868"/>
                  </a:lnTo>
                  <a:cubicBezTo>
                    <a:pt x="2404" y="791"/>
                    <a:pt x="2491" y="628"/>
                    <a:pt x="2500" y="465"/>
                  </a:cubicBezTo>
                  <a:cubicBezTo>
                    <a:pt x="2491" y="388"/>
                    <a:pt x="2471" y="301"/>
                    <a:pt x="2433" y="234"/>
                  </a:cubicBezTo>
                  <a:cubicBezTo>
                    <a:pt x="2348" y="84"/>
                    <a:pt x="2194" y="1"/>
                    <a:pt x="20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1" name="Google Shape;2991;p45"/>
            <p:cNvSpPr/>
            <p:nvPr/>
          </p:nvSpPr>
          <p:spPr>
            <a:xfrm>
              <a:off x="6505424" y="4442133"/>
              <a:ext cx="48032" cy="64913"/>
            </a:xfrm>
            <a:custGeom>
              <a:avLst/>
              <a:gdLst/>
              <a:ahLst/>
              <a:cxnLst/>
              <a:rect l="l" t="t" r="r" b="b"/>
              <a:pathLst>
                <a:path w="1838" h="2484" extrusionOk="0">
                  <a:moveTo>
                    <a:pt x="1368" y="0"/>
                  </a:moveTo>
                  <a:cubicBezTo>
                    <a:pt x="1290" y="0"/>
                    <a:pt x="1210" y="19"/>
                    <a:pt x="1135" y="60"/>
                  </a:cubicBezTo>
                  <a:lnTo>
                    <a:pt x="289" y="541"/>
                  </a:lnTo>
                  <a:cubicBezTo>
                    <a:pt x="202" y="637"/>
                    <a:pt x="145" y="762"/>
                    <a:pt x="154" y="887"/>
                  </a:cubicBezTo>
                  <a:cubicBezTo>
                    <a:pt x="145" y="974"/>
                    <a:pt x="174" y="1060"/>
                    <a:pt x="212" y="1127"/>
                  </a:cubicBezTo>
                  <a:cubicBezTo>
                    <a:pt x="241" y="1185"/>
                    <a:pt x="279" y="1233"/>
                    <a:pt x="337" y="1272"/>
                  </a:cubicBezTo>
                  <a:cubicBezTo>
                    <a:pt x="433" y="1349"/>
                    <a:pt x="424" y="1502"/>
                    <a:pt x="308" y="1570"/>
                  </a:cubicBezTo>
                  <a:cubicBezTo>
                    <a:pt x="97" y="1695"/>
                    <a:pt x="1" y="1945"/>
                    <a:pt x="77" y="2166"/>
                  </a:cubicBezTo>
                  <a:cubicBezTo>
                    <a:pt x="145" y="2358"/>
                    <a:pt x="318" y="2474"/>
                    <a:pt x="520" y="2483"/>
                  </a:cubicBezTo>
                  <a:lnTo>
                    <a:pt x="1491" y="1935"/>
                  </a:lnTo>
                  <a:cubicBezTo>
                    <a:pt x="1693" y="1820"/>
                    <a:pt x="1789" y="1579"/>
                    <a:pt x="1703" y="1358"/>
                  </a:cubicBezTo>
                  <a:cubicBezTo>
                    <a:pt x="1654" y="1233"/>
                    <a:pt x="1558" y="1127"/>
                    <a:pt x="1433" y="1089"/>
                  </a:cubicBezTo>
                  <a:cubicBezTo>
                    <a:pt x="1385" y="1060"/>
                    <a:pt x="1376" y="993"/>
                    <a:pt x="1424" y="964"/>
                  </a:cubicBezTo>
                  <a:lnTo>
                    <a:pt x="1597" y="868"/>
                  </a:lnTo>
                  <a:cubicBezTo>
                    <a:pt x="1741" y="791"/>
                    <a:pt x="1828" y="637"/>
                    <a:pt x="1837" y="464"/>
                  </a:cubicBezTo>
                  <a:cubicBezTo>
                    <a:pt x="1828" y="387"/>
                    <a:pt x="1808" y="310"/>
                    <a:pt x="1770" y="233"/>
                  </a:cubicBezTo>
                  <a:cubicBezTo>
                    <a:pt x="1685" y="84"/>
                    <a:pt x="1531" y="0"/>
                    <a:pt x="13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2" name="Google Shape;2992;p45"/>
            <p:cNvSpPr/>
            <p:nvPr/>
          </p:nvSpPr>
          <p:spPr>
            <a:xfrm>
              <a:off x="6393342" y="4416105"/>
              <a:ext cx="69147" cy="70584"/>
            </a:xfrm>
            <a:custGeom>
              <a:avLst/>
              <a:gdLst/>
              <a:ahLst/>
              <a:cxnLst/>
              <a:rect l="l" t="t" r="r" b="b"/>
              <a:pathLst>
                <a:path w="2646" h="2701" extrusionOk="0">
                  <a:moveTo>
                    <a:pt x="518" y="1"/>
                  </a:moveTo>
                  <a:cubicBezTo>
                    <a:pt x="490" y="1"/>
                    <a:pt x="462" y="3"/>
                    <a:pt x="433" y="8"/>
                  </a:cubicBezTo>
                  <a:cubicBezTo>
                    <a:pt x="155" y="75"/>
                    <a:pt x="1" y="364"/>
                    <a:pt x="97" y="633"/>
                  </a:cubicBezTo>
                  <a:lnTo>
                    <a:pt x="280" y="1104"/>
                  </a:lnTo>
                  <a:lnTo>
                    <a:pt x="385" y="1354"/>
                  </a:lnTo>
                  <a:lnTo>
                    <a:pt x="693" y="2152"/>
                  </a:lnTo>
                  <a:cubicBezTo>
                    <a:pt x="767" y="2342"/>
                    <a:pt x="947" y="2461"/>
                    <a:pt x="1142" y="2461"/>
                  </a:cubicBezTo>
                  <a:cubicBezTo>
                    <a:pt x="1175" y="2461"/>
                    <a:pt x="1208" y="2457"/>
                    <a:pt x="1241" y="2450"/>
                  </a:cubicBezTo>
                  <a:cubicBezTo>
                    <a:pt x="1366" y="2421"/>
                    <a:pt x="1472" y="2335"/>
                    <a:pt x="1539" y="2220"/>
                  </a:cubicBezTo>
                  <a:cubicBezTo>
                    <a:pt x="1552" y="2198"/>
                    <a:pt x="1573" y="2188"/>
                    <a:pt x="1595" y="2188"/>
                  </a:cubicBezTo>
                  <a:cubicBezTo>
                    <a:pt x="1621" y="2188"/>
                    <a:pt x="1648" y="2203"/>
                    <a:pt x="1664" y="2229"/>
                  </a:cubicBezTo>
                  <a:lnTo>
                    <a:pt x="1732" y="2402"/>
                  </a:lnTo>
                  <a:cubicBezTo>
                    <a:pt x="1799" y="2585"/>
                    <a:pt x="1972" y="2700"/>
                    <a:pt x="2164" y="2700"/>
                  </a:cubicBezTo>
                  <a:cubicBezTo>
                    <a:pt x="2222" y="2700"/>
                    <a:pt x="2280" y="2691"/>
                    <a:pt x="2328" y="2672"/>
                  </a:cubicBezTo>
                  <a:cubicBezTo>
                    <a:pt x="2530" y="2595"/>
                    <a:pt x="2645" y="2393"/>
                    <a:pt x="2626" y="2181"/>
                  </a:cubicBezTo>
                  <a:cubicBezTo>
                    <a:pt x="2616" y="2143"/>
                    <a:pt x="2607" y="2104"/>
                    <a:pt x="2597" y="2075"/>
                  </a:cubicBezTo>
                  <a:lnTo>
                    <a:pt x="2193" y="1037"/>
                  </a:lnTo>
                  <a:lnTo>
                    <a:pt x="2001" y="546"/>
                  </a:lnTo>
                  <a:cubicBezTo>
                    <a:pt x="1934" y="364"/>
                    <a:pt x="1761" y="239"/>
                    <a:pt x="1568" y="239"/>
                  </a:cubicBezTo>
                  <a:cubicBezTo>
                    <a:pt x="1405" y="239"/>
                    <a:pt x="1251" y="325"/>
                    <a:pt x="1164" y="469"/>
                  </a:cubicBezTo>
                  <a:cubicBezTo>
                    <a:pt x="1151" y="496"/>
                    <a:pt x="1128" y="508"/>
                    <a:pt x="1104" y="508"/>
                  </a:cubicBezTo>
                  <a:cubicBezTo>
                    <a:pt x="1077" y="508"/>
                    <a:pt x="1050" y="491"/>
                    <a:pt x="1039" y="460"/>
                  </a:cubicBezTo>
                  <a:lnTo>
                    <a:pt x="972" y="306"/>
                  </a:lnTo>
                  <a:cubicBezTo>
                    <a:pt x="896" y="113"/>
                    <a:pt x="711" y="1"/>
                    <a:pt x="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3" name="Google Shape;2993;p45"/>
            <p:cNvSpPr/>
            <p:nvPr/>
          </p:nvSpPr>
          <p:spPr>
            <a:xfrm>
              <a:off x="6400633" y="4432620"/>
              <a:ext cx="61856" cy="54068"/>
            </a:xfrm>
            <a:custGeom>
              <a:avLst/>
              <a:gdLst/>
              <a:ahLst/>
              <a:cxnLst/>
              <a:rect l="l" t="t" r="r" b="b"/>
              <a:pathLst>
                <a:path w="2367" h="2069" extrusionOk="0">
                  <a:moveTo>
                    <a:pt x="479" y="1"/>
                  </a:moveTo>
                  <a:cubicBezTo>
                    <a:pt x="448" y="1"/>
                    <a:pt x="417" y="4"/>
                    <a:pt x="385" y="11"/>
                  </a:cubicBezTo>
                  <a:cubicBezTo>
                    <a:pt x="164" y="59"/>
                    <a:pt x="1" y="251"/>
                    <a:pt x="1" y="472"/>
                  </a:cubicBezTo>
                  <a:lnTo>
                    <a:pt x="106" y="722"/>
                  </a:lnTo>
                  <a:lnTo>
                    <a:pt x="414" y="1520"/>
                  </a:lnTo>
                  <a:cubicBezTo>
                    <a:pt x="488" y="1710"/>
                    <a:pt x="668" y="1829"/>
                    <a:pt x="863" y="1829"/>
                  </a:cubicBezTo>
                  <a:cubicBezTo>
                    <a:pt x="896" y="1829"/>
                    <a:pt x="929" y="1825"/>
                    <a:pt x="962" y="1818"/>
                  </a:cubicBezTo>
                  <a:cubicBezTo>
                    <a:pt x="1087" y="1789"/>
                    <a:pt x="1193" y="1703"/>
                    <a:pt x="1260" y="1588"/>
                  </a:cubicBezTo>
                  <a:cubicBezTo>
                    <a:pt x="1273" y="1566"/>
                    <a:pt x="1294" y="1556"/>
                    <a:pt x="1316" y="1556"/>
                  </a:cubicBezTo>
                  <a:cubicBezTo>
                    <a:pt x="1342" y="1556"/>
                    <a:pt x="1369" y="1571"/>
                    <a:pt x="1385" y="1597"/>
                  </a:cubicBezTo>
                  <a:lnTo>
                    <a:pt x="1453" y="1770"/>
                  </a:lnTo>
                  <a:cubicBezTo>
                    <a:pt x="1520" y="1953"/>
                    <a:pt x="1693" y="2068"/>
                    <a:pt x="1885" y="2068"/>
                  </a:cubicBezTo>
                  <a:cubicBezTo>
                    <a:pt x="1943" y="2068"/>
                    <a:pt x="2001" y="2059"/>
                    <a:pt x="2049" y="2040"/>
                  </a:cubicBezTo>
                  <a:cubicBezTo>
                    <a:pt x="2251" y="1963"/>
                    <a:pt x="2366" y="1761"/>
                    <a:pt x="2347" y="1549"/>
                  </a:cubicBezTo>
                  <a:cubicBezTo>
                    <a:pt x="2337" y="1511"/>
                    <a:pt x="2328" y="1472"/>
                    <a:pt x="2318" y="1443"/>
                  </a:cubicBezTo>
                  <a:lnTo>
                    <a:pt x="1914" y="405"/>
                  </a:lnTo>
                  <a:cubicBezTo>
                    <a:pt x="1818" y="309"/>
                    <a:pt x="1693" y="251"/>
                    <a:pt x="1558" y="251"/>
                  </a:cubicBezTo>
                  <a:cubicBezTo>
                    <a:pt x="1395" y="251"/>
                    <a:pt x="1231" y="347"/>
                    <a:pt x="1145" y="491"/>
                  </a:cubicBezTo>
                  <a:cubicBezTo>
                    <a:pt x="1132" y="518"/>
                    <a:pt x="1106" y="530"/>
                    <a:pt x="1081" y="530"/>
                  </a:cubicBezTo>
                  <a:cubicBezTo>
                    <a:pt x="1051" y="530"/>
                    <a:pt x="1021" y="513"/>
                    <a:pt x="1010" y="482"/>
                  </a:cubicBezTo>
                  <a:lnTo>
                    <a:pt x="943" y="318"/>
                  </a:lnTo>
                  <a:cubicBezTo>
                    <a:pt x="860" y="127"/>
                    <a:pt x="677" y="1"/>
                    <a:pt x="4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4" name="Google Shape;2994;p45"/>
            <p:cNvSpPr/>
            <p:nvPr/>
          </p:nvSpPr>
          <p:spPr>
            <a:xfrm>
              <a:off x="6603186" y="4229048"/>
              <a:ext cx="125880" cy="143049"/>
            </a:xfrm>
            <a:custGeom>
              <a:avLst/>
              <a:gdLst/>
              <a:ahLst/>
              <a:cxnLst/>
              <a:rect l="l" t="t" r="r" b="b"/>
              <a:pathLst>
                <a:path w="4817" h="5474" extrusionOk="0">
                  <a:moveTo>
                    <a:pt x="4756" y="0"/>
                  </a:moveTo>
                  <a:cubicBezTo>
                    <a:pt x="4751" y="0"/>
                    <a:pt x="4746" y="1"/>
                    <a:pt x="4741" y="2"/>
                  </a:cubicBezTo>
                  <a:cubicBezTo>
                    <a:pt x="3279" y="627"/>
                    <a:pt x="2106" y="1781"/>
                    <a:pt x="1269" y="2829"/>
                  </a:cubicBezTo>
                  <a:cubicBezTo>
                    <a:pt x="1077" y="3079"/>
                    <a:pt x="904" y="3310"/>
                    <a:pt x="741" y="3531"/>
                  </a:cubicBezTo>
                  <a:cubicBezTo>
                    <a:pt x="414" y="4012"/>
                    <a:pt x="164" y="4435"/>
                    <a:pt x="0" y="4714"/>
                  </a:cubicBezTo>
                  <a:cubicBezTo>
                    <a:pt x="164" y="4752"/>
                    <a:pt x="308" y="4829"/>
                    <a:pt x="442" y="4925"/>
                  </a:cubicBezTo>
                  <a:lnTo>
                    <a:pt x="462" y="4945"/>
                  </a:lnTo>
                  <a:lnTo>
                    <a:pt x="510" y="4983"/>
                  </a:lnTo>
                  <a:lnTo>
                    <a:pt x="529" y="5002"/>
                  </a:lnTo>
                  <a:lnTo>
                    <a:pt x="548" y="5012"/>
                  </a:lnTo>
                  <a:lnTo>
                    <a:pt x="587" y="5060"/>
                  </a:lnTo>
                  <a:cubicBezTo>
                    <a:pt x="712" y="5175"/>
                    <a:pt x="818" y="5310"/>
                    <a:pt x="885" y="5473"/>
                  </a:cubicBezTo>
                  <a:cubicBezTo>
                    <a:pt x="1144" y="5272"/>
                    <a:pt x="1519" y="4964"/>
                    <a:pt x="1933" y="4560"/>
                  </a:cubicBezTo>
                  <a:cubicBezTo>
                    <a:pt x="2135" y="4368"/>
                    <a:pt x="2337" y="4156"/>
                    <a:pt x="2548" y="3935"/>
                  </a:cubicBezTo>
                  <a:cubicBezTo>
                    <a:pt x="3462" y="2944"/>
                    <a:pt x="4424" y="1608"/>
                    <a:pt x="4808" y="69"/>
                  </a:cubicBezTo>
                  <a:cubicBezTo>
                    <a:pt x="4817" y="27"/>
                    <a:pt x="4788" y="0"/>
                    <a:pt x="47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5" name="Google Shape;2995;p45"/>
            <p:cNvSpPr/>
            <p:nvPr/>
          </p:nvSpPr>
          <p:spPr>
            <a:xfrm>
              <a:off x="6520503" y="4343117"/>
              <a:ext cx="119635" cy="81507"/>
            </a:xfrm>
            <a:custGeom>
              <a:avLst/>
              <a:gdLst/>
              <a:ahLst/>
              <a:cxnLst/>
              <a:rect l="l" t="t" r="r" b="b"/>
              <a:pathLst>
                <a:path w="4578" h="3119" extrusionOk="0">
                  <a:moveTo>
                    <a:pt x="3126" y="0"/>
                  </a:moveTo>
                  <a:cubicBezTo>
                    <a:pt x="2861" y="0"/>
                    <a:pt x="2597" y="84"/>
                    <a:pt x="2376" y="253"/>
                  </a:cubicBezTo>
                  <a:cubicBezTo>
                    <a:pt x="2193" y="378"/>
                    <a:pt x="2049" y="541"/>
                    <a:pt x="1953" y="743"/>
                  </a:cubicBezTo>
                  <a:cubicBezTo>
                    <a:pt x="1924" y="801"/>
                    <a:pt x="1895" y="858"/>
                    <a:pt x="1876" y="916"/>
                  </a:cubicBezTo>
                  <a:cubicBezTo>
                    <a:pt x="1837" y="1080"/>
                    <a:pt x="1779" y="1233"/>
                    <a:pt x="1703" y="1378"/>
                  </a:cubicBezTo>
                  <a:cubicBezTo>
                    <a:pt x="1578" y="1580"/>
                    <a:pt x="1404" y="1743"/>
                    <a:pt x="1212" y="1858"/>
                  </a:cubicBezTo>
                  <a:cubicBezTo>
                    <a:pt x="1010" y="1974"/>
                    <a:pt x="789" y="2060"/>
                    <a:pt x="568" y="2118"/>
                  </a:cubicBezTo>
                  <a:lnTo>
                    <a:pt x="539" y="2118"/>
                  </a:lnTo>
                  <a:cubicBezTo>
                    <a:pt x="491" y="2128"/>
                    <a:pt x="308" y="2176"/>
                    <a:pt x="145" y="2205"/>
                  </a:cubicBezTo>
                  <a:cubicBezTo>
                    <a:pt x="39" y="2234"/>
                    <a:pt x="0" y="2359"/>
                    <a:pt x="87" y="2435"/>
                  </a:cubicBezTo>
                  <a:cubicBezTo>
                    <a:pt x="646" y="2953"/>
                    <a:pt x="1266" y="3119"/>
                    <a:pt x="1831" y="3119"/>
                  </a:cubicBezTo>
                  <a:cubicBezTo>
                    <a:pt x="2840" y="3119"/>
                    <a:pt x="3674" y="2589"/>
                    <a:pt x="3674" y="2589"/>
                  </a:cubicBezTo>
                  <a:cubicBezTo>
                    <a:pt x="3780" y="2522"/>
                    <a:pt x="3876" y="2445"/>
                    <a:pt x="3962" y="2359"/>
                  </a:cubicBezTo>
                  <a:cubicBezTo>
                    <a:pt x="4472" y="1858"/>
                    <a:pt x="4578" y="1099"/>
                    <a:pt x="4203" y="570"/>
                  </a:cubicBezTo>
                  <a:cubicBezTo>
                    <a:pt x="4145" y="503"/>
                    <a:pt x="4097" y="435"/>
                    <a:pt x="4030" y="378"/>
                  </a:cubicBezTo>
                  <a:lnTo>
                    <a:pt x="3982" y="339"/>
                  </a:lnTo>
                  <a:lnTo>
                    <a:pt x="3962" y="320"/>
                  </a:lnTo>
                  <a:lnTo>
                    <a:pt x="3943" y="301"/>
                  </a:lnTo>
                  <a:lnTo>
                    <a:pt x="3895" y="262"/>
                  </a:lnTo>
                  <a:lnTo>
                    <a:pt x="3876" y="253"/>
                  </a:lnTo>
                  <a:cubicBezTo>
                    <a:pt x="3655" y="84"/>
                    <a:pt x="3390" y="0"/>
                    <a:pt x="31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6" name="Google Shape;2996;p45"/>
            <p:cNvSpPr/>
            <p:nvPr/>
          </p:nvSpPr>
          <p:spPr>
            <a:xfrm>
              <a:off x="6535320" y="4342855"/>
              <a:ext cx="95018" cy="60863"/>
            </a:xfrm>
            <a:custGeom>
              <a:avLst/>
              <a:gdLst/>
              <a:ahLst/>
              <a:cxnLst/>
              <a:rect l="l" t="t" r="r" b="b"/>
              <a:pathLst>
                <a:path w="3636" h="2329" extrusionOk="0">
                  <a:moveTo>
                    <a:pt x="2554" y="1"/>
                  </a:moveTo>
                  <a:cubicBezTo>
                    <a:pt x="2289" y="1"/>
                    <a:pt x="2025" y="85"/>
                    <a:pt x="1799" y="253"/>
                  </a:cubicBezTo>
                  <a:cubicBezTo>
                    <a:pt x="1626" y="378"/>
                    <a:pt x="1472" y="551"/>
                    <a:pt x="1376" y="743"/>
                  </a:cubicBezTo>
                  <a:cubicBezTo>
                    <a:pt x="1347" y="801"/>
                    <a:pt x="1328" y="859"/>
                    <a:pt x="1309" y="926"/>
                  </a:cubicBezTo>
                  <a:cubicBezTo>
                    <a:pt x="1261" y="1080"/>
                    <a:pt x="1203" y="1234"/>
                    <a:pt x="1126" y="1388"/>
                  </a:cubicBezTo>
                  <a:cubicBezTo>
                    <a:pt x="1011" y="1580"/>
                    <a:pt x="837" y="1743"/>
                    <a:pt x="635" y="1868"/>
                  </a:cubicBezTo>
                  <a:cubicBezTo>
                    <a:pt x="434" y="1984"/>
                    <a:pt x="222" y="2070"/>
                    <a:pt x="1" y="2119"/>
                  </a:cubicBezTo>
                  <a:cubicBezTo>
                    <a:pt x="349" y="2271"/>
                    <a:pt x="702" y="2329"/>
                    <a:pt x="1035" y="2329"/>
                  </a:cubicBezTo>
                  <a:cubicBezTo>
                    <a:pt x="2044" y="2329"/>
                    <a:pt x="2876" y="1801"/>
                    <a:pt x="2876" y="1801"/>
                  </a:cubicBezTo>
                  <a:cubicBezTo>
                    <a:pt x="2982" y="1734"/>
                    <a:pt x="3078" y="1657"/>
                    <a:pt x="3165" y="1570"/>
                  </a:cubicBezTo>
                  <a:cubicBezTo>
                    <a:pt x="3443" y="1301"/>
                    <a:pt x="3607" y="945"/>
                    <a:pt x="3636" y="570"/>
                  </a:cubicBezTo>
                  <a:cubicBezTo>
                    <a:pt x="3578" y="503"/>
                    <a:pt x="3520" y="436"/>
                    <a:pt x="3463" y="378"/>
                  </a:cubicBezTo>
                  <a:lnTo>
                    <a:pt x="3415" y="340"/>
                  </a:lnTo>
                  <a:lnTo>
                    <a:pt x="3395" y="320"/>
                  </a:lnTo>
                  <a:lnTo>
                    <a:pt x="3376" y="311"/>
                  </a:lnTo>
                  <a:lnTo>
                    <a:pt x="3328" y="272"/>
                  </a:lnTo>
                  <a:lnTo>
                    <a:pt x="3309" y="253"/>
                  </a:lnTo>
                  <a:cubicBezTo>
                    <a:pt x="3083" y="85"/>
                    <a:pt x="2818" y="1"/>
                    <a:pt x="2554" y="1"/>
                  </a:cubicBez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97" name="Google Shape;2997;p45"/>
          <p:cNvGrpSpPr/>
          <p:nvPr/>
        </p:nvGrpSpPr>
        <p:grpSpPr>
          <a:xfrm>
            <a:off x="7860811" y="3678838"/>
            <a:ext cx="360629" cy="291012"/>
            <a:chOff x="7155473" y="4266875"/>
            <a:chExt cx="360629" cy="291012"/>
          </a:xfrm>
        </p:grpSpPr>
        <p:sp>
          <p:nvSpPr>
            <p:cNvPr id="2998" name="Google Shape;2998;p45"/>
            <p:cNvSpPr/>
            <p:nvPr/>
          </p:nvSpPr>
          <p:spPr>
            <a:xfrm>
              <a:off x="7155473" y="4284959"/>
              <a:ext cx="360629" cy="261116"/>
            </a:xfrm>
            <a:custGeom>
              <a:avLst/>
              <a:gdLst/>
              <a:ahLst/>
              <a:cxnLst/>
              <a:rect l="l" t="t" r="r" b="b"/>
              <a:pathLst>
                <a:path w="13800" h="9992" extrusionOk="0">
                  <a:moveTo>
                    <a:pt x="385" y="0"/>
                  </a:moveTo>
                  <a:cubicBezTo>
                    <a:pt x="174" y="0"/>
                    <a:pt x="0" y="173"/>
                    <a:pt x="0" y="395"/>
                  </a:cubicBezTo>
                  <a:lnTo>
                    <a:pt x="0" y="9607"/>
                  </a:lnTo>
                  <a:cubicBezTo>
                    <a:pt x="0" y="9818"/>
                    <a:pt x="174" y="9991"/>
                    <a:pt x="385" y="9991"/>
                  </a:cubicBezTo>
                  <a:lnTo>
                    <a:pt x="13405" y="9991"/>
                  </a:lnTo>
                  <a:cubicBezTo>
                    <a:pt x="13626" y="9991"/>
                    <a:pt x="13799" y="9818"/>
                    <a:pt x="13799" y="9607"/>
                  </a:cubicBezTo>
                  <a:lnTo>
                    <a:pt x="13799" y="395"/>
                  </a:lnTo>
                  <a:cubicBezTo>
                    <a:pt x="13799" y="173"/>
                    <a:pt x="13626" y="0"/>
                    <a:pt x="134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9" name="Google Shape;2999;p45"/>
            <p:cNvSpPr/>
            <p:nvPr/>
          </p:nvSpPr>
          <p:spPr>
            <a:xfrm>
              <a:off x="7484168" y="4284959"/>
              <a:ext cx="31934" cy="261116"/>
            </a:xfrm>
            <a:custGeom>
              <a:avLst/>
              <a:gdLst/>
              <a:ahLst/>
              <a:cxnLst/>
              <a:rect l="l" t="t" r="r" b="b"/>
              <a:pathLst>
                <a:path w="1222" h="9992" extrusionOk="0">
                  <a:moveTo>
                    <a:pt x="0" y="0"/>
                  </a:moveTo>
                  <a:cubicBezTo>
                    <a:pt x="212" y="0"/>
                    <a:pt x="385" y="173"/>
                    <a:pt x="385" y="395"/>
                  </a:cubicBezTo>
                  <a:lnTo>
                    <a:pt x="385" y="9607"/>
                  </a:lnTo>
                  <a:cubicBezTo>
                    <a:pt x="385" y="9818"/>
                    <a:pt x="212" y="9991"/>
                    <a:pt x="0" y="9991"/>
                  </a:cubicBezTo>
                  <a:lnTo>
                    <a:pt x="827" y="9991"/>
                  </a:lnTo>
                  <a:cubicBezTo>
                    <a:pt x="1048" y="9991"/>
                    <a:pt x="1221" y="9818"/>
                    <a:pt x="1221" y="9607"/>
                  </a:cubicBezTo>
                  <a:lnTo>
                    <a:pt x="1221" y="395"/>
                  </a:lnTo>
                  <a:cubicBezTo>
                    <a:pt x="1221" y="173"/>
                    <a:pt x="1048" y="0"/>
                    <a:pt x="827" y="0"/>
                  </a:cubicBez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0" name="Google Shape;3000;p45"/>
            <p:cNvSpPr/>
            <p:nvPr/>
          </p:nvSpPr>
          <p:spPr>
            <a:xfrm>
              <a:off x="7176066" y="4489001"/>
              <a:ext cx="159853" cy="33946"/>
            </a:xfrm>
            <a:custGeom>
              <a:avLst/>
              <a:gdLst/>
              <a:ahLst/>
              <a:cxnLst/>
              <a:rect l="l" t="t" r="r" b="b"/>
              <a:pathLst>
                <a:path w="6117" h="1299" extrusionOk="0">
                  <a:moveTo>
                    <a:pt x="1" y="1"/>
                  </a:moveTo>
                  <a:lnTo>
                    <a:pt x="1" y="1193"/>
                  </a:lnTo>
                  <a:cubicBezTo>
                    <a:pt x="1" y="1251"/>
                    <a:pt x="49" y="1299"/>
                    <a:pt x="116" y="1299"/>
                  </a:cubicBezTo>
                  <a:lnTo>
                    <a:pt x="6117" y="1299"/>
                  </a:lnTo>
                  <a:lnTo>
                    <a:pt x="611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1" name="Google Shape;3001;p45"/>
            <p:cNvSpPr/>
            <p:nvPr/>
          </p:nvSpPr>
          <p:spPr>
            <a:xfrm>
              <a:off x="7335892" y="4489001"/>
              <a:ext cx="159591" cy="33946"/>
            </a:xfrm>
            <a:custGeom>
              <a:avLst/>
              <a:gdLst/>
              <a:ahLst/>
              <a:cxnLst/>
              <a:rect l="l" t="t" r="r" b="b"/>
              <a:pathLst>
                <a:path w="6107" h="1299" extrusionOk="0">
                  <a:moveTo>
                    <a:pt x="1" y="1"/>
                  </a:moveTo>
                  <a:lnTo>
                    <a:pt x="1" y="1299"/>
                  </a:lnTo>
                  <a:lnTo>
                    <a:pt x="6001" y="1299"/>
                  </a:lnTo>
                  <a:cubicBezTo>
                    <a:pt x="6059" y="1299"/>
                    <a:pt x="6107" y="1251"/>
                    <a:pt x="6107" y="1193"/>
                  </a:cubicBezTo>
                  <a:lnTo>
                    <a:pt x="610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2" name="Google Shape;3002;p45"/>
            <p:cNvSpPr/>
            <p:nvPr/>
          </p:nvSpPr>
          <p:spPr>
            <a:xfrm>
              <a:off x="7320056" y="4522921"/>
              <a:ext cx="31202" cy="34965"/>
            </a:xfrm>
            <a:custGeom>
              <a:avLst/>
              <a:gdLst/>
              <a:ahLst/>
              <a:cxnLst/>
              <a:rect l="l" t="t" r="r" b="b"/>
              <a:pathLst>
                <a:path w="1194" h="1338" extrusionOk="0">
                  <a:moveTo>
                    <a:pt x="1" y="1"/>
                  </a:moveTo>
                  <a:lnTo>
                    <a:pt x="1" y="1107"/>
                  </a:lnTo>
                  <a:cubicBezTo>
                    <a:pt x="1" y="1232"/>
                    <a:pt x="97" y="1328"/>
                    <a:pt x="222" y="1337"/>
                  </a:cubicBezTo>
                  <a:lnTo>
                    <a:pt x="972" y="1337"/>
                  </a:lnTo>
                  <a:cubicBezTo>
                    <a:pt x="1097" y="1328"/>
                    <a:pt x="1193" y="1232"/>
                    <a:pt x="1193" y="1107"/>
                  </a:cubicBezTo>
                  <a:lnTo>
                    <a:pt x="119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3" name="Google Shape;3003;p45"/>
            <p:cNvSpPr/>
            <p:nvPr/>
          </p:nvSpPr>
          <p:spPr>
            <a:xfrm>
              <a:off x="7176066" y="4266875"/>
              <a:ext cx="159853" cy="234226"/>
            </a:xfrm>
            <a:custGeom>
              <a:avLst/>
              <a:gdLst/>
              <a:ahLst/>
              <a:cxnLst/>
              <a:rect l="l" t="t" r="r" b="b"/>
              <a:pathLst>
                <a:path w="6117" h="8963" extrusionOk="0">
                  <a:moveTo>
                    <a:pt x="116" y="0"/>
                  </a:moveTo>
                  <a:cubicBezTo>
                    <a:pt x="49" y="0"/>
                    <a:pt x="1" y="48"/>
                    <a:pt x="1" y="106"/>
                  </a:cubicBezTo>
                  <a:lnTo>
                    <a:pt x="1" y="8856"/>
                  </a:lnTo>
                  <a:cubicBezTo>
                    <a:pt x="1" y="8914"/>
                    <a:pt x="49" y="8962"/>
                    <a:pt x="116" y="8962"/>
                  </a:cubicBezTo>
                  <a:lnTo>
                    <a:pt x="6117" y="8962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4" name="Google Shape;3004;p45"/>
            <p:cNvSpPr/>
            <p:nvPr/>
          </p:nvSpPr>
          <p:spPr>
            <a:xfrm>
              <a:off x="7335892" y="4266875"/>
              <a:ext cx="159591" cy="234252"/>
            </a:xfrm>
            <a:custGeom>
              <a:avLst/>
              <a:gdLst/>
              <a:ahLst/>
              <a:cxnLst/>
              <a:rect l="l" t="t" r="r" b="b"/>
              <a:pathLst>
                <a:path w="6107" h="8964" extrusionOk="0">
                  <a:moveTo>
                    <a:pt x="1" y="0"/>
                  </a:moveTo>
                  <a:lnTo>
                    <a:pt x="1" y="8962"/>
                  </a:lnTo>
                  <a:lnTo>
                    <a:pt x="5992" y="8962"/>
                  </a:lnTo>
                  <a:cubicBezTo>
                    <a:pt x="5997" y="8963"/>
                    <a:pt x="6003" y="8963"/>
                    <a:pt x="6008" y="8963"/>
                  </a:cubicBezTo>
                  <a:cubicBezTo>
                    <a:pt x="6067" y="8963"/>
                    <a:pt x="6107" y="8918"/>
                    <a:pt x="6107" y="8856"/>
                  </a:cubicBezTo>
                  <a:lnTo>
                    <a:pt x="6107" y="106"/>
                  </a:lnTo>
                  <a:cubicBezTo>
                    <a:pt x="6107" y="48"/>
                    <a:pt x="6059" y="0"/>
                    <a:pt x="60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5" name="Google Shape;3005;p45"/>
            <p:cNvSpPr/>
            <p:nvPr/>
          </p:nvSpPr>
          <p:spPr>
            <a:xfrm>
              <a:off x="7231101" y="4298522"/>
              <a:ext cx="80958" cy="10584"/>
            </a:xfrm>
            <a:custGeom>
              <a:avLst/>
              <a:gdLst/>
              <a:ahLst/>
              <a:cxnLst/>
              <a:rect l="l" t="t" r="r" b="b"/>
              <a:pathLst>
                <a:path w="3098" h="405" extrusionOk="0">
                  <a:moveTo>
                    <a:pt x="270" y="1"/>
                  </a:moveTo>
                  <a:cubicBezTo>
                    <a:pt x="1" y="1"/>
                    <a:pt x="1" y="404"/>
                    <a:pt x="270" y="404"/>
                  </a:cubicBezTo>
                  <a:lnTo>
                    <a:pt x="2828" y="404"/>
                  </a:lnTo>
                  <a:cubicBezTo>
                    <a:pt x="3097" y="404"/>
                    <a:pt x="3097" y="1"/>
                    <a:pt x="282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6" name="Google Shape;3006;p45"/>
            <p:cNvSpPr/>
            <p:nvPr/>
          </p:nvSpPr>
          <p:spPr>
            <a:xfrm>
              <a:off x="7200709" y="4320133"/>
              <a:ext cx="111351" cy="10584"/>
            </a:xfrm>
            <a:custGeom>
              <a:avLst/>
              <a:gdLst/>
              <a:ahLst/>
              <a:cxnLst/>
              <a:rect l="l" t="t" r="r" b="b"/>
              <a:pathLst>
                <a:path w="4261" h="405" extrusionOk="0">
                  <a:moveTo>
                    <a:pt x="270" y="1"/>
                  </a:moveTo>
                  <a:cubicBezTo>
                    <a:pt x="0" y="1"/>
                    <a:pt x="0" y="404"/>
                    <a:pt x="270" y="404"/>
                  </a:cubicBezTo>
                  <a:lnTo>
                    <a:pt x="3991" y="404"/>
                  </a:lnTo>
                  <a:cubicBezTo>
                    <a:pt x="4260" y="404"/>
                    <a:pt x="4260" y="1"/>
                    <a:pt x="39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7" name="Google Shape;3007;p45"/>
            <p:cNvSpPr/>
            <p:nvPr/>
          </p:nvSpPr>
          <p:spPr>
            <a:xfrm>
              <a:off x="7200709" y="4342006"/>
              <a:ext cx="111351" cy="10584"/>
            </a:xfrm>
            <a:custGeom>
              <a:avLst/>
              <a:gdLst/>
              <a:ahLst/>
              <a:cxnLst/>
              <a:rect l="l" t="t" r="r" b="b"/>
              <a:pathLst>
                <a:path w="4261" h="405" extrusionOk="0">
                  <a:moveTo>
                    <a:pt x="4000" y="0"/>
                  </a:moveTo>
                  <a:cubicBezTo>
                    <a:pt x="3997" y="0"/>
                    <a:pt x="3994" y="0"/>
                    <a:pt x="3991" y="0"/>
                  </a:cubicBezTo>
                  <a:lnTo>
                    <a:pt x="270" y="0"/>
                  </a:lnTo>
                  <a:cubicBezTo>
                    <a:pt x="0" y="0"/>
                    <a:pt x="0" y="404"/>
                    <a:pt x="270" y="404"/>
                  </a:cubicBezTo>
                  <a:lnTo>
                    <a:pt x="3991" y="404"/>
                  </a:lnTo>
                  <a:cubicBezTo>
                    <a:pt x="4257" y="395"/>
                    <a:pt x="4260" y="0"/>
                    <a:pt x="40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8" name="Google Shape;3008;p45"/>
            <p:cNvSpPr/>
            <p:nvPr/>
          </p:nvSpPr>
          <p:spPr>
            <a:xfrm>
              <a:off x="7200709" y="4363853"/>
              <a:ext cx="88720" cy="10584"/>
            </a:xfrm>
            <a:custGeom>
              <a:avLst/>
              <a:gdLst/>
              <a:ahLst/>
              <a:cxnLst/>
              <a:rect l="l" t="t" r="r" b="b"/>
              <a:pathLst>
                <a:path w="3395" h="405" extrusionOk="0">
                  <a:moveTo>
                    <a:pt x="270" y="1"/>
                  </a:moveTo>
                  <a:cubicBezTo>
                    <a:pt x="0" y="1"/>
                    <a:pt x="0" y="405"/>
                    <a:pt x="270" y="405"/>
                  </a:cubicBezTo>
                  <a:lnTo>
                    <a:pt x="3126" y="405"/>
                  </a:lnTo>
                  <a:cubicBezTo>
                    <a:pt x="3395" y="405"/>
                    <a:pt x="3395" y="1"/>
                    <a:pt x="312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9" name="Google Shape;3009;p45"/>
            <p:cNvSpPr/>
            <p:nvPr/>
          </p:nvSpPr>
          <p:spPr>
            <a:xfrm>
              <a:off x="7231101" y="4407076"/>
              <a:ext cx="80958" cy="10584"/>
            </a:xfrm>
            <a:custGeom>
              <a:avLst/>
              <a:gdLst/>
              <a:ahLst/>
              <a:cxnLst/>
              <a:rect l="l" t="t" r="r" b="b"/>
              <a:pathLst>
                <a:path w="3098" h="405" extrusionOk="0">
                  <a:moveTo>
                    <a:pt x="270" y="1"/>
                  </a:moveTo>
                  <a:cubicBezTo>
                    <a:pt x="1" y="1"/>
                    <a:pt x="1" y="405"/>
                    <a:pt x="270" y="405"/>
                  </a:cubicBezTo>
                  <a:lnTo>
                    <a:pt x="2828" y="405"/>
                  </a:lnTo>
                  <a:cubicBezTo>
                    <a:pt x="3097" y="405"/>
                    <a:pt x="3097" y="1"/>
                    <a:pt x="282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0" name="Google Shape;3010;p45"/>
            <p:cNvSpPr/>
            <p:nvPr/>
          </p:nvSpPr>
          <p:spPr>
            <a:xfrm>
              <a:off x="7200709" y="4428687"/>
              <a:ext cx="111351" cy="10584"/>
            </a:xfrm>
            <a:custGeom>
              <a:avLst/>
              <a:gdLst/>
              <a:ahLst/>
              <a:cxnLst/>
              <a:rect l="l" t="t" r="r" b="b"/>
              <a:pathLst>
                <a:path w="4261" h="405" extrusionOk="0">
                  <a:moveTo>
                    <a:pt x="270" y="1"/>
                  </a:moveTo>
                  <a:cubicBezTo>
                    <a:pt x="0" y="1"/>
                    <a:pt x="0" y="405"/>
                    <a:pt x="270" y="405"/>
                  </a:cubicBezTo>
                  <a:lnTo>
                    <a:pt x="3991" y="405"/>
                  </a:lnTo>
                  <a:cubicBezTo>
                    <a:pt x="4260" y="405"/>
                    <a:pt x="4260" y="1"/>
                    <a:pt x="39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1" name="Google Shape;3011;p45"/>
            <p:cNvSpPr/>
            <p:nvPr/>
          </p:nvSpPr>
          <p:spPr>
            <a:xfrm>
              <a:off x="7200709" y="4450560"/>
              <a:ext cx="55296" cy="10584"/>
            </a:xfrm>
            <a:custGeom>
              <a:avLst/>
              <a:gdLst/>
              <a:ahLst/>
              <a:cxnLst/>
              <a:rect l="l" t="t" r="r" b="b"/>
              <a:pathLst>
                <a:path w="2116" h="405" extrusionOk="0">
                  <a:moveTo>
                    <a:pt x="270" y="0"/>
                  </a:moveTo>
                  <a:cubicBezTo>
                    <a:pt x="0" y="0"/>
                    <a:pt x="0" y="404"/>
                    <a:pt x="270" y="404"/>
                  </a:cubicBezTo>
                  <a:lnTo>
                    <a:pt x="1847" y="404"/>
                  </a:lnTo>
                  <a:cubicBezTo>
                    <a:pt x="2116" y="404"/>
                    <a:pt x="2116" y="0"/>
                    <a:pt x="18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2" name="Google Shape;3012;p45"/>
            <p:cNvSpPr/>
            <p:nvPr/>
          </p:nvSpPr>
          <p:spPr>
            <a:xfrm>
              <a:off x="7388157" y="4370909"/>
              <a:ext cx="81194" cy="10558"/>
            </a:xfrm>
            <a:custGeom>
              <a:avLst/>
              <a:gdLst/>
              <a:ahLst/>
              <a:cxnLst/>
              <a:rect l="l" t="t" r="r" b="b"/>
              <a:pathLst>
                <a:path w="3107" h="404" extrusionOk="0">
                  <a:moveTo>
                    <a:pt x="270" y="0"/>
                  </a:moveTo>
                  <a:cubicBezTo>
                    <a:pt x="1" y="0"/>
                    <a:pt x="1" y="404"/>
                    <a:pt x="270" y="404"/>
                  </a:cubicBezTo>
                  <a:lnTo>
                    <a:pt x="2838" y="404"/>
                  </a:lnTo>
                  <a:cubicBezTo>
                    <a:pt x="3107" y="404"/>
                    <a:pt x="3107" y="0"/>
                    <a:pt x="28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3" name="Google Shape;3013;p45"/>
            <p:cNvSpPr/>
            <p:nvPr/>
          </p:nvSpPr>
          <p:spPr>
            <a:xfrm>
              <a:off x="7357765" y="4392755"/>
              <a:ext cx="111586" cy="10584"/>
            </a:xfrm>
            <a:custGeom>
              <a:avLst/>
              <a:gdLst/>
              <a:ahLst/>
              <a:cxnLst/>
              <a:rect l="l" t="t" r="r" b="b"/>
              <a:pathLst>
                <a:path w="4270" h="405" extrusionOk="0">
                  <a:moveTo>
                    <a:pt x="270" y="1"/>
                  </a:moveTo>
                  <a:cubicBezTo>
                    <a:pt x="0" y="1"/>
                    <a:pt x="0" y="405"/>
                    <a:pt x="270" y="405"/>
                  </a:cubicBezTo>
                  <a:lnTo>
                    <a:pt x="4001" y="405"/>
                  </a:lnTo>
                  <a:cubicBezTo>
                    <a:pt x="4270" y="405"/>
                    <a:pt x="4270" y="1"/>
                    <a:pt x="40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4" name="Google Shape;3014;p45"/>
            <p:cNvSpPr/>
            <p:nvPr/>
          </p:nvSpPr>
          <p:spPr>
            <a:xfrm>
              <a:off x="7358000" y="4414367"/>
              <a:ext cx="55061" cy="10584"/>
            </a:xfrm>
            <a:custGeom>
              <a:avLst/>
              <a:gdLst/>
              <a:ahLst/>
              <a:cxnLst/>
              <a:rect l="l" t="t" r="r" b="b"/>
              <a:pathLst>
                <a:path w="2107" h="405" extrusionOk="0">
                  <a:moveTo>
                    <a:pt x="270" y="1"/>
                  </a:moveTo>
                  <a:cubicBezTo>
                    <a:pt x="1" y="1"/>
                    <a:pt x="1" y="404"/>
                    <a:pt x="270" y="404"/>
                  </a:cubicBezTo>
                  <a:lnTo>
                    <a:pt x="1847" y="404"/>
                  </a:lnTo>
                  <a:cubicBezTo>
                    <a:pt x="2107" y="404"/>
                    <a:pt x="2107" y="1"/>
                    <a:pt x="18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5" name="Google Shape;3015;p45"/>
            <p:cNvSpPr/>
            <p:nvPr/>
          </p:nvSpPr>
          <p:spPr>
            <a:xfrm>
              <a:off x="7367303" y="4303800"/>
              <a:ext cx="97291" cy="36220"/>
            </a:xfrm>
            <a:custGeom>
              <a:avLst/>
              <a:gdLst/>
              <a:ahLst/>
              <a:cxnLst/>
              <a:rect l="l" t="t" r="r" b="b"/>
              <a:pathLst>
                <a:path w="3723" h="1386" extrusionOk="0">
                  <a:moveTo>
                    <a:pt x="107" y="1"/>
                  </a:moveTo>
                  <a:cubicBezTo>
                    <a:pt x="49" y="1"/>
                    <a:pt x="1" y="49"/>
                    <a:pt x="1" y="106"/>
                  </a:cubicBezTo>
                  <a:lnTo>
                    <a:pt x="1" y="1279"/>
                  </a:lnTo>
                  <a:cubicBezTo>
                    <a:pt x="1" y="1337"/>
                    <a:pt x="49" y="1385"/>
                    <a:pt x="107" y="1385"/>
                  </a:cubicBezTo>
                  <a:lnTo>
                    <a:pt x="3616" y="1385"/>
                  </a:lnTo>
                  <a:cubicBezTo>
                    <a:pt x="3674" y="1385"/>
                    <a:pt x="3722" y="1337"/>
                    <a:pt x="3722" y="1279"/>
                  </a:cubicBezTo>
                  <a:lnTo>
                    <a:pt x="3722" y="106"/>
                  </a:lnTo>
                  <a:cubicBezTo>
                    <a:pt x="3722" y="49"/>
                    <a:pt x="3674" y="1"/>
                    <a:pt x="36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16" name="Google Shape;3016;p45"/>
          <p:cNvGrpSpPr/>
          <p:nvPr/>
        </p:nvGrpSpPr>
        <p:grpSpPr>
          <a:xfrm>
            <a:off x="7209715" y="3644095"/>
            <a:ext cx="302823" cy="360498"/>
            <a:chOff x="6800181" y="4232119"/>
            <a:chExt cx="302823" cy="360498"/>
          </a:xfrm>
        </p:grpSpPr>
        <p:sp>
          <p:nvSpPr>
            <p:cNvPr id="3017" name="Google Shape;3017;p45"/>
            <p:cNvSpPr/>
            <p:nvPr/>
          </p:nvSpPr>
          <p:spPr>
            <a:xfrm>
              <a:off x="6939388" y="4572835"/>
              <a:ext cx="22683" cy="19782"/>
            </a:xfrm>
            <a:custGeom>
              <a:avLst/>
              <a:gdLst/>
              <a:ahLst/>
              <a:cxnLst/>
              <a:rect l="l" t="t" r="r" b="b"/>
              <a:pathLst>
                <a:path w="868" h="757" extrusionOk="0">
                  <a:moveTo>
                    <a:pt x="567" y="1"/>
                  </a:moveTo>
                  <a:cubicBezTo>
                    <a:pt x="519" y="1"/>
                    <a:pt x="468" y="20"/>
                    <a:pt x="424" y="64"/>
                  </a:cubicBezTo>
                  <a:lnTo>
                    <a:pt x="87" y="401"/>
                  </a:lnTo>
                  <a:cubicBezTo>
                    <a:pt x="1" y="487"/>
                    <a:pt x="1" y="622"/>
                    <a:pt x="87" y="699"/>
                  </a:cubicBezTo>
                  <a:cubicBezTo>
                    <a:pt x="126" y="737"/>
                    <a:pt x="179" y="756"/>
                    <a:pt x="231" y="756"/>
                  </a:cubicBezTo>
                  <a:cubicBezTo>
                    <a:pt x="284" y="756"/>
                    <a:pt x="337" y="737"/>
                    <a:pt x="376" y="699"/>
                  </a:cubicBezTo>
                  <a:lnTo>
                    <a:pt x="712" y="362"/>
                  </a:lnTo>
                  <a:cubicBezTo>
                    <a:pt x="867" y="207"/>
                    <a:pt x="727" y="1"/>
                    <a:pt x="5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8" name="Google Shape;3018;p45"/>
            <p:cNvSpPr/>
            <p:nvPr/>
          </p:nvSpPr>
          <p:spPr>
            <a:xfrm>
              <a:off x="6800181" y="4487957"/>
              <a:ext cx="199286" cy="89399"/>
            </a:xfrm>
            <a:custGeom>
              <a:avLst/>
              <a:gdLst/>
              <a:ahLst/>
              <a:cxnLst/>
              <a:rect l="l" t="t" r="r" b="b"/>
              <a:pathLst>
                <a:path w="7626" h="3421" extrusionOk="0">
                  <a:moveTo>
                    <a:pt x="5930" y="1"/>
                  </a:moveTo>
                  <a:cubicBezTo>
                    <a:pt x="5533" y="1"/>
                    <a:pt x="5137" y="152"/>
                    <a:pt x="4837" y="456"/>
                  </a:cubicBezTo>
                  <a:lnTo>
                    <a:pt x="2616" y="2677"/>
                  </a:lnTo>
                  <a:cubicBezTo>
                    <a:pt x="2400" y="2894"/>
                    <a:pt x="2113" y="3002"/>
                    <a:pt x="1826" y="3002"/>
                  </a:cubicBezTo>
                  <a:cubicBezTo>
                    <a:pt x="1539" y="3002"/>
                    <a:pt x="1250" y="2894"/>
                    <a:pt x="1029" y="2677"/>
                  </a:cubicBezTo>
                  <a:lnTo>
                    <a:pt x="895" y="2543"/>
                  </a:lnTo>
                  <a:cubicBezTo>
                    <a:pt x="462" y="2101"/>
                    <a:pt x="462" y="1389"/>
                    <a:pt x="895" y="956"/>
                  </a:cubicBezTo>
                  <a:lnTo>
                    <a:pt x="1193" y="658"/>
                  </a:lnTo>
                  <a:cubicBezTo>
                    <a:pt x="1340" y="511"/>
                    <a:pt x="1200" y="302"/>
                    <a:pt x="1040" y="302"/>
                  </a:cubicBezTo>
                  <a:cubicBezTo>
                    <a:pt x="991" y="302"/>
                    <a:pt x="940" y="322"/>
                    <a:pt x="895" y="370"/>
                  </a:cubicBezTo>
                  <a:lnTo>
                    <a:pt x="606" y="658"/>
                  </a:lnTo>
                  <a:cubicBezTo>
                    <a:pt x="0" y="1264"/>
                    <a:pt x="0" y="2235"/>
                    <a:pt x="606" y="2841"/>
                  </a:cubicBezTo>
                  <a:lnTo>
                    <a:pt x="731" y="2966"/>
                  </a:lnTo>
                  <a:cubicBezTo>
                    <a:pt x="1034" y="3269"/>
                    <a:pt x="1428" y="3420"/>
                    <a:pt x="1823" y="3420"/>
                  </a:cubicBezTo>
                  <a:cubicBezTo>
                    <a:pt x="2217" y="3420"/>
                    <a:pt x="2611" y="3269"/>
                    <a:pt x="2914" y="2966"/>
                  </a:cubicBezTo>
                  <a:lnTo>
                    <a:pt x="5135" y="754"/>
                  </a:lnTo>
                  <a:cubicBezTo>
                    <a:pt x="5352" y="533"/>
                    <a:pt x="5638" y="423"/>
                    <a:pt x="5925" y="423"/>
                  </a:cubicBezTo>
                  <a:cubicBezTo>
                    <a:pt x="6212" y="423"/>
                    <a:pt x="6501" y="533"/>
                    <a:pt x="6722" y="754"/>
                  </a:cubicBezTo>
                  <a:cubicBezTo>
                    <a:pt x="7164" y="1187"/>
                    <a:pt x="7164" y="1899"/>
                    <a:pt x="6722" y="2341"/>
                  </a:cubicBezTo>
                  <a:lnTo>
                    <a:pt x="6049" y="3014"/>
                  </a:lnTo>
                  <a:cubicBezTo>
                    <a:pt x="5902" y="3161"/>
                    <a:pt x="6036" y="3370"/>
                    <a:pt x="6197" y="3370"/>
                  </a:cubicBezTo>
                  <a:cubicBezTo>
                    <a:pt x="6247" y="3370"/>
                    <a:pt x="6299" y="3350"/>
                    <a:pt x="6347" y="3303"/>
                  </a:cubicBezTo>
                  <a:lnTo>
                    <a:pt x="7020" y="2639"/>
                  </a:lnTo>
                  <a:cubicBezTo>
                    <a:pt x="7626" y="2033"/>
                    <a:pt x="7626" y="1052"/>
                    <a:pt x="7020" y="447"/>
                  </a:cubicBezTo>
                  <a:cubicBezTo>
                    <a:pt x="6718" y="150"/>
                    <a:pt x="6324" y="1"/>
                    <a:pt x="59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9" name="Google Shape;3019;p45"/>
            <p:cNvSpPr/>
            <p:nvPr/>
          </p:nvSpPr>
          <p:spPr>
            <a:xfrm>
              <a:off x="6811731" y="4461171"/>
              <a:ext cx="55819" cy="55401"/>
            </a:xfrm>
            <a:custGeom>
              <a:avLst/>
              <a:gdLst/>
              <a:ahLst/>
              <a:cxnLst/>
              <a:rect l="l" t="t" r="r" b="b"/>
              <a:pathLst>
                <a:path w="2136" h="2120" extrusionOk="0">
                  <a:moveTo>
                    <a:pt x="1347" y="0"/>
                  </a:moveTo>
                  <a:lnTo>
                    <a:pt x="68" y="1472"/>
                  </a:lnTo>
                  <a:cubicBezTo>
                    <a:pt x="1" y="1539"/>
                    <a:pt x="10" y="1645"/>
                    <a:pt x="78" y="1722"/>
                  </a:cubicBezTo>
                  <a:lnTo>
                    <a:pt x="424" y="2068"/>
                  </a:lnTo>
                  <a:cubicBezTo>
                    <a:pt x="459" y="2103"/>
                    <a:pt x="504" y="2119"/>
                    <a:pt x="550" y="2119"/>
                  </a:cubicBezTo>
                  <a:cubicBezTo>
                    <a:pt x="593" y="2119"/>
                    <a:pt x="637" y="2105"/>
                    <a:pt x="674" y="2077"/>
                  </a:cubicBezTo>
                  <a:lnTo>
                    <a:pt x="2135" y="798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0" name="Google Shape;3020;p45"/>
            <p:cNvSpPr/>
            <p:nvPr/>
          </p:nvSpPr>
          <p:spPr>
            <a:xfrm>
              <a:off x="6818264" y="4471728"/>
              <a:ext cx="49286" cy="44948"/>
            </a:xfrm>
            <a:custGeom>
              <a:avLst/>
              <a:gdLst/>
              <a:ahLst/>
              <a:cxnLst/>
              <a:rect l="l" t="t" r="r" b="b"/>
              <a:pathLst>
                <a:path w="1886" h="1720" extrusionOk="0">
                  <a:moveTo>
                    <a:pt x="1491" y="0"/>
                  </a:moveTo>
                  <a:lnTo>
                    <a:pt x="1" y="1491"/>
                  </a:lnTo>
                  <a:lnTo>
                    <a:pt x="174" y="1664"/>
                  </a:lnTo>
                  <a:cubicBezTo>
                    <a:pt x="210" y="1700"/>
                    <a:pt x="257" y="1719"/>
                    <a:pt x="305" y="1719"/>
                  </a:cubicBezTo>
                  <a:cubicBezTo>
                    <a:pt x="346" y="1719"/>
                    <a:pt x="388" y="1705"/>
                    <a:pt x="424" y="1673"/>
                  </a:cubicBezTo>
                  <a:lnTo>
                    <a:pt x="1885" y="394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1" name="Google Shape;3021;p45"/>
            <p:cNvSpPr/>
            <p:nvPr/>
          </p:nvSpPr>
          <p:spPr>
            <a:xfrm>
              <a:off x="6831331" y="4285769"/>
              <a:ext cx="211882" cy="211072"/>
            </a:xfrm>
            <a:custGeom>
              <a:avLst/>
              <a:gdLst/>
              <a:ahLst/>
              <a:cxnLst/>
              <a:rect l="l" t="t" r="r" b="b"/>
              <a:pathLst>
                <a:path w="8108" h="8077" extrusionOk="0">
                  <a:moveTo>
                    <a:pt x="6126" y="0"/>
                  </a:moveTo>
                  <a:lnTo>
                    <a:pt x="97" y="6991"/>
                  </a:lnTo>
                  <a:cubicBezTo>
                    <a:pt x="1" y="7107"/>
                    <a:pt x="10" y="7270"/>
                    <a:pt x="116" y="7376"/>
                  </a:cubicBezTo>
                  <a:lnTo>
                    <a:pt x="732" y="7991"/>
                  </a:lnTo>
                  <a:cubicBezTo>
                    <a:pt x="788" y="8048"/>
                    <a:pt x="861" y="8077"/>
                    <a:pt x="935" y="8077"/>
                  </a:cubicBezTo>
                  <a:cubicBezTo>
                    <a:pt x="999" y="8077"/>
                    <a:pt x="1063" y="8055"/>
                    <a:pt x="1116" y="8010"/>
                  </a:cubicBezTo>
                  <a:lnTo>
                    <a:pt x="8107" y="1981"/>
                  </a:lnTo>
                  <a:lnTo>
                    <a:pt x="8049" y="1943"/>
                  </a:lnTo>
                  <a:cubicBezTo>
                    <a:pt x="7261" y="1491"/>
                    <a:pt x="6617" y="837"/>
                    <a:pt x="6165" y="58"/>
                  </a:cubicBezTo>
                  <a:lnTo>
                    <a:pt x="612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2" name="Google Shape;3022;p45"/>
            <p:cNvSpPr/>
            <p:nvPr/>
          </p:nvSpPr>
          <p:spPr>
            <a:xfrm>
              <a:off x="6842385" y="4315168"/>
              <a:ext cx="200828" cy="181542"/>
            </a:xfrm>
            <a:custGeom>
              <a:avLst/>
              <a:gdLst/>
              <a:ahLst/>
              <a:cxnLst/>
              <a:rect l="l" t="t" r="r" b="b"/>
              <a:pathLst>
                <a:path w="7685" h="6947" extrusionOk="0">
                  <a:moveTo>
                    <a:pt x="6559" y="0"/>
                  </a:moveTo>
                  <a:lnTo>
                    <a:pt x="1" y="6559"/>
                  </a:lnTo>
                  <a:lnTo>
                    <a:pt x="309" y="6866"/>
                  </a:lnTo>
                  <a:cubicBezTo>
                    <a:pt x="363" y="6920"/>
                    <a:pt x="432" y="6947"/>
                    <a:pt x="502" y="6947"/>
                  </a:cubicBezTo>
                  <a:cubicBezTo>
                    <a:pt x="569" y="6947"/>
                    <a:pt x="637" y="6923"/>
                    <a:pt x="693" y="6876"/>
                  </a:cubicBezTo>
                  <a:lnTo>
                    <a:pt x="7684" y="847"/>
                  </a:lnTo>
                  <a:lnTo>
                    <a:pt x="7626" y="818"/>
                  </a:lnTo>
                  <a:cubicBezTo>
                    <a:pt x="7232" y="587"/>
                    <a:pt x="6876" y="318"/>
                    <a:pt x="6559" y="0"/>
                  </a:cubicBez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Google Shape;3023;p45"/>
            <p:cNvSpPr/>
            <p:nvPr/>
          </p:nvSpPr>
          <p:spPr>
            <a:xfrm>
              <a:off x="6937376" y="4232119"/>
              <a:ext cx="165628" cy="138555"/>
            </a:xfrm>
            <a:custGeom>
              <a:avLst/>
              <a:gdLst/>
              <a:ahLst/>
              <a:cxnLst/>
              <a:rect l="l" t="t" r="r" b="b"/>
              <a:pathLst>
                <a:path w="6338" h="5302" extrusionOk="0">
                  <a:moveTo>
                    <a:pt x="3678" y="0"/>
                  </a:moveTo>
                  <a:cubicBezTo>
                    <a:pt x="3059" y="0"/>
                    <a:pt x="2438" y="236"/>
                    <a:pt x="1962" y="707"/>
                  </a:cubicBezTo>
                  <a:cubicBezTo>
                    <a:pt x="1" y="2669"/>
                    <a:pt x="953" y="3448"/>
                    <a:pt x="1799" y="4294"/>
                  </a:cubicBezTo>
                  <a:cubicBezTo>
                    <a:pt x="2297" y="4791"/>
                    <a:pt x="2749" y="5301"/>
                    <a:pt x="3398" y="5301"/>
                  </a:cubicBezTo>
                  <a:cubicBezTo>
                    <a:pt x="3903" y="5301"/>
                    <a:pt x="4527" y="4993"/>
                    <a:pt x="5386" y="4130"/>
                  </a:cubicBezTo>
                  <a:cubicBezTo>
                    <a:pt x="6338" y="3188"/>
                    <a:pt x="6338" y="1649"/>
                    <a:pt x="5386" y="707"/>
                  </a:cubicBezTo>
                  <a:cubicBezTo>
                    <a:pt x="4915" y="236"/>
                    <a:pt x="4297" y="0"/>
                    <a:pt x="36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Google Shape;3024;p45"/>
            <p:cNvSpPr/>
            <p:nvPr/>
          </p:nvSpPr>
          <p:spPr>
            <a:xfrm>
              <a:off x="6971296" y="4239280"/>
              <a:ext cx="131708" cy="131394"/>
            </a:xfrm>
            <a:custGeom>
              <a:avLst/>
              <a:gdLst/>
              <a:ahLst/>
              <a:cxnLst/>
              <a:rect l="l" t="t" r="r" b="b"/>
              <a:pathLst>
                <a:path w="5040" h="5028" extrusionOk="0">
                  <a:moveTo>
                    <a:pt x="3501" y="0"/>
                  </a:moveTo>
                  <a:lnTo>
                    <a:pt x="3501" y="0"/>
                  </a:lnTo>
                  <a:cubicBezTo>
                    <a:pt x="3982" y="933"/>
                    <a:pt x="3809" y="2077"/>
                    <a:pt x="3059" y="2827"/>
                  </a:cubicBezTo>
                  <a:cubicBezTo>
                    <a:pt x="2202" y="3689"/>
                    <a:pt x="1575" y="3999"/>
                    <a:pt x="1068" y="3999"/>
                  </a:cubicBezTo>
                  <a:cubicBezTo>
                    <a:pt x="652" y="3999"/>
                    <a:pt x="317" y="3792"/>
                    <a:pt x="1" y="3510"/>
                  </a:cubicBezTo>
                  <a:lnTo>
                    <a:pt x="1" y="3510"/>
                  </a:lnTo>
                  <a:cubicBezTo>
                    <a:pt x="155" y="3683"/>
                    <a:pt x="328" y="3856"/>
                    <a:pt x="501" y="4020"/>
                  </a:cubicBezTo>
                  <a:cubicBezTo>
                    <a:pt x="999" y="4517"/>
                    <a:pt x="1451" y="5027"/>
                    <a:pt x="2100" y="5027"/>
                  </a:cubicBezTo>
                  <a:cubicBezTo>
                    <a:pt x="2605" y="5027"/>
                    <a:pt x="3229" y="4719"/>
                    <a:pt x="4088" y="3856"/>
                  </a:cubicBezTo>
                  <a:cubicBezTo>
                    <a:pt x="5040" y="2914"/>
                    <a:pt x="5040" y="1375"/>
                    <a:pt x="4088" y="433"/>
                  </a:cubicBezTo>
                  <a:cubicBezTo>
                    <a:pt x="3915" y="260"/>
                    <a:pt x="3713" y="116"/>
                    <a:pt x="3501" y="0"/>
                  </a:cubicBez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Google Shape;3025;p45"/>
            <p:cNvSpPr/>
            <p:nvPr/>
          </p:nvSpPr>
          <p:spPr>
            <a:xfrm>
              <a:off x="6942158" y="4358130"/>
              <a:ext cx="28667" cy="28432"/>
            </a:xfrm>
            <a:custGeom>
              <a:avLst/>
              <a:gdLst/>
              <a:ahLst/>
              <a:cxnLst/>
              <a:rect l="l" t="t" r="r" b="b"/>
              <a:pathLst>
                <a:path w="1097" h="1088" extrusionOk="0">
                  <a:moveTo>
                    <a:pt x="549" y="1"/>
                  </a:moveTo>
                  <a:cubicBezTo>
                    <a:pt x="250" y="1"/>
                    <a:pt x="0" y="241"/>
                    <a:pt x="0" y="539"/>
                  </a:cubicBezTo>
                  <a:cubicBezTo>
                    <a:pt x="0" y="847"/>
                    <a:pt x="250" y="1087"/>
                    <a:pt x="549" y="1087"/>
                  </a:cubicBezTo>
                  <a:cubicBezTo>
                    <a:pt x="847" y="1087"/>
                    <a:pt x="1097" y="847"/>
                    <a:pt x="1097" y="539"/>
                  </a:cubicBezTo>
                  <a:cubicBezTo>
                    <a:pt x="1097" y="241"/>
                    <a:pt x="847" y="1"/>
                    <a:pt x="5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45"/>
            <p:cNvSpPr/>
            <p:nvPr/>
          </p:nvSpPr>
          <p:spPr>
            <a:xfrm>
              <a:off x="6944929" y="4558384"/>
              <a:ext cx="29922" cy="28929"/>
            </a:xfrm>
            <a:custGeom>
              <a:avLst/>
              <a:gdLst/>
              <a:ahLst/>
              <a:cxnLst/>
              <a:rect l="l" t="t" r="r" b="b"/>
              <a:pathLst>
                <a:path w="1145" h="1107" extrusionOk="0">
                  <a:moveTo>
                    <a:pt x="581" y="0"/>
                  </a:moveTo>
                  <a:cubicBezTo>
                    <a:pt x="525" y="0"/>
                    <a:pt x="469" y="27"/>
                    <a:pt x="433" y="79"/>
                  </a:cubicBezTo>
                  <a:lnTo>
                    <a:pt x="58" y="579"/>
                  </a:lnTo>
                  <a:cubicBezTo>
                    <a:pt x="0" y="656"/>
                    <a:pt x="10" y="752"/>
                    <a:pt x="68" y="819"/>
                  </a:cubicBezTo>
                  <a:lnTo>
                    <a:pt x="298" y="1050"/>
                  </a:lnTo>
                  <a:cubicBezTo>
                    <a:pt x="336" y="1087"/>
                    <a:pt x="385" y="1107"/>
                    <a:pt x="435" y="1107"/>
                  </a:cubicBezTo>
                  <a:cubicBezTo>
                    <a:pt x="475" y="1107"/>
                    <a:pt x="514" y="1095"/>
                    <a:pt x="548" y="1069"/>
                  </a:cubicBezTo>
                  <a:lnTo>
                    <a:pt x="1048" y="694"/>
                  </a:lnTo>
                  <a:cubicBezTo>
                    <a:pt x="1135" y="617"/>
                    <a:pt x="1145" y="482"/>
                    <a:pt x="1068" y="406"/>
                  </a:cubicBezTo>
                  <a:lnTo>
                    <a:pt x="712" y="59"/>
                  </a:lnTo>
                  <a:cubicBezTo>
                    <a:pt x="676" y="20"/>
                    <a:pt x="629" y="0"/>
                    <a:pt x="58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27" name="Google Shape;3027;p45"/>
          <p:cNvGrpSpPr/>
          <p:nvPr/>
        </p:nvGrpSpPr>
        <p:grpSpPr>
          <a:xfrm>
            <a:off x="5777618" y="3643912"/>
            <a:ext cx="352083" cy="360864"/>
            <a:chOff x="5922405" y="4231949"/>
            <a:chExt cx="352083" cy="360864"/>
          </a:xfrm>
        </p:grpSpPr>
        <p:sp>
          <p:nvSpPr>
            <p:cNvPr id="3028" name="Google Shape;3028;p45"/>
            <p:cNvSpPr/>
            <p:nvPr/>
          </p:nvSpPr>
          <p:spPr>
            <a:xfrm>
              <a:off x="5922405" y="4231949"/>
              <a:ext cx="351848" cy="351587"/>
            </a:xfrm>
            <a:custGeom>
              <a:avLst/>
              <a:gdLst/>
              <a:ahLst/>
              <a:cxnLst/>
              <a:rect l="l" t="t" r="r" b="b"/>
              <a:pathLst>
                <a:path w="13464" h="13454" extrusionOk="0">
                  <a:moveTo>
                    <a:pt x="5222" y="0"/>
                  </a:moveTo>
                  <a:cubicBezTo>
                    <a:pt x="2337" y="0"/>
                    <a:pt x="1" y="2347"/>
                    <a:pt x="1" y="5231"/>
                  </a:cubicBezTo>
                  <a:lnTo>
                    <a:pt x="1" y="13232"/>
                  </a:lnTo>
                  <a:cubicBezTo>
                    <a:pt x="1" y="13357"/>
                    <a:pt x="97" y="13453"/>
                    <a:pt x="222" y="13453"/>
                  </a:cubicBezTo>
                  <a:lnTo>
                    <a:pt x="13242" y="13453"/>
                  </a:lnTo>
                  <a:cubicBezTo>
                    <a:pt x="13367" y="13453"/>
                    <a:pt x="13463" y="13357"/>
                    <a:pt x="13463" y="13232"/>
                  </a:cubicBezTo>
                  <a:lnTo>
                    <a:pt x="13463" y="9155"/>
                  </a:lnTo>
                  <a:cubicBezTo>
                    <a:pt x="13463" y="8385"/>
                    <a:pt x="12838" y="7770"/>
                    <a:pt x="12078" y="7770"/>
                  </a:cubicBezTo>
                  <a:lnTo>
                    <a:pt x="11838" y="7770"/>
                  </a:lnTo>
                  <a:cubicBezTo>
                    <a:pt x="11069" y="7760"/>
                    <a:pt x="10453" y="7145"/>
                    <a:pt x="10453" y="6376"/>
                  </a:cubicBezTo>
                  <a:lnTo>
                    <a:pt x="10453" y="5231"/>
                  </a:lnTo>
                  <a:cubicBezTo>
                    <a:pt x="10453" y="2347"/>
                    <a:pt x="8107" y="0"/>
                    <a:pt x="52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45"/>
            <p:cNvSpPr/>
            <p:nvPr/>
          </p:nvSpPr>
          <p:spPr>
            <a:xfrm>
              <a:off x="6039766" y="4231949"/>
              <a:ext cx="234722" cy="351587"/>
            </a:xfrm>
            <a:custGeom>
              <a:avLst/>
              <a:gdLst/>
              <a:ahLst/>
              <a:cxnLst/>
              <a:rect l="l" t="t" r="r" b="b"/>
              <a:pathLst>
                <a:path w="8982" h="13454" extrusionOk="0">
                  <a:moveTo>
                    <a:pt x="731" y="0"/>
                  </a:moveTo>
                  <a:cubicBezTo>
                    <a:pt x="491" y="0"/>
                    <a:pt x="241" y="20"/>
                    <a:pt x="0" y="58"/>
                  </a:cubicBezTo>
                  <a:cubicBezTo>
                    <a:pt x="2577" y="414"/>
                    <a:pt x="4501" y="2625"/>
                    <a:pt x="4501" y="5222"/>
                  </a:cubicBezTo>
                  <a:lnTo>
                    <a:pt x="4501" y="7732"/>
                  </a:lnTo>
                  <a:cubicBezTo>
                    <a:pt x="4501" y="8357"/>
                    <a:pt x="5010" y="8876"/>
                    <a:pt x="5645" y="8876"/>
                  </a:cubicBezTo>
                  <a:lnTo>
                    <a:pt x="6385" y="8876"/>
                  </a:lnTo>
                  <a:cubicBezTo>
                    <a:pt x="7010" y="8876"/>
                    <a:pt x="7530" y="9386"/>
                    <a:pt x="7530" y="10020"/>
                  </a:cubicBezTo>
                  <a:lnTo>
                    <a:pt x="7530" y="13222"/>
                  </a:lnTo>
                  <a:cubicBezTo>
                    <a:pt x="7530" y="13347"/>
                    <a:pt x="7424" y="13453"/>
                    <a:pt x="7299" y="13453"/>
                  </a:cubicBezTo>
                  <a:lnTo>
                    <a:pt x="8751" y="13453"/>
                  </a:lnTo>
                  <a:cubicBezTo>
                    <a:pt x="8876" y="13453"/>
                    <a:pt x="8982" y="13347"/>
                    <a:pt x="8982" y="13222"/>
                  </a:cubicBezTo>
                  <a:lnTo>
                    <a:pt x="8982" y="9155"/>
                  </a:lnTo>
                  <a:cubicBezTo>
                    <a:pt x="8982" y="8391"/>
                    <a:pt x="8366" y="7770"/>
                    <a:pt x="7605" y="7770"/>
                  </a:cubicBezTo>
                  <a:cubicBezTo>
                    <a:pt x="7599" y="7770"/>
                    <a:pt x="7593" y="7770"/>
                    <a:pt x="7587" y="7770"/>
                  </a:cubicBezTo>
                  <a:lnTo>
                    <a:pt x="7347" y="7770"/>
                  </a:lnTo>
                  <a:cubicBezTo>
                    <a:pt x="6578" y="7770"/>
                    <a:pt x="5953" y="7145"/>
                    <a:pt x="5953" y="6376"/>
                  </a:cubicBezTo>
                  <a:lnTo>
                    <a:pt x="5953" y="5231"/>
                  </a:lnTo>
                  <a:cubicBezTo>
                    <a:pt x="5953" y="2347"/>
                    <a:pt x="3616" y="10"/>
                    <a:pt x="731" y="0"/>
                  </a:cubicBez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45"/>
            <p:cNvSpPr/>
            <p:nvPr/>
          </p:nvSpPr>
          <p:spPr>
            <a:xfrm>
              <a:off x="5922405" y="4516898"/>
              <a:ext cx="352083" cy="66873"/>
            </a:xfrm>
            <a:custGeom>
              <a:avLst/>
              <a:gdLst/>
              <a:ahLst/>
              <a:cxnLst/>
              <a:rect l="l" t="t" r="r" b="b"/>
              <a:pathLst>
                <a:path w="13473" h="2559" extrusionOk="0">
                  <a:moveTo>
                    <a:pt x="1" y="1"/>
                  </a:moveTo>
                  <a:lnTo>
                    <a:pt x="1" y="2318"/>
                  </a:lnTo>
                  <a:cubicBezTo>
                    <a:pt x="1" y="2443"/>
                    <a:pt x="106" y="2549"/>
                    <a:pt x="231" y="2559"/>
                  </a:cubicBezTo>
                  <a:lnTo>
                    <a:pt x="13232" y="2559"/>
                  </a:lnTo>
                  <a:cubicBezTo>
                    <a:pt x="13367" y="2549"/>
                    <a:pt x="13463" y="2443"/>
                    <a:pt x="13473" y="2318"/>
                  </a:cubicBezTo>
                  <a:lnTo>
                    <a:pt x="13473" y="1"/>
                  </a:lnTo>
                  <a:close/>
                </a:path>
              </a:pathLst>
            </a:custGeom>
            <a:solidFill>
              <a:srgbClr val="203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45"/>
            <p:cNvSpPr/>
            <p:nvPr/>
          </p:nvSpPr>
          <p:spPr>
            <a:xfrm>
              <a:off x="5922405" y="4516898"/>
              <a:ext cx="34469" cy="75915"/>
            </a:xfrm>
            <a:custGeom>
              <a:avLst/>
              <a:gdLst/>
              <a:ahLst/>
              <a:cxnLst/>
              <a:rect l="l" t="t" r="r" b="b"/>
              <a:pathLst>
                <a:path w="1319" h="2905" extrusionOk="0">
                  <a:moveTo>
                    <a:pt x="1" y="1"/>
                  </a:moveTo>
                  <a:lnTo>
                    <a:pt x="1" y="2665"/>
                  </a:lnTo>
                  <a:cubicBezTo>
                    <a:pt x="1" y="2790"/>
                    <a:pt x="106" y="2895"/>
                    <a:pt x="231" y="2905"/>
                  </a:cubicBezTo>
                  <a:lnTo>
                    <a:pt x="1318" y="2905"/>
                  </a:lnTo>
                  <a:lnTo>
                    <a:pt x="13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45"/>
            <p:cNvSpPr/>
            <p:nvPr/>
          </p:nvSpPr>
          <p:spPr>
            <a:xfrm>
              <a:off x="5939757" y="4516898"/>
              <a:ext cx="17117" cy="75680"/>
            </a:xfrm>
            <a:custGeom>
              <a:avLst/>
              <a:gdLst/>
              <a:ahLst/>
              <a:cxnLst/>
              <a:rect l="l" t="t" r="r" b="b"/>
              <a:pathLst>
                <a:path w="655" h="2896" extrusionOk="0">
                  <a:moveTo>
                    <a:pt x="0" y="1"/>
                  </a:moveTo>
                  <a:lnTo>
                    <a:pt x="0" y="2895"/>
                  </a:lnTo>
                  <a:lnTo>
                    <a:pt x="654" y="2895"/>
                  </a:lnTo>
                  <a:lnTo>
                    <a:pt x="654" y="1"/>
                  </a:ln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45"/>
            <p:cNvSpPr/>
            <p:nvPr/>
          </p:nvSpPr>
          <p:spPr>
            <a:xfrm>
              <a:off x="6239785" y="4516898"/>
              <a:ext cx="34469" cy="75680"/>
            </a:xfrm>
            <a:custGeom>
              <a:avLst/>
              <a:gdLst/>
              <a:ahLst/>
              <a:cxnLst/>
              <a:rect l="l" t="t" r="r" b="b"/>
              <a:pathLst>
                <a:path w="1319" h="2896" extrusionOk="0">
                  <a:moveTo>
                    <a:pt x="1" y="1"/>
                  </a:moveTo>
                  <a:lnTo>
                    <a:pt x="1" y="2895"/>
                  </a:lnTo>
                  <a:lnTo>
                    <a:pt x="1087" y="2895"/>
                  </a:lnTo>
                  <a:cubicBezTo>
                    <a:pt x="1212" y="2895"/>
                    <a:pt x="1318" y="2790"/>
                    <a:pt x="1318" y="2665"/>
                  </a:cubicBezTo>
                  <a:lnTo>
                    <a:pt x="13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45"/>
            <p:cNvSpPr/>
            <p:nvPr/>
          </p:nvSpPr>
          <p:spPr>
            <a:xfrm>
              <a:off x="6251100" y="4516898"/>
              <a:ext cx="23389" cy="75915"/>
            </a:xfrm>
            <a:custGeom>
              <a:avLst/>
              <a:gdLst/>
              <a:ahLst/>
              <a:cxnLst/>
              <a:rect l="l" t="t" r="r" b="b"/>
              <a:pathLst>
                <a:path w="895" h="2905" extrusionOk="0">
                  <a:moveTo>
                    <a:pt x="231" y="1"/>
                  </a:moveTo>
                  <a:lnTo>
                    <a:pt x="231" y="2665"/>
                  </a:lnTo>
                  <a:cubicBezTo>
                    <a:pt x="231" y="2790"/>
                    <a:pt x="125" y="2895"/>
                    <a:pt x="0" y="2905"/>
                  </a:cubicBezTo>
                  <a:lnTo>
                    <a:pt x="654" y="2905"/>
                  </a:lnTo>
                  <a:cubicBezTo>
                    <a:pt x="779" y="2895"/>
                    <a:pt x="885" y="2790"/>
                    <a:pt x="895" y="2665"/>
                  </a:cubicBezTo>
                  <a:lnTo>
                    <a:pt x="895" y="1"/>
                  </a:ln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45"/>
            <p:cNvSpPr/>
            <p:nvPr/>
          </p:nvSpPr>
          <p:spPr>
            <a:xfrm>
              <a:off x="5956848" y="4509633"/>
              <a:ext cx="28406" cy="73903"/>
            </a:xfrm>
            <a:custGeom>
              <a:avLst/>
              <a:gdLst/>
              <a:ahLst/>
              <a:cxnLst/>
              <a:rect l="l" t="t" r="r" b="b"/>
              <a:pathLst>
                <a:path w="1087" h="2828" extrusionOk="0">
                  <a:moveTo>
                    <a:pt x="0" y="0"/>
                  </a:moveTo>
                  <a:lnTo>
                    <a:pt x="0" y="2827"/>
                  </a:lnTo>
                  <a:lnTo>
                    <a:pt x="1087" y="2827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45"/>
            <p:cNvSpPr/>
            <p:nvPr/>
          </p:nvSpPr>
          <p:spPr>
            <a:xfrm>
              <a:off x="5985228" y="4509633"/>
              <a:ext cx="28171" cy="73903"/>
            </a:xfrm>
            <a:custGeom>
              <a:avLst/>
              <a:gdLst/>
              <a:ahLst/>
              <a:cxnLst/>
              <a:rect l="l" t="t" r="r" b="b"/>
              <a:pathLst>
                <a:path w="1078" h="2828" extrusionOk="0">
                  <a:moveTo>
                    <a:pt x="1" y="0"/>
                  </a:moveTo>
                  <a:lnTo>
                    <a:pt x="1" y="2827"/>
                  </a:lnTo>
                  <a:lnTo>
                    <a:pt x="1078" y="2827"/>
                  </a:lnTo>
                  <a:lnTo>
                    <a:pt x="1078" y="0"/>
                  </a:lnTo>
                  <a:close/>
                </a:path>
              </a:pathLst>
            </a:custGeom>
            <a:solidFill>
              <a:srgbClr val="E8ED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45"/>
            <p:cNvSpPr/>
            <p:nvPr/>
          </p:nvSpPr>
          <p:spPr>
            <a:xfrm>
              <a:off x="6013373" y="4509633"/>
              <a:ext cx="28432" cy="73903"/>
            </a:xfrm>
            <a:custGeom>
              <a:avLst/>
              <a:gdLst/>
              <a:ahLst/>
              <a:cxnLst/>
              <a:rect l="l" t="t" r="r" b="b"/>
              <a:pathLst>
                <a:path w="1088" h="2828" extrusionOk="0">
                  <a:moveTo>
                    <a:pt x="1" y="0"/>
                  </a:moveTo>
                  <a:lnTo>
                    <a:pt x="1" y="2827"/>
                  </a:lnTo>
                  <a:lnTo>
                    <a:pt x="1087" y="2827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45"/>
            <p:cNvSpPr/>
            <p:nvPr/>
          </p:nvSpPr>
          <p:spPr>
            <a:xfrm>
              <a:off x="6041779" y="4509633"/>
              <a:ext cx="28406" cy="73903"/>
            </a:xfrm>
            <a:custGeom>
              <a:avLst/>
              <a:gdLst/>
              <a:ahLst/>
              <a:cxnLst/>
              <a:rect l="l" t="t" r="r" b="b"/>
              <a:pathLst>
                <a:path w="1087" h="2828" extrusionOk="0">
                  <a:moveTo>
                    <a:pt x="0" y="0"/>
                  </a:moveTo>
                  <a:lnTo>
                    <a:pt x="0" y="2827"/>
                  </a:lnTo>
                  <a:lnTo>
                    <a:pt x="1087" y="2827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rgbClr val="E8ED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Google Shape;3039;p45"/>
            <p:cNvSpPr/>
            <p:nvPr/>
          </p:nvSpPr>
          <p:spPr>
            <a:xfrm>
              <a:off x="6070158" y="4509633"/>
              <a:ext cx="28171" cy="73903"/>
            </a:xfrm>
            <a:custGeom>
              <a:avLst/>
              <a:gdLst/>
              <a:ahLst/>
              <a:cxnLst/>
              <a:rect l="l" t="t" r="r" b="b"/>
              <a:pathLst>
                <a:path w="1078" h="2828" extrusionOk="0">
                  <a:moveTo>
                    <a:pt x="1" y="0"/>
                  </a:moveTo>
                  <a:lnTo>
                    <a:pt x="1" y="2827"/>
                  </a:lnTo>
                  <a:lnTo>
                    <a:pt x="1078" y="2827"/>
                  </a:lnTo>
                  <a:lnTo>
                    <a:pt x="107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Google Shape;3040;p45"/>
            <p:cNvSpPr/>
            <p:nvPr/>
          </p:nvSpPr>
          <p:spPr>
            <a:xfrm>
              <a:off x="6098303" y="4509633"/>
              <a:ext cx="28432" cy="73903"/>
            </a:xfrm>
            <a:custGeom>
              <a:avLst/>
              <a:gdLst/>
              <a:ahLst/>
              <a:cxnLst/>
              <a:rect l="l" t="t" r="r" b="b"/>
              <a:pathLst>
                <a:path w="1088" h="2828" extrusionOk="0">
                  <a:moveTo>
                    <a:pt x="1" y="0"/>
                  </a:moveTo>
                  <a:lnTo>
                    <a:pt x="1" y="2827"/>
                  </a:lnTo>
                  <a:lnTo>
                    <a:pt x="1087" y="2827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rgbClr val="E8ED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45"/>
            <p:cNvSpPr/>
            <p:nvPr/>
          </p:nvSpPr>
          <p:spPr>
            <a:xfrm>
              <a:off x="6126709" y="4509633"/>
              <a:ext cx="28171" cy="73903"/>
            </a:xfrm>
            <a:custGeom>
              <a:avLst/>
              <a:gdLst/>
              <a:ahLst/>
              <a:cxnLst/>
              <a:rect l="l" t="t" r="r" b="b"/>
              <a:pathLst>
                <a:path w="1078" h="2828" extrusionOk="0">
                  <a:moveTo>
                    <a:pt x="0" y="0"/>
                  </a:moveTo>
                  <a:lnTo>
                    <a:pt x="0" y="2827"/>
                  </a:lnTo>
                  <a:lnTo>
                    <a:pt x="1077" y="2827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45"/>
            <p:cNvSpPr/>
            <p:nvPr/>
          </p:nvSpPr>
          <p:spPr>
            <a:xfrm>
              <a:off x="6154854" y="4509633"/>
              <a:ext cx="28432" cy="73903"/>
            </a:xfrm>
            <a:custGeom>
              <a:avLst/>
              <a:gdLst/>
              <a:ahLst/>
              <a:cxnLst/>
              <a:rect l="l" t="t" r="r" b="b"/>
              <a:pathLst>
                <a:path w="1088" h="2828" extrusionOk="0">
                  <a:moveTo>
                    <a:pt x="0" y="0"/>
                  </a:moveTo>
                  <a:lnTo>
                    <a:pt x="0" y="2827"/>
                  </a:lnTo>
                  <a:lnTo>
                    <a:pt x="1087" y="2827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rgbClr val="E8ED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45"/>
            <p:cNvSpPr/>
            <p:nvPr/>
          </p:nvSpPr>
          <p:spPr>
            <a:xfrm>
              <a:off x="6183260" y="4509633"/>
              <a:ext cx="28406" cy="73903"/>
            </a:xfrm>
            <a:custGeom>
              <a:avLst/>
              <a:gdLst/>
              <a:ahLst/>
              <a:cxnLst/>
              <a:rect l="l" t="t" r="r" b="b"/>
              <a:pathLst>
                <a:path w="1087" h="2828" extrusionOk="0">
                  <a:moveTo>
                    <a:pt x="0" y="0"/>
                  </a:moveTo>
                  <a:lnTo>
                    <a:pt x="0" y="2827"/>
                  </a:lnTo>
                  <a:lnTo>
                    <a:pt x="1087" y="2827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45"/>
            <p:cNvSpPr/>
            <p:nvPr/>
          </p:nvSpPr>
          <p:spPr>
            <a:xfrm>
              <a:off x="6211640" y="4509633"/>
              <a:ext cx="28171" cy="73903"/>
            </a:xfrm>
            <a:custGeom>
              <a:avLst/>
              <a:gdLst/>
              <a:ahLst/>
              <a:cxnLst/>
              <a:rect l="l" t="t" r="r" b="b"/>
              <a:pathLst>
                <a:path w="1078" h="2828" extrusionOk="0">
                  <a:moveTo>
                    <a:pt x="1" y="0"/>
                  </a:moveTo>
                  <a:lnTo>
                    <a:pt x="1" y="2827"/>
                  </a:lnTo>
                  <a:lnTo>
                    <a:pt x="1078" y="2827"/>
                  </a:lnTo>
                  <a:lnTo>
                    <a:pt x="107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45"/>
            <p:cNvSpPr/>
            <p:nvPr/>
          </p:nvSpPr>
          <p:spPr>
            <a:xfrm>
              <a:off x="5974932" y="4509633"/>
              <a:ext cx="20619" cy="38964"/>
            </a:xfrm>
            <a:custGeom>
              <a:avLst/>
              <a:gdLst/>
              <a:ahLst/>
              <a:cxnLst/>
              <a:rect l="l" t="t" r="r" b="b"/>
              <a:pathLst>
                <a:path w="789" h="1491" extrusionOk="0">
                  <a:moveTo>
                    <a:pt x="0" y="0"/>
                  </a:moveTo>
                  <a:lnTo>
                    <a:pt x="0" y="1164"/>
                  </a:lnTo>
                  <a:cubicBezTo>
                    <a:pt x="0" y="1346"/>
                    <a:pt x="145" y="1490"/>
                    <a:pt x="327" y="1490"/>
                  </a:cubicBezTo>
                  <a:lnTo>
                    <a:pt x="462" y="1490"/>
                  </a:lnTo>
                  <a:cubicBezTo>
                    <a:pt x="467" y="1491"/>
                    <a:pt x="473" y="1491"/>
                    <a:pt x="478" y="1491"/>
                  </a:cubicBezTo>
                  <a:cubicBezTo>
                    <a:pt x="653" y="1491"/>
                    <a:pt x="789" y="1341"/>
                    <a:pt x="789" y="1164"/>
                  </a:cubicBezTo>
                  <a:lnTo>
                    <a:pt x="7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45"/>
            <p:cNvSpPr/>
            <p:nvPr/>
          </p:nvSpPr>
          <p:spPr>
            <a:xfrm>
              <a:off x="5979949" y="4509633"/>
              <a:ext cx="15601" cy="39068"/>
            </a:xfrm>
            <a:custGeom>
              <a:avLst/>
              <a:gdLst/>
              <a:ahLst/>
              <a:cxnLst/>
              <a:rect l="l" t="t" r="r" b="b"/>
              <a:pathLst>
                <a:path w="597" h="1495" extrusionOk="0">
                  <a:moveTo>
                    <a:pt x="203" y="0"/>
                  </a:moveTo>
                  <a:lnTo>
                    <a:pt x="203" y="1164"/>
                  </a:lnTo>
                  <a:cubicBezTo>
                    <a:pt x="203" y="1298"/>
                    <a:pt x="126" y="1414"/>
                    <a:pt x="1" y="1471"/>
                  </a:cubicBezTo>
                  <a:cubicBezTo>
                    <a:pt x="36" y="1485"/>
                    <a:pt x="66" y="1494"/>
                    <a:pt x="98" y="1494"/>
                  </a:cubicBezTo>
                  <a:cubicBezTo>
                    <a:pt x="110" y="1494"/>
                    <a:pt x="122" y="1493"/>
                    <a:pt x="135" y="1490"/>
                  </a:cubicBezTo>
                  <a:lnTo>
                    <a:pt x="270" y="1490"/>
                  </a:lnTo>
                  <a:cubicBezTo>
                    <a:pt x="453" y="1490"/>
                    <a:pt x="597" y="1346"/>
                    <a:pt x="597" y="1164"/>
                  </a:cubicBezTo>
                  <a:lnTo>
                    <a:pt x="5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45"/>
            <p:cNvSpPr/>
            <p:nvPr/>
          </p:nvSpPr>
          <p:spPr>
            <a:xfrm>
              <a:off x="6031482" y="4509633"/>
              <a:ext cx="20619" cy="38964"/>
            </a:xfrm>
            <a:custGeom>
              <a:avLst/>
              <a:gdLst/>
              <a:ahLst/>
              <a:cxnLst/>
              <a:rect l="l" t="t" r="r" b="b"/>
              <a:pathLst>
                <a:path w="789" h="1491" extrusionOk="0">
                  <a:moveTo>
                    <a:pt x="0" y="0"/>
                  </a:moveTo>
                  <a:lnTo>
                    <a:pt x="0" y="1164"/>
                  </a:lnTo>
                  <a:cubicBezTo>
                    <a:pt x="0" y="1346"/>
                    <a:pt x="144" y="1490"/>
                    <a:pt x="327" y="1490"/>
                  </a:cubicBezTo>
                  <a:lnTo>
                    <a:pt x="462" y="1490"/>
                  </a:lnTo>
                  <a:cubicBezTo>
                    <a:pt x="467" y="1491"/>
                    <a:pt x="472" y="1491"/>
                    <a:pt x="478" y="1491"/>
                  </a:cubicBezTo>
                  <a:cubicBezTo>
                    <a:pt x="653" y="1491"/>
                    <a:pt x="789" y="1341"/>
                    <a:pt x="789" y="1164"/>
                  </a:cubicBezTo>
                  <a:lnTo>
                    <a:pt x="7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45"/>
            <p:cNvSpPr/>
            <p:nvPr/>
          </p:nvSpPr>
          <p:spPr>
            <a:xfrm>
              <a:off x="6088007" y="4509633"/>
              <a:ext cx="20645" cy="38964"/>
            </a:xfrm>
            <a:custGeom>
              <a:avLst/>
              <a:gdLst/>
              <a:ahLst/>
              <a:cxnLst/>
              <a:rect l="l" t="t" r="r" b="b"/>
              <a:pathLst>
                <a:path w="790" h="1491" extrusionOk="0">
                  <a:moveTo>
                    <a:pt x="1" y="0"/>
                  </a:moveTo>
                  <a:lnTo>
                    <a:pt x="1" y="1164"/>
                  </a:lnTo>
                  <a:cubicBezTo>
                    <a:pt x="1" y="1346"/>
                    <a:pt x="145" y="1490"/>
                    <a:pt x="328" y="1490"/>
                  </a:cubicBezTo>
                  <a:lnTo>
                    <a:pt x="462" y="1490"/>
                  </a:lnTo>
                  <a:cubicBezTo>
                    <a:pt x="468" y="1491"/>
                    <a:pt x="473" y="1491"/>
                    <a:pt x="478" y="1491"/>
                  </a:cubicBezTo>
                  <a:cubicBezTo>
                    <a:pt x="653" y="1491"/>
                    <a:pt x="789" y="1341"/>
                    <a:pt x="789" y="1164"/>
                  </a:cubicBezTo>
                  <a:lnTo>
                    <a:pt x="7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45"/>
            <p:cNvSpPr/>
            <p:nvPr/>
          </p:nvSpPr>
          <p:spPr>
            <a:xfrm>
              <a:off x="6144558" y="4509633"/>
              <a:ext cx="20619" cy="38964"/>
            </a:xfrm>
            <a:custGeom>
              <a:avLst/>
              <a:gdLst/>
              <a:ahLst/>
              <a:cxnLst/>
              <a:rect l="l" t="t" r="r" b="b"/>
              <a:pathLst>
                <a:path w="789" h="1491" extrusionOk="0">
                  <a:moveTo>
                    <a:pt x="0" y="0"/>
                  </a:moveTo>
                  <a:lnTo>
                    <a:pt x="0" y="1164"/>
                  </a:lnTo>
                  <a:cubicBezTo>
                    <a:pt x="0" y="1346"/>
                    <a:pt x="154" y="1490"/>
                    <a:pt x="327" y="1490"/>
                  </a:cubicBezTo>
                  <a:lnTo>
                    <a:pt x="462" y="1490"/>
                  </a:lnTo>
                  <a:cubicBezTo>
                    <a:pt x="644" y="1490"/>
                    <a:pt x="789" y="1346"/>
                    <a:pt x="789" y="1164"/>
                  </a:cubicBezTo>
                  <a:lnTo>
                    <a:pt x="7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45"/>
            <p:cNvSpPr/>
            <p:nvPr/>
          </p:nvSpPr>
          <p:spPr>
            <a:xfrm>
              <a:off x="6201344" y="4509633"/>
              <a:ext cx="20619" cy="38964"/>
            </a:xfrm>
            <a:custGeom>
              <a:avLst/>
              <a:gdLst/>
              <a:ahLst/>
              <a:cxnLst/>
              <a:rect l="l" t="t" r="r" b="b"/>
              <a:pathLst>
                <a:path w="789" h="1491" extrusionOk="0">
                  <a:moveTo>
                    <a:pt x="0" y="0"/>
                  </a:moveTo>
                  <a:lnTo>
                    <a:pt x="0" y="1164"/>
                  </a:lnTo>
                  <a:cubicBezTo>
                    <a:pt x="0" y="1346"/>
                    <a:pt x="145" y="1490"/>
                    <a:pt x="327" y="1490"/>
                  </a:cubicBezTo>
                  <a:lnTo>
                    <a:pt x="462" y="1490"/>
                  </a:lnTo>
                  <a:cubicBezTo>
                    <a:pt x="467" y="1491"/>
                    <a:pt x="472" y="1491"/>
                    <a:pt x="477" y="1491"/>
                  </a:cubicBezTo>
                  <a:cubicBezTo>
                    <a:pt x="644" y="1491"/>
                    <a:pt x="789" y="1341"/>
                    <a:pt x="789" y="1164"/>
                  </a:cubicBezTo>
                  <a:lnTo>
                    <a:pt x="7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45"/>
            <p:cNvSpPr/>
            <p:nvPr/>
          </p:nvSpPr>
          <p:spPr>
            <a:xfrm>
              <a:off x="6036500" y="4509633"/>
              <a:ext cx="15601" cy="39068"/>
            </a:xfrm>
            <a:custGeom>
              <a:avLst/>
              <a:gdLst/>
              <a:ahLst/>
              <a:cxnLst/>
              <a:rect l="l" t="t" r="r" b="b"/>
              <a:pathLst>
                <a:path w="597" h="1495" extrusionOk="0">
                  <a:moveTo>
                    <a:pt x="202" y="0"/>
                  </a:moveTo>
                  <a:lnTo>
                    <a:pt x="202" y="1164"/>
                  </a:lnTo>
                  <a:cubicBezTo>
                    <a:pt x="202" y="1298"/>
                    <a:pt x="125" y="1414"/>
                    <a:pt x="0" y="1471"/>
                  </a:cubicBezTo>
                  <a:cubicBezTo>
                    <a:pt x="36" y="1485"/>
                    <a:pt x="66" y="1494"/>
                    <a:pt x="98" y="1494"/>
                  </a:cubicBezTo>
                  <a:cubicBezTo>
                    <a:pt x="110" y="1494"/>
                    <a:pt x="122" y="1493"/>
                    <a:pt x="135" y="1490"/>
                  </a:cubicBezTo>
                  <a:lnTo>
                    <a:pt x="270" y="1490"/>
                  </a:lnTo>
                  <a:cubicBezTo>
                    <a:pt x="452" y="1490"/>
                    <a:pt x="597" y="1346"/>
                    <a:pt x="597" y="1164"/>
                  </a:cubicBezTo>
                  <a:lnTo>
                    <a:pt x="597" y="0"/>
                  </a:lnTo>
                  <a:close/>
                </a:path>
              </a:pathLst>
            </a:custGeom>
            <a:solidFill>
              <a:srgbClr val="203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45"/>
            <p:cNvSpPr/>
            <p:nvPr/>
          </p:nvSpPr>
          <p:spPr>
            <a:xfrm>
              <a:off x="6093286" y="4509633"/>
              <a:ext cx="15366" cy="39068"/>
            </a:xfrm>
            <a:custGeom>
              <a:avLst/>
              <a:gdLst/>
              <a:ahLst/>
              <a:cxnLst/>
              <a:rect l="l" t="t" r="r" b="b"/>
              <a:pathLst>
                <a:path w="588" h="1495" extrusionOk="0">
                  <a:moveTo>
                    <a:pt x="193" y="0"/>
                  </a:moveTo>
                  <a:lnTo>
                    <a:pt x="193" y="1164"/>
                  </a:lnTo>
                  <a:cubicBezTo>
                    <a:pt x="193" y="1298"/>
                    <a:pt x="116" y="1414"/>
                    <a:pt x="1" y="1471"/>
                  </a:cubicBezTo>
                  <a:cubicBezTo>
                    <a:pt x="29" y="1485"/>
                    <a:pt x="57" y="1494"/>
                    <a:pt x="89" y="1494"/>
                  </a:cubicBezTo>
                  <a:cubicBezTo>
                    <a:pt x="100" y="1494"/>
                    <a:pt x="113" y="1493"/>
                    <a:pt x="126" y="1490"/>
                  </a:cubicBezTo>
                  <a:lnTo>
                    <a:pt x="260" y="1490"/>
                  </a:lnTo>
                  <a:cubicBezTo>
                    <a:pt x="266" y="1491"/>
                    <a:pt x="271" y="1491"/>
                    <a:pt x="276" y="1491"/>
                  </a:cubicBezTo>
                  <a:cubicBezTo>
                    <a:pt x="451" y="1491"/>
                    <a:pt x="587" y="1341"/>
                    <a:pt x="587" y="1164"/>
                  </a:cubicBezTo>
                  <a:lnTo>
                    <a:pt x="587" y="0"/>
                  </a:lnTo>
                  <a:close/>
                </a:path>
              </a:pathLst>
            </a:custGeom>
            <a:solidFill>
              <a:srgbClr val="203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45"/>
            <p:cNvSpPr/>
            <p:nvPr/>
          </p:nvSpPr>
          <p:spPr>
            <a:xfrm>
              <a:off x="6149836" y="4509633"/>
              <a:ext cx="15340" cy="39068"/>
            </a:xfrm>
            <a:custGeom>
              <a:avLst/>
              <a:gdLst/>
              <a:ahLst/>
              <a:cxnLst/>
              <a:rect l="l" t="t" r="r" b="b"/>
              <a:pathLst>
                <a:path w="587" h="1495" extrusionOk="0">
                  <a:moveTo>
                    <a:pt x="192" y="0"/>
                  </a:moveTo>
                  <a:lnTo>
                    <a:pt x="192" y="1164"/>
                  </a:lnTo>
                  <a:cubicBezTo>
                    <a:pt x="192" y="1298"/>
                    <a:pt x="116" y="1414"/>
                    <a:pt x="0" y="1471"/>
                  </a:cubicBezTo>
                  <a:cubicBezTo>
                    <a:pt x="28" y="1485"/>
                    <a:pt x="62" y="1494"/>
                    <a:pt x="93" y="1494"/>
                  </a:cubicBezTo>
                  <a:cubicBezTo>
                    <a:pt x="104" y="1494"/>
                    <a:pt x="115" y="1493"/>
                    <a:pt x="125" y="1490"/>
                  </a:cubicBezTo>
                  <a:lnTo>
                    <a:pt x="260" y="1490"/>
                  </a:lnTo>
                  <a:cubicBezTo>
                    <a:pt x="442" y="1490"/>
                    <a:pt x="587" y="1346"/>
                    <a:pt x="587" y="1164"/>
                  </a:cubicBezTo>
                  <a:lnTo>
                    <a:pt x="587" y="0"/>
                  </a:lnTo>
                  <a:close/>
                </a:path>
              </a:pathLst>
            </a:custGeom>
            <a:solidFill>
              <a:srgbClr val="203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45"/>
            <p:cNvSpPr/>
            <p:nvPr/>
          </p:nvSpPr>
          <p:spPr>
            <a:xfrm>
              <a:off x="6206361" y="4509633"/>
              <a:ext cx="15601" cy="39068"/>
            </a:xfrm>
            <a:custGeom>
              <a:avLst/>
              <a:gdLst/>
              <a:ahLst/>
              <a:cxnLst/>
              <a:rect l="l" t="t" r="r" b="b"/>
              <a:pathLst>
                <a:path w="597" h="1495" extrusionOk="0">
                  <a:moveTo>
                    <a:pt x="203" y="0"/>
                  </a:moveTo>
                  <a:lnTo>
                    <a:pt x="203" y="1164"/>
                  </a:lnTo>
                  <a:cubicBezTo>
                    <a:pt x="203" y="1298"/>
                    <a:pt x="126" y="1414"/>
                    <a:pt x="1" y="1471"/>
                  </a:cubicBezTo>
                  <a:cubicBezTo>
                    <a:pt x="29" y="1485"/>
                    <a:pt x="62" y="1494"/>
                    <a:pt x="97" y="1494"/>
                  </a:cubicBezTo>
                  <a:cubicBezTo>
                    <a:pt x="110" y="1494"/>
                    <a:pt x="123" y="1493"/>
                    <a:pt x="135" y="1490"/>
                  </a:cubicBezTo>
                  <a:lnTo>
                    <a:pt x="270" y="1490"/>
                  </a:lnTo>
                  <a:cubicBezTo>
                    <a:pt x="443" y="1490"/>
                    <a:pt x="597" y="1346"/>
                    <a:pt x="597" y="1164"/>
                  </a:cubicBezTo>
                  <a:lnTo>
                    <a:pt x="597" y="0"/>
                  </a:lnTo>
                  <a:close/>
                </a:path>
              </a:pathLst>
            </a:custGeom>
            <a:solidFill>
              <a:srgbClr val="203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45"/>
            <p:cNvSpPr/>
            <p:nvPr/>
          </p:nvSpPr>
          <p:spPr>
            <a:xfrm>
              <a:off x="5922405" y="4490269"/>
              <a:ext cx="352083" cy="26655"/>
            </a:xfrm>
            <a:custGeom>
              <a:avLst/>
              <a:gdLst/>
              <a:ahLst/>
              <a:cxnLst/>
              <a:rect l="l" t="t" r="r" b="b"/>
              <a:pathLst>
                <a:path w="13473" h="1020" extrusionOk="0">
                  <a:moveTo>
                    <a:pt x="1" y="1"/>
                  </a:moveTo>
                  <a:lnTo>
                    <a:pt x="1" y="1020"/>
                  </a:lnTo>
                  <a:lnTo>
                    <a:pt x="13473" y="1020"/>
                  </a:lnTo>
                  <a:lnTo>
                    <a:pt x="13473" y="1"/>
                  </a:lnTo>
                  <a:close/>
                </a:path>
              </a:pathLst>
            </a:custGeom>
            <a:solidFill>
              <a:srgbClr val="082F3D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56" name="Google Shape;3056;p45"/>
          <p:cNvSpPr txBox="1"/>
          <p:nvPr/>
        </p:nvSpPr>
        <p:spPr>
          <a:xfrm>
            <a:off x="2538450" y="3544875"/>
            <a:ext cx="28488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74320" lvl="0" indent="-21335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Dosis"/>
              <a:buChar char="●"/>
            </a:pPr>
            <a:r>
              <a:rPr lang="en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35 years old</a:t>
            </a:r>
            <a:endParaRPr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marL="274320" lvl="0" indent="-21335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Dosis"/>
              <a:buChar char="●"/>
            </a:pPr>
            <a:r>
              <a:rPr lang="en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Man</a:t>
            </a:r>
            <a:endParaRPr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7" name="Google Shape;547;p28"/>
          <p:cNvCxnSpPr>
            <a:stCxn id="548" idx="2"/>
            <a:endCxn id="549" idx="0"/>
          </p:cNvCxnSpPr>
          <p:nvPr/>
        </p:nvCxnSpPr>
        <p:spPr>
          <a:xfrm rot="5400000">
            <a:off x="2787375" y="606025"/>
            <a:ext cx="670800" cy="2898600"/>
          </a:xfrm>
          <a:prstGeom prst="bentConnector3">
            <a:avLst>
              <a:gd name="adj1" fmla="val 49993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0" name="Google Shape;550;p28"/>
          <p:cNvCxnSpPr>
            <a:stCxn id="548" idx="2"/>
            <a:endCxn id="551" idx="0"/>
          </p:cNvCxnSpPr>
          <p:nvPr/>
        </p:nvCxnSpPr>
        <p:spPr>
          <a:xfrm rot="5400000">
            <a:off x="3760125" y="1569775"/>
            <a:ext cx="661800" cy="962100"/>
          </a:xfrm>
          <a:prstGeom prst="bentConnector3">
            <a:avLst>
              <a:gd name="adj1" fmla="val 50004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2" name="Google Shape;552;p28"/>
          <p:cNvCxnSpPr>
            <a:stCxn id="548" idx="2"/>
            <a:endCxn id="553" idx="0"/>
          </p:cNvCxnSpPr>
          <p:nvPr/>
        </p:nvCxnSpPr>
        <p:spPr>
          <a:xfrm rot="-5400000" flipH="1">
            <a:off x="4728375" y="1563625"/>
            <a:ext cx="661800" cy="974400"/>
          </a:xfrm>
          <a:prstGeom prst="bentConnector3">
            <a:avLst>
              <a:gd name="adj1" fmla="val 50004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4" name="Google Shape;554;p28"/>
          <p:cNvCxnSpPr>
            <a:stCxn id="548" idx="2"/>
            <a:endCxn id="555" idx="0"/>
          </p:cNvCxnSpPr>
          <p:nvPr/>
        </p:nvCxnSpPr>
        <p:spPr>
          <a:xfrm rot="-5400000" flipH="1">
            <a:off x="5696625" y="595375"/>
            <a:ext cx="661800" cy="2910900"/>
          </a:xfrm>
          <a:prstGeom prst="bentConnector3">
            <a:avLst>
              <a:gd name="adj1" fmla="val 50004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556" name="Google Shape;556;p28"/>
          <p:cNvGrpSpPr/>
          <p:nvPr/>
        </p:nvGrpSpPr>
        <p:grpSpPr>
          <a:xfrm>
            <a:off x="3361018" y="2178020"/>
            <a:ext cx="497907" cy="651959"/>
            <a:chOff x="1745061" y="3140270"/>
            <a:chExt cx="497907" cy="651959"/>
          </a:xfrm>
        </p:grpSpPr>
        <p:sp>
          <p:nvSpPr>
            <p:cNvPr id="557" name="Google Shape;557;p28"/>
            <p:cNvSpPr/>
            <p:nvPr/>
          </p:nvSpPr>
          <p:spPr>
            <a:xfrm>
              <a:off x="1745061" y="3346227"/>
              <a:ext cx="497907" cy="446003"/>
            </a:xfrm>
            <a:custGeom>
              <a:avLst/>
              <a:gdLst/>
              <a:ahLst/>
              <a:cxnLst/>
              <a:rect l="l" t="t" r="r" b="b"/>
              <a:pathLst>
                <a:path w="17382" h="15570" extrusionOk="0">
                  <a:moveTo>
                    <a:pt x="6697" y="0"/>
                  </a:moveTo>
                  <a:cubicBezTo>
                    <a:pt x="3305" y="0"/>
                    <a:pt x="366" y="49"/>
                    <a:pt x="230" y="184"/>
                  </a:cubicBezTo>
                  <a:cubicBezTo>
                    <a:pt x="0" y="416"/>
                    <a:pt x="1147" y="15195"/>
                    <a:pt x="1376" y="15425"/>
                  </a:cubicBezTo>
                  <a:cubicBezTo>
                    <a:pt x="1481" y="15528"/>
                    <a:pt x="4368" y="15570"/>
                    <a:pt x="7522" y="15570"/>
                  </a:cubicBezTo>
                  <a:cubicBezTo>
                    <a:pt x="11349" y="15570"/>
                    <a:pt x="15571" y="15509"/>
                    <a:pt x="15696" y="15425"/>
                  </a:cubicBezTo>
                  <a:cubicBezTo>
                    <a:pt x="15926" y="15272"/>
                    <a:pt x="17382" y="336"/>
                    <a:pt x="17152" y="184"/>
                  </a:cubicBezTo>
                  <a:cubicBezTo>
                    <a:pt x="17019" y="95"/>
                    <a:pt x="11419" y="0"/>
                    <a:pt x="66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8"/>
            <p:cNvSpPr/>
            <p:nvPr/>
          </p:nvSpPr>
          <p:spPr>
            <a:xfrm>
              <a:off x="1960127" y="3140270"/>
              <a:ext cx="65024" cy="210856"/>
            </a:xfrm>
            <a:custGeom>
              <a:avLst/>
              <a:gdLst/>
              <a:ahLst/>
              <a:cxnLst/>
              <a:rect l="l" t="t" r="r" b="b"/>
              <a:pathLst>
                <a:path w="2270" h="7361" extrusionOk="0">
                  <a:moveTo>
                    <a:pt x="1145" y="1"/>
                  </a:moveTo>
                  <a:cubicBezTo>
                    <a:pt x="925" y="1"/>
                    <a:pt x="702" y="122"/>
                    <a:pt x="534" y="401"/>
                  </a:cubicBezTo>
                  <a:cubicBezTo>
                    <a:pt x="0" y="1296"/>
                    <a:pt x="239" y="2704"/>
                    <a:pt x="362" y="3672"/>
                  </a:cubicBezTo>
                  <a:cubicBezTo>
                    <a:pt x="511" y="4831"/>
                    <a:pt x="704" y="6028"/>
                    <a:pt x="1060" y="7148"/>
                  </a:cubicBezTo>
                  <a:cubicBezTo>
                    <a:pt x="1075" y="7191"/>
                    <a:pt x="1111" y="7210"/>
                    <a:pt x="1147" y="7210"/>
                  </a:cubicBezTo>
                  <a:cubicBezTo>
                    <a:pt x="1203" y="7210"/>
                    <a:pt x="1258" y="7166"/>
                    <a:pt x="1236" y="7098"/>
                  </a:cubicBezTo>
                  <a:cubicBezTo>
                    <a:pt x="983" y="6293"/>
                    <a:pt x="827" y="5443"/>
                    <a:pt x="688" y="4612"/>
                  </a:cubicBezTo>
                  <a:cubicBezTo>
                    <a:pt x="495" y="3482"/>
                    <a:pt x="286" y="2230"/>
                    <a:pt x="499" y="1086"/>
                  </a:cubicBezTo>
                  <a:cubicBezTo>
                    <a:pt x="558" y="747"/>
                    <a:pt x="684" y="282"/>
                    <a:pt x="1073" y="188"/>
                  </a:cubicBezTo>
                  <a:cubicBezTo>
                    <a:pt x="1117" y="178"/>
                    <a:pt x="1159" y="173"/>
                    <a:pt x="1198" y="173"/>
                  </a:cubicBezTo>
                  <a:cubicBezTo>
                    <a:pt x="1521" y="173"/>
                    <a:pt x="1674" y="513"/>
                    <a:pt x="1751" y="803"/>
                  </a:cubicBezTo>
                  <a:cubicBezTo>
                    <a:pt x="2040" y="1877"/>
                    <a:pt x="1864" y="3120"/>
                    <a:pt x="1738" y="4204"/>
                  </a:cubicBezTo>
                  <a:cubicBezTo>
                    <a:pt x="1622" y="5221"/>
                    <a:pt x="1476" y="6250"/>
                    <a:pt x="1236" y="7244"/>
                  </a:cubicBezTo>
                  <a:cubicBezTo>
                    <a:pt x="1220" y="7314"/>
                    <a:pt x="1278" y="7360"/>
                    <a:pt x="1332" y="7360"/>
                  </a:cubicBezTo>
                  <a:cubicBezTo>
                    <a:pt x="1369" y="7360"/>
                    <a:pt x="1404" y="7340"/>
                    <a:pt x="1416" y="7294"/>
                  </a:cubicBezTo>
                  <a:cubicBezTo>
                    <a:pt x="1648" y="6327"/>
                    <a:pt x="1787" y="5330"/>
                    <a:pt x="1907" y="4346"/>
                  </a:cubicBezTo>
                  <a:cubicBezTo>
                    <a:pt x="2047" y="3183"/>
                    <a:pt x="2269" y="1784"/>
                    <a:pt x="1898" y="644"/>
                  </a:cubicBezTo>
                  <a:cubicBezTo>
                    <a:pt x="1770" y="252"/>
                    <a:pt x="1461" y="1"/>
                    <a:pt x="1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8"/>
            <p:cNvSpPr/>
            <p:nvPr/>
          </p:nvSpPr>
          <p:spPr>
            <a:xfrm>
              <a:off x="1998425" y="3167712"/>
              <a:ext cx="118275" cy="181695"/>
            </a:xfrm>
            <a:custGeom>
              <a:avLst/>
              <a:gdLst/>
              <a:ahLst/>
              <a:cxnLst/>
              <a:rect l="l" t="t" r="r" b="b"/>
              <a:pathLst>
                <a:path w="4129" h="6343" extrusionOk="0">
                  <a:moveTo>
                    <a:pt x="3452" y="179"/>
                  </a:moveTo>
                  <a:cubicBezTo>
                    <a:pt x="3476" y="179"/>
                    <a:pt x="3500" y="181"/>
                    <a:pt x="3524" y="184"/>
                  </a:cubicBezTo>
                  <a:cubicBezTo>
                    <a:pt x="3940" y="244"/>
                    <a:pt x="3894" y="677"/>
                    <a:pt x="3804" y="982"/>
                  </a:cubicBezTo>
                  <a:cubicBezTo>
                    <a:pt x="3505" y="2009"/>
                    <a:pt x="2751" y="2950"/>
                    <a:pt x="2119" y="3787"/>
                  </a:cubicBezTo>
                  <a:cubicBezTo>
                    <a:pt x="1523" y="4574"/>
                    <a:pt x="899" y="5342"/>
                    <a:pt x="242" y="6079"/>
                  </a:cubicBezTo>
                  <a:lnTo>
                    <a:pt x="242" y="6079"/>
                  </a:lnTo>
                  <a:cubicBezTo>
                    <a:pt x="437" y="5330"/>
                    <a:pt x="727" y="4593"/>
                    <a:pt x="1012" y="3877"/>
                  </a:cubicBezTo>
                  <a:cubicBezTo>
                    <a:pt x="1431" y="2817"/>
                    <a:pt x="1889" y="1683"/>
                    <a:pt x="2607" y="786"/>
                  </a:cubicBezTo>
                  <a:cubicBezTo>
                    <a:pt x="2800" y="543"/>
                    <a:pt x="3107" y="179"/>
                    <a:pt x="3452" y="179"/>
                  </a:cubicBezTo>
                  <a:close/>
                  <a:moveTo>
                    <a:pt x="3456" y="0"/>
                  </a:moveTo>
                  <a:cubicBezTo>
                    <a:pt x="3325" y="0"/>
                    <a:pt x="3178" y="42"/>
                    <a:pt x="3023" y="138"/>
                  </a:cubicBezTo>
                  <a:cubicBezTo>
                    <a:pt x="2634" y="377"/>
                    <a:pt x="2352" y="796"/>
                    <a:pt x="2113" y="1172"/>
                  </a:cubicBezTo>
                  <a:cubicBezTo>
                    <a:pt x="1760" y="1733"/>
                    <a:pt x="1471" y="2335"/>
                    <a:pt x="1205" y="2939"/>
                  </a:cubicBezTo>
                  <a:cubicBezTo>
                    <a:pt x="743" y="3993"/>
                    <a:pt x="285" y="5100"/>
                    <a:pt x="19" y="6220"/>
                  </a:cubicBezTo>
                  <a:cubicBezTo>
                    <a:pt x="1" y="6290"/>
                    <a:pt x="58" y="6336"/>
                    <a:pt x="113" y="6336"/>
                  </a:cubicBezTo>
                  <a:cubicBezTo>
                    <a:pt x="130" y="6336"/>
                    <a:pt x="147" y="6331"/>
                    <a:pt x="161" y="6322"/>
                  </a:cubicBezTo>
                  <a:lnTo>
                    <a:pt x="161" y="6322"/>
                  </a:lnTo>
                  <a:cubicBezTo>
                    <a:pt x="177" y="6335"/>
                    <a:pt x="196" y="6343"/>
                    <a:pt x="216" y="6343"/>
                  </a:cubicBezTo>
                  <a:cubicBezTo>
                    <a:pt x="237" y="6343"/>
                    <a:pt x="259" y="6334"/>
                    <a:pt x="278" y="6312"/>
                  </a:cubicBezTo>
                  <a:cubicBezTo>
                    <a:pt x="936" y="5582"/>
                    <a:pt x="1564" y="4817"/>
                    <a:pt x="2162" y="4033"/>
                  </a:cubicBezTo>
                  <a:cubicBezTo>
                    <a:pt x="2854" y="3126"/>
                    <a:pt x="3744" y="2059"/>
                    <a:pt x="4010" y="919"/>
                  </a:cubicBezTo>
                  <a:cubicBezTo>
                    <a:pt x="4129" y="418"/>
                    <a:pt x="3868" y="0"/>
                    <a:pt x="34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8"/>
            <p:cNvSpPr/>
            <p:nvPr/>
          </p:nvSpPr>
          <p:spPr>
            <a:xfrm>
              <a:off x="1997136" y="3277221"/>
              <a:ext cx="161386" cy="72902"/>
            </a:xfrm>
            <a:custGeom>
              <a:avLst/>
              <a:gdLst/>
              <a:ahLst/>
              <a:cxnLst/>
              <a:rect l="l" t="t" r="r" b="b"/>
              <a:pathLst>
                <a:path w="5634" h="2545" extrusionOk="0">
                  <a:moveTo>
                    <a:pt x="4834" y="184"/>
                  </a:moveTo>
                  <a:cubicBezTo>
                    <a:pt x="5005" y="184"/>
                    <a:pt x="5167" y="225"/>
                    <a:pt x="5261" y="360"/>
                  </a:cubicBezTo>
                  <a:cubicBezTo>
                    <a:pt x="5451" y="629"/>
                    <a:pt x="5115" y="865"/>
                    <a:pt x="4916" y="991"/>
                  </a:cubicBezTo>
                  <a:cubicBezTo>
                    <a:pt x="4178" y="1453"/>
                    <a:pt x="3254" y="1672"/>
                    <a:pt x="2420" y="1885"/>
                  </a:cubicBezTo>
                  <a:cubicBezTo>
                    <a:pt x="1745" y="2058"/>
                    <a:pt x="1061" y="2208"/>
                    <a:pt x="374" y="2331"/>
                  </a:cubicBezTo>
                  <a:lnTo>
                    <a:pt x="374" y="2331"/>
                  </a:lnTo>
                  <a:cubicBezTo>
                    <a:pt x="853" y="1978"/>
                    <a:pt x="1377" y="1672"/>
                    <a:pt x="1888" y="1377"/>
                  </a:cubicBezTo>
                  <a:cubicBezTo>
                    <a:pt x="2666" y="928"/>
                    <a:pt x="3497" y="456"/>
                    <a:pt x="4381" y="250"/>
                  </a:cubicBezTo>
                  <a:cubicBezTo>
                    <a:pt x="4504" y="221"/>
                    <a:pt x="4672" y="184"/>
                    <a:pt x="4834" y="184"/>
                  </a:cubicBezTo>
                  <a:close/>
                  <a:moveTo>
                    <a:pt x="4743" y="0"/>
                  </a:moveTo>
                  <a:cubicBezTo>
                    <a:pt x="3966" y="0"/>
                    <a:pt x="3094" y="516"/>
                    <a:pt x="2460" y="851"/>
                  </a:cubicBezTo>
                  <a:cubicBezTo>
                    <a:pt x="1639" y="1283"/>
                    <a:pt x="798" y="1759"/>
                    <a:pt x="67" y="2334"/>
                  </a:cubicBezTo>
                  <a:cubicBezTo>
                    <a:pt x="1" y="2386"/>
                    <a:pt x="49" y="2467"/>
                    <a:pt x="115" y="2483"/>
                  </a:cubicBezTo>
                  <a:lnTo>
                    <a:pt x="115" y="2483"/>
                  </a:lnTo>
                  <a:cubicBezTo>
                    <a:pt x="129" y="2517"/>
                    <a:pt x="160" y="2544"/>
                    <a:pt x="202" y="2544"/>
                  </a:cubicBezTo>
                  <a:cubicBezTo>
                    <a:pt x="208" y="2544"/>
                    <a:pt x="213" y="2544"/>
                    <a:pt x="219" y="2543"/>
                  </a:cubicBezTo>
                  <a:cubicBezTo>
                    <a:pt x="1024" y="2406"/>
                    <a:pt x="1819" y="2230"/>
                    <a:pt x="2606" y="2024"/>
                  </a:cubicBezTo>
                  <a:cubicBezTo>
                    <a:pt x="3457" y="1805"/>
                    <a:pt x="4531" y="1579"/>
                    <a:pt x="5221" y="998"/>
                  </a:cubicBezTo>
                  <a:cubicBezTo>
                    <a:pt x="5634" y="652"/>
                    <a:pt x="5548" y="101"/>
                    <a:pt x="4976" y="17"/>
                  </a:cubicBezTo>
                  <a:cubicBezTo>
                    <a:pt x="4899" y="6"/>
                    <a:pt x="4822" y="0"/>
                    <a:pt x="47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8"/>
            <p:cNvSpPr/>
            <p:nvPr/>
          </p:nvSpPr>
          <p:spPr>
            <a:xfrm>
              <a:off x="1878632" y="3168543"/>
              <a:ext cx="116471" cy="180865"/>
            </a:xfrm>
            <a:custGeom>
              <a:avLst/>
              <a:gdLst/>
              <a:ahLst/>
              <a:cxnLst/>
              <a:rect l="l" t="t" r="r" b="b"/>
              <a:pathLst>
                <a:path w="4066" h="6314" extrusionOk="0">
                  <a:moveTo>
                    <a:pt x="587" y="145"/>
                  </a:moveTo>
                  <a:cubicBezTo>
                    <a:pt x="828" y="145"/>
                    <a:pt x="1081" y="350"/>
                    <a:pt x="1236" y="508"/>
                  </a:cubicBezTo>
                  <a:cubicBezTo>
                    <a:pt x="2008" y="1282"/>
                    <a:pt x="2466" y="2425"/>
                    <a:pt x="2878" y="3416"/>
                  </a:cubicBezTo>
                  <a:cubicBezTo>
                    <a:pt x="3235" y="4266"/>
                    <a:pt x="3592" y="5151"/>
                    <a:pt x="3824" y="6050"/>
                  </a:cubicBezTo>
                  <a:lnTo>
                    <a:pt x="3824" y="6050"/>
                  </a:lnTo>
                  <a:cubicBezTo>
                    <a:pt x="3290" y="5450"/>
                    <a:pt x="2776" y="4824"/>
                    <a:pt x="2279" y="4190"/>
                  </a:cubicBezTo>
                  <a:cubicBezTo>
                    <a:pt x="1582" y="3296"/>
                    <a:pt x="841" y="2349"/>
                    <a:pt x="388" y="1298"/>
                  </a:cubicBezTo>
                  <a:cubicBezTo>
                    <a:pt x="273" y="1023"/>
                    <a:pt x="43" y="508"/>
                    <a:pt x="316" y="255"/>
                  </a:cubicBezTo>
                  <a:cubicBezTo>
                    <a:pt x="400" y="176"/>
                    <a:pt x="493" y="145"/>
                    <a:pt x="587" y="145"/>
                  </a:cubicBezTo>
                  <a:close/>
                  <a:moveTo>
                    <a:pt x="556" y="0"/>
                  </a:moveTo>
                  <a:cubicBezTo>
                    <a:pt x="253" y="0"/>
                    <a:pt x="0" y="173"/>
                    <a:pt x="13" y="611"/>
                  </a:cubicBezTo>
                  <a:cubicBezTo>
                    <a:pt x="23" y="1049"/>
                    <a:pt x="262" y="1491"/>
                    <a:pt x="465" y="1867"/>
                  </a:cubicBezTo>
                  <a:cubicBezTo>
                    <a:pt x="784" y="2452"/>
                    <a:pt x="1166" y="3004"/>
                    <a:pt x="1562" y="3542"/>
                  </a:cubicBezTo>
                  <a:cubicBezTo>
                    <a:pt x="2256" y="4493"/>
                    <a:pt x="3001" y="5410"/>
                    <a:pt x="3789" y="6283"/>
                  </a:cubicBezTo>
                  <a:cubicBezTo>
                    <a:pt x="3808" y="6305"/>
                    <a:pt x="3829" y="6314"/>
                    <a:pt x="3851" y="6314"/>
                  </a:cubicBezTo>
                  <a:cubicBezTo>
                    <a:pt x="3870" y="6314"/>
                    <a:pt x="3890" y="6306"/>
                    <a:pt x="3905" y="6293"/>
                  </a:cubicBezTo>
                  <a:lnTo>
                    <a:pt x="3905" y="6293"/>
                  </a:lnTo>
                  <a:cubicBezTo>
                    <a:pt x="3919" y="6302"/>
                    <a:pt x="3936" y="6307"/>
                    <a:pt x="3953" y="6307"/>
                  </a:cubicBezTo>
                  <a:cubicBezTo>
                    <a:pt x="4008" y="6307"/>
                    <a:pt x="4066" y="6261"/>
                    <a:pt x="4048" y="6191"/>
                  </a:cubicBezTo>
                  <a:cubicBezTo>
                    <a:pt x="3818" y="5227"/>
                    <a:pt x="3436" y="4280"/>
                    <a:pt x="3057" y="3366"/>
                  </a:cubicBezTo>
                  <a:cubicBezTo>
                    <a:pt x="2622" y="2326"/>
                    <a:pt x="2137" y="1069"/>
                    <a:pt x="1279" y="292"/>
                  </a:cubicBezTo>
                  <a:cubicBezTo>
                    <a:pt x="1083" y="114"/>
                    <a:pt x="803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8"/>
            <p:cNvSpPr/>
            <p:nvPr/>
          </p:nvSpPr>
          <p:spPr>
            <a:xfrm>
              <a:off x="1831970" y="3277393"/>
              <a:ext cx="164422" cy="72730"/>
            </a:xfrm>
            <a:custGeom>
              <a:avLst/>
              <a:gdLst/>
              <a:ahLst/>
              <a:cxnLst/>
              <a:rect l="l" t="t" r="r" b="b"/>
              <a:pathLst>
                <a:path w="5740" h="2539" extrusionOk="0">
                  <a:moveTo>
                    <a:pt x="949" y="186"/>
                  </a:moveTo>
                  <a:cubicBezTo>
                    <a:pt x="988" y="186"/>
                    <a:pt x="1024" y="187"/>
                    <a:pt x="1057" y="190"/>
                  </a:cubicBezTo>
                  <a:cubicBezTo>
                    <a:pt x="1922" y="270"/>
                    <a:pt x="2782" y="773"/>
                    <a:pt x="3523" y="1184"/>
                  </a:cubicBezTo>
                  <a:cubicBezTo>
                    <a:pt x="4147" y="1531"/>
                    <a:pt x="4790" y="1897"/>
                    <a:pt x="5368" y="2326"/>
                  </a:cubicBezTo>
                  <a:lnTo>
                    <a:pt x="5368" y="2326"/>
                  </a:lnTo>
                  <a:cubicBezTo>
                    <a:pt x="3927" y="2075"/>
                    <a:pt x="2366" y="1782"/>
                    <a:pt x="1064" y="1118"/>
                  </a:cubicBezTo>
                  <a:cubicBezTo>
                    <a:pt x="858" y="1012"/>
                    <a:pt x="436" y="816"/>
                    <a:pt x="419" y="536"/>
                  </a:cubicBezTo>
                  <a:cubicBezTo>
                    <a:pt x="405" y="251"/>
                    <a:pt x="715" y="186"/>
                    <a:pt x="949" y="186"/>
                  </a:cubicBezTo>
                  <a:close/>
                  <a:moveTo>
                    <a:pt x="961" y="0"/>
                  </a:moveTo>
                  <a:cubicBezTo>
                    <a:pt x="505" y="0"/>
                    <a:pt x="0" y="359"/>
                    <a:pt x="359" y="836"/>
                  </a:cubicBezTo>
                  <a:cubicBezTo>
                    <a:pt x="572" y="1112"/>
                    <a:pt x="941" y="1271"/>
                    <a:pt x="1250" y="1403"/>
                  </a:cubicBezTo>
                  <a:cubicBezTo>
                    <a:pt x="1722" y="1613"/>
                    <a:pt x="2221" y="1766"/>
                    <a:pt x="2719" y="1909"/>
                  </a:cubicBezTo>
                  <a:cubicBezTo>
                    <a:pt x="3640" y="2168"/>
                    <a:pt x="4577" y="2374"/>
                    <a:pt x="5517" y="2537"/>
                  </a:cubicBezTo>
                  <a:cubicBezTo>
                    <a:pt x="5523" y="2538"/>
                    <a:pt x="5530" y="2538"/>
                    <a:pt x="5535" y="2538"/>
                  </a:cubicBezTo>
                  <a:cubicBezTo>
                    <a:pt x="5578" y="2538"/>
                    <a:pt x="5610" y="2511"/>
                    <a:pt x="5624" y="2478"/>
                  </a:cubicBezTo>
                  <a:lnTo>
                    <a:pt x="5624" y="2478"/>
                  </a:lnTo>
                  <a:cubicBezTo>
                    <a:pt x="5691" y="2461"/>
                    <a:pt x="5740" y="2380"/>
                    <a:pt x="5674" y="2328"/>
                  </a:cubicBezTo>
                  <a:cubicBezTo>
                    <a:pt x="5052" y="1839"/>
                    <a:pt x="4347" y="1434"/>
                    <a:pt x="3656" y="1052"/>
                  </a:cubicBezTo>
                  <a:cubicBezTo>
                    <a:pt x="2872" y="613"/>
                    <a:pt x="1922" y="44"/>
                    <a:pt x="997" y="1"/>
                  </a:cubicBezTo>
                  <a:cubicBezTo>
                    <a:pt x="985" y="1"/>
                    <a:pt x="973" y="0"/>
                    <a:pt x="9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3" name="Google Shape;563;p28"/>
          <p:cNvGrpSpPr/>
          <p:nvPr/>
        </p:nvGrpSpPr>
        <p:grpSpPr>
          <a:xfrm>
            <a:off x="5300724" y="2173795"/>
            <a:ext cx="497907" cy="651959"/>
            <a:chOff x="1745061" y="3140270"/>
            <a:chExt cx="497907" cy="651959"/>
          </a:xfrm>
        </p:grpSpPr>
        <p:sp>
          <p:nvSpPr>
            <p:cNvPr id="564" name="Google Shape;564;p28"/>
            <p:cNvSpPr/>
            <p:nvPr/>
          </p:nvSpPr>
          <p:spPr>
            <a:xfrm>
              <a:off x="1745061" y="3346227"/>
              <a:ext cx="497907" cy="446003"/>
            </a:xfrm>
            <a:custGeom>
              <a:avLst/>
              <a:gdLst/>
              <a:ahLst/>
              <a:cxnLst/>
              <a:rect l="l" t="t" r="r" b="b"/>
              <a:pathLst>
                <a:path w="17382" h="15570" extrusionOk="0">
                  <a:moveTo>
                    <a:pt x="6697" y="0"/>
                  </a:moveTo>
                  <a:cubicBezTo>
                    <a:pt x="3305" y="0"/>
                    <a:pt x="366" y="49"/>
                    <a:pt x="230" y="184"/>
                  </a:cubicBezTo>
                  <a:cubicBezTo>
                    <a:pt x="0" y="416"/>
                    <a:pt x="1147" y="15195"/>
                    <a:pt x="1376" y="15425"/>
                  </a:cubicBezTo>
                  <a:cubicBezTo>
                    <a:pt x="1481" y="15528"/>
                    <a:pt x="4368" y="15570"/>
                    <a:pt x="7522" y="15570"/>
                  </a:cubicBezTo>
                  <a:cubicBezTo>
                    <a:pt x="11349" y="15570"/>
                    <a:pt x="15571" y="15509"/>
                    <a:pt x="15696" y="15425"/>
                  </a:cubicBezTo>
                  <a:cubicBezTo>
                    <a:pt x="15926" y="15272"/>
                    <a:pt x="17382" y="336"/>
                    <a:pt x="17152" y="184"/>
                  </a:cubicBezTo>
                  <a:cubicBezTo>
                    <a:pt x="17019" y="95"/>
                    <a:pt x="11419" y="0"/>
                    <a:pt x="669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8"/>
            <p:cNvSpPr/>
            <p:nvPr/>
          </p:nvSpPr>
          <p:spPr>
            <a:xfrm>
              <a:off x="1960127" y="3140270"/>
              <a:ext cx="65024" cy="210856"/>
            </a:xfrm>
            <a:custGeom>
              <a:avLst/>
              <a:gdLst/>
              <a:ahLst/>
              <a:cxnLst/>
              <a:rect l="l" t="t" r="r" b="b"/>
              <a:pathLst>
                <a:path w="2270" h="7361" extrusionOk="0">
                  <a:moveTo>
                    <a:pt x="1145" y="1"/>
                  </a:moveTo>
                  <a:cubicBezTo>
                    <a:pt x="925" y="1"/>
                    <a:pt x="702" y="122"/>
                    <a:pt x="534" y="401"/>
                  </a:cubicBezTo>
                  <a:cubicBezTo>
                    <a:pt x="0" y="1296"/>
                    <a:pt x="239" y="2704"/>
                    <a:pt x="362" y="3672"/>
                  </a:cubicBezTo>
                  <a:cubicBezTo>
                    <a:pt x="511" y="4831"/>
                    <a:pt x="704" y="6028"/>
                    <a:pt x="1060" y="7148"/>
                  </a:cubicBezTo>
                  <a:cubicBezTo>
                    <a:pt x="1075" y="7191"/>
                    <a:pt x="1111" y="7210"/>
                    <a:pt x="1147" y="7210"/>
                  </a:cubicBezTo>
                  <a:cubicBezTo>
                    <a:pt x="1203" y="7210"/>
                    <a:pt x="1258" y="7166"/>
                    <a:pt x="1236" y="7098"/>
                  </a:cubicBezTo>
                  <a:cubicBezTo>
                    <a:pt x="983" y="6293"/>
                    <a:pt x="827" y="5443"/>
                    <a:pt x="688" y="4612"/>
                  </a:cubicBezTo>
                  <a:cubicBezTo>
                    <a:pt x="495" y="3482"/>
                    <a:pt x="286" y="2230"/>
                    <a:pt x="499" y="1086"/>
                  </a:cubicBezTo>
                  <a:cubicBezTo>
                    <a:pt x="558" y="747"/>
                    <a:pt x="684" y="282"/>
                    <a:pt x="1073" y="188"/>
                  </a:cubicBezTo>
                  <a:cubicBezTo>
                    <a:pt x="1117" y="178"/>
                    <a:pt x="1159" y="173"/>
                    <a:pt x="1198" y="173"/>
                  </a:cubicBezTo>
                  <a:cubicBezTo>
                    <a:pt x="1521" y="173"/>
                    <a:pt x="1674" y="513"/>
                    <a:pt x="1751" y="803"/>
                  </a:cubicBezTo>
                  <a:cubicBezTo>
                    <a:pt x="2040" y="1877"/>
                    <a:pt x="1864" y="3120"/>
                    <a:pt x="1738" y="4204"/>
                  </a:cubicBezTo>
                  <a:cubicBezTo>
                    <a:pt x="1622" y="5221"/>
                    <a:pt x="1476" y="6250"/>
                    <a:pt x="1236" y="7244"/>
                  </a:cubicBezTo>
                  <a:cubicBezTo>
                    <a:pt x="1220" y="7314"/>
                    <a:pt x="1278" y="7360"/>
                    <a:pt x="1332" y="7360"/>
                  </a:cubicBezTo>
                  <a:cubicBezTo>
                    <a:pt x="1369" y="7360"/>
                    <a:pt x="1404" y="7340"/>
                    <a:pt x="1416" y="7294"/>
                  </a:cubicBezTo>
                  <a:cubicBezTo>
                    <a:pt x="1648" y="6327"/>
                    <a:pt x="1787" y="5330"/>
                    <a:pt x="1907" y="4346"/>
                  </a:cubicBezTo>
                  <a:cubicBezTo>
                    <a:pt x="2047" y="3183"/>
                    <a:pt x="2269" y="1784"/>
                    <a:pt x="1898" y="644"/>
                  </a:cubicBezTo>
                  <a:cubicBezTo>
                    <a:pt x="1770" y="252"/>
                    <a:pt x="1461" y="1"/>
                    <a:pt x="1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8"/>
            <p:cNvSpPr/>
            <p:nvPr/>
          </p:nvSpPr>
          <p:spPr>
            <a:xfrm>
              <a:off x="1998425" y="3167712"/>
              <a:ext cx="118275" cy="181695"/>
            </a:xfrm>
            <a:custGeom>
              <a:avLst/>
              <a:gdLst/>
              <a:ahLst/>
              <a:cxnLst/>
              <a:rect l="l" t="t" r="r" b="b"/>
              <a:pathLst>
                <a:path w="4129" h="6343" extrusionOk="0">
                  <a:moveTo>
                    <a:pt x="3452" y="179"/>
                  </a:moveTo>
                  <a:cubicBezTo>
                    <a:pt x="3476" y="179"/>
                    <a:pt x="3500" y="181"/>
                    <a:pt x="3524" y="184"/>
                  </a:cubicBezTo>
                  <a:cubicBezTo>
                    <a:pt x="3940" y="244"/>
                    <a:pt x="3894" y="677"/>
                    <a:pt x="3804" y="982"/>
                  </a:cubicBezTo>
                  <a:cubicBezTo>
                    <a:pt x="3505" y="2009"/>
                    <a:pt x="2751" y="2950"/>
                    <a:pt x="2119" y="3787"/>
                  </a:cubicBezTo>
                  <a:cubicBezTo>
                    <a:pt x="1523" y="4574"/>
                    <a:pt x="899" y="5342"/>
                    <a:pt x="242" y="6079"/>
                  </a:cubicBezTo>
                  <a:lnTo>
                    <a:pt x="242" y="6079"/>
                  </a:lnTo>
                  <a:cubicBezTo>
                    <a:pt x="437" y="5330"/>
                    <a:pt x="727" y="4593"/>
                    <a:pt x="1012" y="3877"/>
                  </a:cubicBezTo>
                  <a:cubicBezTo>
                    <a:pt x="1431" y="2817"/>
                    <a:pt x="1889" y="1683"/>
                    <a:pt x="2607" y="786"/>
                  </a:cubicBezTo>
                  <a:cubicBezTo>
                    <a:pt x="2800" y="543"/>
                    <a:pt x="3107" y="179"/>
                    <a:pt x="3452" y="179"/>
                  </a:cubicBezTo>
                  <a:close/>
                  <a:moveTo>
                    <a:pt x="3456" y="0"/>
                  </a:moveTo>
                  <a:cubicBezTo>
                    <a:pt x="3325" y="0"/>
                    <a:pt x="3178" y="42"/>
                    <a:pt x="3023" y="138"/>
                  </a:cubicBezTo>
                  <a:cubicBezTo>
                    <a:pt x="2634" y="377"/>
                    <a:pt x="2352" y="796"/>
                    <a:pt x="2113" y="1172"/>
                  </a:cubicBezTo>
                  <a:cubicBezTo>
                    <a:pt x="1760" y="1733"/>
                    <a:pt x="1471" y="2335"/>
                    <a:pt x="1205" y="2939"/>
                  </a:cubicBezTo>
                  <a:cubicBezTo>
                    <a:pt x="743" y="3993"/>
                    <a:pt x="285" y="5100"/>
                    <a:pt x="19" y="6220"/>
                  </a:cubicBezTo>
                  <a:cubicBezTo>
                    <a:pt x="1" y="6290"/>
                    <a:pt x="58" y="6336"/>
                    <a:pt x="113" y="6336"/>
                  </a:cubicBezTo>
                  <a:cubicBezTo>
                    <a:pt x="130" y="6336"/>
                    <a:pt x="147" y="6331"/>
                    <a:pt x="161" y="6322"/>
                  </a:cubicBezTo>
                  <a:lnTo>
                    <a:pt x="161" y="6322"/>
                  </a:lnTo>
                  <a:cubicBezTo>
                    <a:pt x="177" y="6335"/>
                    <a:pt x="196" y="6343"/>
                    <a:pt x="216" y="6343"/>
                  </a:cubicBezTo>
                  <a:cubicBezTo>
                    <a:pt x="237" y="6343"/>
                    <a:pt x="259" y="6334"/>
                    <a:pt x="278" y="6312"/>
                  </a:cubicBezTo>
                  <a:cubicBezTo>
                    <a:pt x="936" y="5582"/>
                    <a:pt x="1564" y="4817"/>
                    <a:pt x="2162" y="4033"/>
                  </a:cubicBezTo>
                  <a:cubicBezTo>
                    <a:pt x="2854" y="3126"/>
                    <a:pt x="3744" y="2059"/>
                    <a:pt x="4010" y="919"/>
                  </a:cubicBezTo>
                  <a:cubicBezTo>
                    <a:pt x="4129" y="418"/>
                    <a:pt x="3868" y="0"/>
                    <a:pt x="34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8"/>
            <p:cNvSpPr/>
            <p:nvPr/>
          </p:nvSpPr>
          <p:spPr>
            <a:xfrm>
              <a:off x="1997136" y="3277221"/>
              <a:ext cx="161386" cy="72902"/>
            </a:xfrm>
            <a:custGeom>
              <a:avLst/>
              <a:gdLst/>
              <a:ahLst/>
              <a:cxnLst/>
              <a:rect l="l" t="t" r="r" b="b"/>
              <a:pathLst>
                <a:path w="5634" h="2545" extrusionOk="0">
                  <a:moveTo>
                    <a:pt x="4834" y="184"/>
                  </a:moveTo>
                  <a:cubicBezTo>
                    <a:pt x="5005" y="184"/>
                    <a:pt x="5167" y="225"/>
                    <a:pt x="5261" y="360"/>
                  </a:cubicBezTo>
                  <a:cubicBezTo>
                    <a:pt x="5451" y="629"/>
                    <a:pt x="5115" y="865"/>
                    <a:pt x="4916" y="991"/>
                  </a:cubicBezTo>
                  <a:cubicBezTo>
                    <a:pt x="4178" y="1453"/>
                    <a:pt x="3254" y="1672"/>
                    <a:pt x="2420" y="1885"/>
                  </a:cubicBezTo>
                  <a:cubicBezTo>
                    <a:pt x="1745" y="2058"/>
                    <a:pt x="1061" y="2208"/>
                    <a:pt x="374" y="2331"/>
                  </a:cubicBezTo>
                  <a:lnTo>
                    <a:pt x="374" y="2331"/>
                  </a:lnTo>
                  <a:cubicBezTo>
                    <a:pt x="853" y="1978"/>
                    <a:pt x="1377" y="1672"/>
                    <a:pt x="1888" y="1377"/>
                  </a:cubicBezTo>
                  <a:cubicBezTo>
                    <a:pt x="2666" y="928"/>
                    <a:pt x="3497" y="456"/>
                    <a:pt x="4381" y="250"/>
                  </a:cubicBezTo>
                  <a:cubicBezTo>
                    <a:pt x="4504" y="221"/>
                    <a:pt x="4672" y="184"/>
                    <a:pt x="4834" y="184"/>
                  </a:cubicBezTo>
                  <a:close/>
                  <a:moveTo>
                    <a:pt x="4743" y="0"/>
                  </a:moveTo>
                  <a:cubicBezTo>
                    <a:pt x="3966" y="0"/>
                    <a:pt x="3094" y="516"/>
                    <a:pt x="2460" y="851"/>
                  </a:cubicBezTo>
                  <a:cubicBezTo>
                    <a:pt x="1639" y="1283"/>
                    <a:pt x="798" y="1759"/>
                    <a:pt x="67" y="2334"/>
                  </a:cubicBezTo>
                  <a:cubicBezTo>
                    <a:pt x="1" y="2386"/>
                    <a:pt x="49" y="2467"/>
                    <a:pt x="115" y="2483"/>
                  </a:cubicBezTo>
                  <a:lnTo>
                    <a:pt x="115" y="2483"/>
                  </a:lnTo>
                  <a:cubicBezTo>
                    <a:pt x="129" y="2517"/>
                    <a:pt x="160" y="2544"/>
                    <a:pt x="202" y="2544"/>
                  </a:cubicBezTo>
                  <a:cubicBezTo>
                    <a:pt x="208" y="2544"/>
                    <a:pt x="213" y="2544"/>
                    <a:pt x="219" y="2543"/>
                  </a:cubicBezTo>
                  <a:cubicBezTo>
                    <a:pt x="1024" y="2406"/>
                    <a:pt x="1819" y="2230"/>
                    <a:pt x="2606" y="2024"/>
                  </a:cubicBezTo>
                  <a:cubicBezTo>
                    <a:pt x="3457" y="1805"/>
                    <a:pt x="4531" y="1579"/>
                    <a:pt x="5221" y="998"/>
                  </a:cubicBezTo>
                  <a:cubicBezTo>
                    <a:pt x="5634" y="652"/>
                    <a:pt x="5548" y="101"/>
                    <a:pt x="4976" y="17"/>
                  </a:cubicBezTo>
                  <a:cubicBezTo>
                    <a:pt x="4899" y="6"/>
                    <a:pt x="4822" y="0"/>
                    <a:pt x="47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8"/>
            <p:cNvSpPr/>
            <p:nvPr/>
          </p:nvSpPr>
          <p:spPr>
            <a:xfrm>
              <a:off x="1878632" y="3168543"/>
              <a:ext cx="116471" cy="180865"/>
            </a:xfrm>
            <a:custGeom>
              <a:avLst/>
              <a:gdLst/>
              <a:ahLst/>
              <a:cxnLst/>
              <a:rect l="l" t="t" r="r" b="b"/>
              <a:pathLst>
                <a:path w="4066" h="6314" extrusionOk="0">
                  <a:moveTo>
                    <a:pt x="587" y="145"/>
                  </a:moveTo>
                  <a:cubicBezTo>
                    <a:pt x="828" y="145"/>
                    <a:pt x="1081" y="350"/>
                    <a:pt x="1236" y="508"/>
                  </a:cubicBezTo>
                  <a:cubicBezTo>
                    <a:pt x="2008" y="1282"/>
                    <a:pt x="2466" y="2425"/>
                    <a:pt x="2878" y="3416"/>
                  </a:cubicBezTo>
                  <a:cubicBezTo>
                    <a:pt x="3235" y="4266"/>
                    <a:pt x="3592" y="5151"/>
                    <a:pt x="3824" y="6050"/>
                  </a:cubicBezTo>
                  <a:lnTo>
                    <a:pt x="3824" y="6050"/>
                  </a:lnTo>
                  <a:cubicBezTo>
                    <a:pt x="3290" y="5450"/>
                    <a:pt x="2776" y="4824"/>
                    <a:pt x="2279" y="4190"/>
                  </a:cubicBezTo>
                  <a:cubicBezTo>
                    <a:pt x="1582" y="3296"/>
                    <a:pt x="841" y="2349"/>
                    <a:pt x="388" y="1298"/>
                  </a:cubicBezTo>
                  <a:cubicBezTo>
                    <a:pt x="273" y="1023"/>
                    <a:pt x="43" y="508"/>
                    <a:pt x="316" y="255"/>
                  </a:cubicBezTo>
                  <a:cubicBezTo>
                    <a:pt x="400" y="176"/>
                    <a:pt x="493" y="145"/>
                    <a:pt x="587" y="145"/>
                  </a:cubicBezTo>
                  <a:close/>
                  <a:moveTo>
                    <a:pt x="556" y="0"/>
                  </a:moveTo>
                  <a:cubicBezTo>
                    <a:pt x="253" y="0"/>
                    <a:pt x="0" y="173"/>
                    <a:pt x="13" y="611"/>
                  </a:cubicBezTo>
                  <a:cubicBezTo>
                    <a:pt x="23" y="1049"/>
                    <a:pt x="262" y="1491"/>
                    <a:pt x="465" y="1867"/>
                  </a:cubicBezTo>
                  <a:cubicBezTo>
                    <a:pt x="784" y="2452"/>
                    <a:pt x="1166" y="3004"/>
                    <a:pt x="1562" y="3542"/>
                  </a:cubicBezTo>
                  <a:cubicBezTo>
                    <a:pt x="2256" y="4493"/>
                    <a:pt x="3001" y="5410"/>
                    <a:pt x="3789" y="6283"/>
                  </a:cubicBezTo>
                  <a:cubicBezTo>
                    <a:pt x="3808" y="6305"/>
                    <a:pt x="3829" y="6314"/>
                    <a:pt x="3851" y="6314"/>
                  </a:cubicBezTo>
                  <a:cubicBezTo>
                    <a:pt x="3870" y="6314"/>
                    <a:pt x="3890" y="6306"/>
                    <a:pt x="3905" y="6293"/>
                  </a:cubicBezTo>
                  <a:lnTo>
                    <a:pt x="3905" y="6293"/>
                  </a:lnTo>
                  <a:cubicBezTo>
                    <a:pt x="3919" y="6302"/>
                    <a:pt x="3936" y="6307"/>
                    <a:pt x="3953" y="6307"/>
                  </a:cubicBezTo>
                  <a:cubicBezTo>
                    <a:pt x="4008" y="6307"/>
                    <a:pt x="4066" y="6261"/>
                    <a:pt x="4048" y="6191"/>
                  </a:cubicBezTo>
                  <a:cubicBezTo>
                    <a:pt x="3818" y="5227"/>
                    <a:pt x="3436" y="4280"/>
                    <a:pt x="3057" y="3366"/>
                  </a:cubicBezTo>
                  <a:cubicBezTo>
                    <a:pt x="2622" y="2326"/>
                    <a:pt x="2137" y="1069"/>
                    <a:pt x="1279" y="292"/>
                  </a:cubicBezTo>
                  <a:cubicBezTo>
                    <a:pt x="1083" y="114"/>
                    <a:pt x="803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8"/>
            <p:cNvSpPr/>
            <p:nvPr/>
          </p:nvSpPr>
          <p:spPr>
            <a:xfrm>
              <a:off x="1831970" y="3277393"/>
              <a:ext cx="164422" cy="72730"/>
            </a:xfrm>
            <a:custGeom>
              <a:avLst/>
              <a:gdLst/>
              <a:ahLst/>
              <a:cxnLst/>
              <a:rect l="l" t="t" r="r" b="b"/>
              <a:pathLst>
                <a:path w="5740" h="2539" extrusionOk="0">
                  <a:moveTo>
                    <a:pt x="949" y="186"/>
                  </a:moveTo>
                  <a:cubicBezTo>
                    <a:pt x="988" y="186"/>
                    <a:pt x="1024" y="187"/>
                    <a:pt x="1057" y="190"/>
                  </a:cubicBezTo>
                  <a:cubicBezTo>
                    <a:pt x="1922" y="270"/>
                    <a:pt x="2782" y="773"/>
                    <a:pt x="3523" y="1184"/>
                  </a:cubicBezTo>
                  <a:cubicBezTo>
                    <a:pt x="4147" y="1531"/>
                    <a:pt x="4790" y="1897"/>
                    <a:pt x="5368" y="2326"/>
                  </a:cubicBezTo>
                  <a:lnTo>
                    <a:pt x="5368" y="2326"/>
                  </a:lnTo>
                  <a:cubicBezTo>
                    <a:pt x="3927" y="2075"/>
                    <a:pt x="2366" y="1782"/>
                    <a:pt x="1064" y="1118"/>
                  </a:cubicBezTo>
                  <a:cubicBezTo>
                    <a:pt x="858" y="1012"/>
                    <a:pt x="436" y="816"/>
                    <a:pt x="419" y="536"/>
                  </a:cubicBezTo>
                  <a:cubicBezTo>
                    <a:pt x="405" y="251"/>
                    <a:pt x="715" y="186"/>
                    <a:pt x="949" y="186"/>
                  </a:cubicBezTo>
                  <a:close/>
                  <a:moveTo>
                    <a:pt x="961" y="0"/>
                  </a:moveTo>
                  <a:cubicBezTo>
                    <a:pt x="505" y="0"/>
                    <a:pt x="0" y="359"/>
                    <a:pt x="359" y="836"/>
                  </a:cubicBezTo>
                  <a:cubicBezTo>
                    <a:pt x="572" y="1112"/>
                    <a:pt x="941" y="1271"/>
                    <a:pt x="1250" y="1403"/>
                  </a:cubicBezTo>
                  <a:cubicBezTo>
                    <a:pt x="1722" y="1613"/>
                    <a:pt x="2221" y="1766"/>
                    <a:pt x="2719" y="1909"/>
                  </a:cubicBezTo>
                  <a:cubicBezTo>
                    <a:pt x="3640" y="2168"/>
                    <a:pt x="4577" y="2374"/>
                    <a:pt x="5517" y="2537"/>
                  </a:cubicBezTo>
                  <a:cubicBezTo>
                    <a:pt x="5523" y="2538"/>
                    <a:pt x="5530" y="2538"/>
                    <a:pt x="5535" y="2538"/>
                  </a:cubicBezTo>
                  <a:cubicBezTo>
                    <a:pt x="5578" y="2538"/>
                    <a:pt x="5610" y="2511"/>
                    <a:pt x="5624" y="2478"/>
                  </a:cubicBezTo>
                  <a:lnTo>
                    <a:pt x="5624" y="2478"/>
                  </a:lnTo>
                  <a:cubicBezTo>
                    <a:pt x="5691" y="2461"/>
                    <a:pt x="5740" y="2380"/>
                    <a:pt x="5674" y="2328"/>
                  </a:cubicBezTo>
                  <a:cubicBezTo>
                    <a:pt x="5052" y="1839"/>
                    <a:pt x="4347" y="1434"/>
                    <a:pt x="3656" y="1052"/>
                  </a:cubicBezTo>
                  <a:cubicBezTo>
                    <a:pt x="2872" y="613"/>
                    <a:pt x="1922" y="44"/>
                    <a:pt x="997" y="1"/>
                  </a:cubicBezTo>
                  <a:cubicBezTo>
                    <a:pt x="985" y="1"/>
                    <a:pt x="973" y="0"/>
                    <a:pt x="9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0" name="Google Shape;570;p28"/>
          <p:cNvGrpSpPr/>
          <p:nvPr/>
        </p:nvGrpSpPr>
        <p:grpSpPr>
          <a:xfrm>
            <a:off x="7253611" y="2182245"/>
            <a:ext cx="497907" cy="651959"/>
            <a:chOff x="1745061" y="3140270"/>
            <a:chExt cx="497907" cy="651959"/>
          </a:xfrm>
        </p:grpSpPr>
        <p:sp>
          <p:nvSpPr>
            <p:cNvPr id="571" name="Google Shape;571;p28"/>
            <p:cNvSpPr/>
            <p:nvPr/>
          </p:nvSpPr>
          <p:spPr>
            <a:xfrm>
              <a:off x="1745061" y="3346227"/>
              <a:ext cx="497907" cy="446003"/>
            </a:xfrm>
            <a:custGeom>
              <a:avLst/>
              <a:gdLst/>
              <a:ahLst/>
              <a:cxnLst/>
              <a:rect l="l" t="t" r="r" b="b"/>
              <a:pathLst>
                <a:path w="17382" h="15570" extrusionOk="0">
                  <a:moveTo>
                    <a:pt x="6697" y="0"/>
                  </a:moveTo>
                  <a:cubicBezTo>
                    <a:pt x="3305" y="0"/>
                    <a:pt x="366" y="49"/>
                    <a:pt x="230" y="184"/>
                  </a:cubicBezTo>
                  <a:cubicBezTo>
                    <a:pt x="0" y="416"/>
                    <a:pt x="1147" y="15195"/>
                    <a:pt x="1376" y="15425"/>
                  </a:cubicBezTo>
                  <a:cubicBezTo>
                    <a:pt x="1481" y="15528"/>
                    <a:pt x="4368" y="15570"/>
                    <a:pt x="7522" y="15570"/>
                  </a:cubicBezTo>
                  <a:cubicBezTo>
                    <a:pt x="11349" y="15570"/>
                    <a:pt x="15571" y="15509"/>
                    <a:pt x="15696" y="15425"/>
                  </a:cubicBezTo>
                  <a:cubicBezTo>
                    <a:pt x="15926" y="15272"/>
                    <a:pt x="17382" y="336"/>
                    <a:pt x="17152" y="184"/>
                  </a:cubicBezTo>
                  <a:cubicBezTo>
                    <a:pt x="17019" y="95"/>
                    <a:pt x="11419" y="0"/>
                    <a:pt x="66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8"/>
            <p:cNvSpPr/>
            <p:nvPr/>
          </p:nvSpPr>
          <p:spPr>
            <a:xfrm>
              <a:off x="1960127" y="3140270"/>
              <a:ext cx="65024" cy="210856"/>
            </a:xfrm>
            <a:custGeom>
              <a:avLst/>
              <a:gdLst/>
              <a:ahLst/>
              <a:cxnLst/>
              <a:rect l="l" t="t" r="r" b="b"/>
              <a:pathLst>
                <a:path w="2270" h="7361" extrusionOk="0">
                  <a:moveTo>
                    <a:pt x="1145" y="1"/>
                  </a:moveTo>
                  <a:cubicBezTo>
                    <a:pt x="925" y="1"/>
                    <a:pt x="702" y="122"/>
                    <a:pt x="534" y="401"/>
                  </a:cubicBezTo>
                  <a:cubicBezTo>
                    <a:pt x="0" y="1296"/>
                    <a:pt x="239" y="2704"/>
                    <a:pt x="362" y="3672"/>
                  </a:cubicBezTo>
                  <a:cubicBezTo>
                    <a:pt x="511" y="4831"/>
                    <a:pt x="704" y="6028"/>
                    <a:pt x="1060" y="7148"/>
                  </a:cubicBezTo>
                  <a:cubicBezTo>
                    <a:pt x="1075" y="7191"/>
                    <a:pt x="1111" y="7210"/>
                    <a:pt x="1147" y="7210"/>
                  </a:cubicBezTo>
                  <a:cubicBezTo>
                    <a:pt x="1203" y="7210"/>
                    <a:pt x="1258" y="7166"/>
                    <a:pt x="1236" y="7098"/>
                  </a:cubicBezTo>
                  <a:cubicBezTo>
                    <a:pt x="983" y="6293"/>
                    <a:pt x="827" y="5443"/>
                    <a:pt x="688" y="4612"/>
                  </a:cubicBezTo>
                  <a:cubicBezTo>
                    <a:pt x="495" y="3482"/>
                    <a:pt x="286" y="2230"/>
                    <a:pt x="499" y="1086"/>
                  </a:cubicBezTo>
                  <a:cubicBezTo>
                    <a:pt x="558" y="747"/>
                    <a:pt x="684" y="282"/>
                    <a:pt x="1073" y="188"/>
                  </a:cubicBezTo>
                  <a:cubicBezTo>
                    <a:pt x="1117" y="178"/>
                    <a:pt x="1159" y="173"/>
                    <a:pt x="1198" y="173"/>
                  </a:cubicBezTo>
                  <a:cubicBezTo>
                    <a:pt x="1521" y="173"/>
                    <a:pt x="1674" y="513"/>
                    <a:pt x="1751" y="803"/>
                  </a:cubicBezTo>
                  <a:cubicBezTo>
                    <a:pt x="2040" y="1877"/>
                    <a:pt x="1864" y="3120"/>
                    <a:pt x="1738" y="4204"/>
                  </a:cubicBezTo>
                  <a:cubicBezTo>
                    <a:pt x="1622" y="5221"/>
                    <a:pt x="1476" y="6250"/>
                    <a:pt x="1236" y="7244"/>
                  </a:cubicBezTo>
                  <a:cubicBezTo>
                    <a:pt x="1220" y="7314"/>
                    <a:pt x="1278" y="7360"/>
                    <a:pt x="1332" y="7360"/>
                  </a:cubicBezTo>
                  <a:cubicBezTo>
                    <a:pt x="1369" y="7360"/>
                    <a:pt x="1404" y="7340"/>
                    <a:pt x="1416" y="7294"/>
                  </a:cubicBezTo>
                  <a:cubicBezTo>
                    <a:pt x="1648" y="6327"/>
                    <a:pt x="1787" y="5330"/>
                    <a:pt x="1907" y="4346"/>
                  </a:cubicBezTo>
                  <a:cubicBezTo>
                    <a:pt x="2047" y="3183"/>
                    <a:pt x="2269" y="1784"/>
                    <a:pt x="1898" y="644"/>
                  </a:cubicBezTo>
                  <a:cubicBezTo>
                    <a:pt x="1770" y="252"/>
                    <a:pt x="1461" y="1"/>
                    <a:pt x="1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8"/>
            <p:cNvSpPr/>
            <p:nvPr/>
          </p:nvSpPr>
          <p:spPr>
            <a:xfrm>
              <a:off x="1998425" y="3167712"/>
              <a:ext cx="118275" cy="181695"/>
            </a:xfrm>
            <a:custGeom>
              <a:avLst/>
              <a:gdLst/>
              <a:ahLst/>
              <a:cxnLst/>
              <a:rect l="l" t="t" r="r" b="b"/>
              <a:pathLst>
                <a:path w="4129" h="6343" extrusionOk="0">
                  <a:moveTo>
                    <a:pt x="3452" y="179"/>
                  </a:moveTo>
                  <a:cubicBezTo>
                    <a:pt x="3476" y="179"/>
                    <a:pt x="3500" y="181"/>
                    <a:pt x="3524" y="184"/>
                  </a:cubicBezTo>
                  <a:cubicBezTo>
                    <a:pt x="3940" y="244"/>
                    <a:pt x="3894" y="677"/>
                    <a:pt x="3804" y="982"/>
                  </a:cubicBezTo>
                  <a:cubicBezTo>
                    <a:pt x="3505" y="2009"/>
                    <a:pt x="2751" y="2950"/>
                    <a:pt x="2119" y="3787"/>
                  </a:cubicBezTo>
                  <a:cubicBezTo>
                    <a:pt x="1523" y="4574"/>
                    <a:pt x="899" y="5342"/>
                    <a:pt x="242" y="6079"/>
                  </a:cubicBezTo>
                  <a:lnTo>
                    <a:pt x="242" y="6079"/>
                  </a:lnTo>
                  <a:cubicBezTo>
                    <a:pt x="437" y="5330"/>
                    <a:pt x="727" y="4593"/>
                    <a:pt x="1012" y="3877"/>
                  </a:cubicBezTo>
                  <a:cubicBezTo>
                    <a:pt x="1431" y="2817"/>
                    <a:pt x="1889" y="1683"/>
                    <a:pt x="2607" y="786"/>
                  </a:cubicBezTo>
                  <a:cubicBezTo>
                    <a:pt x="2800" y="543"/>
                    <a:pt x="3107" y="179"/>
                    <a:pt x="3452" y="179"/>
                  </a:cubicBezTo>
                  <a:close/>
                  <a:moveTo>
                    <a:pt x="3456" y="0"/>
                  </a:moveTo>
                  <a:cubicBezTo>
                    <a:pt x="3325" y="0"/>
                    <a:pt x="3178" y="42"/>
                    <a:pt x="3023" y="138"/>
                  </a:cubicBezTo>
                  <a:cubicBezTo>
                    <a:pt x="2634" y="377"/>
                    <a:pt x="2352" y="796"/>
                    <a:pt x="2113" y="1172"/>
                  </a:cubicBezTo>
                  <a:cubicBezTo>
                    <a:pt x="1760" y="1733"/>
                    <a:pt x="1471" y="2335"/>
                    <a:pt x="1205" y="2939"/>
                  </a:cubicBezTo>
                  <a:cubicBezTo>
                    <a:pt x="743" y="3993"/>
                    <a:pt x="285" y="5100"/>
                    <a:pt x="19" y="6220"/>
                  </a:cubicBezTo>
                  <a:cubicBezTo>
                    <a:pt x="1" y="6290"/>
                    <a:pt x="58" y="6336"/>
                    <a:pt x="113" y="6336"/>
                  </a:cubicBezTo>
                  <a:cubicBezTo>
                    <a:pt x="130" y="6336"/>
                    <a:pt x="147" y="6331"/>
                    <a:pt x="161" y="6322"/>
                  </a:cubicBezTo>
                  <a:lnTo>
                    <a:pt x="161" y="6322"/>
                  </a:lnTo>
                  <a:cubicBezTo>
                    <a:pt x="177" y="6335"/>
                    <a:pt x="196" y="6343"/>
                    <a:pt x="216" y="6343"/>
                  </a:cubicBezTo>
                  <a:cubicBezTo>
                    <a:pt x="237" y="6343"/>
                    <a:pt x="259" y="6334"/>
                    <a:pt x="278" y="6312"/>
                  </a:cubicBezTo>
                  <a:cubicBezTo>
                    <a:pt x="936" y="5582"/>
                    <a:pt x="1564" y="4817"/>
                    <a:pt x="2162" y="4033"/>
                  </a:cubicBezTo>
                  <a:cubicBezTo>
                    <a:pt x="2854" y="3126"/>
                    <a:pt x="3744" y="2059"/>
                    <a:pt x="4010" y="919"/>
                  </a:cubicBezTo>
                  <a:cubicBezTo>
                    <a:pt x="4129" y="418"/>
                    <a:pt x="3868" y="0"/>
                    <a:pt x="34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8"/>
            <p:cNvSpPr/>
            <p:nvPr/>
          </p:nvSpPr>
          <p:spPr>
            <a:xfrm>
              <a:off x="1997136" y="3277221"/>
              <a:ext cx="161386" cy="72902"/>
            </a:xfrm>
            <a:custGeom>
              <a:avLst/>
              <a:gdLst/>
              <a:ahLst/>
              <a:cxnLst/>
              <a:rect l="l" t="t" r="r" b="b"/>
              <a:pathLst>
                <a:path w="5634" h="2545" extrusionOk="0">
                  <a:moveTo>
                    <a:pt x="4834" y="184"/>
                  </a:moveTo>
                  <a:cubicBezTo>
                    <a:pt x="5005" y="184"/>
                    <a:pt x="5167" y="225"/>
                    <a:pt x="5261" y="360"/>
                  </a:cubicBezTo>
                  <a:cubicBezTo>
                    <a:pt x="5451" y="629"/>
                    <a:pt x="5115" y="865"/>
                    <a:pt x="4916" y="991"/>
                  </a:cubicBezTo>
                  <a:cubicBezTo>
                    <a:pt x="4178" y="1453"/>
                    <a:pt x="3254" y="1672"/>
                    <a:pt x="2420" y="1885"/>
                  </a:cubicBezTo>
                  <a:cubicBezTo>
                    <a:pt x="1745" y="2058"/>
                    <a:pt x="1061" y="2208"/>
                    <a:pt x="374" y="2331"/>
                  </a:cubicBezTo>
                  <a:lnTo>
                    <a:pt x="374" y="2331"/>
                  </a:lnTo>
                  <a:cubicBezTo>
                    <a:pt x="853" y="1978"/>
                    <a:pt x="1377" y="1672"/>
                    <a:pt x="1888" y="1377"/>
                  </a:cubicBezTo>
                  <a:cubicBezTo>
                    <a:pt x="2666" y="928"/>
                    <a:pt x="3497" y="456"/>
                    <a:pt x="4381" y="250"/>
                  </a:cubicBezTo>
                  <a:cubicBezTo>
                    <a:pt x="4504" y="221"/>
                    <a:pt x="4672" y="184"/>
                    <a:pt x="4834" y="184"/>
                  </a:cubicBezTo>
                  <a:close/>
                  <a:moveTo>
                    <a:pt x="4743" y="0"/>
                  </a:moveTo>
                  <a:cubicBezTo>
                    <a:pt x="3966" y="0"/>
                    <a:pt x="3094" y="516"/>
                    <a:pt x="2460" y="851"/>
                  </a:cubicBezTo>
                  <a:cubicBezTo>
                    <a:pt x="1639" y="1283"/>
                    <a:pt x="798" y="1759"/>
                    <a:pt x="67" y="2334"/>
                  </a:cubicBezTo>
                  <a:cubicBezTo>
                    <a:pt x="1" y="2386"/>
                    <a:pt x="49" y="2467"/>
                    <a:pt x="115" y="2483"/>
                  </a:cubicBezTo>
                  <a:lnTo>
                    <a:pt x="115" y="2483"/>
                  </a:lnTo>
                  <a:cubicBezTo>
                    <a:pt x="129" y="2517"/>
                    <a:pt x="160" y="2544"/>
                    <a:pt x="202" y="2544"/>
                  </a:cubicBezTo>
                  <a:cubicBezTo>
                    <a:pt x="208" y="2544"/>
                    <a:pt x="213" y="2544"/>
                    <a:pt x="219" y="2543"/>
                  </a:cubicBezTo>
                  <a:cubicBezTo>
                    <a:pt x="1024" y="2406"/>
                    <a:pt x="1819" y="2230"/>
                    <a:pt x="2606" y="2024"/>
                  </a:cubicBezTo>
                  <a:cubicBezTo>
                    <a:pt x="3457" y="1805"/>
                    <a:pt x="4531" y="1579"/>
                    <a:pt x="5221" y="998"/>
                  </a:cubicBezTo>
                  <a:cubicBezTo>
                    <a:pt x="5634" y="652"/>
                    <a:pt x="5548" y="101"/>
                    <a:pt x="4976" y="17"/>
                  </a:cubicBezTo>
                  <a:cubicBezTo>
                    <a:pt x="4899" y="6"/>
                    <a:pt x="4822" y="0"/>
                    <a:pt x="47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28"/>
            <p:cNvSpPr/>
            <p:nvPr/>
          </p:nvSpPr>
          <p:spPr>
            <a:xfrm>
              <a:off x="1878632" y="3168543"/>
              <a:ext cx="116471" cy="180865"/>
            </a:xfrm>
            <a:custGeom>
              <a:avLst/>
              <a:gdLst/>
              <a:ahLst/>
              <a:cxnLst/>
              <a:rect l="l" t="t" r="r" b="b"/>
              <a:pathLst>
                <a:path w="4066" h="6314" extrusionOk="0">
                  <a:moveTo>
                    <a:pt x="587" y="145"/>
                  </a:moveTo>
                  <a:cubicBezTo>
                    <a:pt x="828" y="145"/>
                    <a:pt x="1081" y="350"/>
                    <a:pt x="1236" y="508"/>
                  </a:cubicBezTo>
                  <a:cubicBezTo>
                    <a:pt x="2008" y="1282"/>
                    <a:pt x="2466" y="2425"/>
                    <a:pt x="2878" y="3416"/>
                  </a:cubicBezTo>
                  <a:cubicBezTo>
                    <a:pt x="3235" y="4266"/>
                    <a:pt x="3592" y="5151"/>
                    <a:pt x="3824" y="6050"/>
                  </a:cubicBezTo>
                  <a:lnTo>
                    <a:pt x="3824" y="6050"/>
                  </a:lnTo>
                  <a:cubicBezTo>
                    <a:pt x="3290" y="5450"/>
                    <a:pt x="2776" y="4824"/>
                    <a:pt x="2279" y="4190"/>
                  </a:cubicBezTo>
                  <a:cubicBezTo>
                    <a:pt x="1582" y="3296"/>
                    <a:pt x="841" y="2349"/>
                    <a:pt x="388" y="1298"/>
                  </a:cubicBezTo>
                  <a:cubicBezTo>
                    <a:pt x="273" y="1023"/>
                    <a:pt x="43" y="508"/>
                    <a:pt x="316" y="255"/>
                  </a:cubicBezTo>
                  <a:cubicBezTo>
                    <a:pt x="400" y="176"/>
                    <a:pt x="493" y="145"/>
                    <a:pt x="587" y="145"/>
                  </a:cubicBezTo>
                  <a:close/>
                  <a:moveTo>
                    <a:pt x="556" y="0"/>
                  </a:moveTo>
                  <a:cubicBezTo>
                    <a:pt x="253" y="0"/>
                    <a:pt x="0" y="173"/>
                    <a:pt x="13" y="611"/>
                  </a:cubicBezTo>
                  <a:cubicBezTo>
                    <a:pt x="23" y="1049"/>
                    <a:pt x="262" y="1491"/>
                    <a:pt x="465" y="1867"/>
                  </a:cubicBezTo>
                  <a:cubicBezTo>
                    <a:pt x="784" y="2452"/>
                    <a:pt x="1166" y="3004"/>
                    <a:pt x="1562" y="3542"/>
                  </a:cubicBezTo>
                  <a:cubicBezTo>
                    <a:pt x="2256" y="4493"/>
                    <a:pt x="3001" y="5410"/>
                    <a:pt x="3789" y="6283"/>
                  </a:cubicBezTo>
                  <a:cubicBezTo>
                    <a:pt x="3808" y="6305"/>
                    <a:pt x="3829" y="6314"/>
                    <a:pt x="3851" y="6314"/>
                  </a:cubicBezTo>
                  <a:cubicBezTo>
                    <a:pt x="3870" y="6314"/>
                    <a:pt x="3890" y="6306"/>
                    <a:pt x="3905" y="6293"/>
                  </a:cubicBezTo>
                  <a:lnTo>
                    <a:pt x="3905" y="6293"/>
                  </a:lnTo>
                  <a:cubicBezTo>
                    <a:pt x="3919" y="6302"/>
                    <a:pt x="3936" y="6307"/>
                    <a:pt x="3953" y="6307"/>
                  </a:cubicBezTo>
                  <a:cubicBezTo>
                    <a:pt x="4008" y="6307"/>
                    <a:pt x="4066" y="6261"/>
                    <a:pt x="4048" y="6191"/>
                  </a:cubicBezTo>
                  <a:cubicBezTo>
                    <a:pt x="3818" y="5227"/>
                    <a:pt x="3436" y="4280"/>
                    <a:pt x="3057" y="3366"/>
                  </a:cubicBezTo>
                  <a:cubicBezTo>
                    <a:pt x="2622" y="2326"/>
                    <a:pt x="2137" y="1069"/>
                    <a:pt x="1279" y="292"/>
                  </a:cubicBezTo>
                  <a:cubicBezTo>
                    <a:pt x="1083" y="114"/>
                    <a:pt x="803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8"/>
            <p:cNvSpPr/>
            <p:nvPr/>
          </p:nvSpPr>
          <p:spPr>
            <a:xfrm>
              <a:off x="1831970" y="3277393"/>
              <a:ext cx="164422" cy="72730"/>
            </a:xfrm>
            <a:custGeom>
              <a:avLst/>
              <a:gdLst/>
              <a:ahLst/>
              <a:cxnLst/>
              <a:rect l="l" t="t" r="r" b="b"/>
              <a:pathLst>
                <a:path w="5740" h="2539" extrusionOk="0">
                  <a:moveTo>
                    <a:pt x="949" y="186"/>
                  </a:moveTo>
                  <a:cubicBezTo>
                    <a:pt x="988" y="186"/>
                    <a:pt x="1024" y="187"/>
                    <a:pt x="1057" y="190"/>
                  </a:cubicBezTo>
                  <a:cubicBezTo>
                    <a:pt x="1922" y="270"/>
                    <a:pt x="2782" y="773"/>
                    <a:pt x="3523" y="1184"/>
                  </a:cubicBezTo>
                  <a:cubicBezTo>
                    <a:pt x="4147" y="1531"/>
                    <a:pt x="4790" y="1897"/>
                    <a:pt x="5368" y="2326"/>
                  </a:cubicBezTo>
                  <a:lnTo>
                    <a:pt x="5368" y="2326"/>
                  </a:lnTo>
                  <a:cubicBezTo>
                    <a:pt x="3927" y="2075"/>
                    <a:pt x="2366" y="1782"/>
                    <a:pt x="1064" y="1118"/>
                  </a:cubicBezTo>
                  <a:cubicBezTo>
                    <a:pt x="858" y="1012"/>
                    <a:pt x="436" y="816"/>
                    <a:pt x="419" y="536"/>
                  </a:cubicBezTo>
                  <a:cubicBezTo>
                    <a:pt x="405" y="251"/>
                    <a:pt x="715" y="186"/>
                    <a:pt x="949" y="186"/>
                  </a:cubicBezTo>
                  <a:close/>
                  <a:moveTo>
                    <a:pt x="961" y="0"/>
                  </a:moveTo>
                  <a:cubicBezTo>
                    <a:pt x="505" y="0"/>
                    <a:pt x="0" y="359"/>
                    <a:pt x="359" y="836"/>
                  </a:cubicBezTo>
                  <a:cubicBezTo>
                    <a:pt x="572" y="1112"/>
                    <a:pt x="941" y="1271"/>
                    <a:pt x="1250" y="1403"/>
                  </a:cubicBezTo>
                  <a:cubicBezTo>
                    <a:pt x="1722" y="1613"/>
                    <a:pt x="2221" y="1766"/>
                    <a:pt x="2719" y="1909"/>
                  </a:cubicBezTo>
                  <a:cubicBezTo>
                    <a:pt x="3640" y="2168"/>
                    <a:pt x="4577" y="2374"/>
                    <a:pt x="5517" y="2537"/>
                  </a:cubicBezTo>
                  <a:cubicBezTo>
                    <a:pt x="5523" y="2538"/>
                    <a:pt x="5530" y="2538"/>
                    <a:pt x="5535" y="2538"/>
                  </a:cubicBezTo>
                  <a:cubicBezTo>
                    <a:pt x="5578" y="2538"/>
                    <a:pt x="5610" y="2511"/>
                    <a:pt x="5624" y="2478"/>
                  </a:cubicBezTo>
                  <a:lnTo>
                    <a:pt x="5624" y="2478"/>
                  </a:lnTo>
                  <a:cubicBezTo>
                    <a:pt x="5691" y="2461"/>
                    <a:pt x="5740" y="2380"/>
                    <a:pt x="5674" y="2328"/>
                  </a:cubicBezTo>
                  <a:cubicBezTo>
                    <a:pt x="5052" y="1839"/>
                    <a:pt x="4347" y="1434"/>
                    <a:pt x="3656" y="1052"/>
                  </a:cubicBezTo>
                  <a:cubicBezTo>
                    <a:pt x="2872" y="613"/>
                    <a:pt x="1922" y="44"/>
                    <a:pt x="997" y="1"/>
                  </a:cubicBezTo>
                  <a:cubicBezTo>
                    <a:pt x="985" y="1"/>
                    <a:pt x="973" y="0"/>
                    <a:pt x="9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7" name="Google Shape;577;p28"/>
          <p:cNvGrpSpPr/>
          <p:nvPr/>
        </p:nvGrpSpPr>
        <p:grpSpPr>
          <a:xfrm>
            <a:off x="1415174" y="2169570"/>
            <a:ext cx="497904" cy="651956"/>
            <a:chOff x="1745061" y="3140270"/>
            <a:chExt cx="497904" cy="651956"/>
          </a:xfrm>
        </p:grpSpPr>
        <p:sp>
          <p:nvSpPr>
            <p:cNvPr id="578" name="Google Shape;578;p28"/>
            <p:cNvSpPr/>
            <p:nvPr/>
          </p:nvSpPr>
          <p:spPr>
            <a:xfrm>
              <a:off x="1745061" y="3346227"/>
              <a:ext cx="497904" cy="446000"/>
            </a:xfrm>
            <a:custGeom>
              <a:avLst/>
              <a:gdLst/>
              <a:ahLst/>
              <a:cxnLst/>
              <a:rect l="l" t="t" r="r" b="b"/>
              <a:pathLst>
                <a:path w="17382" h="15570" extrusionOk="0">
                  <a:moveTo>
                    <a:pt x="6697" y="0"/>
                  </a:moveTo>
                  <a:cubicBezTo>
                    <a:pt x="3305" y="0"/>
                    <a:pt x="366" y="49"/>
                    <a:pt x="230" y="184"/>
                  </a:cubicBezTo>
                  <a:cubicBezTo>
                    <a:pt x="0" y="416"/>
                    <a:pt x="1147" y="15195"/>
                    <a:pt x="1376" y="15425"/>
                  </a:cubicBezTo>
                  <a:cubicBezTo>
                    <a:pt x="1481" y="15528"/>
                    <a:pt x="4368" y="15570"/>
                    <a:pt x="7522" y="15570"/>
                  </a:cubicBezTo>
                  <a:cubicBezTo>
                    <a:pt x="11349" y="15570"/>
                    <a:pt x="15571" y="15509"/>
                    <a:pt x="15696" y="15425"/>
                  </a:cubicBezTo>
                  <a:cubicBezTo>
                    <a:pt x="15926" y="15272"/>
                    <a:pt x="17382" y="336"/>
                    <a:pt x="17152" y="184"/>
                  </a:cubicBezTo>
                  <a:cubicBezTo>
                    <a:pt x="17019" y="95"/>
                    <a:pt x="11419" y="0"/>
                    <a:pt x="6697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28"/>
            <p:cNvSpPr/>
            <p:nvPr/>
          </p:nvSpPr>
          <p:spPr>
            <a:xfrm>
              <a:off x="1960127" y="3140270"/>
              <a:ext cx="65024" cy="210854"/>
            </a:xfrm>
            <a:custGeom>
              <a:avLst/>
              <a:gdLst/>
              <a:ahLst/>
              <a:cxnLst/>
              <a:rect l="l" t="t" r="r" b="b"/>
              <a:pathLst>
                <a:path w="2270" h="7361" extrusionOk="0">
                  <a:moveTo>
                    <a:pt x="1145" y="1"/>
                  </a:moveTo>
                  <a:cubicBezTo>
                    <a:pt x="925" y="1"/>
                    <a:pt x="702" y="122"/>
                    <a:pt x="534" y="401"/>
                  </a:cubicBezTo>
                  <a:cubicBezTo>
                    <a:pt x="0" y="1296"/>
                    <a:pt x="239" y="2704"/>
                    <a:pt x="362" y="3672"/>
                  </a:cubicBezTo>
                  <a:cubicBezTo>
                    <a:pt x="511" y="4831"/>
                    <a:pt x="704" y="6028"/>
                    <a:pt x="1060" y="7148"/>
                  </a:cubicBezTo>
                  <a:cubicBezTo>
                    <a:pt x="1075" y="7191"/>
                    <a:pt x="1111" y="7210"/>
                    <a:pt x="1147" y="7210"/>
                  </a:cubicBezTo>
                  <a:cubicBezTo>
                    <a:pt x="1203" y="7210"/>
                    <a:pt x="1258" y="7166"/>
                    <a:pt x="1236" y="7098"/>
                  </a:cubicBezTo>
                  <a:cubicBezTo>
                    <a:pt x="983" y="6293"/>
                    <a:pt x="827" y="5443"/>
                    <a:pt x="688" y="4612"/>
                  </a:cubicBezTo>
                  <a:cubicBezTo>
                    <a:pt x="495" y="3482"/>
                    <a:pt x="286" y="2230"/>
                    <a:pt x="499" y="1086"/>
                  </a:cubicBezTo>
                  <a:cubicBezTo>
                    <a:pt x="558" y="747"/>
                    <a:pt x="684" y="282"/>
                    <a:pt x="1073" y="188"/>
                  </a:cubicBezTo>
                  <a:cubicBezTo>
                    <a:pt x="1117" y="178"/>
                    <a:pt x="1159" y="173"/>
                    <a:pt x="1198" y="173"/>
                  </a:cubicBezTo>
                  <a:cubicBezTo>
                    <a:pt x="1521" y="173"/>
                    <a:pt x="1674" y="513"/>
                    <a:pt x="1751" y="803"/>
                  </a:cubicBezTo>
                  <a:cubicBezTo>
                    <a:pt x="2040" y="1877"/>
                    <a:pt x="1864" y="3120"/>
                    <a:pt x="1738" y="4204"/>
                  </a:cubicBezTo>
                  <a:cubicBezTo>
                    <a:pt x="1622" y="5221"/>
                    <a:pt x="1476" y="6250"/>
                    <a:pt x="1236" y="7244"/>
                  </a:cubicBezTo>
                  <a:cubicBezTo>
                    <a:pt x="1220" y="7314"/>
                    <a:pt x="1278" y="7360"/>
                    <a:pt x="1332" y="7360"/>
                  </a:cubicBezTo>
                  <a:cubicBezTo>
                    <a:pt x="1369" y="7360"/>
                    <a:pt x="1404" y="7340"/>
                    <a:pt x="1416" y="7294"/>
                  </a:cubicBezTo>
                  <a:cubicBezTo>
                    <a:pt x="1648" y="6327"/>
                    <a:pt x="1787" y="5330"/>
                    <a:pt x="1907" y="4346"/>
                  </a:cubicBezTo>
                  <a:cubicBezTo>
                    <a:pt x="2047" y="3183"/>
                    <a:pt x="2269" y="1784"/>
                    <a:pt x="1898" y="644"/>
                  </a:cubicBezTo>
                  <a:cubicBezTo>
                    <a:pt x="1770" y="252"/>
                    <a:pt x="1461" y="1"/>
                    <a:pt x="1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8"/>
            <p:cNvSpPr/>
            <p:nvPr/>
          </p:nvSpPr>
          <p:spPr>
            <a:xfrm>
              <a:off x="1998425" y="3167712"/>
              <a:ext cx="118274" cy="181694"/>
            </a:xfrm>
            <a:custGeom>
              <a:avLst/>
              <a:gdLst/>
              <a:ahLst/>
              <a:cxnLst/>
              <a:rect l="l" t="t" r="r" b="b"/>
              <a:pathLst>
                <a:path w="4129" h="6343" extrusionOk="0">
                  <a:moveTo>
                    <a:pt x="3452" y="179"/>
                  </a:moveTo>
                  <a:cubicBezTo>
                    <a:pt x="3476" y="179"/>
                    <a:pt x="3500" y="181"/>
                    <a:pt x="3524" y="184"/>
                  </a:cubicBezTo>
                  <a:cubicBezTo>
                    <a:pt x="3940" y="244"/>
                    <a:pt x="3894" y="677"/>
                    <a:pt x="3804" y="982"/>
                  </a:cubicBezTo>
                  <a:cubicBezTo>
                    <a:pt x="3505" y="2009"/>
                    <a:pt x="2751" y="2950"/>
                    <a:pt x="2119" y="3787"/>
                  </a:cubicBezTo>
                  <a:cubicBezTo>
                    <a:pt x="1523" y="4574"/>
                    <a:pt x="899" y="5342"/>
                    <a:pt x="242" y="6079"/>
                  </a:cubicBezTo>
                  <a:lnTo>
                    <a:pt x="242" y="6079"/>
                  </a:lnTo>
                  <a:cubicBezTo>
                    <a:pt x="437" y="5330"/>
                    <a:pt x="727" y="4593"/>
                    <a:pt x="1012" y="3877"/>
                  </a:cubicBezTo>
                  <a:cubicBezTo>
                    <a:pt x="1431" y="2817"/>
                    <a:pt x="1889" y="1683"/>
                    <a:pt x="2607" y="786"/>
                  </a:cubicBezTo>
                  <a:cubicBezTo>
                    <a:pt x="2800" y="543"/>
                    <a:pt x="3107" y="179"/>
                    <a:pt x="3452" y="179"/>
                  </a:cubicBezTo>
                  <a:close/>
                  <a:moveTo>
                    <a:pt x="3456" y="0"/>
                  </a:moveTo>
                  <a:cubicBezTo>
                    <a:pt x="3325" y="0"/>
                    <a:pt x="3178" y="42"/>
                    <a:pt x="3023" y="138"/>
                  </a:cubicBezTo>
                  <a:cubicBezTo>
                    <a:pt x="2634" y="377"/>
                    <a:pt x="2352" y="796"/>
                    <a:pt x="2113" y="1172"/>
                  </a:cubicBezTo>
                  <a:cubicBezTo>
                    <a:pt x="1760" y="1733"/>
                    <a:pt x="1471" y="2335"/>
                    <a:pt x="1205" y="2939"/>
                  </a:cubicBezTo>
                  <a:cubicBezTo>
                    <a:pt x="743" y="3993"/>
                    <a:pt x="285" y="5100"/>
                    <a:pt x="19" y="6220"/>
                  </a:cubicBezTo>
                  <a:cubicBezTo>
                    <a:pt x="1" y="6290"/>
                    <a:pt x="58" y="6336"/>
                    <a:pt x="113" y="6336"/>
                  </a:cubicBezTo>
                  <a:cubicBezTo>
                    <a:pt x="130" y="6336"/>
                    <a:pt x="147" y="6331"/>
                    <a:pt x="161" y="6322"/>
                  </a:cubicBezTo>
                  <a:lnTo>
                    <a:pt x="161" y="6322"/>
                  </a:lnTo>
                  <a:cubicBezTo>
                    <a:pt x="177" y="6335"/>
                    <a:pt x="196" y="6343"/>
                    <a:pt x="216" y="6343"/>
                  </a:cubicBezTo>
                  <a:cubicBezTo>
                    <a:pt x="237" y="6343"/>
                    <a:pt x="259" y="6334"/>
                    <a:pt x="278" y="6312"/>
                  </a:cubicBezTo>
                  <a:cubicBezTo>
                    <a:pt x="936" y="5582"/>
                    <a:pt x="1564" y="4817"/>
                    <a:pt x="2162" y="4033"/>
                  </a:cubicBezTo>
                  <a:cubicBezTo>
                    <a:pt x="2854" y="3126"/>
                    <a:pt x="3744" y="2059"/>
                    <a:pt x="4010" y="919"/>
                  </a:cubicBezTo>
                  <a:cubicBezTo>
                    <a:pt x="4129" y="418"/>
                    <a:pt x="3868" y="0"/>
                    <a:pt x="34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8"/>
            <p:cNvSpPr/>
            <p:nvPr/>
          </p:nvSpPr>
          <p:spPr>
            <a:xfrm>
              <a:off x="1997136" y="3277221"/>
              <a:ext cx="161385" cy="72901"/>
            </a:xfrm>
            <a:custGeom>
              <a:avLst/>
              <a:gdLst/>
              <a:ahLst/>
              <a:cxnLst/>
              <a:rect l="l" t="t" r="r" b="b"/>
              <a:pathLst>
                <a:path w="5634" h="2545" extrusionOk="0">
                  <a:moveTo>
                    <a:pt x="4834" y="184"/>
                  </a:moveTo>
                  <a:cubicBezTo>
                    <a:pt x="5005" y="184"/>
                    <a:pt x="5167" y="225"/>
                    <a:pt x="5261" y="360"/>
                  </a:cubicBezTo>
                  <a:cubicBezTo>
                    <a:pt x="5451" y="629"/>
                    <a:pt x="5115" y="865"/>
                    <a:pt x="4916" y="991"/>
                  </a:cubicBezTo>
                  <a:cubicBezTo>
                    <a:pt x="4178" y="1453"/>
                    <a:pt x="3254" y="1672"/>
                    <a:pt x="2420" y="1885"/>
                  </a:cubicBezTo>
                  <a:cubicBezTo>
                    <a:pt x="1745" y="2058"/>
                    <a:pt x="1061" y="2208"/>
                    <a:pt x="374" y="2331"/>
                  </a:cubicBezTo>
                  <a:lnTo>
                    <a:pt x="374" y="2331"/>
                  </a:lnTo>
                  <a:cubicBezTo>
                    <a:pt x="853" y="1978"/>
                    <a:pt x="1377" y="1672"/>
                    <a:pt x="1888" y="1377"/>
                  </a:cubicBezTo>
                  <a:cubicBezTo>
                    <a:pt x="2666" y="928"/>
                    <a:pt x="3497" y="456"/>
                    <a:pt x="4381" y="250"/>
                  </a:cubicBezTo>
                  <a:cubicBezTo>
                    <a:pt x="4504" y="221"/>
                    <a:pt x="4672" y="184"/>
                    <a:pt x="4834" y="184"/>
                  </a:cubicBezTo>
                  <a:close/>
                  <a:moveTo>
                    <a:pt x="4743" y="0"/>
                  </a:moveTo>
                  <a:cubicBezTo>
                    <a:pt x="3966" y="0"/>
                    <a:pt x="3094" y="516"/>
                    <a:pt x="2460" y="851"/>
                  </a:cubicBezTo>
                  <a:cubicBezTo>
                    <a:pt x="1639" y="1283"/>
                    <a:pt x="798" y="1759"/>
                    <a:pt x="67" y="2334"/>
                  </a:cubicBezTo>
                  <a:cubicBezTo>
                    <a:pt x="1" y="2386"/>
                    <a:pt x="49" y="2467"/>
                    <a:pt x="115" y="2483"/>
                  </a:cubicBezTo>
                  <a:lnTo>
                    <a:pt x="115" y="2483"/>
                  </a:lnTo>
                  <a:cubicBezTo>
                    <a:pt x="129" y="2517"/>
                    <a:pt x="160" y="2544"/>
                    <a:pt x="202" y="2544"/>
                  </a:cubicBezTo>
                  <a:cubicBezTo>
                    <a:pt x="208" y="2544"/>
                    <a:pt x="213" y="2544"/>
                    <a:pt x="219" y="2543"/>
                  </a:cubicBezTo>
                  <a:cubicBezTo>
                    <a:pt x="1024" y="2406"/>
                    <a:pt x="1819" y="2230"/>
                    <a:pt x="2606" y="2024"/>
                  </a:cubicBezTo>
                  <a:cubicBezTo>
                    <a:pt x="3457" y="1805"/>
                    <a:pt x="4531" y="1579"/>
                    <a:pt x="5221" y="998"/>
                  </a:cubicBezTo>
                  <a:cubicBezTo>
                    <a:pt x="5634" y="652"/>
                    <a:pt x="5548" y="101"/>
                    <a:pt x="4976" y="17"/>
                  </a:cubicBezTo>
                  <a:cubicBezTo>
                    <a:pt x="4899" y="6"/>
                    <a:pt x="4822" y="0"/>
                    <a:pt x="47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8"/>
            <p:cNvSpPr/>
            <p:nvPr/>
          </p:nvSpPr>
          <p:spPr>
            <a:xfrm>
              <a:off x="1878632" y="3168543"/>
              <a:ext cx="116470" cy="180863"/>
            </a:xfrm>
            <a:custGeom>
              <a:avLst/>
              <a:gdLst/>
              <a:ahLst/>
              <a:cxnLst/>
              <a:rect l="l" t="t" r="r" b="b"/>
              <a:pathLst>
                <a:path w="4066" h="6314" extrusionOk="0">
                  <a:moveTo>
                    <a:pt x="587" y="145"/>
                  </a:moveTo>
                  <a:cubicBezTo>
                    <a:pt x="828" y="145"/>
                    <a:pt x="1081" y="350"/>
                    <a:pt x="1236" y="508"/>
                  </a:cubicBezTo>
                  <a:cubicBezTo>
                    <a:pt x="2008" y="1282"/>
                    <a:pt x="2466" y="2425"/>
                    <a:pt x="2878" y="3416"/>
                  </a:cubicBezTo>
                  <a:cubicBezTo>
                    <a:pt x="3235" y="4266"/>
                    <a:pt x="3592" y="5151"/>
                    <a:pt x="3824" y="6050"/>
                  </a:cubicBezTo>
                  <a:lnTo>
                    <a:pt x="3824" y="6050"/>
                  </a:lnTo>
                  <a:cubicBezTo>
                    <a:pt x="3290" y="5450"/>
                    <a:pt x="2776" y="4824"/>
                    <a:pt x="2279" y="4190"/>
                  </a:cubicBezTo>
                  <a:cubicBezTo>
                    <a:pt x="1582" y="3296"/>
                    <a:pt x="841" y="2349"/>
                    <a:pt x="388" y="1298"/>
                  </a:cubicBezTo>
                  <a:cubicBezTo>
                    <a:pt x="273" y="1023"/>
                    <a:pt x="43" y="508"/>
                    <a:pt x="316" y="255"/>
                  </a:cubicBezTo>
                  <a:cubicBezTo>
                    <a:pt x="400" y="176"/>
                    <a:pt x="493" y="145"/>
                    <a:pt x="587" y="145"/>
                  </a:cubicBezTo>
                  <a:close/>
                  <a:moveTo>
                    <a:pt x="556" y="0"/>
                  </a:moveTo>
                  <a:cubicBezTo>
                    <a:pt x="253" y="0"/>
                    <a:pt x="0" y="173"/>
                    <a:pt x="13" y="611"/>
                  </a:cubicBezTo>
                  <a:cubicBezTo>
                    <a:pt x="23" y="1049"/>
                    <a:pt x="262" y="1491"/>
                    <a:pt x="465" y="1867"/>
                  </a:cubicBezTo>
                  <a:cubicBezTo>
                    <a:pt x="784" y="2452"/>
                    <a:pt x="1166" y="3004"/>
                    <a:pt x="1562" y="3542"/>
                  </a:cubicBezTo>
                  <a:cubicBezTo>
                    <a:pt x="2256" y="4493"/>
                    <a:pt x="3001" y="5410"/>
                    <a:pt x="3789" y="6283"/>
                  </a:cubicBezTo>
                  <a:cubicBezTo>
                    <a:pt x="3808" y="6305"/>
                    <a:pt x="3829" y="6314"/>
                    <a:pt x="3851" y="6314"/>
                  </a:cubicBezTo>
                  <a:cubicBezTo>
                    <a:pt x="3870" y="6314"/>
                    <a:pt x="3890" y="6306"/>
                    <a:pt x="3905" y="6293"/>
                  </a:cubicBezTo>
                  <a:lnTo>
                    <a:pt x="3905" y="6293"/>
                  </a:lnTo>
                  <a:cubicBezTo>
                    <a:pt x="3919" y="6302"/>
                    <a:pt x="3936" y="6307"/>
                    <a:pt x="3953" y="6307"/>
                  </a:cubicBezTo>
                  <a:cubicBezTo>
                    <a:pt x="4008" y="6307"/>
                    <a:pt x="4066" y="6261"/>
                    <a:pt x="4048" y="6191"/>
                  </a:cubicBezTo>
                  <a:cubicBezTo>
                    <a:pt x="3818" y="5227"/>
                    <a:pt x="3436" y="4280"/>
                    <a:pt x="3057" y="3366"/>
                  </a:cubicBezTo>
                  <a:cubicBezTo>
                    <a:pt x="2622" y="2326"/>
                    <a:pt x="2137" y="1069"/>
                    <a:pt x="1279" y="292"/>
                  </a:cubicBezTo>
                  <a:cubicBezTo>
                    <a:pt x="1083" y="114"/>
                    <a:pt x="803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8"/>
            <p:cNvSpPr/>
            <p:nvPr/>
          </p:nvSpPr>
          <p:spPr>
            <a:xfrm>
              <a:off x="1831970" y="3277393"/>
              <a:ext cx="164421" cy="72729"/>
            </a:xfrm>
            <a:custGeom>
              <a:avLst/>
              <a:gdLst/>
              <a:ahLst/>
              <a:cxnLst/>
              <a:rect l="l" t="t" r="r" b="b"/>
              <a:pathLst>
                <a:path w="5740" h="2539" extrusionOk="0">
                  <a:moveTo>
                    <a:pt x="949" y="186"/>
                  </a:moveTo>
                  <a:cubicBezTo>
                    <a:pt x="988" y="186"/>
                    <a:pt x="1024" y="187"/>
                    <a:pt x="1057" y="190"/>
                  </a:cubicBezTo>
                  <a:cubicBezTo>
                    <a:pt x="1922" y="270"/>
                    <a:pt x="2782" y="773"/>
                    <a:pt x="3523" y="1184"/>
                  </a:cubicBezTo>
                  <a:cubicBezTo>
                    <a:pt x="4147" y="1531"/>
                    <a:pt x="4790" y="1897"/>
                    <a:pt x="5368" y="2326"/>
                  </a:cubicBezTo>
                  <a:lnTo>
                    <a:pt x="5368" y="2326"/>
                  </a:lnTo>
                  <a:cubicBezTo>
                    <a:pt x="3927" y="2075"/>
                    <a:pt x="2366" y="1782"/>
                    <a:pt x="1064" y="1118"/>
                  </a:cubicBezTo>
                  <a:cubicBezTo>
                    <a:pt x="858" y="1012"/>
                    <a:pt x="436" y="816"/>
                    <a:pt x="419" y="536"/>
                  </a:cubicBezTo>
                  <a:cubicBezTo>
                    <a:pt x="405" y="251"/>
                    <a:pt x="715" y="186"/>
                    <a:pt x="949" y="186"/>
                  </a:cubicBezTo>
                  <a:close/>
                  <a:moveTo>
                    <a:pt x="961" y="0"/>
                  </a:moveTo>
                  <a:cubicBezTo>
                    <a:pt x="505" y="0"/>
                    <a:pt x="0" y="359"/>
                    <a:pt x="359" y="836"/>
                  </a:cubicBezTo>
                  <a:cubicBezTo>
                    <a:pt x="572" y="1112"/>
                    <a:pt x="941" y="1271"/>
                    <a:pt x="1250" y="1403"/>
                  </a:cubicBezTo>
                  <a:cubicBezTo>
                    <a:pt x="1722" y="1613"/>
                    <a:pt x="2221" y="1766"/>
                    <a:pt x="2719" y="1909"/>
                  </a:cubicBezTo>
                  <a:cubicBezTo>
                    <a:pt x="3640" y="2168"/>
                    <a:pt x="4577" y="2374"/>
                    <a:pt x="5517" y="2537"/>
                  </a:cubicBezTo>
                  <a:cubicBezTo>
                    <a:pt x="5523" y="2538"/>
                    <a:pt x="5530" y="2538"/>
                    <a:pt x="5535" y="2538"/>
                  </a:cubicBezTo>
                  <a:cubicBezTo>
                    <a:pt x="5578" y="2538"/>
                    <a:pt x="5610" y="2511"/>
                    <a:pt x="5624" y="2478"/>
                  </a:cubicBezTo>
                  <a:lnTo>
                    <a:pt x="5624" y="2478"/>
                  </a:lnTo>
                  <a:cubicBezTo>
                    <a:pt x="5691" y="2461"/>
                    <a:pt x="5740" y="2380"/>
                    <a:pt x="5674" y="2328"/>
                  </a:cubicBezTo>
                  <a:cubicBezTo>
                    <a:pt x="5052" y="1839"/>
                    <a:pt x="4347" y="1434"/>
                    <a:pt x="3656" y="1052"/>
                  </a:cubicBezTo>
                  <a:cubicBezTo>
                    <a:pt x="2872" y="613"/>
                    <a:pt x="1922" y="44"/>
                    <a:pt x="997" y="1"/>
                  </a:cubicBezTo>
                  <a:cubicBezTo>
                    <a:pt x="985" y="1"/>
                    <a:pt x="973" y="0"/>
                    <a:pt x="9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4" name="Google Shape;584;p2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sp>
        <p:nvSpPr>
          <p:cNvPr id="549" name="Google Shape;549;p28"/>
          <p:cNvSpPr/>
          <p:nvPr/>
        </p:nvSpPr>
        <p:spPr>
          <a:xfrm flipH="1">
            <a:off x="1444718" y="2390625"/>
            <a:ext cx="457500" cy="4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1"/>
                </a:solidFill>
                <a:latin typeface="Bahiana"/>
                <a:ea typeface="Bahiana"/>
                <a:cs typeface="Bahiana"/>
                <a:sym typeface="Bahiana"/>
              </a:rPr>
              <a:t>01</a:t>
            </a:r>
            <a:endParaRPr sz="400">
              <a:solidFill>
                <a:schemeClr val="dk1"/>
              </a:solidFill>
            </a:endParaRPr>
          </a:p>
        </p:txBody>
      </p:sp>
      <p:sp>
        <p:nvSpPr>
          <p:cNvPr id="551" name="Google Shape;551;p28"/>
          <p:cNvSpPr/>
          <p:nvPr/>
        </p:nvSpPr>
        <p:spPr>
          <a:xfrm flipH="1">
            <a:off x="3381262" y="2381775"/>
            <a:ext cx="457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1"/>
                </a:solidFill>
                <a:latin typeface="Bahiana"/>
                <a:ea typeface="Bahiana"/>
                <a:cs typeface="Bahiana"/>
                <a:sym typeface="Bahiana"/>
              </a:rPr>
              <a:t>02</a:t>
            </a:r>
            <a:endParaRPr sz="400">
              <a:solidFill>
                <a:schemeClr val="dk1"/>
              </a:solidFill>
            </a:endParaRPr>
          </a:p>
        </p:txBody>
      </p:sp>
      <p:sp>
        <p:nvSpPr>
          <p:cNvPr id="553" name="Google Shape;553;p28"/>
          <p:cNvSpPr/>
          <p:nvPr/>
        </p:nvSpPr>
        <p:spPr>
          <a:xfrm flipH="1">
            <a:off x="5317806" y="2381775"/>
            <a:ext cx="457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1"/>
                </a:solidFill>
                <a:latin typeface="Bahiana"/>
                <a:ea typeface="Bahiana"/>
                <a:cs typeface="Bahiana"/>
                <a:sym typeface="Bahiana"/>
              </a:rPr>
              <a:t>03</a:t>
            </a:r>
            <a:endParaRPr sz="400">
              <a:solidFill>
                <a:schemeClr val="dk1"/>
              </a:solidFill>
            </a:endParaRPr>
          </a:p>
        </p:txBody>
      </p:sp>
      <p:sp>
        <p:nvSpPr>
          <p:cNvPr id="555" name="Google Shape;555;p28"/>
          <p:cNvSpPr/>
          <p:nvPr/>
        </p:nvSpPr>
        <p:spPr>
          <a:xfrm flipH="1">
            <a:off x="7254350" y="2381775"/>
            <a:ext cx="457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1"/>
                </a:solidFill>
                <a:latin typeface="Bahiana"/>
                <a:ea typeface="Bahiana"/>
                <a:cs typeface="Bahiana"/>
                <a:sym typeface="Bahiana"/>
              </a:rPr>
              <a:t>04</a:t>
            </a:r>
            <a:endParaRPr sz="400">
              <a:solidFill>
                <a:schemeClr val="dk1"/>
              </a:solidFill>
            </a:endParaRPr>
          </a:p>
        </p:txBody>
      </p:sp>
      <p:sp>
        <p:nvSpPr>
          <p:cNvPr id="548" name="Google Shape;548;p28"/>
          <p:cNvSpPr txBox="1"/>
          <p:nvPr/>
        </p:nvSpPr>
        <p:spPr>
          <a:xfrm>
            <a:off x="3135525" y="1363525"/>
            <a:ext cx="2873100" cy="356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237725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lt1"/>
                </a:solidFill>
                <a:latin typeface="Bahiana"/>
                <a:ea typeface="Bahiana"/>
                <a:cs typeface="Bahiana"/>
                <a:sym typeface="Bahiana"/>
              </a:rPr>
              <a:t>Wrapping process</a:t>
            </a:r>
            <a:endParaRPr sz="2400">
              <a:solidFill>
                <a:schemeClr val="lt1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585" name="Google Shape;585;p28"/>
          <p:cNvSpPr txBox="1"/>
          <p:nvPr/>
        </p:nvSpPr>
        <p:spPr>
          <a:xfrm flipH="1">
            <a:off x="724568" y="3491821"/>
            <a:ext cx="18978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Jupiter is the biggest planet of them all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586" name="Google Shape;586;p28"/>
          <p:cNvSpPr txBox="1"/>
          <p:nvPr/>
        </p:nvSpPr>
        <p:spPr>
          <a:xfrm flipH="1">
            <a:off x="2661112" y="3491821"/>
            <a:ext cx="18978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Mercury is the closest planet to the Sun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587" name="Google Shape;587;p28"/>
          <p:cNvSpPr txBox="1"/>
          <p:nvPr/>
        </p:nvSpPr>
        <p:spPr>
          <a:xfrm>
            <a:off x="6534200" y="3491821"/>
            <a:ext cx="18978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Mars is actually a very cold place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588" name="Google Shape;588;p28"/>
          <p:cNvSpPr txBox="1"/>
          <p:nvPr/>
        </p:nvSpPr>
        <p:spPr>
          <a:xfrm>
            <a:off x="4597656" y="3491821"/>
            <a:ext cx="18978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Saturn is composed of hydrogen and helium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589" name="Google Shape;589;p28"/>
          <p:cNvSpPr txBox="1"/>
          <p:nvPr/>
        </p:nvSpPr>
        <p:spPr>
          <a:xfrm>
            <a:off x="724568" y="2979799"/>
            <a:ext cx="18978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Prepare materials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590" name="Google Shape;590;p28"/>
          <p:cNvSpPr txBox="1"/>
          <p:nvPr/>
        </p:nvSpPr>
        <p:spPr>
          <a:xfrm>
            <a:off x="2661112" y="2979799"/>
            <a:ext cx="18978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Place the present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591" name="Google Shape;591;p28"/>
          <p:cNvSpPr txBox="1"/>
          <p:nvPr/>
        </p:nvSpPr>
        <p:spPr>
          <a:xfrm>
            <a:off x="6534200" y="2976186"/>
            <a:ext cx="18978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Final touch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592" name="Google Shape;592;p28"/>
          <p:cNvSpPr txBox="1"/>
          <p:nvPr/>
        </p:nvSpPr>
        <p:spPr>
          <a:xfrm>
            <a:off x="4597656" y="2976186"/>
            <a:ext cx="18978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Wrap around it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" name="Google Shape;3061;p4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aphicFrame>
        <p:nvGraphicFramePr>
          <p:cNvPr id="3062" name="Google Shape;3062;p46"/>
          <p:cNvGraphicFramePr/>
          <p:nvPr/>
        </p:nvGraphicFramePr>
        <p:xfrm>
          <a:off x="465750" y="1206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{344F176E-4818-486F-AD28-B96383B1243D}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2050">
                <a:tc gridSpan="7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november</a:t>
                      </a:r>
                      <a:endParaRPr sz="20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su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m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tu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w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th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f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Sa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65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3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4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5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6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65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7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8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9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10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11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12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13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65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14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15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16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17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18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19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20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65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21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22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23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24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25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26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27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65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28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29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30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063" name="Google Shape;3063;p46"/>
          <p:cNvGraphicFramePr/>
          <p:nvPr/>
        </p:nvGraphicFramePr>
        <p:xfrm>
          <a:off x="3232025" y="1206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{344F176E-4818-486F-AD28-B96383B1243D}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 gridSpan="7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December</a:t>
                      </a:r>
                      <a:endParaRPr sz="20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su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m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tu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w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th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f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Sa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3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4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5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6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7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8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9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10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11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12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13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14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15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16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17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18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19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20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21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22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23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24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25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2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26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27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28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29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30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31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064" name="Google Shape;3064;p46"/>
          <p:cNvGraphicFramePr/>
          <p:nvPr/>
        </p:nvGraphicFramePr>
        <p:xfrm>
          <a:off x="5998300" y="1206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{344F176E-4818-486F-AD28-B96383B1243D}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 gridSpan="7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January</a:t>
                      </a:r>
                      <a:endParaRPr sz="20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su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m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tu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w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th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f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Sa</a:t>
                      </a:r>
                      <a:endParaRPr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(30)</a:t>
                      </a:r>
                      <a:endParaRPr sz="9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(31)</a:t>
                      </a:r>
                      <a:endParaRPr sz="9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3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4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5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6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7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8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9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10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11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12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  13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14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15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16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17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18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19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20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21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22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23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24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25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26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27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28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29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065" name="Google Shape;3065;p46"/>
          <p:cNvSpPr/>
          <p:nvPr/>
        </p:nvSpPr>
        <p:spPr>
          <a:xfrm>
            <a:off x="2148800" y="4062700"/>
            <a:ext cx="201000" cy="201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6" name="Google Shape;3066;p46"/>
          <p:cNvSpPr txBox="1"/>
          <p:nvPr/>
        </p:nvSpPr>
        <p:spPr>
          <a:xfrm>
            <a:off x="2349800" y="4062700"/>
            <a:ext cx="795900" cy="2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Sales </a:t>
            </a:r>
            <a:endParaRPr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3067" name="Google Shape;3067;p46"/>
          <p:cNvSpPr txBox="1"/>
          <p:nvPr/>
        </p:nvSpPr>
        <p:spPr>
          <a:xfrm>
            <a:off x="998675" y="4062700"/>
            <a:ext cx="904800" cy="2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Festivities</a:t>
            </a:r>
            <a:endParaRPr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3068" name="Google Shape;3068;p46"/>
          <p:cNvSpPr/>
          <p:nvPr/>
        </p:nvSpPr>
        <p:spPr>
          <a:xfrm>
            <a:off x="797675" y="4062688"/>
            <a:ext cx="201000" cy="201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Google Shape;3073;p4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pic>
        <p:nvPicPr>
          <p:cNvPr id="3074" name="Google Shape;3074;p47" title="Char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0000" y="1237125"/>
            <a:ext cx="4392924" cy="2716301"/>
          </a:xfrm>
          <a:prstGeom prst="rect">
            <a:avLst/>
          </a:prstGeom>
          <a:noFill/>
          <a:ln>
            <a:noFill/>
          </a:ln>
        </p:spPr>
      </p:pic>
      <p:sp>
        <p:nvSpPr>
          <p:cNvPr id="3075" name="Google Shape;3075;p47"/>
          <p:cNvSpPr txBox="1"/>
          <p:nvPr/>
        </p:nvSpPr>
        <p:spPr>
          <a:xfrm>
            <a:off x="720000" y="4040275"/>
            <a:ext cx="4392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Follow the link in the graph to modify its data and then paste the new one here. </a:t>
            </a:r>
            <a:r>
              <a:rPr lang="en" sz="1100" b="1">
                <a:solidFill>
                  <a:schemeClr val="dk2"/>
                </a:solidFill>
                <a:uFill>
                  <a:noFill/>
                </a:uFill>
                <a:latin typeface="Dosis"/>
                <a:ea typeface="Dosis"/>
                <a:cs typeface="Dosis"/>
                <a:sym typeface="Dosi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 more info, click here</a:t>
            </a:r>
            <a:endParaRPr sz="1100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3076" name="Google Shape;3076;p47"/>
          <p:cNvGrpSpPr/>
          <p:nvPr/>
        </p:nvGrpSpPr>
        <p:grpSpPr>
          <a:xfrm>
            <a:off x="6164700" y="2497263"/>
            <a:ext cx="1929424" cy="817125"/>
            <a:chOff x="6164700" y="2297313"/>
            <a:chExt cx="1929424" cy="817125"/>
          </a:xfrm>
        </p:grpSpPr>
        <p:sp>
          <p:nvSpPr>
            <p:cNvPr id="3077" name="Google Shape;3077;p47"/>
            <p:cNvSpPr txBox="1"/>
            <p:nvPr/>
          </p:nvSpPr>
          <p:spPr>
            <a:xfrm>
              <a:off x="6472624" y="2635038"/>
              <a:ext cx="1621500" cy="47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182875" rIns="91425" bIns="0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Saturn is a gas giant and has rings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3078" name="Google Shape;3078;p47"/>
            <p:cNvSpPr txBox="1"/>
            <p:nvPr/>
          </p:nvSpPr>
          <p:spPr>
            <a:xfrm>
              <a:off x="6472624" y="2297313"/>
              <a:ext cx="1183200" cy="43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216000" rIns="91425" bIns="0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2400">
                  <a:solidFill>
                    <a:srgbClr val="F3F3F3"/>
                  </a:solidFill>
                  <a:latin typeface="Bahiana"/>
                  <a:ea typeface="Bahiana"/>
                  <a:cs typeface="Bahiana"/>
                  <a:sym typeface="Bahiana"/>
                </a:rPr>
                <a:t>technology</a:t>
              </a:r>
              <a:endParaRPr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3079" name="Google Shape;3079;p47"/>
            <p:cNvSpPr/>
            <p:nvPr/>
          </p:nvSpPr>
          <p:spPr>
            <a:xfrm>
              <a:off x="6164700" y="2402888"/>
              <a:ext cx="201000" cy="201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80" name="Google Shape;3080;p47"/>
          <p:cNvGrpSpPr/>
          <p:nvPr/>
        </p:nvGrpSpPr>
        <p:grpSpPr>
          <a:xfrm>
            <a:off x="6164700" y="1300351"/>
            <a:ext cx="1704124" cy="825575"/>
            <a:chOff x="6164700" y="1100401"/>
            <a:chExt cx="1704124" cy="825575"/>
          </a:xfrm>
        </p:grpSpPr>
        <p:sp>
          <p:nvSpPr>
            <p:cNvPr id="3081" name="Google Shape;3081;p47"/>
            <p:cNvSpPr txBox="1"/>
            <p:nvPr/>
          </p:nvSpPr>
          <p:spPr>
            <a:xfrm flipH="1">
              <a:off x="6472624" y="1446576"/>
              <a:ext cx="1396200" cy="47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182875" rIns="91425" bIns="0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Mercury is the smallest planet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3082" name="Google Shape;3082;p47"/>
            <p:cNvSpPr txBox="1"/>
            <p:nvPr/>
          </p:nvSpPr>
          <p:spPr>
            <a:xfrm>
              <a:off x="6472624" y="1100401"/>
              <a:ext cx="1183200" cy="43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216000" rIns="91425" bIns="0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2400">
                  <a:solidFill>
                    <a:srgbClr val="F3F3F3"/>
                  </a:solidFill>
                  <a:latin typeface="Bahiana"/>
                  <a:ea typeface="Bahiana"/>
                  <a:cs typeface="Bahiana"/>
                  <a:sym typeface="Bahiana"/>
                </a:rPr>
                <a:t>toys</a:t>
              </a:r>
              <a:endParaRPr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3083" name="Google Shape;3083;p47"/>
            <p:cNvSpPr/>
            <p:nvPr/>
          </p:nvSpPr>
          <p:spPr>
            <a:xfrm>
              <a:off x="6164700" y="1219351"/>
              <a:ext cx="201000" cy="201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84" name="Google Shape;3084;p47"/>
          <p:cNvGrpSpPr/>
          <p:nvPr/>
        </p:nvGrpSpPr>
        <p:grpSpPr>
          <a:xfrm>
            <a:off x="6164700" y="3685725"/>
            <a:ext cx="1929424" cy="825556"/>
            <a:chOff x="6164700" y="3561975"/>
            <a:chExt cx="1929424" cy="825556"/>
          </a:xfrm>
        </p:grpSpPr>
        <p:sp>
          <p:nvSpPr>
            <p:cNvPr id="3085" name="Google Shape;3085;p47"/>
            <p:cNvSpPr txBox="1"/>
            <p:nvPr/>
          </p:nvSpPr>
          <p:spPr>
            <a:xfrm flipH="1">
              <a:off x="6472624" y="3908131"/>
              <a:ext cx="1621500" cy="47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182875" rIns="91425" bIns="0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Jupiter is the biggest planet of them all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3086" name="Google Shape;3086;p47"/>
            <p:cNvSpPr txBox="1"/>
            <p:nvPr/>
          </p:nvSpPr>
          <p:spPr>
            <a:xfrm>
              <a:off x="6472624" y="3561975"/>
              <a:ext cx="1183200" cy="43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216000" rIns="91425" bIns="0" anchor="ctr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2400">
                  <a:solidFill>
                    <a:srgbClr val="F3F3F3"/>
                  </a:solidFill>
                  <a:latin typeface="Bahiana"/>
                  <a:ea typeface="Bahiana"/>
                  <a:cs typeface="Bahiana"/>
                  <a:sym typeface="Bahiana"/>
                </a:rPr>
                <a:t>supplies</a:t>
              </a:r>
              <a:endParaRPr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3087" name="Google Shape;3087;p47"/>
            <p:cNvSpPr/>
            <p:nvPr/>
          </p:nvSpPr>
          <p:spPr>
            <a:xfrm>
              <a:off x="6164700" y="3604725"/>
              <a:ext cx="201000" cy="201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" name="Google Shape;3092;p4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pSp>
        <p:nvGrpSpPr>
          <p:cNvPr id="3093" name="Google Shape;3093;p48"/>
          <p:cNvGrpSpPr/>
          <p:nvPr/>
        </p:nvGrpSpPr>
        <p:grpSpPr>
          <a:xfrm>
            <a:off x="1175849" y="3234363"/>
            <a:ext cx="1897800" cy="901763"/>
            <a:chOff x="1175849" y="3234363"/>
            <a:chExt cx="1897800" cy="901763"/>
          </a:xfrm>
        </p:grpSpPr>
        <p:sp>
          <p:nvSpPr>
            <p:cNvPr id="3094" name="Google Shape;3094;p48"/>
            <p:cNvSpPr txBox="1"/>
            <p:nvPr/>
          </p:nvSpPr>
          <p:spPr>
            <a:xfrm flipH="1">
              <a:off x="1194599" y="3656725"/>
              <a:ext cx="1860300" cy="47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182875" rIns="91425" bIns="0" anchor="ctr" anchorCtr="0">
              <a:noAutofit/>
            </a:bodyPr>
            <a:lstStyle/>
            <a:p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Jupiter is the biggest planet of them all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3095" name="Google Shape;3095;p48"/>
            <p:cNvSpPr txBox="1"/>
            <p:nvPr/>
          </p:nvSpPr>
          <p:spPr>
            <a:xfrm>
              <a:off x="1175849" y="3234363"/>
              <a:ext cx="1897800" cy="43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216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2400">
                  <a:solidFill>
                    <a:srgbClr val="F3F3F3"/>
                  </a:solidFill>
                  <a:latin typeface="Bahiana"/>
                  <a:ea typeface="Bahiana"/>
                  <a:cs typeface="Bahiana"/>
                  <a:sym typeface="Bahiana"/>
                </a:rPr>
                <a:t>technoloGY</a:t>
              </a:r>
              <a:endParaRPr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</p:grpSp>
      <p:grpSp>
        <p:nvGrpSpPr>
          <p:cNvPr id="3096" name="Google Shape;3096;p48"/>
          <p:cNvGrpSpPr/>
          <p:nvPr/>
        </p:nvGrpSpPr>
        <p:grpSpPr>
          <a:xfrm>
            <a:off x="3623099" y="3234363"/>
            <a:ext cx="1897800" cy="901763"/>
            <a:chOff x="3623099" y="3234363"/>
            <a:chExt cx="1897800" cy="901763"/>
          </a:xfrm>
        </p:grpSpPr>
        <p:sp>
          <p:nvSpPr>
            <p:cNvPr id="3097" name="Google Shape;3097;p48"/>
            <p:cNvSpPr txBox="1"/>
            <p:nvPr/>
          </p:nvSpPr>
          <p:spPr>
            <a:xfrm flipH="1">
              <a:off x="3641849" y="3656725"/>
              <a:ext cx="1860300" cy="47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182875" rIns="91425" bIns="0" anchor="ctr" anchorCtr="0">
              <a:noAutofit/>
            </a:bodyPr>
            <a:lstStyle/>
            <a:p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Saturn is composed of hydrogen and helium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3098" name="Google Shape;3098;p48"/>
            <p:cNvSpPr txBox="1"/>
            <p:nvPr/>
          </p:nvSpPr>
          <p:spPr>
            <a:xfrm>
              <a:off x="3623099" y="3234363"/>
              <a:ext cx="1897800" cy="43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216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2400">
                  <a:solidFill>
                    <a:srgbClr val="F3F3F3"/>
                  </a:solidFill>
                  <a:latin typeface="Bahiana"/>
                  <a:ea typeface="Bahiana"/>
                  <a:cs typeface="Bahiana"/>
                  <a:sym typeface="Bahiana"/>
                </a:rPr>
                <a:t>books</a:t>
              </a:r>
              <a:endParaRPr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</p:grpSp>
      <p:grpSp>
        <p:nvGrpSpPr>
          <p:cNvPr id="3099" name="Google Shape;3099;p48"/>
          <p:cNvGrpSpPr/>
          <p:nvPr/>
        </p:nvGrpSpPr>
        <p:grpSpPr>
          <a:xfrm>
            <a:off x="5983099" y="3234363"/>
            <a:ext cx="1897800" cy="901763"/>
            <a:chOff x="5983099" y="3234363"/>
            <a:chExt cx="1897800" cy="901763"/>
          </a:xfrm>
        </p:grpSpPr>
        <p:sp>
          <p:nvSpPr>
            <p:cNvPr id="3100" name="Google Shape;3100;p48"/>
            <p:cNvSpPr txBox="1"/>
            <p:nvPr/>
          </p:nvSpPr>
          <p:spPr>
            <a:xfrm flipH="1">
              <a:off x="6001849" y="3656725"/>
              <a:ext cx="1860300" cy="47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182875" rIns="91425" bIns="0" anchor="ctr" anchorCtr="0">
              <a:noAutofit/>
            </a:bodyPr>
            <a:lstStyle/>
            <a:p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Mercury is the smallest planet of them all</a:t>
              </a:r>
              <a:endParaRPr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3101" name="Google Shape;3101;p48"/>
            <p:cNvSpPr txBox="1"/>
            <p:nvPr/>
          </p:nvSpPr>
          <p:spPr>
            <a:xfrm>
              <a:off x="5983099" y="3234363"/>
              <a:ext cx="1897800" cy="43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216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2400">
                  <a:solidFill>
                    <a:srgbClr val="F3F3F3"/>
                  </a:solidFill>
                  <a:latin typeface="Bahiana"/>
                  <a:ea typeface="Bahiana"/>
                  <a:cs typeface="Bahiana"/>
                  <a:sym typeface="Bahiana"/>
                </a:rPr>
                <a:t>toys</a:t>
              </a:r>
              <a:endParaRPr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</p:grpSp>
      <p:grpSp>
        <p:nvGrpSpPr>
          <p:cNvPr id="3102" name="Google Shape;3102;p48"/>
          <p:cNvGrpSpPr/>
          <p:nvPr/>
        </p:nvGrpSpPr>
        <p:grpSpPr>
          <a:xfrm>
            <a:off x="1472399" y="1007355"/>
            <a:ext cx="1304700" cy="2050661"/>
            <a:chOff x="1472650" y="1007355"/>
            <a:chExt cx="1304700" cy="2050661"/>
          </a:xfrm>
        </p:grpSpPr>
        <p:sp>
          <p:nvSpPr>
            <p:cNvPr id="3103" name="Google Shape;3103;p48"/>
            <p:cNvSpPr/>
            <p:nvPr/>
          </p:nvSpPr>
          <p:spPr>
            <a:xfrm>
              <a:off x="1472650" y="1753315"/>
              <a:ext cx="1304700" cy="1304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Google Shape;3104;p48"/>
            <p:cNvSpPr/>
            <p:nvPr/>
          </p:nvSpPr>
          <p:spPr>
            <a:xfrm>
              <a:off x="1472650" y="1753315"/>
              <a:ext cx="1304700" cy="1304700"/>
            </a:xfrm>
            <a:prstGeom prst="pie">
              <a:avLst>
                <a:gd name="adj1" fmla="val 16147612"/>
                <a:gd name="adj2" fmla="val 5360906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Google Shape;3105;p48"/>
            <p:cNvSpPr txBox="1"/>
            <p:nvPr/>
          </p:nvSpPr>
          <p:spPr>
            <a:xfrm>
              <a:off x="1732424" y="2161813"/>
              <a:ext cx="784800" cy="43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216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3600">
                  <a:solidFill>
                    <a:schemeClr val="dk1"/>
                  </a:solidFill>
                  <a:latin typeface="Bahiana"/>
                  <a:ea typeface="Bahiana"/>
                  <a:cs typeface="Bahiana"/>
                  <a:sym typeface="Bahiana"/>
                </a:rPr>
                <a:t>50%</a:t>
              </a:r>
              <a:endParaRPr sz="3600">
                <a:solidFill>
                  <a:schemeClr val="dk1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grpSp>
          <p:nvGrpSpPr>
            <p:cNvPr id="3106" name="Google Shape;3106;p48"/>
            <p:cNvGrpSpPr/>
            <p:nvPr/>
          </p:nvGrpSpPr>
          <p:grpSpPr>
            <a:xfrm>
              <a:off x="1909722" y="1007355"/>
              <a:ext cx="474969" cy="811229"/>
              <a:chOff x="4984230" y="2235586"/>
              <a:chExt cx="133377" cy="227803"/>
            </a:xfrm>
          </p:grpSpPr>
          <p:sp>
            <p:nvSpPr>
              <p:cNvPr id="3107" name="Google Shape;3107;p48"/>
              <p:cNvSpPr/>
              <p:nvPr/>
            </p:nvSpPr>
            <p:spPr>
              <a:xfrm>
                <a:off x="4984230" y="2235586"/>
                <a:ext cx="133377" cy="200779"/>
              </a:xfrm>
              <a:custGeom>
                <a:avLst/>
                <a:gdLst/>
                <a:ahLst/>
                <a:cxnLst/>
                <a:rect l="l" t="t" r="r" b="b"/>
                <a:pathLst>
                  <a:path w="3180" h="4787" extrusionOk="0">
                    <a:moveTo>
                      <a:pt x="511" y="2676"/>
                    </a:moveTo>
                    <a:cubicBezTo>
                      <a:pt x="593" y="2676"/>
                      <a:pt x="673" y="2705"/>
                      <a:pt x="749" y="2765"/>
                    </a:cubicBezTo>
                    <a:cubicBezTo>
                      <a:pt x="1116" y="3060"/>
                      <a:pt x="1246" y="3981"/>
                      <a:pt x="1286" y="4401"/>
                    </a:cubicBezTo>
                    <a:lnTo>
                      <a:pt x="1286" y="4447"/>
                    </a:lnTo>
                    <a:cubicBezTo>
                      <a:pt x="881" y="4010"/>
                      <a:pt x="159" y="3136"/>
                      <a:pt x="269" y="2801"/>
                    </a:cubicBezTo>
                    <a:cubicBezTo>
                      <a:pt x="289" y="2739"/>
                      <a:pt x="341" y="2699"/>
                      <a:pt x="434" y="2682"/>
                    </a:cubicBezTo>
                    <a:cubicBezTo>
                      <a:pt x="461" y="2679"/>
                      <a:pt x="484" y="2676"/>
                      <a:pt x="511" y="2676"/>
                    </a:cubicBezTo>
                    <a:close/>
                    <a:moveTo>
                      <a:pt x="2567" y="2484"/>
                    </a:moveTo>
                    <a:cubicBezTo>
                      <a:pt x="2649" y="2484"/>
                      <a:pt x="2733" y="2511"/>
                      <a:pt x="2822" y="2560"/>
                    </a:cubicBezTo>
                    <a:cubicBezTo>
                      <a:pt x="2971" y="2642"/>
                      <a:pt x="3044" y="2745"/>
                      <a:pt x="3047" y="2875"/>
                    </a:cubicBezTo>
                    <a:cubicBezTo>
                      <a:pt x="3060" y="3421"/>
                      <a:pt x="1868" y="4246"/>
                      <a:pt x="1494" y="4493"/>
                    </a:cubicBezTo>
                    <a:cubicBezTo>
                      <a:pt x="1570" y="4076"/>
                      <a:pt x="1842" y="2792"/>
                      <a:pt x="2375" y="2530"/>
                    </a:cubicBezTo>
                    <a:cubicBezTo>
                      <a:pt x="2438" y="2500"/>
                      <a:pt x="2501" y="2484"/>
                      <a:pt x="2567" y="2484"/>
                    </a:cubicBezTo>
                    <a:close/>
                    <a:moveTo>
                      <a:pt x="1331" y="1"/>
                    </a:moveTo>
                    <a:cubicBezTo>
                      <a:pt x="1282" y="1"/>
                      <a:pt x="1234" y="32"/>
                      <a:pt x="1235" y="96"/>
                    </a:cubicBezTo>
                    <a:cubicBezTo>
                      <a:pt x="1249" y="1262"/>
                      <a:pt x="1262" y="2424"/>
                      <a:pt x="1275" y="3590"/>
                    </a:cubicBezTo>
                    <a:cubicBezTo>
                      <a:pt x="1186" y="3219"/>
                      <a:pt x="1047" y="2852"/>
                      <a:pt x="821" y="2673"/>
                    </a:cubicBezTo>
                    <a:cubicBezTo>
                      <a:pt x="725" y="2597"/>
                      <a:pt x="620" y="2558"/>
                      <a:pt x="506" y="2558"/>
                    </a:cubicBezTo>
                    <a:cubicBezTo>
                      <a:pt x="476" y="2558"/>
                      <a:pt x="446" y="2561"/>
                      <a:pt x="414" y="2566"/>
                    </a:cubicBezTo>
                    <a:cubicBezTo>
                      <a:pt x="242" y="2600"/>
                      <a:pt x="179" y="2693"/>
                      <a:pt x="153" y="2765"/>
                    </a:cubicBezTo>
                    <a:cubicBezTo>
                      <a:pt x="0" y="3242"/>
                      <a:pt x="1060" y="4388"/>
                      <a:pt x="1286" y="4623"/>
                    </a:cubicBezTo>
                    <a:cubicBezTo>
                      <a:pt x="1286" y="4646"/>
                      <a:pt x="1289" y="4669"/>
                      <a:pt x="1289" y="4689"/>
                    </a:cubicBezTo>
                    <a:cubicBezTo>
                      <a:pt x="1289" y="4754"/>
                      <a:pt x="1338" y="4786"/>
                      <a:pt x="1388" y="4786"/>
                    </a:cubicBezTo>
                    <a:cubicBezTo>
                      <a:pt x="1437" y="4786"/>
                      <a:pt x="1486" y="4754"/>
                      <a:pt x="1484" y="4689"/>
                    </a:cubicBezTo>
                    <a:lnTo>
                      <a:pt x="1484" y="4640"/>
                    </a:lnTo>
                    <a:cubicBezTo>
                      <a:pt x="1749" y="4470"/>
                      <a:pt x="3179" y="3533"/>
                      <a:pt x="3166" y="2871"/>
                    </a:cubicBezTo>
                    <a:cubicBezTo>
                      <a:pt x="3163" y="2699"/>
                      <a:pt x="3067" y="2560"/>
                      <a:pt x="2881" y="2454"/>
                    </a:cubicBezTo>
                    <a:cubicBezTo>
                      <a:pt x="2774" y="2395"/>
                      <a:pt x="2669" y="2366"/>
                      <a:pt x="2567" y="2366"/>
                    </a:cubicBezTo>
                    <a:cubicBezTo>
                      <a:pt x="2484" y="2366"/>
                      <a:pt x="2404" y="2385"/>
                      <a:pt x="2325" y="2424"/>
                    </a:cubicBezTo>
                    <a:cubicBezTo>
                      <a:pt x="1885" y="2639"/>
                      <a:pt x="1616" y="3431"/>
                      <a:pt x="1477" y="4001"/>
                    </a:cubicBezTo>
                    <a:cubicBezTo>
                      <a:pt x="1461" y="2699"/>
                      <a:pt x="1448" y="1398"/>
                      <a:pt x="1431" y="96"/>
                    </a:cubicBezTo>
                    <a:cubicBezTo>
                      <a:pt x="1431" y="33"/>
                      <a:pt x="1381" y="1"/>
                      <a:pt x="133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8" name="Google Shape;3108;p48"/>
              <p:cNvSpPr/>
              <p:nvPr/>
            </p:nvSpPr>
            <p:spPr>
              <a:xfrm>
                <a:off x="4984235" y="2412345"/>
                <a:ext cx="114629" cy="51044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1217" extrusionOk="0">
                    <a:moveTo>
                      <a:pt x="1312" y="1"/>
                    </a:moveTo>
                    <a:cubicBezTo>
                      <a:pt x="579" y="1"/>
                      <a:pt x="1" y="193"/>
                      <a:pt x="1" y="193"/>
                    </a:cubicBezTo>
                    <a:lnTo>
                      <a:pt x="186" y="1216"/>
                    </a:lnTo>
                    <a:lnTo>
                      <a:pt x="2640" y="1216"/>
                    </a:lnTo>
                    <a:lnTo>
                      <a:pt x="2733" y="305"/>
                    </a:lnTo>
                    <a:cubicBezTo>
                      <a:pt x="2266" y="73"/>
                      <a:pt x="1760" y="1"/>
                      <a:pt x="131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109" name="Google Shape;3109;p48"/>
          <p:cNvGrpSpPr/>
          <p:nvPr/>
        </p:nvGrpSpPr>
        <p:grpSpPr>
          <a:xfrm>
            <a:off x="3919649" y="1007355"/>
            <a:ext cx="1304700" cy="2050661"/>
            <a:chOff x="3919650" y="1007355"/>
            <a:chExt cx="1304700" cy="2050661"/>
          </a:xfrm>
        </p:grpSpPr>
        <p:sp>
          <p:nvSpPr>
            <p:cNvPr id="3110" name="Google Shape;3110;p48"/>
            <p:cNvSpPr/>
            <p:nvPr/>
          </p:nvSpPr>
          <p:spPr>
            <a:xfrm>
              <a:off x="4364174" y="1007355"/>
              <a:ext cx="474973" cy="714998"/>
            </a:xfrm>
            <a:custGeom>
              <a:avLst/>
              <a:gdLst/>
              <a:ahLst/>
              <a:cxnLst/>
              <a:rect l="l" t="t" r="r" b="b"/>
              <a:pathLst>
                <a:path w="3180" h="4787" extrusionOk="0">
                  <a:moveTo>
                    <a:pt x="511" y="2676"/>
                  </a:moveTo>
                  <a:cubicBezTo>
                    <a:pt x="593" y="2676"/>
                    <a:pt x="673" y="2705"/>
                    <a:pt x="749" y="2765"/>
                  </a:cubicBezTo>
                  <a:cubicBezTo>
                    <a:pt x="1116" y="3060"/>
                    <a:pt x="1246" y="3981"/>
                    <a:pt x="1286" y="4401"/>
                  </a:cubicBezTo>
                  <a:lnTo>
                    <a:pt x="1286" y="4447"/>
                  </a:lnTo>
                  <a:cubicBezTo>
                    <a:pt x="881" y="4010"/>
                    <a:pt x="159" y="3136"/>
                    <a:pt x="269" y="2801"/>
                  </a:cubicBezTo>
                  <a:cubicBezTo>
                    <a:pt x="289" y="2739"/>
                    <a:pt x="341" y="2699"/>
                    <a:pt x="434" y="2682"/>
                  </a:cubicBezTo>
                  <a:cubicBezTo>
                    <a:pt x="461" y="2679"/>
                    <a:pt x="484" y="2676"/>
                    <a:pt x="511" y="2676"/>
                  </a:cubicBezTo>
                  <a:close/>
                  <a:moveTo>
                    <a:pt x="2567" y="2484"/>
                  </a:moveTo>
                  <a:cubicBezTo>
                    <a:pt x="2649" y="2484"/>
                    <a:pt x="2733" y="2511"/>
                    <a:pt x="2822" y="2560"/>
                  </a:cubicBezTo>
                  <a:cubicBezTo>
                    <a:pt x="2971" y="2642"/>
                    <a:pt x="3044" y="2745"/>
                    <a:pt x="3047" y="2875"/>
                  </a:cubicBezTo>
                  <a:cubicBezTo>
                    <a:pt x="3060" y="3421"/>
                    <a:pt x="1868" y="4246"/>
                    <a:pt x="1494" y="4493"/>
                  </a:cubicBezTo>
                  <a:cubicBezTo>
                    <a:pt x="1570" y="4076"/>
                    <a:pt x="1842" y="2792"/>
                    <a:pt x="2375" y="2530"/>
                  </a:cubicBezTo>
                  <a:cubicBezTo>
                    <a:pt x="2438" y="2500"/>
                    <a:pt x="2501" y="2484"/>
                    <a:pt x="2567" y="2484"/>
                  </a:cubicBezTo>
                  <a:close/>
                  <a:moveTo>
                    <a:pt x="1331" y="1"/>
                  </a:moveTo>
                  <a:cubicBezTo>
                    <a:pt x="1282" y="1"/>
                    <a:pt x="1234" y="32"/>
                    <a:pt x="1235" y="96"/>
                  </a:cubicBezTo>
                  <a:cubicBezTo>
                    <a:pt x="1249" y="1262"/>
                    <a:pt x="1262" y="2424"/>
                    <a:pt x="1275" y="3590"/>
                  </a:cubicBezTo>
                  <a:cubicBezTo>
                    <a:pt x="1186" y="3219"/>
                    <a:pt x="1047" y="2852"/>
                    <a:pt x="821" y="2673"/>
                  </a:cubicBezTo>
                  <a:cubicBezTo>
                    <a:pt x="725" y="2597"/>
                    <a:pt x="620" y="2558"/>
                    <a:pt x="506" y="2558"/>
                  </a:cubicBezTo>
                  <a:cubicBezTo>
                    <a:pt x="476" y="2558"/>
                    <a:pt x="446" y="2561"/>
                    <a:pt x="414" y="2566"/>
                  </a:cubicBezTo>
                  <a:cubicBezTo>
                    <a:pt x="242" y="2600"/>
                    <a:pt x="179" y="2693"/>
                    <a:pt x="153" y="2765"/>
                  </a:cubicBezTo>
                  <a:cubicBezTo>
                    <a:pt x="0" y="3242"/>
                    <a:pt x="1060" y="4388"/>
                    <a:pt x="1286" y="4623"/>
                  </a:cubicBezTo>
                  <a:cubicBezTo>
                    <a:pt x="1286" y="4646"/>
                    <a:pt x="1289" y="4669"/>
                    <a:pt x="1289" y="4689"/>
                  </a:cubicBezTo>
                  <a:cubicBezTo>
                    <a:pt x="1289" y="4754"/>
                    <a:pt x="1338" y="4786"/>
                    <a:pt x="1388" y="4786"/>
                  </a:cubicBezTo>
                  <a:cubicBezTo>
                    <a:pt x="1437" y="4786"/>
                    <a:pt x="1486" y="4754"/>
                    <a:pt x="1484" y="4689"/>
                  </a:cubicBezTo>
                  <a:lnTo>
                    <a:pt x="1484" y="4640"/>
                  </a:lnTo>
                  <a:cubicBezTo>
                    <a:pt x="1749" y="4470"/>
                    <a:pt x="3179" y="3533"/>
                    <a:pt x="3166" y="2871"/>
                  </a:cubicBezTo>
                  <a:cubicBezTo>
                    <a:pt x="3163" y="2699"/>
                    <a:pt x="3067" y="2560"/>
                    <a:pt x="2881" y="2454"/>
                  </a:cubicBezTo>
                  <a:cubicBezTo>
                    <a:pt x="2774" y="2395"/>
                    <a:pt x="2669" y="2366"/>
                    <a:pt x="2567" y="2366"/>
                  </a:cubicBezTo>
                  <a:cubicBezTo>
                    <a:pt x="2484" y="2366"/>
                    <a:pt x="2404" y="2385"/>
                    <a:pt x="2325" y="2424"/>
                  </a:cubicBezTo>
                  <a:cubicBezTo>
                    <a:pt x="1885" y="2639"/>
                    <a:pt x="1616" y="3431"/>
                    <a:pt x="1477" y="4001"/>
                  </a:cubicBezTo>
                  <a:cubicBezTo>
                    <a:pt x="1461" y="2699"/>
                    <a:pt x="1448" y="1398"/>
                    <a:pt x="1431" y="96"/>
                  </a:cubicBezTo>
                  <a:cubicBezTo>
                    <a:pt x="1431" y="33"/>
                    <a:pt x="1381" y="1"/>
                    <a:pt x="133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1" name="Google Shape;3111;p48"/>
            <p:cNvSpPr/>
            <p:nvPr/>
          </p:nvSpPr>
          <p:spPr>
            <a:xfrm>
              <a:off x="3919650" y="1753315"/>
              <a:ext cx="1304700" cy="1304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2" name="Google Shape;3112;p48"/>
            <p:cNvSpPr/>
            <p:nvPr/>
          </p:nvSpPr>
          <p:spPr>
            <a:xfrm>
              <a:off x="3919650" y="1753315"/>
              <a:ext cx="1304700" cy="1304700"/>
            </a:xfrm>
            <a:prstGeom prst="pie">
              <a:avLst>
                <a:gd name="adj1" fmla="val 16147612"/>
                <a:gd name="adj2" fmla="val 1069332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48"/>
            <p:cNvSpPr txBox="1"/>
            <p:nvPr/>
          </p:nvSpPr>
          <p:spPr>
            <a:xfrm>
              <a:off x="4179599" y="2161813"/>
              <a:ext cx="784800" cy="43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216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3600">
                  <a:solidFill>
                    <a:schemeClr val="dk1"/>
                  </a:solidFill>
                  <a:latin typeface="Bahiana"/>
                  <a:ea typeface="Bahiana"/>
                  <a:cs typeface="Bahiana"/>
                  <a:sym typeface="Bahiana"/>
                </a:rPr>
                <a:t>75%</a:t>
              </a:r>
              <a:endParaRPr sz="3600">
                <a:solidFill>
                  <a:schemeClr val="dk1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grpSp>
          <p:nvGrpSpPr>
            <p:cNvPr id="3114" name="Google Shape;3114;p48"/>
            <p:cNvGrpSpPr/>
            <p:nvPr/>
          </p:nvGrpSpPr>
          <p:grpSpPr>
            <a:xfrm>
              <a:off x="3982259" y="1404028"/>
              <a:ext cx="1136909" cy="479389"/>
              <a:chOff x="3073835" y="3455367"/>
              <a:chExt cx="556435" cy="234638"/>
            </a:xfrm>
          </p:grpSpPr>
          <p:sp>
            <p:nvSpPr>
              <p:cNvPr id="3115" name="Google Shape;3115;p48"/>
              <p:cNvSpPr/>
              <p:nvPr/>
            </p:nvSpPr>
            <p:spPr>
              <a:xfrm>
                <a:off x="3076606" y="3455367"/>
                <a:ext cx="75104" cy="67046"/>
              </a:xfrm>
              <a:custGeom>
                <a:avLst/>
                <a:gdLst/>
                <a:ahLst/>
                <a:cxnLst/>
                <a:rect l="l" t="t" r="r" b="b"/>
                <a:pathLst>
                  <a:path w="3551" h="3170" extrusionOk="0">
                    <a:moveTo>
                      <a:pt x="964" y="1"/>
                    </a:moveTo>
                    <a:cubicBezTo>
                      <a:pt x="823" y="1"/>
                      <a:pt x="697" y="71"/>
                      <a:pt x="597" y="232"/>
                    </a:cubicBezTo>
                    <a:cubicBezTo>
                      <a:pt x="0" y="1192"/>
                      <a:pt x="1633" y="3124"/>
                      <a:pt x="2670" y="3169"/>
                    </a:cubicBezTo>
                    <a:cubicBezTo>
                      <a:pt x="2675" y="3169"/>
                      <a:pt x="2680" y="3170"/>
                      <a:pt x="2685" y="3170"/>
                    </a:cubicBezTo>
                    <a:cubicBezTo>
                      <a:pt x="3550" y="3170"/>
                      <a:pt x="1913" y="1"/>
                      <a:pt x="964" y="1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6" name="Google Shape;3116;p48"/>
              <p:cNvSpPr/>
              <p:nvPr/>
            </p:nvSpPr>
            <p:spPr>
              <a:xfrm>
                <a:off x="3156637" y="3474677"/>
                <a:ext cx="37372" cy="100230"/>
              </a:xfrm>
              <a:custGeom>
                <a:avLst/>
                <a:gdLst/>
                <a:ahLst/>
                <a:cxnLst/>
                <a:rect l="l" t="t" r="r" b="b"/>
                <a:pathLst>
                  <a:path w="1767" h="4739" extrusionOk="0">
                    <a:moveTo>
                      <a:pt x="1002" y="0"/>
                    </a:moveTo>
                    <a:cubicBezTo>
                      <a:pt x="630" y="0"/>
                      <a:pt x="154" y="415"/>
                      <a:pt x="88" y="1539"/>
                    </a:cubicBezTo>
                    <a:cubicBezTo>
                      <a:pt x="1" y="3067"/>
                      <a:pt x="1472" y="4739"/>
                      <a:pt x="1714" y="4739"/>
                    </a:cubicBezTo>
                    <a:cubicBezTo>
                      <a:pt x="1732" y="4739"/>
                      <a:pt x="1743" y="4729"/>
                      <a:pt x="1746" y="4709"/>
                    </a:cubicBezTo>
                    <a:cubicBezTo>
                      <a:pt x="1766" y="4558"/>
                      <a:pt x="1311" y="3428"/>
                      <a:pt x="1283" y="2509"/>
                    </a:cubicBezTo>
                    <a:cubicBezTo>
                      <a:pt x="1256" y="1546"/>
                      <a:pt x="1641" y="705"/>
                      <a:pt x="1400" y="237"/>
                    </a:cubicBezTo>
                    <a:cubicBezTo>
                      <a:pt x="1323" y="89"/>
                      <a:pt x="1174" y="0"/>
                      <a:pt x="1002" y="0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7" name="Google Shape;3117;p48"/>
              <p:cNvSpPr/>
              <p:nvPr/>
            </p:nvSpPr>
            <p:spPr>
              <a:xfrm>
                <a:off x="3101076" y="3563909"/>
                <a:ext cx="93166" cy="21488"/>
              </a:xfrm>
              <a:custGeom>
                <a:avLst/>
                <a:gdLst/>
                <a:ahLst/>
                <a:cxnLst/>
                <a:rect l="l" t="t" r="r" b="b"/>
                <a:pathLst>
                  <a:path w="4405" h="1016" extrusionOk="0">
                    <a:moveTo>
                      <a:pt x="1335" y="1"/>
                    </a:moveTo>
                    <a:cubicBezTo>
                      <a:pt x="718" y="1"/>
                      <a:pt x="218" y="155"/>
                      <a:pt x="87" y="613"/>
                    </a:cubicBezTo>
                    <a:cubicBezTo>
                      <a:pt x="0" y="916"/>
                      <a:pt x="335" y="1015"/>
                      <a:pt x="857" y="1015"/>
                    </a:cubicBezTo>
                    <a:cubicBezTo>
                      <a:pt x="1842" y="1015"/>
                      <a:pt x="3493" y="662"/>
                      <a:pt x="4227" y="662"/>
                    </a:cubicBezTo>
                    <a:cubicBezTo>
                      <a:pt x="4294" y="662"/>
                      <a:pt x="4354" y="665"/>
                      <a:pt x="4405" y="672"/>
                    </a:cubicBezTo>
                    <a:cubicBezTo>
                      <a:pt x="4404" y="671"/>
                      <a:pt x="2618" y="1"/>
                      <a:pt x="1335" y="1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8" name="Google Shape;3118;p48"/>
              <p:cNvSpPr/>
              <p:nvPr/>
            </p:nvSpPr>
            <p:spPr>
              <a:xfrm>
                <a:off x="3139590" y="3593434"/>
                <a:ext cx="82020" cy="27960"/>
              </a:xfrm>
              <a:custGeom>
                <a:avLst/>
                <a:gdLst/>
                <a:ahLst/>
                <a:cxnLst/>
                <a:rect l="l" t="t" r="r" b="b"/>
                <a:pathLst>
                  <a:path w="3878" h="1322" extrusionOk="0">
                    <a:moveTo>
                      <a:pt x="2341" y="0"/>
                    </a:moveTo>
                    <a:cubicBezTo>
                      <a:pt x="1333" y="0"/>
                      <a:pt x="178" y="168"/>
                      <a:pt x="51" y="916"/>
                    </a:cubicBezTo>
                    <a:cubicBezTo>
                      <a:pt x="0" y="1214"/>
                      <a:pt x="199" y="1322"/>
                      <a:pt x="506" y="1322"/>
                    </a:cubicBezTo>
                    <a:cubicBezTo>
                      <a:pt x="1076" y="1322"/>
                      <a:pt x="2018" y="952"/>
                      <a:pt x="2438" y="742"/>
                    </a:cubicBezTo>
                    <a:cubicBezTo>
                      <a:pt x="2843" y="541"/>
                      <a:pt x="3878" y="110"/>
                      <a:pt x="3878" y="110"/>
                    </a:cubicBezTo>
                    <a:cubicBezTo>
                      <a:pt x="3878" y="110"/>
                      <a:pt x="3157" y="0"/>
                      <a:pt x="2341" y="0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9" name="Google Shape;3119;p48"/>
              <p:cNvSpPr/>
              <p:nvPr/>
            </p:nvSpPr>
            <p:spPr>
              <a:xfrm>
                <a:off x="3205198" y="3527869"/>
                <a:ext cx="32169" cy="71550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3383" extrusionOk="0">
                    <a:moveTo>
                      <a:pt x="725" y="1"/>
                    </a:moveTo>
                    <a:cubicBezTo>
                      <a:pt x="638" y="1"/>
                      <a:pt x="540" y="41"/>
                      <a:pt x="430" y="129"/>
                    </a:cubicBezTo>
                    <a:cubicBezTo>
                      <a:pt x="0" y="473"/>
                      <a:pt x="72" y="1363"/>
                      <a:pt x="263" y="1884"/>
                    </a:cubicBezTo>
                    <a:cubicBezTo>
                      <a:pt x="580" y="2760"/>
                      <a:pt x="1351" y="3382"/>
                      <a:pt x="1351" y="3382"/>
                    </a:cubicBezTo>
                    <a:cubicBezTo>
                      <a:pt x="1351" y="3382"/>
                      <a:pt x="1521" y="1"/>
                      <a:pt x="725" y="1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0" name="Google Shape;3120;p48"/>
              <p:cNvSpPr/>
              <p:nvPr/>
            </p:nvSpPr>
            <p:spPr>
              <a:xfrm>
                <a:off x="3185592" y="3613611"/>
                <a:ext cx="78149" cy="32444"/>
              </a:xfrm>
              <a:custGeom>
                <a:avLst/>
                <a:gdLst/>
                <a:ahLst/>
                <a:cxnLst/>
                <a:rect l="l" t="t" r="r" b="b"/>
                <a:pathLst>
                  <a:path w="3695" h="1534" extrusionOk="0">
                    <a:moveTo>
                      <a:pt x="2545" y="1"/>
                    </a:moveTo>
                    <a:cubicBezTo>
                      <a:pt x="1489" y="1"/>
                      <a:pt x="75" y="274"/>
                      <a:pt x="13" y="1264"/>
                    </a:cubicBezTo>
                    <a:cubicBezTo>
                      <a:pt x="0" y="1456"/>
                      <a:pt x="153" y="1533"/>
                      <a:pt x="403" y="1533"/>
                    </a:cubicBezTo>
                    <a:cubicBezTo>
                      <a:pt x="1348" y="1533"/>
                      <a:pt x="3684" y="420"/>
                      <a:pt x="3690" y="204"/>
                    </a:cubicBezTo>
                    <a:cubicBezTo>
                      <a:pt x="3695" y="101"/>
                      <a:pt x="3186" y="1"/>
                      <a:pt x="2545" y="1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1" name="Google Shape;3121;p48"/>
              <p:cNvSpPr/>
              <p:nvPr/>
            </p:nvSpPr>
            <p:spPr>
              <a:xfrm>
                <a:off x="3241047" y="3554391"/>
                <a:ext cx="48180" cy="71191"/>
              </a:xfrm>
              <a:custGeom>
                <a:avLst/>
                <a:gdLst/>
                <a:ahLst/>
                <a:cxnLst/>
                <a:rect l="l" t="t" r="r" b="b"/>
                <a:pathLst>
                  <a:path w="2278" h="3366" extrusionOk="0">
                    <a:moveTo>
                      <a:pt x="1108" y="0"/>
                    </a:moveTo>
                    <a:cubicBezTo>
                      <a:pt x="1015" y="0"/>
                      <a:pt x="914" y="40"/>
                      <a:pt x="808" y="127"/>
                    </a:cubicBezTo>
                    <a:cubicBezTo>
                      <a:pt x="0" y="789"/>
                      <a:pt x="1585" y="3106"/>
                      <a:pt x="2277" y="3365"/>
                    </a:cubicBezTo>
                    <a:cubicBezTo>
                      <a:pt x="2277" y="3365"/>
                      <a:pt x="1971" y="0"/>
                      <a:pt x="1108" y="0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2" name="Google Shape;3122;p48"/>
              <p:cNvSpPr/>
              <p:nvPr/>
            </p:nvSpPr>
            <p:spPr>
              <a:xfrm>
                <a:off x="3073835" y="3527911"/>
                <a:ext cx="65205" cy="20790"/>
              </a:xfrm>
              <a:custGeom>
                <a:avLst/>
                <a:gdLst/>
                <a:ahLst/>
                <a:cxnLst/>
                <a:rect l="l" t="t" r="r" b="b"/>
                <a:pathLst>
                  <a:path w="3083" h="983" extrusionOk="0">
                    <a:moveTo>
                      <a:pt x="754" y="0"/>
                    </a:moveTo>
                    <a:cubicBezTo>
                      <a:pt x="533" y="0"/>
                      <a:pt x="361" y="61"/>
                      <a:pt x="282" y="212"/>
                    </a:cubicBezTo>
                    <a:cubicBezTo>
                      <a:pt x="1" y="750"/>
                      <a:pt x="1340" y="983"/>
                      <a:pt x="2242" y="983"/>
                    </a:cubicBezTo>
                    <a:cubicBezTo>
                      <a:pt x="2549" y="983"/>
                      <a:pt x="2805" y="956"/>
                      <a:pt x="2929" y="904"/>
                    </a:cubicBezTo>
                    <a:cubicBezTo>
                      <a:pt x="3082" y="842"/>
                      <a:pt x="1579" y="0"/>
                      <a:pt x="754" y="0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3" name="Google Shape;3123;p48"/>
              <p:cNvSpPr/>
              <p:nvPr/>
            </p:nvSpPr>
            <p:spPr>
              <a:xfrm>
                <a:off x="3230493" y="3642565"/>
                <a:ext cx="69034" cy="34411"/>
              </a:xfrm>
              <a:custGeom>
                <a:avLst/>
                <a:gdLst/>
                <a:ahLst/>
                <a:cxnLst/>
                <a:rect l="l" t="t" r="r" b="b"/>
                <a:pathLst>
                  <a:path w="3264" h="1627" extrusionOk="0">
                    <a:moveTo>
                      <a:pt x="2621" y="1"/>
                    </a:moveTo>
                    <a:cubicBezTo>
                      <a:pt x="1751" y="1"/>
                      <a:pt x="0" y="721"/>
                      <a:pt x="645" y="1443"/>
                    </a:cubicBezTo>
                    <a:cubicBezTo>
                      <a:pt x="761" y="1572"/>
                      <a:pt x="909" y="1627"/>
                      <a:pt x="1074" y="1627"/>
                    </a:cubicBezTo>
                    <a:cubicBezTo>
                      <a:pt x="1937" y="1627"/>
                      <a:pt x="3264" y="141"/>
                      <a:pt x="2888" y="32"/>
                    </a:cubicBezTo>
                    <a:cubicBezTo>
                      <a:pt x="2815" y="11"/>
                      <a:pt x="2724" y="1"/>
                      <a:pt x="2621" y="1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4" name="Google Shape;3124;p48"/>
              <p:cNvSpPr/>
              <p:nvPr/>
            </p:nvSpPr>
            <p:spPr>
              <a:xfrm>
                <a:off x="3279984" y="3573320"/>
                <a:ext cx="46170" cy="49745"/>
              </a:xfrm>
              <a:custGeom>
                <a:avLst/>
                <a:gdLst/>
                <a:ahLst/>
                <a:cxnLst/>
                <a:rect l="l" t="t" r="r" b="b"/>
                <a:pathLst>
                  <a:path w="2183" h="2352" extrusionOk="0">
                    <a:moveTo>
                      <a:pt x="1194" y="1"/>
                    </a:moveTo>
                    <a:cubicBezTo>
                      <a:pt x="1158" y="1"/>
                      <a:pt x="1121" y="3"/>
                      <a:pt x="1081" y="9"/>
                    </a:cubicBezTo>
                    <a:cubicBezTo>
                      <a:pt x="1" y="177"/>
                      <a:pt x="1249" y="2351"/>
                      <a:pt x="1606" y="2351"/>
                    </a:cubicBezTo>
                    <a:cubicBezTo>
                      <a:pt x="1620" y="2351"/>
                      <a:pt x="1632" y="2348"/>
                      <a:pt x="1643" y="2342"/>
                    </a:cubicBezTo>
                    <a:cubicBezTo>
                      <a:pt x="1851" y="2216"/>
                      <a:pt x="2182" y="1"/>
                      <a:pt x="1194" y="1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5" name="Google Shape;3125;p48"/>
              <p:cNvSpPr/>
              <p:nvPr/>
            </p:nvSpPr>
            <p:spPr>
              <a:xfrm>
                <a:off x="3538310" y="3581696"/>
                <a:ext cx="74554" cy="25253"/>
              </a:xfrm>
              <a:custGeom>
                <a:avLst/>
                <a:gdLst/>
                <a:ahLst/>
                <a:cxnLst/>
                <a:rect l="l" t="t" r="r" b="b"/>
                <a:pathLst>
                  <a:path w="3525" h="1194" extrusionOk="0">
                    <a:moveTo>
                      <a:pt x="1764" y="0"/>
                    </a:moveTo>
                    <a:cubicBezTo>
                      <a:pt x="887" y="0"/>
                      <a:pt x="1" y="220"/>
                      <a:pt x="1" y="220"/>
                    </a:cubicBezTo>
                    <a:cubicBezTo>
                      <a:pt x="1" y="220"/>
                      <a:pt x="1076" y="553"/>
                      <a:pt x="1495" y="713"/>
                    </a:cubicBezTo>
                    <a:cubicBezTo>
                      <a:pt x="1923" y="879"/>
                      <a:pt x="2676" y="1194"/>
                      <a:pt x="3116" y="1194"/>
                    </a:cubicBezTo>
                    <a:cubicBezTo>
                      <a:pt x="3374" y="1194"/>
                      <a:pt x="3525" y="1086"/>
                      <a:pt x="3441" y="779"/>
                    </a:cubicBezTo>
                    <a:cubicBezTo>
                      <a:pt x="3275" y="165"/>
                      <a:pt x="2523" y="0"/>
                      <a:pt x="1764" y="0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6" name="Google Shape;3126;p48"/>
              <p:cNvSpPr/>
              <p:nvPr/>
            </p:nvSpPr>
            <p:spPr>
              <a:xfrm>
                <a:off x="3515934" y="3518690"/>
                <a:ext cx="33502" cy="72481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3427" extrusionOk="0">
                    <a:moveTo>
                      <a:pt x="831" y="0"/>
                    </a:moveTo>
                    <a:cubicBezTo>
                      <a:pt x="0" y="0"/>
                      <a:pt x="504" y="3427"/>
                      <a:pt x="504" y="3427"/>
                    </a:cubicBezTo>
                    <a:cubicBezTo>
                      <a:pt x="504" y="3427"/>
                      <a:pt x="1209" y="2735"/>
                      <a:pt x="1443" y="1832"/>
                    </a:cubicBezTo>
                    <a:cubicBezTo>
                      <a:pt x="1584" y="1295"/>
                      <a:pt x="1570" y="404"/>
                      <a:pt x="1109" y="102"/>
                    </a:cubicBezTo>
                    <a:cubicBezTo>
                      <a:pt x="1003" y="32"/>
                      <a:pt x="911" y="0"/>
                      <a:pt x="831" y="0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7" name="Google Shape;3127;p48"/>
              <p:cNvSpPr/>
              <p:nvPr/>
            </p:nvSpPr>
            <p:spPr>
              <a:xfrm>
                <a:off x="3498210" y="3605299"/>
                <a:ext cx="80772" cy="28701"/>
              </a:xfrm>
              <a:custGeom>
                <a:avLst/>
                <a:gdLst/>
                <a:ahLst/>
                <a:cxnLst/>
                <a:rect l="l" t="t" r="r" b="b"/>
                <a:pathLst>
                  <a:path w="3819" h="1357" extrusionOk="0">
                    <a:moveTo>
                      <a:pt x="1716" y="1"/>
                    </a:moveTo>
                    <a:cubicBezTo>
                      <a:pt x="830" y="1"/>
                      <a:pt x="1" y="211"/>
                      <a:pt x="18" y="343"/>
                    </a:cubicBezTo>
                    <a:cubicBezTo>
                      <a:pt x="46" y="546"/>
                      <a:pt x="2249" y="1356"/>
                      <a:pt x="3273" y="1356"/>
                    </a:cubicBezTo>
                    <a:cubicBezTo>
                      <a:pt x="3609" y="1356"/>
                      <a:pt x="3818" y="1269"/>
                      <a:pt x="3783" y="1045"/>
                    </a:cubicBezTo>
                    <a:cubicBezTo>
                      <a:pt x="3654" y="236"/>
                      <a:pt x="2653" y="1"/>
                      <a:pt x="1716" y="1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8" name="Google Shape;3128;p48"/>
              <p:cNvSpPr/>
              <p:nvPr/>
            </p:nvSpPr>
            <p:spPr>
              <a:xfrm>
                <a:off x="3473549" y="3549315"/>
                <a:ext cx="43040" cy="73264"/>
              </a:xfrm>
              <a:custGeom>
                <a:avLst/>
                <a:gdLst/>
                <a:ahLst/>
                <a:cxnLst/>
                <a:rect l="l" t="t" r="r" b="b"/>
                <a:pathLst>
                  <a:path w="2035" h="3464" extrusionOk="0">
                    <a:moveTo>
                      <a:pt x="892" y="0"/>
                    </a:moveTo>
                    <a:cubicBezTo>
                      <a:pt x="1" y="0"/>
                      <a:pt x="20" y="3462"/>
                      <a:pt x="19" y="3463"/>
                    </a:cubicBezTo>
                    <a:cubicBezTo>
                      <a:pt x="681" y="3139"/>
                      <a:pt x="2035" y="680"/>
                      <a:pt x="1171" y="100"/>
                    </a:cubicBezTo>
                    <a:cubicBezTo>
                      <a:pt x="1069" y="31"/>
                      <a:pt x="976" y="0"/>
                      <a:pt x="892" y="0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9" name="Google Shape;3129;p48"/>
              <p:cNvSpPr/>
              <p:nvPr/>
            </p:nvSpPr>
            <p:spPr>
              <a:xfrm>
                <a:off x="3464306" y="3631144"/>
                <a:ext cx="68441" cy="29441"/>
              </a:xfrm>
              <a:custGeom>
                <a:avLst/>
                <a:gdLst/>
                <a:ahLst/>
                <a:cxnLst/>
                <a:rect l="l" t="t" r="r" b="b"/>
                <a:pathLst>
                  <a:path w="3236" h="1392" extrusionOk="0">
                    <a:moveTo>
                      <a:pt x="711" y="0"/>
                    </a:moveTo>
                    <a:cubicBezTo>
                      <a:pt x="570" y="0"/>
                      <a:pt x="447" y="17"/>
                      <a:pt x="355" y="54"/>
                    </a:cubicBezTo>
                    <a:cubicBezTo>
                      <a:pt x="0" y="196"/>
                      <a:pt x="1577" y="1392"/>
                      <a:pt x="2433" y="1392"/>
                    </a:cubicBezTo>
                    <a:cubicBezTo>
                      <a:pt x="2617" y="1392"/>
                      <a:pt x="2767" y="1337"/>
                      <a:pt x="2858" y="1206"/>
                    </a:cubicBezTo>
                    <a:cubicBezTo>
                      <a:pt x="3236" y="661"/>
                      <a:pt x="1598" y="0"/>
                      <a:pt x="711" y="0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0" name="Google Shape;3130;p48"/>
              <p:cNvSpPr/>
              <p:nvPr/>
            </p:nvSpPr>
            <p:spPr>
              <a:xfrm>
                <a:off x="3536661" y="3467824"/>
                <a:ext cx="27305" cy="52325"/>
              </a:xfrm>
              <a:custGeom>
                <a:avLst/>
                <a:gdLst/>
                <a:ahLst/>
                <a:cxnLst/>
                <a:rect l="l" t="t" r="r" b="b"/>
                <a:pathLst>
                  <a:path w="1291" h="2474" extrusionOk="0">
                    <a:moveTo>
                      <a:pt x="671" y="1"/>
                    </a:moveTo>
                    <a:cubicBezTo>
                      <a:pt x="630" y="1"/>
                      <a:pt x="586" y="11"/>
                      <a:pt x="539" y="34"/>
                    </a:cubicBezTo>
                    <a:cubicBezTo>
                      <a:pt x="0" y="292"/>
                      <a:pt x="781" y="2467"/>
                      <a:pt x="948" y="2473"/>
                    </a:cubicBezTo>
                    <a:cubicBezTo>
                      <a:pt x="949" y="2473"/>
                      <a:pt x="949" y="2473"/>
                      <a:pt x="949" y="2473"/>
                    </a:cubicBezTo>
                    <a:cubicBezTo>
                      <a:pt x="1167" y="2473"/>
                      <a:pt x="1291" y="1"/>
                      <a:pt x="671" y="1"/>
                    </a:cubicBez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1" name="Google Shape;3131;p48"/>
              <p:cNvSpPr/>
              <p:nvPr/>
            </p:nvSpPr>
            <p:spPr>
              <a:xfrm>
                <a:off x="3395230" y="3490920"/>
                <a:ext cx="235040" cy="155389"/>
              </a:xfrm>
              <a:custGeom>
                <a:avLst/>
                <a:gdLst/>
                <a:ahLst/>
                <a:cxnLst/>
                <a:rect l="l" t="t" r="r" b="b"/>
                <a:pathLst>
                  <a:path w="11113" h="7347" extrusionOk="0">
                    <a:moveTo>
                      <a:pt x="10923" y="1"/>
                    </a:moveTo>
                    <a:cubicBezTo>
                      <a:pt x="10876" y="1"/>
                      <a:pt x="10830" y="19"/>
                      <a:pt x="10795" y="54"/>
                    </a:cubicBezTo>
                    <a:cubicBezTo>
                      <a:pt x="10795" y="54"/>
                      <a:pt x="10653" y="199"/>
                      <a:pt x="10400" y="455"/>
                    </a:cubicBezTo>
                    <a:cubicBezTo>
                      <a:pt x="10153" y="714"/>
                      <a:pt x="9800" y="1082"/>
                      <a:pt x="9387" y="1528"/>
                    </a:cubicBezTo>
                    <a:cubicBezTo>
                      <a:pt x="9182" y="1752"/>
                      <a:pt x="8957" y="1996"/>
                      <a:pt x="8722" y="2254"/>
                    </a:cubicBezTo>
                    <a:cubicBezTo>
                      <a:pt x="8494" y="2521"/>
                      <a:pt x="8229" y="2779"/>
                      <a:pt x="7954" y="3045"/>
                    </a:cubicBezTo>
                    <a:cubicBezTo>
                      <a:pt x="7677" y="3305"/>
                      <a:pt x="7374" y="3558"/>
                      <a:pt x="7072" y="3819"/>
                    </a:cubicBezTo>
                    <a:cubicBezTo>
                      <a:pt x="6754" y="4061"/>
                      <a:pt x="6442" y="4327"/>
                      <a:pt x="6107" y="4559"/>
                    </a:cubicBezTo>
                    <a:cubicBezTo>
                      <a:pt x="5776" y="4793"/>
                      <a:pt x="5455" y="5051"/>
                      <a:pt x="5111" y="5255"/>
                    </a:cubicBezTo>
                    <a:cubicBezTo>
                      <a:pt x="4940" y="5360"/>
                      <a:pt x="4775" y="5472"/>
                      <a:pt x="4603" y="5570"/>
                    </a:cubicBezTo>
                    <a:cubicBezTo>
                      <a:pt x="4432" y="5667"/>
                      <a:pt x="4255" y="5748"/>
                      <a:pt x="4083" y="5831"/>
                    </a:cubicBezTo>
                    <a:cubicBezTo>
                      <a:pt x="3909" y="5912"/>
                      <a:pt x="3738" y="5987"/>
                      <a:pt x="3566" y="6055"/>
                    </a:cubicBezTo>
                    <a:cubicBezTo>
                      <a:pt x="3391" y="6114"/>
                      <a:pt x="3219" y="6162"/>
                      <a:pt x="3051" y="6212"/>
                    </a:cubicBezTo>
                    <a:cubicBezTo>
                      <a:pt x="2714" y="6308"/>
                      <a:pt x="2408" y="6418"/>
                      <a:pt x="2110" y="6488"/>
                    </a:cubicBezTo>
                    <a:cubicBezTo>
                      <a:pt x="1819" y="6567"/>
                      <a:pt x="1552" y="6649"/>
                      <a:pt x="1316" y="6719"/>
                    </a:cubicBezTo>
                    <a:cubicBezTo>
                      <a:pt x="1075" y="6774"/>
                      <a:pt x="866" y="6819"/>
                      <a:pt x="694" y="6858"/>
                    </a:cubicBezTo>
                    <a:cubicBezTo>
                      <a:pt x="347" y="6941"/>
                      <a:pt x="148" y="7000"/>
                      <a:pt x="148" y="7000"/>
                    </a:cubicBezTo>
                    <a:lnTo>
                      <a:pt x="129" y="7005"/>
                    </a:lnTo>
                    <a:cubicBezTo>
                      <a:pt x="54" y="7027"/>
                      <a:pt x="0" y="7098"/>
                      <a:pt x="4" y="7179"/>
                    </a:cubicBezTo>
                    <a:cubicBezTo>
                      <a:pt x="9" y="7273"/>
                      <a:pt x="84" y="7346"/>
                      <a:pt x="177" y="7346"/>
                    </a:cubicBezTo>
                    <a:cubicBezTo>
                      <a:pt x="180" y="7346"/>
                      <a:pt x="183" y="7346"/>
                      <a:pt x="186" y="7346"/>
                    </a:cubicBezTo>
                    <a:cubicBezTo>
                      <a:pt x="186" y="7346"/>
                      <a:pt x="397" y="7339"/>
                      <a:pt x="764" y="7307"/>
                    </a:cubicBezTo>
                    <a:cubicBezTo>
                      <a:pt x="948" y="7286"/>
                      <a:pt x="1172" y="7262"/>
                      <a:pt x="1430" y="7234"/>
                    </a:cubicBezTo>
                    <a:cubicBezTo>
                      <a:pt x="1681" y="7175"/>
                      <a:pt x="1961" y="7107"/>
                      <a:pt x="2269" y="7025"/>
                    </a:cubicBezTo>
                    <a:cubicBezTo>
                      <a:pt x="2580" y="6956"/>
                      <a:pt x="2894" y="6814"/>
                      <a:pt x="3224" y="6662"/>
                    </a:cubicBezTo>
                    <a:cubicBezTo>
                      <a:pt x="3389" y="6587"/>
                      <a:pt x="3561" y="6513"/>
                      <a:pt x="3730" y="6430"/>
                    </a:cubicBezTo>
                    <a:cubicBezTo>
                      <a:pt x="3896" y="6338"/>
                      <a:pt x="4066" y="6249"/>
                      <a:pt x="4243" y="6164"/>
                    </a:cubicBezTo>
                    <a:cubicBezTo>
                      <a:pt x="4419" y="6077"/>
                      <a:pt x="4606" y="6003"/>
                      <a:pt x="4785" y="5910"/>
                    </a:cubicBezTo>
                    <a:cubicBezTo>
                      <a:pt x="4960" y="5810"/>
                      <a:pt x="5144" y="5721"/>
                      <a:pt x="5328" y="5626"/>
                    </a:cubicBezTo>
                    <a:cubicBezTo>
                      <a:pt x="5704" y="5447"/>
                      <a:pt x="6060" y="5224"/>
                      <a:pt x="6416" y="5002"/>
                    </a:cubicBezTo>
                    <a:cubicBezTo>
                      <a:pt x="6779" y="4786"/>
                      <a:pt x="7100" y="4516"/>
                      <a:pt x="7440" y="4277"/>
                    </a:cubicBezTo>
                    <a:cubicBezTo>
                      <a:pt x="7759" y="4016"/>
                      <a:pt x="8078" y="3762"/>
                      <a:pt x="8371" y="3498"/>
                    </a:cubicBezTo>
                    <a:cubicBezTo>
                      <a:pt x="8663" y="3235"/>
                      <a:pt x="8954" y="2988"/>
                      <a:pt x="9215" y="2737"/>
                    </a:cubicBezTo>
                    <a:cubicBezTo>
                      <a:pt x="9482" y="2495"/>
                      <a:pt x="9718" y="2245"/>
                      <a:pt x="9924" y="2006"/>
                    </a:cubicBezTo>
                    <a:cubicBezTo>
                      <a:pt x="10134" y="1772"/>
                      <a:pt x="10303" y="1533"/>
                      <a:pt x="10457" y="1329"/>
                    </a:cubicBezTo>
                    <a:cubicBezTo>
                      <a:pt x="10602" y="1115"/>
                      <a:pt x="10728" y="932"/>
                      <a:pt x="10820" y="769"/>
                    </a:cubicBezTo>
                    <a:cubicBezTo>
                      <a:pt x="10913" y="611"/>
                      <a:pt x="10980" y="478"/>
                      <a:pt x="11027" y="388"/>
                    </a:cubicBezTo>
                    <a:cubicBezTo>
                      <a:pt x="11072" y="298"/>
                      <a:pt x="11092" y="251"/>
                      <a:pt x="11092" y="251"/>
                    </a:cubicBezTo>
                    <a:lnTo>
                      <a:pt x="11087" y="241"/>
                    </a:lnTo>
                    <a:cubicBezTo>
                      <a:pt x="11112" y="178"/>
                      <a:pt x="11097" y="104"/>
                      <a:pt x="11045" y="52"/>
                    </a:cubicBezTo>
                    <a:cubicBezTo>
                      <a:pt x="11012" y="18"/>
                      <a:pt x="10967" y="1"/>
                      <a:pt x="10923" y="1"/>
                    </a:cubicBezTo>
                    <a:close/>
                  </a:path>
                </a:pathLst>
              </a:custGeom>
              <a:solidFill>
                <a:srgbClr val="82C6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2" name="Google Shape;3132;p48"/>
              <p:cNvSpPr/>
              <p:nvPr/>
            </p:nvSpPr>
            <p:spPr>
              <a:xfrm>
                <a:off x="3120873" y="3509088"/>
                <a:ext cx="248787" cy="133287"/>
              </a:xfrm>
              <a:custGeom>
                <a:avLst/>
                <a:gdLst/>
                <a:ahLst/>
                <a:cxnLst/>
                <a:rect l="l" t="t" r="r" b="b"/>
                <a:pathLst>
                  <a:path w="11763" h="6302" extrusionOk="0">
                    <a:moveTo>
                      <a:pt x="206" y="0"/>
                    </a:moveTo>
                    <a:cubicBezTo>
                      <a:pt x="178" y="0"/>
                      <a:pt x="150" y="6"/>
                      <a:pt x="122" y="17"/>
                    </a:cubicBezTo>
                    <a:cubicBezTo>
                      <a:pt x="35" y="62"/>
                      <a:pt x="0" y="168"/>
                      <a:pt x="43" y="256"/>
                    </a:cubicBezTo>
                    <a:lnTo>
                      <a:pt x="47" y="265"/>
                    </a:lnTo>
                    <a:cubicBezTo>
                      <a:pt x="47" y="265"/>
                      <a:pt x="70" y="310"/>
                      <a:pt x="125" y="397"/>
                    </a:cubicBezTo>
                    <a:cubicBezTo>
                      <a:pt x="179" y="482"/>
                      <a:pt x="259" y="607"/>
                      <a:pt x="368" y="756"/>
                    </a:cubicBezTo>
                    <a:cubicBezTo>
                      <a:pt x="473" y="908"/>
                      <a:pt x="615" y="1082"/>
                      <a:pt x="781" y="1278"/>
                    </a:cubicBezTo>
                    <a:cubicBezTo>
                      <a:pt x="953" y="1468"/>
                      <a:pt x="1145" y="1687"/>
                      <a:pt x="1376" y="1901"/>
                    </a:cubicBezTo>
                    <a:cubicBezTo>
                      <a:pt x="1605" y="2119"/>
                      <a:pt x="1861" y="2344"/>
                      <a:pt x="2152" y="2562"/>
                    </a:cubicBezTo>
                    <a:cubicBezTo>
                      <a:pt x="2436" y="2787"/>
                      <a:pt x="2750" y="3005"/>
                      <a:pt x="3064" y="3239"/>
                    </a:cubicBezTo>
                    <a:cubicBezTo>
                      <a:pt x="3380" y="3473"/>
                      <a:pt x="3723" y="3693"/>
                      <a:pt x="4066" y="3924"/>
                    </a:cubicBezTo>
                    <a:cubicBezTo>
                      <a:pt x="4425" y="4128"/>
                      <a:pt x="4773" y="4369"/>
                      <a:pt x="5152" y="4548"/>
                    </a:cubicBezTo>
                    <a:cubicBezTo>
                      <a:pt x="5530" y="4735"/>
                      <a:pt x="5904" y="4922"/>
                      <a:pt x="6296" y="5063"/>
                    </a:cubicBezTo>
                    <a:cubicBezTo>
                      <a:pt x="6488" y="5143"/>
                      <a:pt x="6680" y="5211"/>
                      <a:pt x="6864" y="5295"/>
                    </a:cubicBezTo>
                    <a:cubicBezTo>
                      <a:pt x="7051" y="5372"/>
                      <a:pt x="7244" y="5429"/>
                      <a:pt x="7427" y="5497"/>
                    </a:cubicBezTo>
                    <a:cubicBezTo>
                      <a:pt x="7615" y="5566"/>
                      <a:pt x="7794" y="5638"/>
                      <a:pt x="7967" y="5713"/>
                    </a:cubicBezTo>
                    <a:cubicBezTo>
                      <a:pt x="8143" y="5780"/>
                      <a:pt x="8320" y="5837"/>
                      <a:pt x="8492" y="5897"/>
                    </a:cubicBezTo>
                    <a:cubicBezTo>
                      <a:pt x="8835" y="6015"/>
                      <a:pt x="9163" y="6127"/>
                      <a:pt x="9479" y="6166"/>
                    </a:cubicBezTo>
                    <a:cubicBezTo>
                      <a:pt x="9791" y="6218"/>
                      <a:pt x="10080" y="6259"/>
                      <a:pt x="10335" y="6293"/>
                    </a:cubicBezTo>
                    <a:cubicBezTo>
                      <a:pt x="10594" y="6295"/>
                      <a:pt x="10818" y="6300"/>
                      <a:pt x="11003" y="6301"/>
                    </a:cubicBezTo>
                    <a:cubicBezTo>
                      <a:pt x="11373" y="6298"/>
                      <a:pt x="11582" y="6288"/>
                      <a:pt x="11582" y="6288"/>
                    </a:cubicBezTo>
                    <a:cubicBezTo>
                      <a:pt x="11662" y="6283"/>
                      <a:pt x="11730" y="6226"/>
                      <a:pt x="11745" y="6146"/>
                    </a:cubicBezTo>
                    <a:cubicBezTo>
                      <a:pt x="11762" y="6051"/>
                      <a:pt x="11702" y="5959"/>
                      <a:pt x="11605" y="5940"/>
                    </a:cubicBezTo>
                    <a:lnTo>
                      <a:pt x="11587" y="5937"/>
                    </a:lnTo>
                    <a:cubicBezTo>
                      <a:pt x="11587" y="5937"/>
                      <a:pt x="11384" y="5898"/>
                      <a:pt x="11030" y="5847"/>
                    </a:cubicBezTo>
                    <a:cubicBezTo>
                      <a:pt x="10854" y="5825"/>
                      <a:pt x="10642" y="5798"/>
                      <a:pt x="10398" y="5770"/>
                    </a:cubicBezTo>
                    <a:cubicBezTo>
                      <a:pt x="10156" y="5721"/>
                      <a:pt x="9883" y="5666"/>
                      <a:pt x="9584" y="5614"/>
                    </a:cubicBezTo>
                    <a:cubicBezTo>
                      <a:pt x="9283" y="5572"/>
                      <a:pt x="8965" y="5491"/>
                      <a:pt x="8621" y="5429"/>
                    </a:cubicBezTo>
                    <a:cubicBezTo>
                      <a:pt x="8451" y="5394"/>
                      <a:pt x="8272" y="5363"/>
                      <a:pt x="8093" y="5322"/>
                    </a:cubicBezTo>
                    <a:cubicBezTo>
                      <a:pt x="7917" y="5270"/>
                      <a:pt x="7737" y="5211"/>
                      <a:pt x="7558" y="5148"/>
                    </a:cubicBezTo>
                    <a:cubicBezTo>
                      <a:pt x="7377" y="5081"/>
                      <a:pt x="7193" y="5017"/>
                      <a:pt x="7015" y="4939"/>
                    </a:cubicBezTo>
                    <a:cubicBezTo>
                      <a:pt x="6834" y="4859"/>
                      <a:pt x="6658" y="4763"/>
                      <a:pt x="6480" y="4675"/>
                    </a:cubicBezTo>
                    <a:cubicBezTo>
                      <a:pt x="6115" y="4503"/>
                      <a:pt x="5772" y="4277"/>
                      <a:pt x="5420" y="4076"/>
                    </a:cubicBezTo>
                    <a:cubicBezTo>
                      <a:pt x="5065" y="3877"/>
                      <a:pt x="4731" y="3643"/>
                      <a:pt x="4390" y="3433"/>
                    </a:cubicBezTo>
                    <a:cubicBezTo>
                      <a:pt x="4064" y="3200"/>
                      <a:pt x="3736" y="2980"/>
                      <a:pt x="3435" y="2746"/>
                    </a:cubicBezTo>
                    <a:cubicBezTo>
                      <a:pt x="3138" y="2507"/>
                      <a:pt x="2850" y="2276"/>
                      <a:pt x="2596" y="2032"/>
                    </a:cubicBezTo>
                    <a:cubicBezTo>
                      <a:pt x="2337" y="1799"/>
                      <a:pt x="2091" y="1579"/>
                      <a:pt x="1866" y="1375"/>
                    </a:cubicBezTo>
                    <a:cubicBezTo>
                      <a:pt x="1413" y="969"/>
                      <a:pt x="1025" y="638"/>
                      <a:pt x="754" y="404"/>
                    </a:cubicBezTo>
                    <a:cubicBezTo>
                      <a:pt x="478" y="173"/>
                      <a:pt x="321" y="41"/>
                      <a:pt x="321" y="41"/>
                    </a:cubicBezTo>
                    <a:cubicBezTo>
                      <a:pt x="289" y="14"/>
                      <a:pt x="249" y="0"/>
                      <a:pt x="206" y="0"/>
                    </a:cubicBezTo>
                    <a:close/>
                  </a:path>
                </a:pathLst>
              </a:custGeom>
              <a:solidFill>
                <a:srgbClr val="82C6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3" name="Google Shape;3133;p48"/>
              <p:cNvSpPr/>
              <p:nvPr/>
            </p:nvSpPr>
            <p:spPr>
              <a:xfrm>
                <a:off x="3334699" y="3640704"/>
                <a:ext cx="67553" cy="49301"/>
              </a:xfrm>
              <a:custGeom>
                <a:avLst/>
                <a:gdLst/>
                <a:ahLst/>
                <a:cxnLst/>
                <a:rect l="l" t="t" r="r" b="b"/>
                <a:pathLst>
                  <a:path w="3194" h="2331" extrusionOk="0">
                    <a:moveTo>
                      <a:pt x="1368" y="1"/>
                    </a:moveTo>
                    <a:cubicBezTo>
                      <a:pt x="1081" y="1"/>
                      <a:pt x="768" y="105"/>
                      <a:pt x="489" y="384"/>
                    </a:cubicBezTo>
                    <a:cubicBezTo>
                      <a:pt x="1" y="872"/>
                      <a:pt x="24" y="2331"/>
                      <a:pt x="1350" y="2331"/>
                    </a:cubicBezTo>
                    <a:cubicBezTo>
                      <a:pt x="1432" y="2331"/>
                      <a:pt x="1519" y="2325"/>
                      <a:pt x="1610" y="2313"/>
                    </a:cubicBezTo>
                    <a:cubicBezTo>
                      <a:pt x="3193" y="2113"/>
                      <a:pt x="2388" y="413"/>
                      <a:pt x="2013" y="184"/>
                    </a:cubicBezTo>
                    <a:cubicBezTo>
                      <a:pt x="1841" y="77"/>
                      <a:pt x="1614" y="1"/>
                      <a:pt x="136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4" name="Google Shape;3134;p48"/>
              <p:cNvSpPr/>
              <p:nvPr/>
            </p:nvSpPr>
            <p:spPr>
              <a:xfrm>
                <a:off x="3377951" y="3616149"/>
                <a:ext cx="63725" cy="45388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2146" extrusionOk="0">
                    <a:moveTo>
                      <a:pt x="1489" y="0"/>
                    </a:moveTo>
                    <a:cubicBezTo>
                      <a:pt x="1323" y="0"/>
                      <a:pt x="1141" y="48"/>
                      <a:pt x="948" y="158"/>
                    </a:cubicBezTo>
                    <a:cubicBezTo>
                      <a:pt x="288" y="530"/>
                      <a:pt x="0" y="2145"/>
                      <a:pt x="1612" y="2145"/>
                    </a:cubicBezTo>
                    <a:cubicBezTo>
                      <a:pt x="3012" y="2142"/>
                      <a:pt x="2602" y="0"/>
                      <a:pt x="148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5" name="Google Shape;3135;p48"/>
              <p:cNvSpPr/>
              <p:nvPr/>
            </p:nvSpPr>
            <p:spPr>
              <a:xfrm>
                <a:off x="3337258" y="3590262"/>
                <a:ext cx="53784" cy="48476"/>
              </a:xfrm>
              <a:custGeom>
                <a:avLst/>
                <a:gdLst/>
                <a:ahLst/>
                <a:cxnLst/>
                <a:rect l="l" t="t" r="r" b="b"/>
                <a:pathLst>
                  <a:path w="2543" h="2292" extrusionOk="0">
                    <a:moveTo>
                      <a:pt x="1211" y="111"/>
                    </a:moveTo>
                    <a:cubicBezTo>
                      <a:pt x="867" y="111"/>
                      <a:pt x="1" y="759"/>
                      <a:pt x="388" y="1726"/>
                    </a:cubicBezTo>
                    <a:cubicBezTo>
                      <a:pt x="543" y="2117"/>
                      <a:pt x="915" y="2291"/>
                      <a:pt x="1300" y="2291"/>
                    </a:cubicBezTo>
                    <a:cubicBezTo>
                      <a:pt x="1906" y="2291"/>
                      <a:pt x="2542" y="1856"/>
                      <a:pt x="2402" y="1151"/>
                    </a:cubicBezTo>
                    <a:cubicBezTo>
                      <a:pt x="2173" y="1"/>
                      <a:pt x="1566" y="173"/>
                      <a:pt x="1250" y="115"/>
                    </a:cubicBezTo>
                    <a:cubicBezTo>
                      <a:pt x="1238" y="112"/>
                      <a:pt x="1225" y="111"/>
                      <a:pt x="1211" y="111"/>
                    </a:cubicBezTo>
                    <a:close/>
                  </a:path>
                </a:pathLst>
              </a:custGeom>
              <a:solidFill>
                <a:srgbClr val="D964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136" name="Google Shape;3136;p48"/>
          <p:cNvGrpSpPr/>
          <p:nvPr/>
        </p:nvGrpSpPr>
        <p:grpSpPr>
          <a:xfrm>
            <a:off x="6279649" y="1007355"/>
            <a:ext cx="1304700" cy="2050661"/>
            <a:chOff x="6279649" y="1007355"/>
            <a:chExt cx="1304700" cy="2050661"/>
          </a:xfrm>
        </p:grpSpPr>
        <p:sp>
          <p:nvSpPr>
            <p:cNvPr id="3137" name="Google Shape;3137;p48"/>
            <p:cNvSpPr/>
            <p:nvPr/>
          </p:nvSpPr>
          <p:spPr>
            <a:xfrm>
              <a:off x="6279649" y="1753315"/>
              <a:ext cx="1304700" cy="1304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8" name="Google Shape;3138;p48"/>
            <p:cNvSpPr/>
            <p:nvPr/>
          </p:nvSpPr>
          <p:spPr>
            <a:xfrm>
              <a:off x="6279649" y="1753315"/>
              <a:ext cx="1304700" cy="1304700"/>
            </a:xfrm>
            <a:prstGeom prst="pie">
              <a:avLst>
                <a:gd name="adj1" fmla="val 16147612"/>
                <a:gd name="adj2" fmla="val 56545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9" name="Google Shape;3139;p48"/>
            <p:cNvSpPr txBox="1"/>
            <p:nvPr/>
          </p:nvSpPr>
          <p:spPr>
            <a:xfrm>
              <a:off x="6539599" y="2161813"/>
              <a:ext cx="784800" cy="43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216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3600">
                  <a:solidFill>
                    <a:schemeClr val="dk1"/>
                  </a:solidFill>
                  <a:latin typeface="Bahiana"/>
                  <a:ea typeface="Bahiana"/>
                  <a:cs typeface="Bahiana"/>
                  <a:sym typeface="Bahiana"/>
                </a:rPr>
                <a:t>25%</a:t>
              </a:r>
              <a:endParaRPr sz="3600">
                <a:solidFill>
                  <a:schemeClr val="dk1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3140" name="Google Shape;3140;p48"/>
            <p:cNvSpPr/>
            <p:nvPr/>
          </p:nvSpPr>
          <p:spPr>
            <a:xfrm>
              <a:off x="6707195" y="1007355"/>
              <a:ext cx="474973" cy="714998"/>
            </a:xfrm>
            <a:custGeom>
              <a:avLst/>
              <a:gdLst/>
              <a:ahLst/>
              <a:cxnLst/>
              <a:rect l="l" t="t" r="r" b="b"/>
              <a:pathLst>
                <a:path w="3180" h="4787" extrusionOk="0">
                  <a:moveTo>
                    <a:pt x="511" y="2676"/>
                  </a:moveTo>
                  <a:cubicBezTo>
                    <a:pt x="593" y="2676"/>
                    <a:pt x="673" y="2705"/>
                    <a:pt x="749" y="2765"/>
                  </a:cubicBezTo>
                  <a:cubicBezTo>
                    <a:pt x="1116" y="3060"/>
                    <a:pt x="1246" y="3981"/>
                    <a:pt x="1286" y="4401"/>
                  </a:cubicBezTo>
                  <a:lnTo>
                    <a:pt x="1286" y="4447"/>
                  </a:lnTo>
                  <a:cubicBezTo>
                    <a:pt x="881" y="4010"/>
                    <a:pt x="159" y="3136"/>
                    <a:pt x="269" y="2801"/>
                  </a:cubicBezTo>
                  <a:cubicBezTo>
                    <a:pt x="289" y="2739"/>
                    <a:pt x="341" y="2699"/>
                    <a:pt x="434" y="2682"/>
                  </a:cubicBezTo>
                  <a:cubicBezTo>
                    <a:pt x="461" y="2679"/>
                    <a:pt x="484" y="2676"/>
                    <a:pt x="511" y="2676"/>
                  </a:cubicBezTo>
                  <a:close/>
                  <a:moveTo>
                    <a:pt x="2567" y="2484"/>
                  </a:moveTo>
                  <a:cubicBezTo>
                    <a:pt x="2649" y="2484"/>
                    <a:pt x="2733" y="2511"/>
                    <a:pt x="2822" y="2560"/>
                  </a:cubicBezTo>
                  <a:cubicBezTo>
                    <a:pt x="2971" y="2642"/>
                    <a:pt x="3044" y="2745"/>
                    <a:pt x="3047" y="2875"/>
                  </a:cubicBezTo>
                  <a:cubicBezTo>
                    <a:pt x="3060" y="3421"/>
                    <a:pt x="1868" y="4246"/>
                    <a:pt x="1494" y="4493"/>
                  </a:cubicBezTo>
                  <a:cubicBezTo>
                    <a:pt x="1570" y="4076"/>
                    <a:pt x="1842" y="2792"/>
                    <a:pt x="2375" y="2530"/>
                  </a:cubicBezTo>
                  <a:cubicBezTo>
                    <a:pt x="2438" y="2500"/>
                    <a:pt x="2501" y="2484"/>
                    <a:pt x="2567" y="2484"/>
                  </a:cubicBezTo>
                  <a:close/>
                  <a:moveTo>
                    <a:pt x="1331" y="1"/>
                  </a:moveTo>
                  <a:cubicBezTo>
                    <a:pt x="1282" y="1"/>
                    <a:pt x="1234" y="32"/>
                    <a:pt x="1235" y="96"/>
                  </a:cubicBezTo>
                  <a:cubicBezTo>
                    <a:pt x="1249" y="1262"/>
                    <a:pt x="1262" y="2424"/>
                    <a:pt x="1275" y="3590"/>
                  </a:cubicBezTo>
                  <a:cubicBezTo>
                    <a:pt x="1186" y="3219"/>
                    <a:pt x="1047" y="2852"/>
                    <a:pt x="821" y="2673"/>
                  </a:cubicBezTo>
                  <a:cubicBezTo>
                    <a:pt x="725" y="2597"/>
                    <a:pt x="620" y="2558"/>
                    <a:pt x="506" y="2558"/>
                  </a:cubicBezTo>
                  <a:cubicBezTo>
                    <a:pt x="476" y="2558"/>
                    <a:pt x="446" y="2561"/>
                    <a:pt x="414" y="2566"/>
                  </a:cubicBezTo>
                  <a:cubicBezTo>
                    <a:pt x="242" y="2600"/>
                    <a:pt x="179" y="2693"/>
                    <a:pt x="153" y="2765"/>
                  </a:cubicBezTo>
                  <a:cubicBezTo>
                    <a:pt x="0" y="3242"/>
                    <a:pt x="1060" y="4388"/>
                    <a:pt x="1286" y="4623"/>
                  </a:cubicBezTo>
                  <a:cubicBezTo>
                    <a:pt x="1286" y="4646"/>
                    <a:pt x="1289" y="4669"/>
                    <a:pt x="1289" y="4689"/>
                  </a:cubicBezTo>
                  <a:cubicBezTo>
                    <a:pt x="1289" y="4754"/>
                    <a:pt x="1338" y="4786"/>
                    <a:pt x="1388" y="4786"/>
                  </a:cubicBezTo>
                  <a:cubicBezTo>
                    <a:pt x="1437" y="4786"/>
                    <a:pt x="1486" y="4754"/>
                    <a:pt x="1484" y="4689"/>
                  </a:cubicBezTo>
                  <a:lnTo>
                    <a:pt x="1484" y="4640"/>
                  </a:lnTo>
                  <a:cubicBezTo>
                    <a:pt x="1749" y="4470"/>
                    <a:pt x="3179" y="3533"/>
                    <a:pt x="3166" y="2871"/>
                  </a:cubicBezTo>
                  <a:cubicBezTo>
                    <a:pt x="3163" y="2699"/>
                    <a:pt x="3067" y="2560"/>
                    <a:pt x="2881" y="2454"/>
                  </a:cubicBezTo>
                  <a:cubicBezTo>
                    <a:pt x="2774" y="2395"/>
                    <a:pt x="2669" y="2366"/>
                    <a:pt x="2567" y="2366"/>
                  </a:cubicBezTo>
                  <a:cubicBezTo>
                    <a:pt x="2484" y="2366"/>
                    <a:pt x="2404" y="2385"/>
                    <a:pt x="2325" y="2424"/>
                  </a:cubicBezTo>
                  <a:cubicBezTo>
                    <a:pt x="1885" y="2639"/>
                    <a:pt x="1616" y="3431"/>
                    <a:pt x="1477" y="4001"/>
                  </a:cubicBezTo>
                  <a:cubicBezTo>
                    <a:pt x="1461" y="2699"/>
                    <a:pt x="1448" y="1398"/>
                    <a:pt x="1431" y="96"/>
                  </a:cubicBezTo>
                  <a:cubicBezTo>
                    <a:pt x="1431" y="33"/>
                    <a:pt x="1381" y="1"/>
                    <a:pt x="133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1" name="Google Shape;3141;p48"/>
            <p:cNvSpPr/>
            <p:nvPr/>
          </p:nvSpPr>
          <p:spPr>
            <a:xfrm rot="-617941">
              <a:off x="6779302" y="1586663"/>
              <a:ext cx="305394" cy="306157"/>
            </a:xfrm>
            <a:custGeom>
              <a:avLst/>
              <a:gdLst/>
              <a:ahLst/>
              <a:cxnLst/>
              <a:rect l="l" t="t" r="r" b="b"/>
              <a:pathLst>
                <a:path w="2479" h="2485" extrusionOk="0">
                  <a:moveTo>
                    <a:pt x="1389" y="1"/>
                  </a:moveTo>
                  <a:lnTo>
                    <a:pt x="878" y="712"/>
                  </a:lnTo>
                  <a:lnTo>
                    <a:pt x="1" y="692"/>
                  </a:lnTo>
                  <a:lnTo>
                    <a:pt x="521" y="1401"/>
                  </a:lnTo>
                  <a:lnTo>
                    <a:pt x="230" y="2229"/>
                  </a:lnTo>
                  <a:lnTo>
                    <a:pt x="1064" y="1954"/>
                  </a:lnTo>
                  <a:lnTo>
                    <a:pt x="1763" y="2484"/>
                  </a:lnTo>
                  <a:lnTo>
                    <a:pt x="1760" y="1606"/>
                  </a:lnTo>
                  <a:lnTo>
                    <a:pt x="2478" y="1106"/>
                  </a:lnTo>
                  <a:lnTo>
                    <a:pt x="1644" y="842"/>
                  </a:lnTo>
                  <a:lnTo>
                    <a:pt x="138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6" name="Google Shape;3146;p49"/>
          <p:cNvSpPr/>
          <p:nvPr/>
        </p:nvSpPr>
        <p:spPr>
          <a:xfrm>
            <a:off x="715100" y="3040375"/>
            <a:ext cx="8428800" cy="21252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7" name="Google Shape;3147;p4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pSp>
        <p:nvGrpSpPr>
          <p:cNvPr id="3148" name="Google Shape;3148;p49"/>
          <p:cNvGrpSpPr/>
          <p:nvPr/>
        </p:nvGrpSpPr>
        <p:grpSpPr>
          <a:xfrm>
            <a:off x="787365" y="1194049"/>
            <a:ext cx="1924968" cy="1542534"/>
            <a:chOff x="1375600" y="2790474"/>
            <a:chExt cx="2275376" cy="1823326"/>
          </a:xfrm>
        </p:grpSpPr>
        <p:sp>
          <p:nvSpPr>
            <p:cNvPr id="3149" name="Google Shape;3149;p49"/>
            <p:cNvSpPr/>
            <p:nvPr/>
          </p:nvSpPr>
          <p:spPr>
            <a:xfrm>
              <a:off x="1527447" y="3142159"/>
              <a:ext cx="2123529" cy="1103865"/>
            </a:xfrm>
            <a:custGeom>
              <a:avLst/>
              <a:gdLst/>
              <a:ahLst/>
              <a:cxnLst/>
              <a:rect l="l" t="t" r="r" b="b"/>
              <a:pathLst>
                <a:path w="36947" h="19206" extrusionOk="0">
                  <a:moveTo>
                    <a:pt x="24376" y="0"/>
                  </a:moveTo>
                  <a:cubicBezTo>
                    <a:pt x="20717" y="0"/>
                    <a:pt x="6027" y="2401"/>
                    <a:pt x="1745" y="3441"/>
                  </a:cubicBezTo>
                  <a:cubicBezTo>
                    <a:pt x="1070" y="3605"/>
                    <a:pt x="490" y="3928"/>
                    <a:pt x="0" y="4359"/>
                  </a:cubicBezTo>
                  <a:lnTo>
                    <a:pt x="54" y="4419"/>
                  </a:lnTo>
                  <a:cubicBezTo>
                    <a:pt x="342" y="4214"/>
                    <a:pt x="1201" y="4101"/>
                    <a:pt x="2374" y="4101"/>
                  </a:cubicBezTo>
                  <a:cubicBezTo>
                    <a:pt x="6277" y="4101"/>
                    <a:pt x="13658" y="5344"/>
                    <a:pt x="15077" y="8537"/>
                  </a:cubicBezTo>
                  <a:cubicBezTo>
                    <a:pt x="15666" y="9864"/>
                    <a:pt x="15584" y="16661"/>
                    <a:pt x="15539" y="18952"/>
                  </a:cubicBezTo>
                  <a:cubicBezTo>
                    <a:pt x="15761" y="19114"/>
                    <a:pt x="16025" y="19206"/>
                    <a:pt x="16356" y="19206"/>
                  </a:cubicBezTo>
                  <a:cubicBezTo>
                    <a:pt x="16383" y="19206"/>
                    <a:pt x="16411" y="19205"/>
                    <a:pt x="16440" y="19204"/>
                  </a:cubicBezTo>
                  <a:cubicBezTo>
                    <a:pt x="19049" y="19087"/>
                    <a:pt x="19168" y="15414"/>
                    <a:pt x="19995" y="14348"/>
                  </a:cubicBezTo>
                  <a:cubicBezTo>
                    <a:pt x="20132" y="14173"/>
                    <a:pt x="20301" y="14100"/>
                    <a:pt x="20493" y="14100"/>
                  </a:cubicBezTo>
                  <a:cubicBezTo>
                    <a:pt x="21448" y="14100"/>
                    <a:pt x="22992" y="15891"/>
                    <a:pt x="24172" y="15891"/>
                  </a:cubicBezTo>
                  <a:cubicBezTo>
                    <a:pt x="24203" y="15891"/>
                    <a:pt x="24233" y="15890"/>
                    <a:pt x="24263" y="15887"/>
                  </a:cubicBezTo>
                  <a:cubicBezTo>
                    <a:pt x="25686" y="15770"/>
                    <a:pt x="25686" y="12569"/>
                    <a:pt x="26634" y="12215"/>
                  </a:cubicBezTo>
                  <a:cubicBezTo>
                    <a:pt x="26678" y="12198"/>
                    <a:pt x="26722" y="12190"/>
                    <a:pt x="26766" y="12190"/>
                  </a:cubicBezTo>
                  <a:cubicBezTo>
                    <a:pt x="27630" y="12190"/>
                    <a:pt x="28506" y="15200"/>
                    <a:pt x="29757" y="15200"/>
                  </a:cubicBezTo>
                  <a:cubicBezTo>
                    <a:pt x="29821" y="15200"/>
                    <a:pt x="29886" y="15192"/>
                    <a:pt x="29952" y="15175"/>
                  </a:cubicBezTo>
                  <a:cubicBezTo>
                    <a:pt x="31376" y="14821"/>
                    <a:pt x="31259" y="12927"/>
                    <a:pt x="32324" y="12215"/>
                  </a:cubicBezTo>
                  <a:cubicBezTo>
                    <a:pt x="32467" y="12119"/>
                    <a:pt x="32612" y="12079"/>
                    <a:pt x="32759" y="12079"/>
                  </a:cubicBezTo>
                  <a:cubicBezTo>
                    <a:pt x="33541" y="12079"/>
                    <a:pt x="34375" y="13220"/>
                    <a:pt x="35220" y="13220"/>
                  </a:cubicBezTo>
                  <a:cubicBezTo>
                    <a:pt x="35400" y="13220"/>
                    <a:pt x="35580" y="13168"/>
                    <a:pt x="35761" y="13042"/>
                  </a:cubicBezTo>
                  <a:cubicBezTo>
                    <a:pt x="36946" y="12215"/>
                    <a:pt x="36117" y="9488"/>
                    <a:pt x="35524" y="5931"/>
                  </a:cubicBezTo>
                  <a:cubicBezTo>
                    <a:pt x="34929" y="2377"/>
                    <a:pt x="27817" y="127"/>
                    <a:pt x="24618" y="4"/>
                  </a:cubicBezTo>
                  <a:cubicBezTo>
                    <a:pt x="24544" y="2"/>
                    <a:pt x="24463" y="0"/>
                    <a:pt x="2437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0" name="Google Shape;3150;p49"/>
            <p:cNvSpPr/>
            <p:nvPr/>
          </p:nvSpPr>
          <p:spPr>
            <a:xfrm>
              <a:off x="1375600" y="3367228"/>
              <a:ext cx="1052367" cy="864194"/>
            </a:xfrm>
            <a:custGeom>
              <a:avLst/>
              <a:gdLst/>
              <a:ahLst/>
              <a:cxnLst/>
              <a:rect l="l" t="t" r="r" b="b"/>
              <a:pathLst>
                <a:path w="18310" h="15036" extrusionOk="0">
                  <a:moveTo>
                    <a:pt x="5528" y="1"/>
                  </a:moveTo>
                  <a:cubicBezTo>
                    <a:pt x="4178" y="1"/>
                    <a:pt x="3134" y="169"/>
                    <a:pt x="2701" y="503"/>
                  </a:cubicBezTo>
                  <a:lnTo>
                    <a:pt x="2647" y="443"/>
                  </a:lnTo>
                  <a:cubicBezTo>
                    <a:pt x="0" y="2764"/>
                    <a:pt x="22" y="8178"/>
                    <a:pt x="1387" y="8178"/>
                  </a:cubicBezTo>
                  <a:cubicBezTo>
                    <a:pt x="1399" y="8178"/>
                    <a:pt x="1412" y="8177"/>
                    <a:pt x="1425" y="8177"/>
                  </a:cubicBezTo>
                  <a:cubicBezTo>
                    <a:pt x="1550" y="8170"/>
                    <a:pt x="1672" y="8145"/>
                    <a:pt x="1790" y="8110"/>
                  </a:cubicBezTo>
                  <a:cubicBezTo>
                    <a:pt x="3233" y="7696"/>
                    <a:pt x="4440" y="5564"/>
                    <a:pt x="5914" y="5564"/>
                  </a:cubicBezTo>
                  <a:cubicBezTo>
                    <a:pt x="5959" y="5564"/>
                    <a:pt x="6004" y="5566"/>
                    <a:pt x="6049" y="5570"/>
                  </a:cubicBezTo>
                  <a:cubicBezTo>
                    <a:pt x="9354" y="5866"/>
                    <a:pt x="7311" y="10973"/>
                    <a:pt x="10165" y="11734"/>
                  </a:cubicBezTo>
                  <a:cubicBezTo>
                    <a:pt x="10389" y="11794"/>
                    <a:pt x="10594" y="11821"/>
                    <a:pt x="10784" y="11821"/>
                  </a:cubicBezTo>
                  <a:cubicBezTo>
                    <a:pt x="12635" y="11821"/>
                    <a:pt x="12959" y="9226"/>
                    <a:pt x="14810" y="9226"/>
                  </a:cubicBezTo>
                  <a:cubicBezTo>
                    <a:pt x="15019" y="9226"/>
                    <a:pt x="15246" y="9259"/>
                    <a:pt x="15498" y="9332"/>
                  </a:cubicBezTo>
                  <a:cubicBezTo>
                    <a:pt x="17330" y="9865"/>
                    <a:pt x="16736" y="13966"/>
                    <a:pt x="18182" y="15036"/>
                  </a:cubicBezTo>
                  <a:cubicBezTo>
                    <a:pt x="18229" y="12745"/>
                    <a:pt x="18309" y="5946"/>
                    <a:pt x="17721" y="4621"/>
                  </a:cubicBezTo>
                  <a:cubicBezTo>
                    <a:pt x="16338" y="1509"/>
                    <a:pt x="9565" y="1"/>
                    <a:pt x="552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1" name="Google Shape;3151;p49"/>
            <p:cNvSpPr/>
            <p:nvPr/>
          </p:nvSpPr>
          <p:spPr>
            <a:xfrm>
              <a:off x="2418013" y="3836391"/>
              <a:ext cx="1171628" cy="774073"/>
            </a:xfrm>
            <a:custGeom>
              <a:avLst/>
              <a:gdLst/>
              <a:ahLst/>
              <a:cxnLst/>
              <a:rect l="l" t="t" r="r" b="b"/>
              <a:pathLst>
                <a:path w="20385" h="13468" extrusionOk="0">
                  <a:moveTo>
                    <a:pt x="17265" y="1"/>
                  </a:moveTo>
                  <a:cubicBezTo>
                    <a:pt x="17118" y="1"/>
                    <a:pt x="16974" y="41"/>
                    <a:pt x="16831" y="136"/>
                  </a:cubicBezTo>
                  <a:cubicBezTo>
                    <a:pt x="15764" y="846"/>
                    <a:pt x="15883" y="2742"/>
                    <a:pt x="14460" y="3096"/>
                  </a:cubicBezTo>
                  <a:cubicBezTo>
                    <a:pt x="14394" y="3113"/>
                    <a:pt x="14329" y="3121"/>
                    <a:pt x="14265" y="3121"/>
                  </a:cubicBezTo>
                  <a:cubicBezTo>
                    <a:pt x="13012" y="3121"/>
                    <a:pt x="12134" y="111"/>
                    <a:pt x="11274" y="111"/>
                  </a:cubicBezTo>
                  <a:cubicBezTo>
                    <a:pt x="11230" y="111"/>
                    <a:pt x="11186" y="119"/>
                    <a:pt x="11142" y="136"/>
                  </a:cubicBezTo>
                  <a:cubicBezTo>
                    <a:pt x="10193" y="490"/>
                    <a:pt x="10193" y="3691"/>
                    <a:pt x="8770" y="3808"/>
                  </a:cubicBezTo>
                  <a:cubicBezTo>
                    <a:pt x="8740" y="3811"/>
                    <a:pt x="8710" y="3812"/>
                    <a:pt x="8679" y="3812"/>
                  </a:cubicBezTo>
                  <a:cubicBezTo>
                    <a:pt x="7500" y="3812"/>
                    <a:pt x="5955" y="2021"/>
                    <a:pt x="5000" y="2021"/>
                  </a:cubicBezTo>
                  <a:cubicBezTo>
                    <a:pt x="4807" y="2021"/>
                    <a:pt x="4639" y="2094"/>
                    <a:pt x="4502" y="2269"/>
                  </a:cubicBezTo>
                  <a:cubicBezTo>
                    <a:pt x="3673" y="3335"/>
                    <a:pt x="3556" y="7008"/>
                    <a:pt x="946" y="7125"/>
                  </a:cubicBezTo>
                  <a:cubicBezTo>
                    <a:pt x="918" y="7126"/>
                    <a:pt x="891" y="7127"/>
                    <a:pt x="864" y="7127"/>
                  </a:cubicBezTo>
                  <a:cubicBezTo>
                    <a:pt x="533" y="7127"/>
                    <a:pt x="266" y="7033"/>
                    <a:pt x="45" y="6873"/>
                  </a:cubicBezTo>
                  <a:cubicBezTo>
                    <a:pt x="35" y="7349"/>
                    <a:pt x="29" y="7628"/>
                    <a:pt x="29" y="7628"/>
                  </a:cubicBezTo>
                  <a:lnTo>
                    <a:pt x="0" y="7628"/>
                  </a:lnTo>
                  <a:lnTo>
                    <a:pt x="29" y="13407"/>
                  </a:lnTo>
                  <a:lnTo>
                    <a:pt x="35" y="13467"/>
                  </a:lnTo>
                  <a:cubicBezTo>
                    <a:pt x="3678" y="13009"/>
                    <a:pt x="19243" y="9855"/>
                    <a:pt x="19791" y="8429"/>
                  </a:cubicBezTo>
                  <a:cubicBezTo>
                    <a:pt x="20385" y="6889"/>
                    <a:pt x="20268" y="963"/>
                    <a:pt x="20268" y="963"/>
                  </a:cubicBezTo>
                  <a:lnTo>
                    <a:pt x="20268" y="963"/>
                  </a:lnTo>
                  <a:cubicBezTo>
                    <a:pt x="20086" y="1090"/>
                    <a:pt x="19905" y="1142"/>
                    <a:pt x="19724" y="1142"/>
                  </a:cubicBezTo>
                  <a:cubicBezTo>
                    <a:pt x="18879" y="1142"/>
                    <a:pt x="18047" y="1"/>
                    <a:pt x="17265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2" name="Google Shape;3152;p49"/>
            <p:cNvSpPr/>
            <p:nvPr/>
          </p:nvSpPr>
          <p:spPr>
            <a:xfrm>
              <a:off x="1478422" y="3687073"/>
              <a:ext cx="942245" cy="926727"/>
            </a:xfrm>
            <a:custGeom>
              <a:avLst/>
              <a:gdLst/>
              <a:ahLst/>
              <a:cxnLst/>
              <a:rect l="l" t="t" r="r" b="b"/>
              <a:pathLst>
                <a:path w="16394" h="16124" extrusionOk="0">
                  <a:moveTo>
                    <a:pt x="4123" y="1"/>
                  </a:moveTo>
                  <a:cubicBezTo>
                    <a:pt x="2650" y="1"/>
                    <a:pt x="1446" y="2131"/>
                    <a:pt x="1" y="2545"/>
                  </a:cubicBezTo>
                  <a:lnTo>
                    <a:pt x="22" y="2612"/>
                  </a:lnTo>
                  <a:cubicBezTo>
                    <a:pt x="22" y="2612"/>
                    <a:pt x="164" y="10636"/>
                    <a:pt x="554" y="11856"/>
                  </a:cubicBezTo>
                  <a:cubicBezTo>
                    <a:pt x="1027" y="13341"/>
                    <a:pt x="13724" y="16124"/>
                    <a:pt x="15755" y="16124"/>
                  </a:cubicBezTo>
                  <a:cubicBezTo>
                    <a:pt x="15878" y="16124"/>
                    <a:pt x="16092" y="16107"/>
                    <a:pt x="16383" y="16067"/>
                  </a:cubicBezTo>
                  <a:lnTo>
                    <a:pt x="16377" y="16007"/>
                  </a:lnTo>
                  <a:lnTo>
                    <a:pt x="16348" y="10230"/>
                  </a:lnTo>
                  <a:lnTo>
                    <a:pt x="16348" y="10226"/>
                  </a:lnTo>
                  <a:lnTo>
                    <a:pt x="16377" y="10226"/>
                  </a:lnTo>
                  <a:cubicBezTo>
                    <a:pt x="16377" y="10226"/>
                    <a:pt x="16383" y="9947"/>
                    <a:pt x="16393" y="9471"/>
                  </a:cubicBezTo>
                  <a:cubicBezTo>
                    <a:pt x="14946" y="8401"/>
                    <a:pt x="15539" y="4300"/>
                    <a:pt x="13709" y="3768"/>
                  </a:cubicBezTo>
                  <a:cubicBezTo>
                    <a:pt x="13457" y="3695"/>
                    <a:pt x="13230" y="3662"/>
                    <a:pt x="13021" y="3662"/>
                  </a:cubicBezTo>
                  <a:cubicBezTo>
                    <a:pt x="11171" y="3662"/>
                    <a:pt x="10846" y="6256"/>
                    <a:pt x="8995" y="6256"/>
                  </a:cubicBezTo>
                  <a:cubicBezTo>
                    <a:pt x="8806" y="6256"/>
                    <a:pt x="8600" y="6229"/>
                    <a:pt x="8376" y="6169"/>
                  </a:cubicBezTo>
                  <a:cubicBezTo>
                    <a:pt x="5522" y="5408"/>
                    <a:pt x="7565" y="301"/>
                    <a:pt x="4260" y="7"/>
                  </a:cubicBezTo>
                  <a:cubicBezTo>
                    <a:pt x="4214" y="3"/>
                    <a:pt x="4169" y="1"/>
                    <a:pt x="4123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3" name="Google Shape;3153;p49"/>
            <p:cNvSpPr/>
            <p:nvPr/>
          </p:nvSpPr>
          <p:spPr>
            <a:xfrm>
              <a:off x="2540606" y="3115088"/>
              <a:ext cx="589291" cy="379910"/>
            </a:xfrm>
            <a:custGeom>
              <a:avLst/>
              <a:gdLst/>
              <a:ahLst/>
              <a:cxnLst/>
              <a:rect l="l" t="t" r="r" b="b"/>
              <a:pathLst>
                <a:path w="10253" h="6610" extrusionOk="0">
                  <a:moveTo>
                    <a:pt x="4009" y="0"/>
                  </a:moveTo>
                  <a:cubicBezTo>
                    <a:pt x="4006" y="0"/>
                    <a:pt x="4003" y="0"/>
                    <a:pt x="4001" y="1"/>
                  </a:cubicBezTo>
                  <a:cubicBezTo>
                    <a:pt x="2356" y="139"/>
                    <a:pt x="1063" y="1602"/>
                    <a:pt x="432" y="2480"/>
                  </a:cubicBezTo>
                  <a:cubicBezTo>
                    <a:pt x="152" y="2866"/>
                    <a:pt x="0" y="3140"/>
                    <a:pt x="0" y="3140"/>
                  </a:cubicBezTo>
                  <a:cubicBezTo>
                    <a:pt x="208" y="3018"/>
                    <a:pt x="415" y="2963"/>
                    <a:pt x="562" y="2963"/>
                  </a:cubicBezTo>
                  <a:cubicBezTo>
                    <a:pt x="1511" y="2963"/>
                    <a:pt x="1986" y="3707"/>
                    <a:pt x="1896" y="4685"/>
                  </a:cubicBezTo>
                  <a:cubicBezTo>
                    <a:pt x="1864" y="5054"/>
                    <a:pt x="1532" y="5350"/>
                    <a:pt x="1120" y="5499"/>
                  </a:cubicBezTo>
                  <a:lnTo>
                    <a:pt x="1125" y="5514"/>
                  </a:lnTo>
                  <a:cubicBezTo>
                    <a:pt x="1808" y="6373"/>
                    <a:pt x="3061" y="6610"/>
                    <a:pt x="4142" y="6610"/>
                  </a:cubicBezTo>
                  <a:cubicBezTo>
                    <a:pt x="5223" y="6610"/>
                    <a:pt x="6134" y="6373"/>
                    <a:pt x="6134" y="6285"/>
                  </a:cubicBezTo>
                  <a:cubicBezTo>
                    <a:pt x="6134" y="6107"/>
                    <a:pt x="5184" y="5751"/>
                    <a:pt x="5184" y="5751"/>
                  </a:cubicBezTo>
                  <a:cubicBezTo>
                    <a:pt x="10074" y="5721"/>
                    <a:pt x="10253" y="715"/>
                    <a:pt x="10253" y="715"/>
                  </a:cubicBezTo>
                  <a:lnTo>
                    <a:pt x="10253" y="715"/>
                  </a:lnTo>
                  <a:cubicBezTo>
                    <a:pt x="8732" y="827"/>
                    <a:pt x="6988" y="1748"/>
                    <a:pt x="6878" y="1804"/>
                  </a:cubicBezTo>
                  <a:cubicBezTo>
                    <a:pt x="7140" y="1417"/>
                    <a:pt x="6990" y="330"/>
                    <a:pt x="6990" y="327"/>
                  </a:cubicBezTo>
                  <a:lnTo>
                    <a:pt x="6990" y="327"/>
                  </a:lnTo>
                  <a:cubicBezTo>
                    <a:pt x="5423" y="564"/>
                    <a:pt x="4206" y="1751"/>
                    <a:pt x="4206" y="1751"/>
                  </a:cubicBezTo>
                  <a:cubicBezTo>
                    <a:pt x="4206" y="1751"/>
                    <a:pt x="4353" y="0"/>
                    <a:pt x="4009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4" name="Google Shape;3154;p49"/>
            <p:cNvSpPr/>
            <p:nvPr/>
          </p:nvSpPr>
          <p:spPr>
            <a:xfrm>
              <a:off x="2104490" y="2790474"/>
              <a:ext cx="504171" cy="520494"/>
            </a:xfrm>
            <a:custGeom>
              <a:avLst/>
              <a:gdLst/>
              <a:ahLst/>
              <a:cxnLst/>
              <a:rect l="l" t="t" r="r" b="b"/>
              <a:pathLst>
                <a:path w="8772" h="9056" extrusionOk="0">
                  <a:moveTo>
                    <a:pt x="385" y="0"/>
                  </a:moveTo>
                  <a:cubicBezTo>
                    <a:pt x="260" y="0"/>
                    <a:pt x="131" y="7"/>
                    <a:pt x="0" y="20"/>
                  </a:cubicBezTo>
                  <a:cubicBezTo>
                    <a:pt x="0" y="20"/>
                    <a:pt x="686" y="1018"/>
                    <a:pt x="950" y="1525"/>
                  </a:cubicBezTo>
                  <a:cubicBezTo>
                    <a:pt x="1550" y="2671"/>
                    <a:pt x="1366" y="2885"/>
                    <a:pt x="2147" y="4166"/>
                  </a:cubicBezTo>
                  <a:cubicBezTo>
                    <a:pt x="2147" y="4166"/>
                    <a:pt x="920" y="4465"/>
                    <a:pt x="890" y="4733"/>
                  </a:cubicBezTo>
                  <a:cubicBezTo>
                    <a:pt x="860" y="5000"/>
                    <a:pt x="1660" y="6272"/>
                    <a:pt x="3556" y="7220"/>
                  </a:cubicBezTo>
                  <a:cubicBezTo>
                    <a:pt x="3556" y="7220"/>
                    <a:pt x="2373" y="7516"/>
                    <a:pt x="2490" y="7810"/>
                  </a:cubicBezTo>
                  <a:cubicBezTo>
                    <a:pt x="2607" y="8098"/>
                    <a:pt x="3469" y="8633"/>
                    <a:pt x="4740" y="8855"/>
                  </a:cubicBezTo>
                  <a:cubicBezTo>
                    <a:pt x="4979" y="8354"/>
                    <a:pt x="5522" y="8048"/>
                    <a:pt x="6134" y="8048"/>
                  </a:cubicBezTo>
                  <a:cubicBezTo>
                    <a:pt x="7037" y="8048"/>
                    <a:pt x="7225" y="8882"/>
                    <a:pt x="7254" y="9056"/>
                  </a:cubicBezTo>
                  <a:cubicBezTo>
                    <a:pt x="7356" y="8949"/>
                    <a:pt x="7476" y="8858"/>
                    <a:pt x="7588" y="8788"/>
                  </a:cubicBezTo>
                  <a:cubicBezTo>
                    <a:pt x="7588" y="8788"/>
                    <a:pt x="7740" y="8514"/>
                    <a:pt x="8020" y="8128"/>
                  </a:cubicBezTo>
                  <a:lnTo>
                    <a:pt x="8015" y="8123"/>
                  </a:lnTo>
                  <a:cubicBezTo>
                    <a:pt x="8015" y="8123"/>
                    <a:pt x="8772" y="4967"/>
                    <a:pt x="6904" y="2922"/>
                  </a:cubicBezTo>
                  <a:cubicBezTo>
                    <a:pt x="6896" y="2913"/>
                    <a:pt x="6884" y="2908"/>
                    <a:pt x="6871" y="2908"/>
                  </a:cubicBezTo>
                  <a:cubicBezTo>
                    <a:pt x="6646" y="2908"/>
                    <a:pt x="5810" y="4166"/>
                    <a:pt x="5810" y="4166"/>
                  </a:cubicBezTo>
                  <a:cubicBezTo>
                    <a:pt x="5810" y="4166"/>
                    <a:pt x="5572" y="1025"/>
                    <a:pt x="4300" y="197"/>
                  </a:cubicBezTo>
                  <a:cubicBezTo>
                    <a:pt x="4300" y="197"/>
                    <a:pt x="3884" y="876"/>
                    <a:pt x="3767" y="1799"/>
                  </a:cubicBezTo>
                  <a:cubicBezTo>
                    <a:pt x="3767" y="1799"/>
                    <a:pt x="2499" y="0"/>
                    <a:pt x="385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5" name="Google Shape;3155;p49"/>
            <p:cNvSpPr/>
            <p:nvPr/>
          </p:nvSpPr>
          <p:spPr>
            <a:xfrm>
              <a:off x="2192771" y="2835648"/>
              <a:ext cx="254499" cy="420774"/>
            </a:xfrm>
            <a:custGeom>
              <a:avLst/>
              <a:gdLst/>
              <a:ahLst/>
              <a:cxnLst/>
              <a:rect l="l" t="t" r="r" b="b"/>
              <a:pathLst>
                <a:path w="4428" h="7321" extrusionOk="0">
                  <a:moveTo>
                    <a:pt x="35" y="1"/>
                  </a:moveTo>
                  <a:cubicBezTo>
                    <a:pt x="31" y="1"/>
                    <a:pt x="27" y="2"/>
                    <a:pt x="24" y="3"/>
                  </a:cubicBezTo>
                  <a:cubicBezTo>
                    <a:pt x="7" y="13"/>
                    <a:pt x="1" y="36"/>
                    <a:pt x="11" y="53"/>
                  </a:cubicBezTo>
                  <a:cubicBezTo>
                    <a:pt x="11" y="53"/>
                    <a:pt x="290" y="515"/>
                    <a:pt x="768" y="1150"/>
                  </a:cubicBezTo>
                  <a:cubicBezTo>
                    <a:pt x="1004" y="1469"/>
                    <a:pt x="1295" y="1834"/>
                    <a:pt x="1599" y="2226"/>
                  </a:cubicBezTo>
                  <a:cubicBezTo>
                    <a:pt x="1906" y="2619"/>
                    <a:pt x="2199" y="3064"/>
                    <a:pt x="2466" y="3522"/>
                  </a:cubicBezTo>
                  <a:cubicBezTo>
                    <a:pt x="2734" y="3982"/>
                    <a:pt x="2976" y="4451"/>
                    <a:pt x="3227" y="4878"/>
                  </a:cubicBezTo>
                  <a:cubicBezTo>
                    <a:pt x="3346" y="5095"/>
                    <a:pt x="3461" y="5306"/>
                    <a:pt x="3570" y="5505"/>
                  </a:cubicBezTo>
                  <a:cubicBezTo>
                    <a:pt x="3668" y="5709"/>
                    <a:pt x="3759" y="5901"/>
                    <a:pt x="3852" y="6076"/>
                  </a:cubicBezTo>
                  <a:cubicBezTo>
                    <a:pt x="4011" y="6437"/>
                    <a:pt x="4153" y="6737"/>
                    <a:pt x="4228" y="6957"/>
                  </a:cubicBezTo>
                  <a:cubicBezTo>
                    <a:pt x="4314" y="7175"/>
                    <a:pt x="4362" y="7297"/>
                    <a:pt x="4362" y="7297"/>
                  </a:cubicBezTo>
                  <a:lnTo>
                    <a:pt x="4362" y="7300"/>
                  </a:lnTo>
                  <a:cubicBezTo>
                    <a:pt x="4365" y="7313"/>
                    <a:pt x="4376" y="7321"/>
                    <a:pt x="4390" y="7321"/>
                  </a:cubicBezTo>
                  <a:cubicBezTo>
                    <a:pt x="4392" y="7321"/>
                    <a:pt x="4395" y="7321"/>
                    <a:pt x="4397" y="7320"/>
                  </a:cubicBezTo>
                  <a:cubicBezTo>
                    <a:pt x="4414" y="7318"/>
                    <a:pt x="4427" y="7300"/>
                    <a:pt x="4422" y="7283"/>
                  </a:cubicBezTo>
                  <a:cubicBezTo>
                    <a:pt x="4422" y="7283"/>
                    <a:pt x="4397" y="7151"/>
                    <a:pt x="4354" y="6919"/>
                  </a:cubicBezTo>
                  <a:cubicBezTo>
                    <a:pt x="4329" y="6805"/>
                    <a:pt x="4310" y="6660"/>
                    <a:pt x="4255" y="6506"/>
                  </a:cubicBezTo>
                  <a:cubicBezTo>
                    <a:pt x="4205" y="6349"/>
                    <a:pt x="4148" y="6172"/>
                    <a:pt x="4088" y="5979"/>
                  </a:cubicBezTo>
                  <a:cubicBezTo>
                    <a:pt x="4019" y="5790"/>
                    <a:pt x="3934" y="5588"/>
                    <a:pt x="3846" y="5373"/>
                  </a:cubicBezTo>
                  <a:cubicBezTo>
                    <a:pt x="3745" y="5164"/>
                    <a:pt x="3643" y="4943"/>
                    <a:pt x="3535" y="4716"/>
                  </a:cubicBezTo>
                  <a:cubicBezTo>
                    <a:pt x="3416" y="4493"/>
                    <a:pt x="3292" y="4264"/>
                    <a:pt x="3150" y="4040"/>
                  </a:cubicBezTo>
                  <a:cubicBezTo>
                    <a:pt x="3001" y="3818"/>
                    <a:pt x="2861" y="3591"/>
                    <a:pt x="2702" y="3373"/>
                  </a:cubicBezTo>
                  <a:cubicBezTo>
                    <a:pt x="2393" y="2937"/>
                    <a:pt x="2090" y="2496"/>
                    <a:pt x="1808" y="2079"/>
                  </a:cubicBezTo>
                  <a:cubicBezTo>
                    <a:pt x="1532" y="1660"/>
                    <a:pt x="1253" y="1284"/>
                    <a:pt x="1000" y="973"/>
                  </a:cubicBezTo>
                  <a:cubicBezTo>
                    <a:pt x="487" y="352"/>
                    <a:pt x="64" y="11"/>
                    <a:pt x="64" y="11"/>
                  </a:cubicBezTo>
                  <a:cubicBezTo>
                    <a:pt x="56" y="4"/>
                    <a:pt x="45" y="1"/>
                    <a:pt x="35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6" name="Google Shape;3156;p49"/>
            <p:cNvSpPr/>
            <p:nvPr/>
          </p:nvSpPr>
          <p:spPr>
            <a:xfrm>
              <a:off x="2223635" y="2904273"/>
              <a:ext cx="150297" cy="182426"/>
            </a:xfrm>
            <a:custGeom>
              <a:avLst/>
              <a:gdLst/>
              <a:ahLst/>
              <a:cxnLst/>
              <a:rect l="l" t="t" r="r" b="b"/>
              <a:pathLst>
                <a:path w="2615" h="3174" extrusionOk="0">
                  <a:moveTo>
                    <a:pt x="2576" y="0"/>
                  </a:moveTo>
                  <a:cubicBezTo>
                    <a:pt x="2564" y="0"/>
                    <a:pt x="2552" y="6"/>
                    <a:pt x="2545" y="16"/>
                  </a:cubicBezTo>
                  <a:cubicBezTo>
                    <a:pt x="2471" y="123"/>
                    <a:pt x="2414" y="247"/>
                    <a:pt x="2371" y="365"/>
                  </a:cubicBezTo>
                  <a:cubicBezTo>
                    <a:pt x="2319" y="484"/>
                    <a:pt x="2289" y="609"/>
                    <a:pt x="2257" y="735"/>
                  </a:cubicBezTo>
                  <a:cubicBezTo>
                    <a:pt x="2222" y="860"/>
                    <a:pt x="2219" y="991"/>
                    <a:pt x="2199" y="1118"/>
                  </a:cubicBezTo>
                  <a:cubicBezTo>
                    <a:pt x="2175" y="1245"/>
                    <a:pt x="2185" y="1375"/>
                    <a:pt x="2182" y="1502"/>
                  </a:cubicBezTo>
                  <a:cubicBezTo>
                    <a:pt x="2178" y="1761"/>
                    <a:pt x="2202" y="2014"/>
                    <a:pt x="2205" y="2271"/>
                  </a:cubicBezTo>
                  <a:cubicBezTo>
                    <a:pt x="2199" y="2398"/>
                    <a:pt x="2222" y="2527"/>
                    <a:pt x="2227" y="2654"/>
                  </a:cubicBezTo>
                  <a:lnTo>
                    <a:pt x="2234" y="2770"/>
                  </a:lnTo>
                  <a:lnTo>
                    <a:pt x="2234" y="2770"/>
                  </a:lnTo>
                  <a:cubicBezTo>
                    <a:pt x="2212" y="2763"/>
                    <a:pt x="2189" y="2756"/>
                    <a:pt x="2167" y="2749"/>
                  </a:cubicBezTo>
                  <a:cubicBezTo>
                    <a:pt x="2068" y="2716"/>
                    <a:pt x="1963" y="2696"/>
                    <a:pt x="1861" y="2677"/>
                  </a:cubicBezTo>
                  <a:cubicBezTo>
                    <a:pt x="1757" y="2654"/>
                    <a:pt x="1654" y="2652"/>
                    <a:pt x="1548" y="2641"/>
                  </a:cubicBezTo>
                  <a:cubicBezTo>
                    <a:pt x="1469" y="2633"/>
                    <a:pt x="1388" y="2627"/>
                    <a:pt x="1309" y="2627"/>
                  </a:cubicBezTo>
                  <a:cubicBezTo>
                    <a:pt x="1284" y="2627"/>
                    <a:pt x="1260" y="2628"/>
                    <a:pt x="1236" y="2629"/>
                  </a:cubicBezTo>
                  <a:cubicBezTo>
                    <a:pt x="1225" y="2629"/>
                    <a:pt x="1215" y="2629"/>
                    <a:pt x="1204" y="2629"/>
                  </a:cubicBezTo>
                  <a:cubicBezTo>
                    <a:pt x="1162" y="2629"/>
                    <a:pt x="1121" y="2628"/>
                    <a:pt x="1080" y="2628"/>
                  </a:cubicBezTo>
                  <a:cubicBezTo>
                    <a:pt x="1028" y="2628"/>
                    <a:pt x="977" y="2630"/>
                    <a:pt x="925" y="2637"/>
                  </a:cubicBezTo>
                  <a:lnTo>
                    <a:pt x="615" y="2682"/>
                  </a:lnTo>
                  <a:cubicBezTo>
                    <a:pt x="512" y="2691"/>
                    <a:pt x="412" y="2723"/>
                    <a:pt x="315" y="2754"/>
                  </a:cubicBezTo>
                  <a:cubicBezTo>
                    <a:pt x="216" y="2786"/>
                    <a:pt x="117" y="2813"/>
                    <a:pt x="22" y="2848"/>
                  </a:cubicBezTo>
                  <a:cubicBezTo>
                    <a:pt x="9" y="2853"/>
                    <a:pt x="0" y="2865"/>
                    <a:pt x="0" y="2880"/>
                  </a:cubicBezTo>
                  <a:cubicBezTo>
                    <a:pt x="0" y="2898"/>
                    <a:pt x="15" y="2913"/>
                    <a:pt x="34" y="2913"/>
                  </a:cubicBezTo>
                  <a:lnTo>
                    <a:pt x="39" y="2913"/>
                  </a:lnTo>
                  <a:cubicBezTo>
                    <a:pt x="141" y="2913"/>
                    <a:pt x="239" y="2908"/>
                    <a:pt x="340" y="2905"/>
                  </a:cubicBezTo>
                  <a:cubicBezTo>
                    <a:pt x="418" y="2903"/>
                    <a:pt x="494" y="2896"/>
                    <a:pt x="571" y="2896"/>
                  </a:cubicBezTo>
                  <a:cubicBezTo>
                    <a:pt x="592" y="2896"/>
                    <a:pt x="614" y="2897"/>
                    <a:pt x="636" y="2898"/>
                  </a:cubicBezTo>
                  <a:cubicBezTo>
                    <a:pt x="833" y="2900"/>
                    <a:pt x="1027" y="2913"/>
                    <a:pt x="1221" y="2933"/>
                  </a:cubicBezTo>
                  <a:cubicBezTo>
                    <a:pt x="1319" y="2940"/>
                    <a:pt x="1413" y="2955"/>
                    <a:pt x="1510" y="2973"/>
                  </a:cubicBezTo>
                  <a:cubicBezTo>
                    <a:pt x="1605" y="2990"/>
                    <a:pt x="1699" y="3007"/>
                    <a:pt x="1794" y="3030"/>
                  </a:cubicBezTo>
                  <a:cubicBezTo>
                    <a:pt x="1888" y="3050"/>
                    <a:pt x="1981" y="3067"/>
                    <a:pt x="2073" y="3092"/>
                  </a:cubicBezTo>
                  <a:cubicBezTo>
                    <a:pt x="2165" y="3114"/>
                    <a:pt x="2264" y="3139"/>
                    <a:pt x="2346" y="3164"/>
                  </a:cubicBezTo>
                  <a:lnTo>
                    <a:pt x="2362" y="3167"/>
                  </a:lnTo>
                  <a:cubicBezTo>
                    <a:pt x="2377" y="3172"/>
                    <a:pt x="2394" y="3174"/>
                    <a:pt x="2412" y="3174"/>
                  </a:cubicBezTo>
                  <a:cubicBezTo>
                    <a:pt x="2421" y="3174"/>
                    <a:pt x="2429" y="3173"/>
                    <a:pt x="2438" y="3172"/>
                  </a:cubicBezTo>
                  <a:cubicBezTo>
                    <a:pt x="2525" y="3157"/>
                    <a:pt x="2583" y="3074"/>
                    <a:pt x="2568" y="2985"/>
                  </a:cubicBezTo>
                  <a:cubicBezTo>
                    <a:pt x="2526" y="2743"/>
                    <a:pt x="2466" y="2500"/>
                    <a:pt x="2449" y="2254"/>
                  </a:cubicBezTo>
                  <a:cubicBezTo>
                    <a:pt x="2438" y="2131"/>
                    <a:pt x="2441" y="2007"/>
                    <a:pt x="2438" y="1885"/>
                  </a:cubicBezTo>
                  <a:cubicBezTo>
                    <a:pt x="2431" y="1761"/>
                    <a:pt x="2456" y="1638"/>
                    <a:pt x="2464" y="1516"/>
                  </a:cubicBezTo>
                  <a:cubicBezTo>
                    <a:pt x="2483" y="1268"/>
                    <a:pt x="2521" y="1026"/>
                    <a:pt x="2545" y="782"/>
                  </a:cubicBezTo>
                  <a:cubicBezTo>
                    <a:pt x="2570" y="534"/>
                    <a:pt x="2595" y="292"/>
                    <a:pt x="2615" y="38"/>
                  </a:cubicBezTo>
                  <a:cubicBezTo>
                    <a:pt x="2615" y="24"/>
                    <a:pt x="2611" y="11"/>
                    <a:pt x="2596" y="6"/>
                  </a:cubicBezTo>
                  <a:cubicBezTo>
                    <a:pt x="2590" y="2"/>
                    <a:pt x="2583" y="0"/>
                    <a:pt x="2576" y="0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Google Shape;3157;p49"/>
            <p:cNvSpPr/>
            <p:nvPr/>
          </p:nvSpPr>
          <p:spPr>
            <a:xfrm>
              <a:off x="2319502" y="3061350"/>
              <a:ext cx="184840" cy="168402"/>
            </a:xfrm>
            <a:custGeom>
              <a:avLst/>
              <a:gdLst/>
              <a:ahLst/>
              <a:cxnLst/>
              <a:rect l="l" t="t" r="r" b="b"/>
              <a:pathLst>
                <a:path w="3216" h="2930" extrusionOk="0">
                  <a:moveTo>
                    <a:pt x="3181" y="1"/>
                  </a:moveTo>
                  <a:cubicBezTo>
                    <a:pt x="3174" y="1"/>
                    <a:pt x="3166" y="3"/>
                    <a:pt x="3160" y="8"/>
                  </a:cubicBezTo>
                  <a:cubicBezTo>
                    <a:pt x="3062" y="90"/>
                    <a:pt x="2970" y="182"/>
                    <a:pt x="2873" y="270"/>
                  </a:cubicBezTo>
                  <a:cubicBezTo>
                    <a:pt x="2827" y="316"/>
                    <a:pt x="2776" y="359"/>
                    <a:pt x="2737" y="412"/>
                  </a:cubicBezTo>
                  <a:lnTo>
                    <a:pt x="2622" y="568"/>
                  </a:lnTo>
                  <a:cubicBezTo>
                    <a:pt x="2550" y="675"/>
                    <a:pt x="2460" y="777"/>
                    <a:pt x="2405" y="894"/>
                  </a:cubicBezTo>
                  <a:cubicBezTo>
                    <a:pt x="2343" y="1008"/>
                    <a:pt x="2284" y="1125"/>
                    <a:pt x="2226" y="1242"/>
                  </a:cubicBezTo>
                  <a:cubicBezTo>
                    <a:pt x="2171" y="1359"/>
                    <a:pt x="2129" y="1479"/>
                    <a:pt x="2085" y="1603"/>
                  </a:cubicBezTo>
                  <a:cubicBezTo>
                    <a:pt x="2040" y="1725"/>
                    <a:pt x="2020" y="1853"/>
                    <a:pt x="1990" y="1979"/>
                  </a:cubicBezTo>
                  <a:cubicBezTo>
                    <a:pt x="1960" y="2104"/>
                    <a:pt x="1943" y="2231"/>
                    <a:pt x="1923" y="2360"/>
                  </a:cubicBezTo>
                  <a:cubicBezTo>
                    <a:pt x="1909" y="2440"/>
                    <a:pt x="1898" y="2520"/>
                    <a:pt x="1886" y="2601"/>
                  </a:cubicBezTo>
                  <a:lnTo>
                    <a:pt x="1886" y="2601"/>
                  </a:lnTo>
                  <a:lnTo>
                    <a:pt x="1776" y="2564"/>
                  </a:lnTo>
                  <a:cubicBezTo>
                    <a:pt x="1692" y="2532"/>
                    <a:pt x="1607" y="2502"/>
                    <a:pt x="1517" y="2490"/>
                  </a:cubicBezTo>
                  <a:lnTo>
                    <a:pt x="1249" y="2447"/>
                  </a:lnTo>
                  <a:cubicBezTo>
                    <a:pt x="1227" y="2447"/>
                    <a:pt x="1204" y="2446"/>
                    <a:pt x="1182" y="2446"/>
                  </a:cubicBezTo>
                  <a:cubicBezTo>
                    <a:pt x="1114" y="2446"/>
                    <a:pt x="1046" y="2448"/>
                    <a:pt x="979" y="2452"/>
                  </a:cubicBezTo>
                  <a:cubicBezTo>
                    <a:pt x="888" y="2452"/>
                    <a:pt x="800" y="2479"/>
                    <a:pt x="713" y="2497"/>
                  </a:cubicBezTo>
                  <a:cubicBezTo>
                    <a:pt x="626" y="2514"/>
                    <a:pt x="539" y="2544"/>
                    <a:pt x="459" y="2581"/>
                  </a:cubicBezTo>
                  <a:cubicBezTo>
                    <a:pt x="377" y="2614"/>
                    <a:pt x="297" y="2654"/>
                    <a:pt x="221" y="2704"/>
                  </a:cubicBezTo>
                  <a:cubicBezTo>
                    <a:pt x="149" y="2748"/>
                    <a:pt x="74" y="2808"/>
                    <a:pt x="12" y="2868"/>
                  </a:cubicBezTo>
                  <a:cubicBezTo>
                    <a:pt x="4" y="2878"/>
                    <a:pt x="1" y="2892"/>
                    <a:pt x="2" y="2900"/>
                  </a:cubicBezTo>
                  <a:cubicBezTo>
                    <a:pt x="5" y="2918"/>
                    <a:pt x="21" y="2930"/>
                    <a:pt x="38" y="2930"/>
                  </a:cubicBezTo>
                  <a:cubicBezTo>
                    <a:pt x="41" y="2930"/>
                    <a:pt x="44" y="2929"/>
                    <a:pt x="47" y="2928"/>
                  </a:cubicBezTo>
                  <a:cubicBezTo>
                    <a:pt x="218" y="2888"/>
                    <a:pt x="372" y="2848"/>
                    <a:pt x="532" y="2821"/>
                  </a:cubicBezTo>
                  <a:cubicBezTo>
                    <a:pt x="612" y="2803"/>
                    <a:pt x="689" y="2788"/>
                    <a:pt x="770" y="2781"/>
                  </a:cubicBezTo>
                  <a:cubicBezTo>
                    <a:pt x="843" y="2775"/>
                    <a:pt x="915" y="2754"/>
                    <a:pt x="989" y="2754"/>
                  </a:cubicBezTo>
                  <a:cubicBezTo>
                    <a:pt x="995" y="2754"/>
                    <a:pt x="1000" y="2754"/>
                    <a:pt x="1005" y="2755"/>
                  </a:cubicBezTo>
                  <a:cubicBezTo>
                    <a:pt x="1084" y="2750"/>
                    <a:pt x="1162" y="2743"/>
                    <a:pt x="1241" y="2736"/>
                  </a:cubicBezTo>
                  <a:lnTo>
                    <a:pt x="1477" y="2753"/>
                  </a:lnTo>
                  <a:cubicBezTo>
                    <a:pt x="1480" y="2753"/>
                    <a:pt x="1484" y="2753"/>
                    <a:pt x="1487" y="2753"/>
                  </a:cubicBezTo>
                  <a:cubicBezTo>
                    <a:pt x="1645" y="2753"/>
                    <a:pt x="1789" y="2824"/>
                    <a:pt x="1940" y="2863"/>
                  </a:cubicBezTo>
                  <a:lnTo>
                    <a:pt x="1953" y="2867"/>
                  </a:lnTo>
                  <a:lnTo>
                    <a:pt x="1965" y="2870"/>
                  </a:lnTo>
                  <a:cubicBezTo>
                    <a:pt x="1971" y="2871"/>
                    <a:pt x="1978" y="2871"/>
                    <a:pt x="1984" y="2871"/>
                  </a:cubicBezTo>
                  <a:cubicBezTo>
                    <a:pt x="2043" y="2871"/>
                    <a:pt x="2095" y="2830"/>
                    <a:pt x="2104" y="2770"/>
                  </a:cubicBezTo>
                  <a:cubicBezTo>
                    <a:pt x="2144" y="2531"/>
                    <a:pt x="2219" y="2290"/>
                    <a:pt x="2303" y="2061"/>
                  </a:cubicBezTo>
                  <a:cubicBezTo>
                    <a:pt x="2344" y="1944"/>
                    <a:pt x="2383" y="1827"/>
                    <a:pt x="2428" y="1713"/>
                  </a:cubicBezTo>
                  <a:cubicBezTo>
                    <a:pt x="2471" y="1601"/>
                    <a:pt x="2508" y="1484"/>
                    <a:pt x="2550" y="1369"/>
                  </a:cubicBezTo>
                  <a:cubicBezTo>
                    <a:pt x="2595" y="1258"/>
                    <a:pt x="2644" y="1145"/>
                    <a:pt x="2685" y="1031"/>
                  </a:cubicBezTo>
                  <a:cubicBezTo>
                    <a:pt x="2726" y="914"/>
                    <a:pt x="2794" y="814"/>
                    <a:pt x="2843" y="700"/>
                  </a:cubicBezTo>
                  <a:lnTo>
                    <a:pt x="2921" y="533"/>
                  </a:lnTo>
                  <a:cubicBezTo>
                    <a:pt x="2945" y="474"/>
                    <a:pt x="2986" y="431"/>
                    <a:pt x="3015" y="376"/>
                  </a:cubicBezTo>
                  <a:cubicBezTo>
                    <a:pt x="3078" y="270"/>
                    <a:pt x="3147" y="165"/>
                    <a:pt x="3207" y="53"/>
                  </a:cubicBezTo>
                  <a:lnTo>
                    <a:pt x="3210" y="48"/>
                  </a:lnTo>
                  <a:cubicBezTo>
                    <a:pt x="3215" y="38"/>
                    <a:pt x="3214" y="23"/>
                    <a:pt x="3205" y="13"/>
                  </a:cubicBezTo>
                  <a:cubicBezTo>
                    <a:pt x="3199" y="5"/>
                    <a:pt x="3190" y="1"/>
                    <a:pt x="3181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8" name="Google Shape;3158;p49"/>
            <p:cNvSpPr/>
            <p:nvPr/>
          </p:nvSpPr>
          <p:spPr>
            <a:xfrm>
              <a:off x="2278695" y="3048878"/>
              <a:ext cx="152998" cy="124721"/>
            </a:xfrm>
            <a:custGeom>
              <a:avLst/>
              <a:gdLst/>
              <a:ahLst/>
              <a:cxnLst/>
              <a:rect l="l" t="t" r="r" b="b"/>
              <a:pathLst>
                <a:path w="2662" h="2170" extrusionOk="0">
                  <a:moveTo>
                    <a:pt x="2627" y="0"/>
                  </a:moveTo>
                  <a:cubicBezTo>
                    <a:pt x="2616" y="0"/>
                    <a:pt x="2605" y="6"/>
                    <a:pt x="2600" y="18"/>
                  </a:cubicBezTo>
                  <a:cubicBezTo>
                    <a:pt x="2526" y="171"/>
                    <a:pt x="2459" y="327"/>
                    <a:pt x="2397" y="489"/>
                  </a:cubicBezTo>
                  <a:lnTo>
                    <a:pt x="2307" y="731"/>
                  </a:lnTo>
                  <a:cubicBezTo>
                    <a:pt x="2277" y="812"/>
                    <a:pt x="2267" y="899"/>
                    <a:pt x="2247" y="982"/>
                  </a:cubicBezTo>
                  <a:lnTo>
                    <a:pt x="2197" y="1235"/>
                  </a:lnTo>
                  <a:cubicBezTo>
                    <a:pt x="2182" y="1318"/>
                    <a:pt x="2160" y="1402"/>
                    <a:pt x="2158" y="1489"/>
                  </a:cubicBezTo>
                  <a:cubicBezTo>
                    <a:pt x="2153" y="1571"/>
                    <a:pt x="2149" y="1654"/>
                    <a:pt x="2149" y="1737"/>
                  </a:cubicBezTo>
                  <a:lnTo>
                    <a:pt x="2149" y="1737"/>
                  </a:lnTo>
                  <a:cubicBezTo>
                    <a:pt x="2141" y="1734"/>
                    <a:pt x="2134" y="1731"/>
                    <a:pt x="2127" y="1728"/>
                  </a:cubicBezTo>
                  <a:cubicBezTo>
                    <a:pt x="2026" y="1693"/>
                    <a:pt x="1926" y="1659"/>
                    <a:pt x="1826" y="1636"/>
                  </a:cubicBezTo>
                  <a:cubicBezTo>
                    <a:pt x="1725" y="1609"/>
                    <a:pt x="1625" y="1586"/>
                    <a:pt x="1528" y="1566"/>
                  </a:cubicBezTo>
                  <a:cubicBezTo>
                    <a:pt x="1428" y="1541"/>
                    <a:pt x="1329" y="1519"/>
                    <a:pt x="1229" y="1502"/>
                  </a:cubicBezTo>
                  <a:cubicBezTo>
                    <a:pt x="1064" y="1474"/>
                    <a:pt x="897" y="1457"/>
                    <a:pt x="731" y="1457"/>
                  </a:cubicBezTo>
                  <a:cubicBezTo>
                    <a:pt x="495" y="1457"/>
                    <a:pt x="259" y="1490"/>
                    <a:pt x="29" y="1569"/>
                  </a:cubicBezTo>
                  <a:cubicBezTo>
                    <a:pt x="17" y="1574"/>
                    <a:pt x="7" y="1584"/>
                    <a:pt x="7" y="1596"/>
                  </a:cubicBezTo>
                  <a:cubicBezTo>
                    <a:pt x="0" y="1617"/>
                    <a:pt x="12" y="1637"/>
                    <a:pt x="34" y="1643"/>
                  </a:cubicBezTo>
                  <a:cubicBezTo>
                    <a:pt x="430" y="1746"/>
                    <a:pt x="813" y="1770"/>
                    <a:pt x="1197" y="1786"/>
                  </a:cubicBezTo>
                  <a:cubicBezTo>
                    <a:pt x="1389" y="1795"/>
                    <a:pt x="1582" y="1811"/>
                    <a:pt x="1764" y="1865"/>
                  </a:cubicBezTo>
                  <a:cubicBezTo>
                    <a:pt x="1856" y="1890"/>
                    <a:pt x="1939" y="1928"/>
                    <a:pt x="2021" y="1968"/>
                  </a:cubicBezTo>
                  <a:cubicBezTo>
                    <a:pt x="2098" y="2014"/>
                    <a:pt x="2163" y="2065"/>
                    <a:pt x="2215" y="2121"/>
                  </a:cubicBezTo>
                  <a:cubicBezTo>
                    <a:pt x="2240" y="2147"/>
                    <a:pt x="2277" y="2166"/>
                    <a:pt x="2319" y="2169"/>
                  </a:cubicBezTo>
                  <a:cubicBezTo>
                    <a:pt x="2321" y="2169"/>
                    <a:pt x="2323" y="2169"/>
                    <a:pt x="2325" y="2169"/>
                  </a:cubicBezTo>
                  <a:cubicBezTo>
                    <a:pt x="2406" y="2169"/>
                    <a:pt x="2474" y="2104"/>
                    <a:pt x="2478" y="2022"/>
                  </a:cubicBezTo>
                  <a:lnTo>
                    <a:pt x="2478" y="2002"/>
                  </a:lnTo>
                  <a:cubicBezTo>
                    <a:pt x="2484" y="1846"/>
                    <a:pt x="2516" y="1681"/>
                    <a:pt x="2518" y="1520"/>
                  </a:cubicBezTo>
                  <a:cubicBezTo>
                    <a:pt x="2526" y="1360"/>
                    <a:pt x="2550" y="1196"/>
                    <a:pt x="2560" y="1034"/>
                  </a:cubicBezTo>
                  <a:cubicBezTo>
                    <a:pt x="2566" y="952"/>
                    <a:pt x="2566" y="869"/>
                    <a:pt x="2578" y="787"/>
                  </a:cubicBezTo>
                  <a:lnTo>
                    <a:pt x="2615" y="543"/>
                  </a:lnTo>
                  <a:cubicBezTo>
                    <a:pt x="2635" y="377"/>
                    <a:pt x="2651" y="210"/>
                    <a:pt x="2662" y="39"/>
                  </a:cubicBezTo>
                  <a:lnTo>
                    <a:pt x="2662" y="34"/>
                  </a:lnTo>
                  <a:cubicBezTo>
                    <a:pt x="2662" y="23"/>
                    <a:pt x="2656" y="9"/>
                    <a:pt x="2643" y="4"/>
                  </a:cubicBezTo>
                  <a:cubicBezTo>
                    <a:pt x="2638" y="2"/>
                    <a:pt x="2632" y="0"/>
                    <a:pt x="2627" y="0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9" name="Google Shape;3159;p49"/>
            <p:cNvSpPr/>
            <p:nvPr/>
          </p:nvSpPr>
          <p:spPr>
            <a:xfrm>
              <a:off x="2669406" y="3224290"/>
              <a:ext cx="404279" cy="137997"/>
            </a:xfrm>
            <a:custGeom>
              <a:avLst/>
              <a:gdLst/>
              <a:ahLst/>
              <a:cxnLst/>
              <a:rect l="l" t="t" r="r" b="b"/>
              <a:pathLst>
                <a:path w="7034" h="2401" extrusionOk="0">
                  <a:moveTo>
                    <a:pt x="6997" y="0"/>
                  </a:moveTo>
                  <a:cubicBezTo>
                    <a:pt x="6990" y="0"/>
                    <a:pt x="6983" y="2"/>
                    <a:pt x="6977" y="6"/>
                  </a:cubicBezTo>
                  <a:lnTo>
                    <a:pt x="6975" y="8"/>
                  </a:lnTo>
                  <a:cubicBezTo>
                    <a:pt x="6975" y="8"/>
                    <a:pt x="6882" y="82"/>
                    <a:pt x="6721" y="209"/>
                  </a:cubicBezTo>
                  <a:cubicBezTo>
                    <a:pt x="6643" y="272"/>
                    <a:pt x="6551" y="354"/>
                    <a:pt x="6435" y="434"/>
                  </a:cubicBezTo>
                  <a:cubicBezTo>
                    <a:pt x="6318" y="513"/>
                    <a:pt x="6186" y="600"/>
                    <a:pt x="6043" y="697"/>
                  </a:cubicBezTo>
                  <a:cubicBezTo>
                    <a:pt x="5899" y="789"/>
                    <a:pt x="5727" y="869"/>
                    <a:pt x="5558" y="969"/>
                  </a:cubicBezTo>
                  <a:cubicBezTo>
                    <a:pt x="5391" y="1075"/>
                    <a:pt x="5190" y="1142"/>
                    <a:pt x="4996" y="1233"/>
                  </a:cubicBezTo>
                  <a:cubicBezTo>
                    <a:pt x="4802" y="1325"/>
                    <a:pt x="4588" y="1392"/>
                    <a:pt x="4381" y="1486"/>
                  </a:cubicBezTo>
                  <a:cubicBezTo>
                    <a:pt x="4170" y="1569"/>
                    <a:pt x="3951" y="1643"/>
                    <a:pt x="3732" y="1723"/>
                  </a:cubicBezTo>
                  <a:cubicBezTo>
                    <a:pt x="3508" y="1787"/>
                    <a:pt x="3284" y="1852"/>
                    <a:pt x="3060" y="1900"/>
                  </a:cubicBezTo>
                  <a:cubicBezTo>
                    <a:pt x="2835" y="1939"/>
                    <a:pt x="2616" y="1986"/>
                    <a:pt x="2397" y="2002"/>
                  </a:cubicBezTo>
                  <a:cubicBezTo>
                    <a:pt x="1962" y="2049"/>
                    <a:pt x="1554" y="2068"/>
                    <a:pt x="1208" y="2099"/>
                  </a:cubicBezTo>
                  <a:cubicBezTo>
                    <a:pt x="511" y="2148"/>
                    <a:pt x="41" y="2213"/>
                    <a:pt x="41" y="2213"/>
                  </a:cubicBezTo>
                  <a:cubicBezTo>
                    <a:pt x="26" y="2216"/>
                    <a:pt x="14" y="2226"/>
                    <a:pt x="6" y="2245"/>
                  </a:cubicBezTo>
                  <a:cubicBezTo>
                    <a:pt x="1" y="2265"/>
                    <a:pt x="14" y="2287"/>
                    <a:pt x="33" y="2290"/>
                  </a:cubicBezTo>
                  <a:cubicBezTo>
                    <a:pt x="33" y="2290"/>
                    <a:pt x="446" y="2400"/>
                    <a:pt x="1087" y="2400"/>
                  </a:cubicBezTo>
                  <a:cubicBezTo>
                    <a:pt x="1130" y="2400"/>
                    <a:pt x="1173" y="2400"/>
                    <a:pt x="1218" y="2399"/>
                  </a:cubicBezTo>
                  <a:cubicBezTo>
                    <a:pt x="1395" y="2389"/>
                    <a:pt x="1589" y="2385"/>
                    <a:pt x="1791" y="2360"/>
                  </a:cubicBezTo>
                  <a:cubicBezTo>
                    <a:pt x="1995" y="2335"/>
                    <a:pt x="2208" y="2307"/>
                    <a:pt x="2427" y="2263"/>
                  </a:cubicBezTo>
                  <a:cubicBezTo>
                    <a:pt x="2647" y="2228"/>
                    <a:pt x="2873" y="2181"/>
                    <a:pt x="3102" y="2138"/>
                  </a:cubicBezTo>
                  <a:cubicBezTo>
                    <a:pt x="3334" y="2106"/>
                    <a:pt x="3563" y="2039"/>
                    <a:pt x="3801" y="2001"/>
                  </a:cubicBezTo>
                  <a:cubicBezTo>
                    <a:pt x="4031" y="1942"/>
                    <a:pt x="4266" y="1885"/>
                    <a:pt x="4491" y="1817"/>
                  </a:cubicBezTo>
                  <a:cubicBezTo>
                    <a:pt x="4714" y="1735"/>
                    <a:pt x="4938" y="1666"/>
                    <a:pt x="5138" y="1559"/>
                  </a:cubicBezTo>
                  <a:cubicBezTo>
                    <a:pt x="5335" y="1449"/>
                    <a:pt x="5536" y="1366"/>
                    <a:pt x="5708" y="1244"/>
                  </a:cubicBezTo>
                  <a:cubicBezTo>
                    <a:pt x="5882" y="1126"/>
                    <a:pt x="6053" y="1033"/>
                    <a:pt x="6188" y="911"/>
                  </a:cubicBezTo>
                  <a:cubicBezTo>
                    <a:pt x="6325" y="792"/>
                    <a:pt x="6450" y="683"/>
                    <a:pt x="6561" y="588"/>
                  </a:cubicBezTo>
                  <a:cubicBezTo>
                    <a:pt x="6669" y="490"/>
                    <a:pt x="6743" y="383"/>
                    <a:pt x="6813" y="306"/>
                  </a:cubicBezTo>
                  <a:cubicBezTo>
                    <a:pt x="6952" y="147"/>
                    <a:pt x="7022" y="53"/>
                    <a:pt x="7022" y="53"/>
                  </a:cubicBezTo>
                  <a:cubicBezTo>
                    <a:pt x="7031" y="42"/>
                    <a:pt x="7034" y="25"/>
                    <a:pt x="7022" y="13"/>
                  </a:cubicBezTo>
                  <a:cubicBezTo>
                    <a:pt x="7016" y="4"/>
                    <a:pt x="7007" y="0"/>
                    <a:pt x="6997" y="0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0" name="Google Shape;3160;p49"/>
            <p:cNvSpPr/>
            <p:nvPr/>
          </p:nvSpPr>
          <p:spPr>
            <a:xfrm>
              <a:off x="2869302" y="3205323"/>
              <a:ext cx="144665" cy="149722"/>
            </a:xfrm>
            <a:custGeom>
              <a:avLst/>
              <a:gdLst/>
              <a:ahLst/>
              <a:cxnLst/>
              <a:rect l="l" t="t" r="r" b="b"/>
              <a:pathLst>
                <a:path w="2517" h="2605" extrusionOk="0">
                  <a:moveTo>
                    <a:pt x="681" y="0"/>
                  </a:moveTo>
                  <a:cubicBezTo>
                    <a:pt x="659" y="0"/>
                    <a:pt x="642" y="17"/>
                    <a:pt x="642" y="37"/>
                  </a:cubicBezTo>
                  <a:lnTo>
                    <a:pt x="642" y="41"/>
                  </a:lnTo>
                  <a:cubicBezTo>
                    <a:pt x="632" y="442"/>
                    <a:pt x="639" y="816"/>
                    <a:pt x="592" y="1181"/>
                  </a:cubicBezTo>
                  <a:cubicBezTo>
                    <a:pt x="567" y="1363"/>
                    <a:pt x="527" y="1545"/>
                    <a:pt x="441" y="1706"/>
                  </a:cubicBezTo>
                  <a:cubicBezTo>
                    <a:pt x="358" y="1866"/>
                    <a:pt x="229" y="2000"/>
                    <a:pt x="79" y="2098"/>
                  </a:cubicBezTo>
                  <a:cubicBezTo>
                    <a:pt x="57" y="2113"/>
                    <a:pt x="39" y="2134"/>
                    <a:pt x="29" y="2159"/>
                  </a:cubicBezTo>
                  <a:cubicBezTo>
                    <a:pt x="0" y="2225"/>
                    <a:pt x="32" y="2304"/>
                    <a:pt x="99" y="2331"/>
                  </a:cubicBezTo>
                  <a:lnTo>
                    <a:pt x="115" y="2337"/>
                  </a:lnTo>
                  <a:cubicBezTo>
                    <a:pt x="309" y="2416"/>
                    <a:pt x="498" y="2476"/>
                    <a:pt x="697" y="2526"/>
                  </a:cubicBezTo>
                  <a:cubicBezTo>
                    <a:pt x="895" y="2575"/>
                    <a:pt x="1098" y="2592"/>
                    <a:pt x="1301" y="2602"/>
                  </a:cubicBezTo>
                  <a:cubicBezTo>
                    <a:pt x="1348" y="2604"/>
                    <a:pt x="1396" y="2605"/>
                    <a:pt x="1444" y="2605"/>
                  </a:cubicBezTo>
                  <a:cubicBezTo>
                    <a:pt x="1803" y="2605"/>
                    <a:pt x="2167" y="2547"/>
                    <a:pt x="2496" y="2401"/>
                  </a:cubicBezTo>
                  <a:cubicBezTo>
                    <a:pt x="2506" y="2396"/>
                    <a:pt x="2516" y="2383"/>
                    <a:pt x="2514" y="2368"/>
                  </a:cubicBezTo>
                  <a:cubicBezTo>
                    <a:pt x="2513" y="2351"/>
                    <a:pt x="2500" y="2337"/>
                    <a:pt x="2484" y="2337"/>
                  </a:cubicBezTo>
                  <a:cubicBezTo>
                    <a:pt x="2483" y="2337"/>
                    <a:pt x="2481" y="2337"/>
                    <a:pt x="2479" y="2337"/>
                  </a:cubicBezTo>
                  <a:cubicBezTo>
                    <a:pt x="2391" y="2341"/>
                    <a:pt x="2305" y="2343"/>
                    <a:pt x="2220" y="2343"/>
                  </a:cubicBezTo>
                  <a:cubicBezTo>
                    <a:pt x="2112" y="2343"/>
                    <a:pt x="2005" y="2340"/>
                    <a:pt x="1898" y="2332"/>
                  </a:cubicBezTo>
                  <a:cubicBezTo>
                    <a:pt x="1709" y="2321"/>
                    <a:pt x="1518" y="2304"/>
                    <a:pt x="1329" y="2274"/>
                  </a:cubicBezTo>
                  <a:cubicBezTo>
                    <a:pt x="1142" y="2249"/>
                    <a:pt x="956" y="2209"/>
                    <a:pt x="767" y="2180"/>
                  </a:cubicBezTo>
                  <a:cubicBezTo>
                    <a:pt x="657" y="2165"/>
                    <a:pt x="546" y="2147"/>
                    <a:pt x="435" y="2127"/>
                  </a:cubicBezTo>
                  <a:lnTo>
                    <a:pt x="435" y="2127"/>
                  </a:lnTo>
                  <a:cubicBezTo>
                    <a:pt x="660" y="1872"/>
                    <a:pt x="817" y="1561"/>
                    <a:pt x="889" y="1234"/>
                  </a:cubicBezTo>
                  <a:cubicBezTo>
                    <a:pt x="935" y="1027"/>
                    <a:pt x="936" y="813"/>
                    <a:pt x="910" y="609"/>
                  </a:cubicBezTo>
                  <a:cubicBezTo>
                    <a:pt x="881" y="403"/>
                    <a:pt x="823" y="203"/>
                    <a:pt x="716" y="22"/>
                  </a:cubicBezTo>
                  <a:cubicBezTo>
                    <a:pt x="709" y="10"/>
                    <a:pt x="697" y="2"/>
                    <a:pt x="681" y="0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1" name="Google Shape;3161;p49"/>
            <p:cNvSpPr/>
            <p:nvPr/>
          </p:nvSpPr>
          <p:spPr>
            <a:xfrm>
              <a:off x="2677108" y="3219002"/>
              <a:ext cx="134377" cy="238694"/>
            </a:xfrm>
            <a:custGeom>
              <a:avLst/>
              <a:gdLst/>
              <a:ahLst/>
              <a:cxnLst/>
              <a:rect l="l" t="t" r="r" b="b"/>
              <a:pathLst>
                <a:path w="2338" h="4153" extrusionOk="0">
                  <a:moveTo>
                    <a:pt x="1146" y="0"/>
                  </a:moveTo>
                  <a:cubicBezTo>
                    <a:pt x="1133" y="0"/>
                    <a:pt x="1120" y="7"/>
                    <a:pt x="1112" y="20"/>
                  </a:cubicBezTo>
                  <a:cubicBezTo>
                    <a:pt x="895" y="399"/>
                    <a:pt x="740" y="789"/>
                    <a:pt x="591" y="1182"/>
                  </a:cubicBezTo>
                  <a:cubicBezTo>
                    <a:pt x="514" y="1374"/>
                    <a:pt x="450" y="1578"/>
                    <a:pt x="355" y="1762"/>
                  </a:cubicBezTo>
                  <a:cubicBezTo>
                    <a:pt x="305" y="1854"/>
                    <a:pt x="268" y="1957"/>
                    <a:pt x="206" y="2038"/>
                  </a:cubicBezTo>
                  <a:lnTo>
                    <a:pt x="32" y="2293"/>
                  </a:lnTo>
                  <a:cubicBezTo>
                    <a:pt x="6" y="2334"/>
                    <a:pt x="1" y="2387"/>
                    <a:pt x="24" y="2434"/>
                  </a:cubicBezTo>
                  <a:lnTo>
                    <a:pt x="26" y="2435"/>
                  </a:lnTo>
                  <a:cubicBezTo>
                    <a:pt x="143" y="2661"/>
                    <a:pt x="273" y="2865"/>
                    <a:pt x="422" y="3064"/>
                  </a:cubicBezTo>
                  <a:cubicBezTo>
                    <a:pt x="572" y="3261"/>
                    <a:pt x="751" y="3433"/>
                    <a:pt x="945" y="3589"/>
                  </a:cubicBezTo>
                  <a:cubicBezTo>
                    <a:pt x="1044" y="3664"/>
                    <a:pt x="1143" y="3741"/>
                    <a:pt x="1249" y="3806"/>
                  </a:cubicBezTo>
                  <a:cubicBezTo>
                    <a:pt x="1350" y="3880"/>
                    <a:pt x="1468" y="3927"/>
                    <a:pt x="1579" y="3982"/>
                  </a:cubicBezTo>
                  <a:cubicBezTo>
                    <a:pt x="1696" y="4025"/>
                    <a:pt x="1810" y="4080"/>
                    <a:pt x="1932" y="4101"/>
                  </a:cubicBezTo>
                  <a:cubicBezTo>
                    <a:pt x="2052" y="4134"/>
                    <a:pt x="2177" y="4142"/>
                    <a:pt x="2298" y="4152"/>
                  </a:cubicBezTo>
                  <a:cubicBezTo>
                    <a:pt x="2311" y="4152"/>
                    <a:pt x="2323" y="4147"/>
                    <a:pt x="2329" y="4134"/>
                  </a:cubicBezTo>
                  <a:cubicBezTo>
                    <a:pt x="2338" y="4117"/>
                    <a:pt x="2331" y="4099"/>
                    <a:pt x="2314" y="4090"/>
                  </a:cubicBezTo>
                  <a:lnTo>
                    <a:pt x="2311" y="4089"/>
                  </a:lnTo>
                  <a:cubicBezTo>
                    <a:pt x="2199" y="4039"/>
                    <a:pt x="2089" y="4007"/>
                    <a:pt x="1988" y="3947"/>
                  </a:cubicBezTo>
                  <a:cubicBezTo>
                    <a:pt x="1938" y="3917"/>
                    <a:pt x="1885" y="3897"/>
                    <a:pt x="1836" y="3865"/>
                  </a:cubicBezTo>
                  <a:lnTo>
                    <a:pt x="1689" y="3775"/>
                  </a:lnTo>
                  <a:cubicBezTo>
                    <a:pt x="1504" y="3641"/>
                    <a:pt x="1325" y="3504"/>
                    <a:pt x="1159" y="3345"/>
                  </a:cubicBezTo>
                  <a:cubicBezTo>
                    <a:pt x="995" y="3183"/>
                    <a:pt x="845" y="3011"/>
                    <a:pt x="691" y="2840"/>
                  </a:cubicBezTo>
                  <a:cubicBezTo>
                    <a:pt x="552" y="2689"/>
                    <a:pt x="416" y="2528"/>
                    <a:pt x="298" y="2364"/>
                  </a:cubicBezTo>
                  <a:lnTo>
                    <a:pt x="298" y="2364"/>
                  </a:lnTo>
                  <a:cubicBezTo>
                    <a:pt x="393" y="2201"/>
                    <a:pt x="490" y="2040"/>
                    <a:pt x="574" y="1875"/>
                  </a:cubicBezTo>
                  <a:cubicBezTo>
                    <a:pt x="683" y="1687"/>
                    <a:pt x="776" y="1493"/>
                    <a:pt x="870" y="1297"/>
                  </a:cubicBezTo>
                  <a:cubicBezTo>
                    <a:pt x="952" y="1096"/>
                    <a:pt x="1032" y="893"/>
                    <a:pt x="1084" y="684"/>
                  </a:cubicBezTo>
                  <a:cubicBezTo>
                    <a:pt x="1137" y="475"/>
                    <a:pt x="1176" y="261"/>
                    <a:pt x="1184" y="40"/>
                  </a:cubicBezTo>
                  <a:cubicBezTo>
                    <a:pt x="1186" y="28"/>
                    <a:pt x="1178" y="13"/>
                    <a:pt x="1163" y="5"/>
                  </a:cubicBezTo>
                  <a:cubicBezTo>
                    <a:pt x="1157" y="2"/>
                    <a:pt x="1152" y="0"/>
                    <a:pt x="1146" y="0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Google Shape;3162;p49"/>
            <p:cNvSpPr/>
            <p:nvPr/>
          </p:nvSpPr>
          <p:spPr>
            <a:xfrm>
              <a:off x="2758779" y="3232508"/>
              <a:ext cx="166678" cy="165643"/>
            </a:xfrm>
            <a:custGeom>
              <a:avLst/>
              <a:gdLst/>
              <a:ahLst/>
              <a:cxnLst/>
              <a:rect l="l" t="t" r="r" b="b"/>
              <a:pathLst>
                <a:path w="2900" h="2882" extrusionOk="0">
                  <a:moveTo>
                    <a:pt x="936" y="1"/>
                  </a:moveTo>
                  <a:cubicBezTo>
                    <a:pt x="921" y="1"/>
                    <a:pt x="908" y="10"/>
                    <a:pt x="902" y="26"/>
                  </a:cubicBezTo>
                  <a:cubicBezTo>
                    <a:pt x="753" y="372"/>
                    <a:pt x="653" y="719"/>
                    <a:pt x="546" y="1059"/>
                  </a:cubicBezTo>
                  <a:cubicBezTo>
                    <a:pt x="499" y="1231"/>
                    <a:pt x="440" y="1398"/>
                    <a:pt x="368" y="1557"/>
                  </a:cubicBezTo>
                  <a:cubicBezTo>
                    <a:pt x="333" y="1639"/>
                    <a:pt x="287" y="1709"/>
                    <a:pt x="240" y="1778"/>
                  </a:cubicBezTo>
                  <a:lnTo>
                    <a:pt x="159" y="1873"/>
                  </a:lnTo>
                  <a:lnTo>
                    <a:pt x="69" y="1945"/>
                  </a:lnTo>
                  <a:lnTo>
                    <a:pt x="64" y="1951"/>
                  </a:lnTo>
                  <a:cubicBezTo>
                    <a:pt x="52" y="1960"/>
                    <a:pt x="44" y="1970"/>
                    <a:pt x="36" y="1983"/>
                  </a:cubicBezTo>
                  <a:cubicBezTo>
                    <a:pt x="1" y="2042"/>
                    <a:pt x="19" y="2117"/>
                    <a:pt x="78" y="2152"/>
                  </a:cubicBezTo>
                  <a:cubicBezTo>
                    <a:pt x="292" y="2279"/>
                    <a:pt x="494" y="2409"/>
                    <a:pt x="718" y="2513"/>
                  </a:cubicBezTo>
                  <a:cubicBezTo>
                    <a:pt x="935" y="2628"/>
                    <a:pt x="1171" y="2702"/>
                    <a:pt x="1407" y="2764"/>
                  </a:cubicBezTo>
                  <a:cubicBezTo>
                    <a:pt x="1529" y="2792"/>
                    <a:pt x="1647" y="2817"/>
                    <a:pt x="1769" y="2837"/>
                  </a:cubicBezTo>
                  <a:cubicBezTo>
                    <a:pt x="1888" y="2864"/>
                    <a:pt x="2015" y="2862"/>
                    <a:pt x="2137" y="2873"/>
                  </a:cubicBezTo>
                  <a:cubicBezTo>
                    <a:pt x="2202" y="2877"/>
                    <a:pt x="2269" y="2882"/>
                    <a:pt x="2335" y="2882"/>
                  </a:cubicBezTo>
                  <a:cubicBezTo>
                    <a:pt x="2392" y="2882"/>
                    <a:pt x="2448" y="2878"/>
                    <a:pt x="2505" y="2869"/>
                  </a:cubicBezTo>
                  <a:cubicBezTo>
                    <a:pt x="2627" y="2854"/>
                    <a:pt x="2749" y="2842"/>
                    <a:pt x="2868" y="2821"/>
                  </a:cubicBezTo>
                  <a:cubicBezTo>
                    <a:pt x="2883" y="2819"/>
                    <a:pt x="2893" y="2809"/>
                    <a:pt x="2894" y="2796"/>
                  </a:cubicBezTo>
                  <a:cubicBezTo>
                    <a:pt x="2899" y="2779"/>
                    <a:pt x="2886" y="2762"/>
                    <a:pt x="2869" y="2759"/>
                  </a:cubicBezTo>
                  <a:lnTo>
                    <a:pt x="2866" y="2759"/>
                  </a:lnTo>
                  <a:cubicBezTo>
                    <a:pt x="2747" y="2735"/>
                    <a:pt x="2630" y="2720"/>
                    <a:pt x="2515" y="2702"/>
                  </a:cubicBezTo>
                  <a:cubicBezTo>
                    <a:pt x="2458" y="2692"/>
                    <a:pt x="2400" y="2692"/>
                    <a:pt x="2343" y="2675"/>
                  </a:cubicBezTo>
                  <a:lnTo>
                    <a:pt x="2174" y="2630"/>
                  </a:lnTo>
                  <a:cubicBezTo>
                    <a:pt x="2062" y="2600"/>
                    <a:pt x="1948" y="2585"/>
                    <a:pt x="1838" y="2545"/>
                  </a:cubicBezTo>
                  <a:cubicBezTo>
                    <a:pt x="1728" y="2508"/>
                    <a:pt x="1617" y="2471"/>
                    <a:pt x="1505" y="2441"/>
                  </a:cubicBezTo>
                  <a:cubicBezTo>
                    <a:pt x="1397" y="2403"/>
                    <a:pt x="1288" y="2358"/>
                    <a:pt x="1179" y="2321"/>
                  </a:cubicBezTo>
                  <a:cubicBezTo>
                    <a:pt x="1069" y="2287"/>
                    <a:pt x="962" y="2242"/>
                    <a:pt x="852" y="2207"/>
                  </a:cubicBezTo>
                  <a:cubicBezTo>
                    <a:pt x="686" y="2150"/>
                    <a:pt x="518" y="2089"/>
                    <a:pt x="358" y="2016"/>
                  </a:cubicBezTo>
                  <a:lnTo>
                    <a:pt x="358" y="2016"/>
                  </a:lnTo>
                  <a:cubicBezTo>
                    <a:pt x="385" y="1987"/>
                    <a:pt x="410" y="1957"/>
                    <a:pt x="434" y="1926"/>
                  </a:cubicBezTo>
                  <a:cubicBezTo>
                    <a:pt x="492" y="1844"/>
                    <a:pt x="551" y="1764"/>
                    <a:pt x="599" y="1681"/>
                  </a:cubicBezTo>
                  <a:cubicBezTo>
                    <a:pt x="699" y="1513"/>
                    <a:pt x="781" y="1338"/>
                    <a:pt x="843" y="1157"/>
                  </a:cubicBezTo>
                  <a:cubicBezTo>
                    <a:pt x="962" y="796"/>
                    <a:pt x="1024" y="420"/>
                    <a:pt x="979" y="37"/>
                  </a:cubicBezTo>
                  <a:cubicBezTo>
                    <a:pt x="977" y="26"/>
                    <a:pt x="969" y="12"/>
                    <a:pt x="950" y="4"/>
                  </a:cubicBezTo>
                  <a:cubicBezTo>
                    <a:pt x="945" y="2"/>
                    <a:pt x="941" y="1"/>
                    <a:pt x="936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Google Shape;3163;p49"/>
            <p:cNvSpPr/>
            <p:nvPr/>
          </p:nvSpPr>
          <p:spPr>
            <a:xfrm>
              <a:off x="2493592" y="3285270"/>
              <a:ext cx="161217" cy="152596"/>
            </a:xfrm>
            <a:custGeom>
              <a:avLst/>
              <a:gdLst/>
              <a:ahLst/>
              <a:cxnLst/>
              <a:rect l="l" t="t" r="r" b="b"/>
              <a:pathLst>
                <a:path w="2805" h="2655" extrusionOk="0">
                  <a:moveTo>
                    <a:pt x="1380" y="0"/>
                  </a:moveTo>
                  <a:cubicBezTo>
                    <a:pt x="1229" y="0"/>
                    <a:pt x="1026" y="57"/>
                    <a:pt x="818" y="179"/>
                  </a:cubicBezTo>
                  <a:cubicBezTo>
                    <a:pt x="706" y="249"/>
                    <a:pt x="586" y="340"/>
                    <a:pt x="484" y="447"/>
                  </a:cubicBezTo>
                  <a:cubicBezTo>
                    <a:pt x="191" y="756"/>
                    <a:pt x="1" y="1226"/>
                    <a:pt x="165" y="1869"/>
                  </a:cubicBezTo>
                  <a:cubicBezTo>
                    <a:pt x="307" y="2425"/>
                    <a:pt x="792" y="2655"/>
                    <a:pt x="1301" y="2655"/>
                  </a:cubicBezTo>
                  <a:cubicBezTo>
                    <a:pt x="1517" y="2655"/>
                    <a:pt x="1738" y="2613"/>
                    <a:pt x="1938" y="2538"/>
                  </a:cubicBezTo>
                  <a:cubicBezTo>
                    <a:pt x="2350" y="2387"/>
                    <a:pt x="2682" y="2093"/>
                    <a:pt x="2714" y="1722"/>
                  </a:cubicBezTo>
                  <a:cubicBezTo>
                    <a:pt x="2804" y="746"/>
                    <a:pt x="2329" y="0"/>
                    <a:pt x="1380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Google Shape;3164;p49"/>
            <p:cNvSpPr/>
            <p:nvPr/>
          </p:nvSpPr>
          <p:spPr>
            <a:xfrm>
              <a:off x="2365827" y="3253084"/>
              <a:ext cx="155585" cy="161907"/>
            </a:xfrm>
            <a:custGeom>
              <a:avLst/>
              <a:gdLst/>
              <a:ahLst/>
              <a:cxnLst/>
              <a:rect l="l" t="t" r="r" b="b"/>
              <a:pathLst>
                <a:path w="2707" h="2817" extrusionOk="0">
                  <a:moveTo>
                    <a:pt x="1587" y="0"/>
                  </a:moveTo>
                  <a:cubicBezTo>
                    <a:pt x="975" y="0"/>
                    <a:pt x="432" y="306"/>
                    <a:pt x="193" y="808"/>
                  </a:cubicBezTo>
                  <a:cubicBezTo>
                    <a:pt x="32" y="1127"/>
                    <a:pt x="0" y="1528"/>
                    <a:pt x="166" y="1986"/>
                  </a:cubicBezTo>
                  <a:cubicBezTo>
                    <a:pt x="391" y="2615"/>
                    <a:pt x="934" y="2817"/>
                    <a:pt x="1426" y="2817"/>
                  </a:cubicBezTo>
                  <a:cubicBezTo>
                    <a:pt x="1925" y="2817"/>
                    <a:pt x="2372" y="2610"/>
                    <a:pt x="2388" y="2431"/>
                  </a:cubicBezTo>
                  <a:cubicBezTo>
                    <a:pt x="2224" y="1787"/>
                    <a:pt x="2416" y="1318"/>
                    <a:pt x="2707" y="1008"/>
                  </a:cubicBezTo>
                  <a:cubicBezTo>
                    <a:pt x="2678" y="833"/>
                    <a:pt x="2490" y="0"/>
                    <a:pt x="1587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Google Shape;3165;p49"/>
            <p:cNvSpPr/>
            <p:nvPr/>
          </p:nvSpPr>
          <p:spPr>
            <a:xfrm>
              <a:off x="1610440" y="4089278"/>
              <a:ext cx="44830" cy="34140"/>
            </a:xfrm>
            <a:custGeom>
              <a:avLst/>
              <a:gdLst/>
              <a:ahLst/>
              <a:cxnLst/>
              <a:rect l="l" t="t" r="r" b="b"/>
              <a:pathLst>
                <a:path w="780" h="594" extrusionOk="0">
                  <a:moveTo>
                    <a:pt x="393" y="0"/>
                  </a:moveTo>
                  <a:cubicBezTo>
                    <a:pt x="7" y="0"/>
                    <a:pt x="0" y="594"/>
                    <a:pt x="387" y="594"/>
                  </a:cubicBezTo>
                  <a:cubicBezTo>
                    <a:pt x="773" y="594"/>
                    <a:pt x="779" y="0"/>
                    <a:pt x="393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Google Shape;3166;p49"/>
            <p:cNvSpPr/>
            <p:nvPr/>
          </p:nvSpPr>
          <p:spPr>
            <a:xfrm>
              <a:off x="1641362" y="3933522"/>
              <a:ext cx="64717" cy="49256"/>
            </a:xfrm>
            <a:custGeom>
              <a:avLst/>
              <a:gdLst/>
              <a:ahLst/>
              <a:cxnLst/>
              <a:rect l="l" t="t" r="r" b="b"/>
              <a:pathLst>
                <a:path w="1126" h="857" extrusionOk="0">
                  <a:moveTo>
                    <a:pt x="567" y="0"/>
                  </a:moveTo>
                  <a:cubicBezTo>
                    <a:pt x="9" y="0"/>
                    <a:pt x="1" y="856"/>
                    <a:pt x="559" y="856"/>
                  </a:cubicBezTo>
                  <a:cubicBezTo>
                    <a:pt x="1117" y="856"/>
                    <a:pt x="1126" y="0"/>
                    <a:pt x="567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Google Shape;3167;p49"/>
            <p:cNvSpPr/>
            <p:nvPr/>
          </p:nvSpPr>
          <p:spPr>
            <a:xfrm>
              <a:off x="1700848" y="4128935"/>
              <a:ext cx="47992" cy="36497"/>
            </a:xfrm>
            <a:custGeom>
              <a:avLst/>
              <a:gdLst/>
              <a:ahLst/>
              <a:cxnLst/>
              <a:rect l="l" t="t" r="r" b="b"/>
              <a:pathLst>
                <a:path w="835" h="635" extrusionOk="0">
                  <a:moveTo>
                    <a:pt x="420" y="1"/>
                  </a:moveTo>
                  <a:cubicBezTo>
                    <a:pt x="7" y="1"/>
                    <a:pt x="1" y="634"/>
                    <a:pt x="415" y="634"/>
                  </a:cubicBezTo>
                  <a:cubicBezTo>
                    <a:pt x="826" y="634"/>
                    <a:pt x="835" y="1"/>
                    <a:pt x="420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Google Shape;3168;p49"/>
            <p:cNvSpPr/>
            <p:nvPr/>
          </p:nvSpPr>
          <p:spPr>
            <a:xfrm>
              <a:off x="1685387" y="4017607"/>
              <a:ext cx="58567" cy="44601"/>
            </a:xfrm>
            <a:custGeom>
              <a:avLst/>
              <a:gdLst/>
              <a:ahLst/>
              <a:cxnLst/>
              <a:rect l="l" t="t" r="r" b="b"/>
              <a:pathLst>
                <a:path w="1019" h="776" extrusionOk="0">
                  <a:moveTo>
                    <a:pt x="512" y="0"/>
                  </a:moveTo>
                  <a:cubicBezTo>
                    <a:pt x="9" y="0"/>
                    <a:pt x="0" y="776"/>
                    <a:pt x="504" y="776"/>
                  </a:cubicBezTo>
                  <a:cubicBezTo>
                    <a:pt x="1010" y="774"/>
                    <a:pt x="1018" y="0"/>
                    <a:pt x="512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Google Shape;3169;p49"/>
            <p:cNvSpPr/>
            <p:nvPr/>
          </p:nvSpPr>
          <p:spPr>
            <a:xfrm>
              <a:off x="2188001" y="4062610"/>
              <a:ext cx="59602" cy="63337"/>
            </a:xfrm>
            <a:custGeom>
              <a:avLst/>
              <a:gdLst/>
              <a:ahLst/>
              <a:cxnLst/>
              <a:rect l="l" t="t" r="r" b="b"/>
              <a:pathLst>
                <a:path w="1037" h="1102" extrusionOk="0">
                  <a:moveTo>
                    <a:pt x="290" y="1"/>
                  </a:moveTo>
                  <a:cubicBezTo>
                    <a:pt x="130" y="1"/>
                    <a:pt x="0" y="199"/>
                    <a:pt x="99" y="339"/>
                  </a:cubicBezTo>
                  <a:cubicBezTo>
                    <a:pt x="140" y="399"/>
                    <a:pt x="172" y="482"/>
                    <a:pt x="191" y="556"/>
                  </a:cubicBezTo>
                  <a:cubicBezTo>
                    <a:pt x="234" y="740"/>
                    <a:pt x="276" y="857"/>
                    <a:pt x="410" y="997"/>
                  </a:cubicBezTo>
                  <a:cubicBezTo>
                    <a:pt x="479" y="1070"/>
                    <a:pt x="561" y="1102"/>
                    <a:pt x="641" y="1102"/>
                  </a:cubicBezTo>
                  <a:cubicBezTo>
                    <a:pt x="812" y="1102"/>
                    <a:pt x="975" y="957"/>
                    <a:pt x="995" y="765"/>
                  </a:cubicBezTo>
                  <a:cubicBezTo>
                    <a:pt x="1037" y="355"/>
                    <a:pt x="670" y="21"/>
                    <a:pt x="299" y="1"/>
                  </a:cubicBezTo>
                  <a:cubicBezTo>
                    <a:pt x="296" y="1"/>
                    <a:pt x="293" y="1"/>
                    <a:pt x="290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Google Shape;3170;p49"/>
            <p:cNvSpPr/>
            <p:nvPr/>
          </p:nvSpPr>
          <p:spPr>
            <a:xfrm>
              <a:off x="2268752" y="4143821"/>
              <a:ext cx="30174" cy="31554"/>
            </a:xfrm>
            <a:custGeom>
              <a:avLst/>
              <a:gdLst/>
              <a:ahLst/>
              <a:cxnLst/>
              <a:rect l="l" t="t" r="r" b="b"/>
              <a:pathLst>
                <a:path w="525" h="549" extrusionOk="0">
                  <a:moveTo>
                    <a:pt x="238" y="1"/>
                  </a:moveTo>
                  <a:cubicBezTo>
                    <a:pt x="169" y="1"/>
                    <a:pt x="102" y="43"/>
                    <a:pt x="58" y="104"/>
                  </a:cubicBezTo>
                  <a:cubicBezTo>
                    <a:pt x="41" y="121"/>
                    <a:pt x="26" y="139"/>
                    <a:pt x="18" y="163"/>
                  </a:cubicBezTo>
                  <a:cubicBezTo>
                    <a:pt x="16" y="171"/>
                    <a:pt x="16" y="181"/>
                    <a:pt x="14" y="191"/>
                  </a:cubicBezTo>
                  <a:cubicBezTo>
                    <a:pt x="6" y="221"/>
                    <a:pt x="1" y="250"/>
                    <a:pt x="4" y="281"/>
                  </a:cubicBezTo>
                  <a:cubicBezTo>
                    <a:pt x="4" y="295"/>
                    <a:pt x="6" y="307"/>
                    <a:pt x="8" y="320"/>
                  </a:cubicBezTo>
                  <a:cubicBezTo>
                    <a:pt x="11" y="357"/>
                    <a:pt x="16" y="385"/>
                    <a:pt x="38" y="430"/>
                  </a:cubicBezTo>
                  <a:cubicBezTo>
                    <a:pt x="76" y="512"/>
                    <a:pt x="154" y="549"/>
                    <a:pt x="235" y="549"/>
                  </a:cubicBezTo>
                  <a:cubicBezTo>
                    <a:pt x="301" y="549"/>
                    <a:pt x="369" y="525"/>
                    <a:pt x="417" y="482"/>
                  </a:cubicBezTo>
                  <a:lnTo>
                    <a:pt x="424" y="477"/>
                  </a:lnTo>
                  <a:cubicBezTo>
                    <a:pt x="506" y="407"/>
                    <a:pt x="524" y="268"/>
                    <a:pt x="466" y="178"/>
                  </a:cubicBezTo>
                  <a:cubicBezTo>
                    <a:pt x="442" y="143"/>
                    <a:pt x="416" y="108"/>
                    <a:pt x="389" y="78"/>
                  </a:cubicBezTo>
                  <a:cubicBezTo>
                    <a:pt x="342" y="23"/>
                    <a:pt x="289" y="1"/>
                    <a:pt x="238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Google Shape;3171;p49"/>
            <p:cNvSpPr/>
            <p:nvPr/>
          </p:nvSpPr>
          <p:spPr>
            <a:xfrm>
              <a:off x="2278523" y="4052609"/>
              <a:ext cx="36612" cy="32301"/>
            </a:xfrm>
            <a:custGeom>
              <a:avLst/>
              <a:gdLst/>
              <a:ahLst/>
              <a:cxnLst/>
              <a:rect l="l" t="t" r="r" b="b"/>
              <a:pathLst>
                <a:path w="637" h="562" extrusionOk="0">
                  <a:moveTo>
                    <a:pt x="139" y="0"/>
                  </a:moveTo>
                  <a:cubicBezTo>
                    <a:pt x="58" y="0"/>
                    <a:pt x="0" y="89"/>
                    <a:pt x="15" y="168"/>
                  </a:cubicBezTo>
                  <a:cubicBezTo>
                    <a:pt x="38" y="295"/>
                    <a:pt x="3" y="431"/>
                    <a:pt x="137" y="511"/>
                  </a:cubicBezTo>
                  <a:cubicBezTo>
                    <a:pt x="187" y="540"/>
                    <a:pt x="245" y="561"/>
                    <a:pt x="302" y="561"/>
                  </a:cubicBezTo>
                  <a:cubicBezTo>
                    <a:pt x="348" y="561"/>
                    <a:pt x="392" y="547"/>
                    <a:pt x="429" y="511"/>
                  </a:cubicBezTo>
                  <a:cubicBezTo>
                    <a:pt x="637" y="310"/>
                    <a:pt x="364" y="71"/>
                    <a:pt x="180" y="8"/>
                  </a:cubicBezTo>
                  <a:cubicBezTo>
                    <a:pt x="166" y="3"/>
                    <a:pt x="152" y="0"/>
                    <a:pt x="139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Google Shape;3172;p49"/>
            <p:cNvSpPr/>
            <p:nvPr/>
          </p:nvSpPr>
          <p:spPr>
            <a:xfrm>
              <a:off x="1630729" y="4330497"/>
              <a:ext cx="70924" cy="57130"/>
            </a:xfrm>
            <a:custGeom>
              <a:avLst/>
              <a:gdLst/>
              <a:ahLst/>
              <a:cxnLst/>
              <a:rect l="l" t="t" r="r" b="b"/>
              <a:pathLst>
                <a:path w="1234" h="994" extrusionOk="0">
                  <a:moveTo>
                    <a:pt x="402" y="1"/>
                  </a:moveTo>
                  <a:cubicBezTo>
                    <a:pt x="186" y="1"/>
                    <a:pt x="0" y="266"/>
                    <a:pt x="191" y="474"/>
                  </a:cubicBezTo>
                  <a:cubicBezTo>
                    <a:pt x="323" y="618"/>
                    <a:pt x="511" y="994"/>
                    <a:pt x="740" y="994"/>
                  </a:cubicBezTo>
                  <a:cubicBezTo>
                    <a:pt x="800" y="994"/>
                    <a:pt x="864" y="968"/>
                    <a:pt x="930" y="903"/>
                  </a:cubicBezTo>
                  <a:cubicBezTo>
                    <a:pt x="1234" y="609"/>
                    <a:pt x="799" y="268"/>
                    <a:pt x="595" y="81"/>
                  </a:cubicBezTo>
                  <a:cubicBezTo>
                    <a:pt x="534" y="25"/>
                    <a:pt x="467" y="1"/>
                    <a:pt x="40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Google Shape;3173;p49"/>
            <p:cNvSpPr/>
            <p:nvPr/>
          </p:nvSpPr>
          <p:spPr>
            <a:xfrm>
              <a:off x="1743839" y="4383144"/>
              <a:ext cx="57360" cy="47877"/>
            </a:xfrm>
            <a:custGeom>
              <a:avLst/>
              <a:gdLst/>
              <a:ahLst/>
              <a:cxnLst/>
              <a:rect l="l" t="t" r="r" b="b"/>
              <a:pathLst>
                <a:path w="998" h="833" extrusionOk="0">
                  <a:moveTo>
                    <a:pt x="471" y="0"/>
                  </a:moveTo>
                  <a:cubicBezTo>
                    <a:pt x="204" y="0"/>
                    <a:pt x="0" y="306"/>
                    <a:pt x="215" y="586"/>
                  </a:cubicBezTo>
                  <a:cubicBezTo>
                    <a:pt x="230" y="604"/>
                    <a:pt x="244" y="624"/>
                    <a:pt x="256" y="646"/>
                  </a:cubicBezTo>
                  <a:cubicBezTo>
                    <a:pt x="320" y="751"/>
                    <a:pt x="437" y="832"/>
                    <a:pt x="563" y="832"/>
                  </a:cubicBezTo>
                  <a:cubicBezTo>
                    <a:pt x="568" y="832"/>
                    <a:pt x="573" y="832"/>
                    <a:pt x="578" y="832"/>
                  </a:cubicBezTo>
                  <a:cubicBezTo>
                    <a:pt x="678" y="828"/>
                    <a:pt x="774" y="805"/>
                    <a:pt x="842" y="725"/>
                  </a:cubicBezTo>
                  <a:cubicBezTo>
                    <a:pt x="976" y="576"/>
                    <a:pt x="998" y="354"/>
                    <a:pt x="847" y="203"/>
                  </a:cubicBezTo>
                  <a:cubicBezTo>
                    <a:pt x="807" y="163"/>
                    <a:pt x="765" y="130"/>
                    <a:pt x="722" y="94"/>
                  </a:cubicBezTo>
                  <a:cubicBezTo>
                    <a:pt x="639" y="29"/>
                    <a:pt x="552" y="0"/>
                    <a:pt x="47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Google Shape;3174;p49"/>
            <p:cNvSpPr/>
            <p:nvPr/>
          </p:nvSpPr>
          <p:spPr>
            <a:xfrm>
              <a:off x="1710561" y="4336762"/>
              <a:ext cx="38681" cy="29542"/>
            </a:xfrm>
            <a:custGeom>
              <a:avLst/>
              <a:gdLst/>
              <a:ahLst/>
              <a:cxnLst/>
              <a:rect l="l" t="t" r="r" b="b"/>
              <a:pathLst>
                <a:path w="673" h="514" extrusionOk="0">
                  <a:moveTo>
                    <a:pt x="340" y="0"/>
                  </a:moveTo>
                  <a:cubicBezTo>
                    <a:pt x="7" y="0"/>
                    <a:pt x="0" y="514"/>
                    <a:pt x="335" y="514"/>
                  </a:cubicBezTo>
                  <a:cubicBezTo>
                    <a:pt x="667" y="514"/>
                    <a:pt x="672" y="0"/>
                    <a:pt x="34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Google Shape;3175;p49"/>
            <p:cNvSpPr/>
            <p:nvPr/>
          </p:nvSpPr>
          <p:spPr>
            <a:xfrm>
              <a:off x="2260534" y="4387167"/>
              <a:ext cx="24829" cy="20863"/>
            </a:xfrm>
            <a:custGeom>
              <a:avLst/>
              <a:gdLst/>
              <a:ahLst/>
              <a:cxnLst/>
              <a:rect l="l" t="t" r="r" b="b"/>
              <a:pathLst>
                <a:path w="432" h="363" extrusionOk="0">
                  <a:moveTo>
                    <a:pt x="181" y="0"/>
                  </a:moveTo>
                  <a:cubicBezTo>
                    <a:pt x="161" y="0"/>
                    <a:pt x="142" y="3"/>
                    <a:pt x="122" y="9"/>
                  </a:cubicBezTo>
                  <a:cubicBezTo>
                    <a:pt x="117" y="8"/>
                    <a:pt x="111" y="8"/>
                    <a:pt x="106" y="8"/>
                  </a:cubicBezTo>
                  <a:cubicBezTo>
                    <a:pt x="70" y="8"/>
                    <a:pt x="32" y="30"/>
                    <a:pt x="20" y="68"/>
                  </a:cubicBezTo>
                  <a:cubicBezTo>
                    <a:pt x="15" y="86"/>
                    <a:pt x="20" y="103"/>
                    <a:pt x="20" y="120"/>
                  </a:cubicBezTo>
                  <a:cubicBezTo>
                    <a:pt x="15" y="140"/>
                    <a:pt x="2" y="153"/>
                    <a:pt x="2" y="178"/>
                  </a:cubicBezTo>
                  <a:cubicBezTo>
                    <a:pt x="1" y="292"/>
                    <a:pt x="94" y="362"/>
                    <a:pt x="190" y="362"/>
                  </a:cubicBezTo>
                  <a:cubicBezTo>
                    <a:pt x="236" y="362"/>
                    <a:pt x="283" y="346"/>
                    <a:pt x="321" y="312"/>
                  </a:cubicBezTo>
                  <a:cubicBezTo>
                    <a:pt x="336" y="299"/>
                    <a:pt x="350" y="284"/>
                    <a:pt x="361" y="267"/>
                  </a:cubicBezTo>
                  <a:cubicBezTo>
                    <a:pt x="432" y="175"/>
                    <a:pt x="378" y="81"/>
                    <a:pt x="298" y="40"/>
                  </a:cubicBezTo>
                  <a:lnTo>
                    <a:pt x="299" y="36"/>
                  </a:lnTo>
                  <a:cubicBezTo>
                    <a:pt x="262" y="13"/>
                    <a:pt x="222" y="0"/>
                    <a:pt x="18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Google Shape;3176;p49"/>
            <p:cNvSpPr/>
            <p:nvPr/>
          </p:nvSpPr>
          <p:spPr>
            <a:xfrm>
              <a:off x="2115870" y="4223250"/>
              <a:ext cx="42934" cy="38221"/>
            </a:xfrm>
            <a:custGeom>
              <a:avLst/>
              <a:gdLst/>
              <a:ahLst/>
              <a:cxnLst/>
              <a:rect l="l" t="t" r="r" b="b"/>
              <a:pathLst>
                <a:path w="747" h="665" extrusionOk="0">
                  <a:moveTo>
                    <a:pt x="296" y="1"/>
                  </a:moveTo>
                  <a:cubicBezTo>
                    <a:pt x="146" y="1"/>
                    <a:pt x="0" y="95"/>
                    <a:pt x="18" y="272"/>
                  </a:cubicBezTo>
                  <a:cubicBezTo>
                    <a:pt x="33" y="412"/>
                    <a:pt x="78" y="551"/>
                    <a:pt x="220" y="611"/>
                  </a:cubicBezTo>
                  <a:lnTo>
                    <a:pt x="210" y="601"/>
                  </a:lnTo>
                  <a:lnTo>
                    <a:pt x="210" y="601"/>
                  </a:lnTo>
                  <a:cubicBezTo>
                    <a:pt x="270" y="643"/>
                    <a:pt x="341" y="665"/>
                    <a:pt x="410" y="665"/>
                  </a:cubicBezTo>
                  <a:cubicBezTo>
                    <a:pt x="534" y="665"/>
                    <a:pt x="652" y="595"/>
                    <a:pt x="695" y="447"/>
                  </a:cubicBezTo>
                  <a:cubicBezTo>
                    <a:pt x="747" y="277"/>
                    <a:pt x="658" y="152"/>
                    <a:pt x="528" y="98"/>
                  </a:cubicBezTo>
                  <a:cubicBezTo>
                    <a:pt x="470" y="32"/>
                    <a:pt x="382" y="1"/>
                    <a:pt x="296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Google Shape;3177;p49"/>
            <p:cNvSpPr/>
            <p:nvPr/>
          </p:nvSpPr>
          <p:spPr>
            <a:xfrm>
              <a:off x="2045752" y="4377569"/>
              <a:ext cx="12012" cy="9139"/>
            </a:xfrm>
            <a:custGeom>
              <a:avLst/>
              <a:gdLst/>
              <a:ahLst/>
              <a:cxnLst/>
              <a:rect l="l" t="t" r="r" b="b"/>
              <a:pathLst>
                <a:path w="209" h="159" extrusionOk="0">
                  <a:moveTo>
                    <a:pt x="106" y="1"/>
                  </a:moveTo>
                  <a:cubicBezTo>
                    <a:pt x="3" y="1"/>
                    <a:pt x="1" y="158"/>
                    <a:pt x="103" y="158"/>
                  </a:cubicBezTo>
                  <a:cubicBezTo>
                    <a:pt x="207" y="158"/>
                    <a:pt x="208" y="1"/>
                    <a:pt x="106" y="1"/>
                  </a:cubicBezTo>
                  <a:close/>
                </a:path>
              </a:pathLst>
            </a:custGeom>
            <a:solidFill>
              <a:srgbClr val="5A28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8" name="Google Shape;3178;p49"/>
            <p:cNvSpPr/>
            <p:nvPr/>
          </p:nvSpPr>
          <p:spPr>
            <a:xfrm>
              <a:off x="2628772" y="4349809"/>
              <a:ext cx="53394" cy="44083"/>
            </a:xfrm>
            <a:custGeom>
              <a:avLst/>
              <a:gdLst/>
              <a:ahLst/>
              <a:cxnLst/>
              <a:rect l="l" t="t" r="r" b="b"/>
              <a:pathLst>
                <a:path w="929" h="767" extrusionOk="0">
                  <a:moveTo>
                    <a:pt x="537" y="0"/>
                  </a:moveTo>
                  <a:cubicBezTo>
                    <a:pt x="505" y="0"/>
                    <a:pt x="472" y="5"/>
                    <a:pt x="439" y="14"/>
                  </a:cubicBezTo>
                  <a:cubicBezTo>
                    <a:pt x="412" y="22"/>
                    <a:pt x="385" y="31"/>
                    <a:pt x="357" y="38"/>
                  </a:cubicBezTo>
                  <a:cubicBezTo>
                    <a:pt x="16" y="136"/>
                    <a:pt x="1" y="626"/>
                    <a:pt x="350" y="730"/>
                  </a:cubicBezTo>
                  <a:cubicBezTo>
                    <a:pt x="379" y="738"/>
                    <a:pt x="405" y="746"/>
                    <a:pt x="432" y="751"/>
                  </a:cubicBezTo>
                  <a:cubicBezTo>
                    <a:pt x="467" y="762"/>
                    <a:pt x="503" y="766"/>
                    <a:pt x="537" y="766"/>
                  </a:cubicBezTo>
                  <a:cubicBezTo>
                    <a:pt x="741" y="766"/>
                    <a:pt x="924" y="601"/>
                    <a:pt x="927" y="387"/>
                  </a:cubicBezTo>
                  <a:cubicBezTo>
                    <a:pt x="928" y="177"/>
                    <a:pt x="744" y="0"/>
                    <a:pt x="537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9" name="Google Shape;3179;p49"/>
            <p:cNvSpPr/>
            <p:nvPr/>
          </p:nvSpPr>
          <p:spPr>
            <a:xfrm>
              <a:off x="2711650" y="4086059"/>
              <a:ext cx="50463" cy="41497"/>
            </a:xfrm>
            <a:custGeom>
              <a:avLst/>
              <a:gdLst/>
              <a:ahLst/>
              <a:cxnLst/>
              <a:rect l="l" t="t" r="r" b="b"/>
              <a:pathLst>
                <a:path w="878" h="722" extrusionOk="0">
                  <a:moveTo>
                    <a:pt x="486" y="0"/>
                  </a:moveTo>
                  <a:cubicBezTo>
                    <a:pt x="401" y="0"/>
                    <a:pt x="317" y="32"/>
                    <a:pt x="252" y="98"/>
                  </a:cubicBezTo>
                  <a:cubicBezTo>
                    <a:pt x="252" y="95"/>
                    <a:pt x="252" y="91"/>
                    <a:pt x="251" y="88"/>
                  </a:cubicBezTo>
                  <a:cubicBezTo>
                    <a:pt x="232" y="105"/>
                    <a:pt x="217" y="130"/>
                    <a:pt x="200" y="153"/>
                  </a:cubicBezTo>
                  <a:lnTo>
                    <a:pt x="197" y="156"/>
                  </a:lnTo>
                  <a:lnTo>
                    <a:pt x="197" y="158"/>
                  </a:lnTo>
                  <a:cubicBezTo>
                    <a:pt x="147" y="223"/>
                    <a:pt x="102" y="300"/>
                    <a:pt x="73" y="367"/>
                  </a:cubicBezTo>
                  <a:cubicBezTo>
                    <a:pt x="0" y="533"/>
                    <a:pt x="174" y="721"/>
                    <a:pt x="337" y="721"/>
                  </a:cubicBezTo>
                  <a:cubicBezTo>
                    <a:pt x="338" y="721"/>
                    <a:pt x="339" y="721"/>
                    <a:pt x="339" y="721"/>
                  </a:cubicBezTo>
                  <a:cubicBezTo>
                    <a:pt x="473" y="718"/>
                    <a:pt x="632" y="671"/>
                    <a:pt x="732" y="579"/>
                  </a:cubicBezTo>
                  <a:cubicBezTo>
                    <a:pt x="859" y="456"/>
                    <a:pt x="878" y="210"/>
                    <a:pt x="735" y="95"/>
                  </a:cubicBezTo>
                  <a:cubicBezTo>
                    <a:pt x="663" y="33"/>
                    <a:pt x="574" y="0"/>
                    <a:pt x="486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0" name="Google Shape;3180;p49"/>
            <p:cNvSpPr/>
            <p:nvPr/>
          </p:nvSpPr>
          <p:spPr>
            <a:xfrm>
              <a:off x="2797115" y="4108187"/>
              <a:ext cx="32703" cy="27128"/>
            </a:xfrm>
            <a:custGeom>
              <a:avLst/>
              <a:gdLst/>
              <a:ahLst/>
              <a:cxnLst/>
              <a:rect l="l" t="t" r="r" b="b"/>
              <a:pathLst>
                <a:path w="569" h="472" extrusionOk="0">
                  <a:moveTo>
                    <a:pt x="249" y="0"/>
                  </a:moveTo>
                  <a:cubicBezTo>
                    <a:pt x="144" y="0"/>
                    <a:pt x="81" y="74"/>
                    <a:pt x="59" y="164"/>
                  </a:cubicBezTo>
                  <a:lnTo>
                    <a:pt x="58" y="164"/>
                  </a:lnTo>
                  <a:cubicBezTo>
                    <a:pt x="2" y="196"/>
                    <a:pt x="1" y="275"/>
                    <a:pt x="56" y="306"/>
                  </a:cubicBezTo>
                  <a:lnTo>
                    <a:pt x="58" y="306"/>
                  </a:lnTo>
                  <a:cubicBezTo>
                    <a:pt x="79" y="398"/>
                    <a:pt x="141" y="472"/>
                    <a:pt x="247" y="472"/>
                  </a:cubicBezTo>
                  <a:cubicBezTo>
                    <a:pt x="255" y="472"/>
                    <a:pt x="264" y="471"/>
                    <a:pt x="273" y="470"/>
                  </a:cubicBezTo>
                  <a:lnTo>
                    <a:pt x="333" y="463"/>
                  </a:lnTo>
                  <a:cubicBezTo>
                    <a:pt x="345" y="465"/>
                    <a:pt x="356" y="466"/>
                    <a:pt x="366" y="466"/>
                  </a:cubicBezTo>
                  <a:cubicBezTo>
                    <a:pt x="462" y="466"/>
                    <a:pt x="520" y="407"/>
                    <a:pt x="542" y="333"/>
                  </a:cubicBezTo>
                  <a:cubicBezTo>
                    <a:pt x="557" y="305"/>
                    <a:pt x="567" y="273"/>
                    <a:pt x="567" y="238"/>
                  </a:cubicBezTo>
                  <a:cubicBezTo>
                    <a:pt x="569" y="130"/>
                    <a:pt x="472" y="6"/>
                    <a:pt x="357" y="6"/>
                  </a:cubicBezTo>
                  <a:cubicBezTo>
                    <a:pt x="352" y="6"/>
                    <a:pt x="346" y="6"/>
                    <a:pt x="340" y="7"/>
                  </a:cubicBezTo>
                  <a:cubicBezTo>
                    <a:pt x="320" y="5"/>
                    <a:pt x="300" y="4"/>
                    <a:pt x="278" y="2"/>
                  </a:cubicBezTo>
                  <a:cubicBezTo>
                    <a:pt x="268" y="1"/>
                    <a:pt x="258" y="0"/>
                    <a:pt x="249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Google Shape;3181;p49"/>
            <p:cNvSpPr/>
            <p:nvPr/>
          </p:nvSpPr>
          <p:spPr>
            <a:xfrm>
              <a:off x="2713547" y="4157155"/>
              <a:ext cx="76327" cy="49371"/>
            </a:xfrm>
            <a:custGeom>
              <a:avLst/>
              <a:gdLst/>
              <a:ahLst/>
              <a:cxnLst/>
              <a:rect l="l" t="t" r="r" b="b"/>
              <a:pathLst>
                <a:path w="1328" h="859" extrusionOk="0">
                  <a:moveTo>
                    <a:pt x="924" y="0"/>
                  </a:moveTo>
                  <a:cubicBezTo>
                    <a:pt x="896" y="0"/>
                    <a:pt x="867" y="3"/>
                    <a:pt x="838" y="8"/>
                  </a:cubicBezTo>
                  <a:cubicBezTo>
                    <a:pt x="692" y="33"/>
                    <a:pt x="537" y="48"/>
                    <a:pt x="386" y="73"/>
                  </a:cubicBezTo>
                  <a:cubicBezTo>
                    <a:pt x="15" y="136"/>
                    <a:pt x="0" y="758"/>
                    <a:pt x="378" y="822"/>
                  </a:cubicBezTo>
                  <a:cubicBezTo>
                    <a:pt x="479" y="838"/>
                    <a:pt x="579" y="859"/>
                    <a:pt x="680" y="859"/>
                  </a:cubicBezTo>
                  <a:cubicBezTo>
                    <a:pt x="718" y="859"/>
                    <a:pt x="756" y="856"/>
                    <a:pt x="794" y="849"/>
                  </a:cubicBezTo>
                  <a:cubicBezTo>
                    <a:pt x="950" y="817"/>
                    <a:pt x="1070" y="718"/>
                    <a:pt x="1187" y="618"/>
                  </a:cubicBezTo>
                  <a:cubicBezTo>
                    <a:pt x="1311" y="514"/>
                    <a:pt x="1328" y="315"/>
                    <a:pt x="1251" y="180"/>
                  </a:cubicBezTo>
                  <a:cubicBezTo>
                    <a:pt x="1178" y="56"/>
                    <a:pt x="1056" y="0"/>
                    <a:pt x="924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Google Shape;3182;p49"/>
            <p:cNvSpPr/>
            <p:nvPr/>
          </p:nvSpPr>
          <p:spPr>
            <a:xfrm>
              <a:off x="3071440" y="4039677"/>
              <a:ext cx="36267" cy="29542"/>
            </a:xfrm>
            <a:custGeom>
              <a:avLst/>
              <a:gdLst/>
              <a:ahLst/>
              <a:cxnLst/>
              <a:rect l="l" t="t" r="r" b="b"/>
              <a:pathLst>
                <a:path w="631" h="514" extrusionOk="0">
                  <a:moveTo>
                    <a:pt x="287" y="0"/>
                  </a:moveTo>
                  <a:cubicBezTo>
                    <a:pt x="272" y="0"/>
                    <a:pt x="257" y="1"/>
                    <a:pt x="241" y="4"/>
                  </a:cubicBezTo>
                  <a:cubicBezTo>
                    <a:pt x="168" y="14"/>
                    <a:pt x="84" y="91"/>
                    <a:pt x="81" y="171"/>
                  </a:cubicBezTo>
                  <a:cubicBezTo>
                    <a:pt x="0" y="325"/>
                    <a:pt x="136" y="512"/>
                    <a:pt x="301" y="514"/>
                  </a:cubicBezTo>
                  <a:cubicBezTo>
                    <a:pt x="302" y="514"/>
                    <a:pt x="303" y="514"/>
                    <a:pt x="303" y="514"/>
                  </a:cubicBezTo>
                  <a:cubicBezTo>
                    <a:pt x="471" y="514"/>
                    <a:pt x="630" y="304"/>
                    <a:pt x="517" y="151"/>
                  </a:cubicBezTo>
                  <a:cubicBezTo>
                    <a:pt x="452" y="63"/>
                    <a:pt x="391" y="0"/>
                    <a:pt x="287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Google Shape;3183;p49"/>
            <p:cNvSpPr/>
            <p:nvPr/>
          </p:nvSpPr>
          <p:spPr>
            <a:xfrm>
              <a:off x="3160870" y="4079680"/>
              <a:ext cx="44026" cy="27645"/>
            </a:xfrm>
            <a:custGeom>
              <a:avLst/>
              <a:gdLst/>
              <a:ahLst/>
              <a:cxnLst/>
              <a:rect l="l" t="t" r="r" b="b"/>
              <a:pathLst>
                <a:path w="766" h="481" extrusionOk="0">
                  <a:moveTo>
                    <a:pt x="530" y="0"/>
                  </a:moveTo>
                  <a:cubicBezTo>
                    <a:pt x="512" y="0"/>
                    <a:pt x="494" y="3"/>
                    <a:pt x="476" y="8"/>
                  </a:cubicBezTo>
                  <a:cubicBezTo>
                    <a:pt x="343" y="50"/>
                    <a:pt x="201" y="109"/>
                    <a:pt x="64" y="132"/>
                  </a:cubicBezTo>
                  <a:cubicBezTo>
                    <a:pt x="23" y="140"/>
                    <a:pt x="1" y="194"/>
                    <a:pt x="23" y="227"/>
                  </a:cubicBezTo>
                  <a:cubicBezTo>
                    <a:pt x="99" y="353"/>
                    <a:pt x="165" y="404"/>
                    <a:pt x="302" y="461"/>
                  </a:cubicBezTo>
                  <a:cubicBezTo>
                    <a:pt x="334" y="475"/>
                    <a:pt x="366" y="481"/>
                    <a:pt x="399" y="481"/>
                  </a:cubicBezTo>
                  <a:cubicBezTo>
                    <a:pt x="519" y="481"/>
                    <a:pt x="635" y="396"/>
                    <a:pt x="693" y="294"/>
                  </a:cubicBezTo>
                  <a:cubicBezTo>
                    <a:pt x="766" y="168"/>
                    <a:pt x="671" y="0"/>
                    <a:pt x="53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Google Shape;3184;p49"/>
            <p:cNvSpPr/>
            <p:nvPr/>
          </p:nvSpPr>
          <p:spPr>
            <a:xfrm>
              <a:off x="3030978" y="4087726"/>
              <a:ext cx="78856" cy="47532"/>
            </a:xfrm>
            <a:custGeom>
              <a:avLst/>
              <a:gdLst/>
              <a:ahLst/>
              <a:cxnLst/>
              <a:rect l="l" t="t" r="r" b="b"/>
              <a:pathLst>
                <a:path w="1372" h="827" extrusionOk="0">
                  <a:moveTo>
                    <a:pt x="833" y="0"/>
                  </a:moveTo>
                  <a:cubicBezTo>
                    <a:pt x="679" y="0"/>
                    <a:pt x="529" y="24"/>
                    <a:pt x="377" y="45"/>
                  </a:cubicBezTo>
                  <a:cubicBezTo>
                    <a:pt x="12" y="101"/>
                    <a:pt x="1" y="723"/>
                    <a:pt x="370" y="778"/>
                  </a:cubicBezTo>
                  <a:cubicBezTo>
                    <a:pt x="522" y="801"/>
                    <a:pt x="673" y="826"/>
                    <a:pt x="828" y="826"/>
                  </a:cubicBezTo>
                  <a:cubicBezTo>
                    <a:pt x="1363" y="826"/>
                    <a:pt x="1371" y="0"/>
                    <a:pt x="833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5" name="Google Shape;3185;p49"/>
            <p:cNvSpPr/>
            <p:nvPr/>
          </p:nvSpPr>
          <p:spPr>
            <a:xfrm>
              <a:off x="3395998" y="4007492"/>
              <a:ext cx="27071" cy="23910"/>
            </a:xfrm>
            <a:custGeom>
              <a:avLst/>
              <a:gdLst/>
              <a:ahLst/>
              <a:cxnLst/>
              <a:rect l="l" t="t" r="r" b="b"/>
              <a:pathLst>
                <a:path w="471" h="416" extrusionOk="0">
                  <a:moveTo>
                    <a:pt x="251" y="1"/>
                  </a:moveTo>
                  <a:cubicBezTo>
                    <a:pt x="183" y="1"/>
                    <a:pt x="116" y="32"/>
                    <a:pt x="76" y="101"/>
                  </a:cubicBezTo>
                  <a:cubicBezTo>
                    <a:pt x="64" y="117"/>
                    <a:pt x="56" y="134"/>
                    <a:pt x="46" y="151"/>
                  </a:cubicBezTo>
                  <a:cubicBezTo>
                    <a:pt x="2" y="169"/>
                    <a:pt x="0" y="245"/>
                    <a:pt x="44" y="265"/>
                  </a:cubicBezTo>
                  <a:cubicBezTo>
                    <a:pt x="52" y="281"/>
                    <a:pt x="62" y="296"/>
                    <a:pt x="71" y="313"/>
                  </a:cubicBezTo>
                  <a:cubicBezTo>
                    <a:pt x="113" y="383"/>
                    <a:pt x="184" y="415"/>
                    <a:pt x="254" y="415"/>
                  </a:cubicBezTo>
                  <a:cubicBezTo>
                    <a:pt x="361" y="415"/>
                    <a:pt x="466" y="340"/>
                    <a:pt x="469" y="211"/>
                  </a:cubicBezTo>
                  <a:cubicBezTo>
                    <a:pt x="471" y="81"/>
                    <a:pt x="361" y="1"/>
                    <a:pt x="25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6" name="Google Shape;3186;p49"/>
            <p:cNvSpPr/>
            <p:nvPr/>
          </p:nvSpPr>
          <p:spPr>
            <a:xfrm>
              <a:off x="2917236" y="4206928"/>
              <a:ext cx="56096" cy="39600"/>
            </a:xfrm>
            <a:custGeom>
              <a:avLst/>
              <a:gdLst/>
              <a:ahLst/>
              <a:cxnLst/>
              <a:rect l="l" t="t" r="r" b="b"/>
              <a:pathLst>
                <a:path w="976" h="689" extrusionOk="0">
                  <a:moveTo>
                    <a:pt x="470" y="1"/>
                  </a:moveTo>
                  <a:cubicBezTo>
                    <a:pt x="384" y="1"/>
                    <a:pt x="298" y="37"/>
                    <a:pt x="231" y="123"/>
                  </a:cubicBezTo>
                  <a:cubicBezTo>
                    <a:pt x="216" y="133"/>
                    <a:pt x="201" y="141"/>
                    <a:pt x="186" y="150"/>
                  </a:cubicBezTo>
                  <a:cubicBezTo>
                    <a:pt x="15" y="243"/>
                    <a:pt x="0" y="517"/>
                    <a:pt x="183" y="611"/>
                  </a:cubicBezTo>
                  <a:cubicBezTo>
                    <a:pt x="272" y="659"/>
                    <a:pt x="364" y="689"/>
                    <a:pt x="454" y="689"/>
                  </a:cubicBezTo>
                  <a:cubicBezTo>
                    <a:pt x="551" y="689"/>
                    <a:pt x="645" y="654"/>
                    <a:pt x="728" y="568"/>
                  </a:cubicBezTo>
                  <a:cubicBezTo>
                    <a:pt x="976" y="313"/>
                    <a:pt x="723" y="1"/>
                    <a:pt x="470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Google Shape;3187;p49"/>
            <p:cNvSpPr/>
            <p:nvPr/>
          </p:nvSpPr>
          <p:spPr>
            <a:xfrm>
              <a:off x="3374273" y="4275150"/>
              <a:ext cx="75752" cy="40807"/>
            </a:xfrm>
            <a:custGeom>
              <a:avLst/>
              <a:gdLst/>
              <a:ahLst/>
              <a:cxnLst/>
              <a:rect l="l" t="t" r="r" b="b"/>
              <a:pathLst>
                <a:path w="1318" h="710" extrusionOk="0">
                  <a:moveTo>
                    <a:pt x="1007" y="1"/>
                  </a:moveTo>
                  <a:cubicBezTo>
                    <a:pt x="981" y="1"/>
                    <a:pt x="953" y="5"/>
                    <a:pt x="923" y="16"/>
                  </a:cubicBezTo>
                  <a:cubicBezTo>
                    <a:pt x="852" y="41"/>
                    <a:pt x="768" y="58"/>
                    <a:pt x="701" y="94"/>
                  </a:cubicBezTo>
                  <a:cubicBezTo>
                    <a:pt x="626" y="136"/>
                    <a:pt x="559" y="201"/>
                    <a:pt x="482" y="245"/>
                  </a:cubicBezTo>
                  <a:cubicBezTo>
                    <a:pt x="347" y="325"/>
                    <a:pt x="196" y="379"/>
                    <a:pt x="57" y="459"/>
                  </a:cubicBezTo>
                  <a:cubicBezTo>
                    <a:pt x="6" y="487"/>
                    <a:pt x="1" y="571"/>
                    <a:pt x="56" y="601"/>
                  </a:cubicBezTo>
                  <a:cubicBezTo>
                    <a:pt x="191" y="673"/>
                    <a:pt x="348" y="709"/>
                    <a:pt x="505" y="709"/>
                  </a:cubicBezTo>
                  <a:cubicBezTo>
                    <a:pt x="752" y="709"/>
                    <a:pt x="1000" y="621"/>
                    <a:pt x="1167" y="446"/>
                  </a:cubicBezTo>
                  <a:cubicBezTo>
                    <a:pt x="1317" y="290"/>
                    <a:pt x="1212" y="1"/>
                    <a:pt x="100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Google Shape;3188;p49"/>
            <p:cNvSpPr/>
            <p:nvPr/>
          </p:nvSpPr>
          <p:spPr>
            <a:xfrm>
              <a:off x="3452553" y="4203939"/>
              <a:ext cx="73855" cy="52475"/>
            </a:xfrm>
            <a:custGeom>
              <a:avLst/>
              <a:gdLst/>
              <a:ahLst/>
              <a:cxnLst/>
              <a:rect l="l" t="t" r="r" b="b"/>
              <a:pathLst>
                <a:path w="1285" h="913" extrusionOk="0">
                  <a:moveTo>
                    <a:pt x="832" y="1"/>
                  </a:moveTo>
                  <a:cubicBezTo>
                    <a:pt x="829" y="1"/>
                    <a:pt x="825" y="1"/>
                    <a:pt x="822" y="1"/>
                  </a:cubicBezTo>
                  <a:cubicBezTo>
                    <a:pt x="521" y="9"/>
                    <a:pt x="406" y="205"/>
                    <a:pt x="213" y="394"/>
                  </a:cubicBezTo>
                  <a:cubicBezTo>
                    <a:pt x="0" y="602"/>
                    <a:pt x="182" y="912"/>
                    <a:pt x="442" y="912"/>
                  </a:cubicBezTo>
                  <a:cubicBezTo>
                    <a:pt x="463" y="912"/>
                    <a:pt x="485" y="910"/>
                    <a:pt x="508" y="906"/>
                  </a:cubicBezTo>
                  <a:cubicBezTo>
                    <a:pt x="750" y="857"/>
                    <a:pt x="1007" y="790"/>
                    <a:pt x="1143" y="568"/>
                  </a:cubicBezTo>
                  <a:cubicBezTo>
                    <a:pt x="1285" y="332"/>
                    <a:pt x="1112" y="1"/>
                    <a:pt x="83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9" name="Google Shape;3189;p49"/>
            <p:cNvSpPr/>
            <p:nvPr/>
          </p:nvSpPr>
          <p:spPr>
            <a:xfrm>
              <a:off x="3401745" y="4133648"/>
              <a:ext cx="61038" cy="45750"/>
            </a:xfrm>
            <a:custGeom>
              <a:avLst/>
              <a:gdLst/>
              <a:ahLst/>
              <a:cxnLst/>
              <a:rect l="l" t="t" r="r" b="b"/>
              <a:pathLst>
                <a:path w="1062" h="796" extrusionOk="0">
                  <a:moveTo>
                    <a:pt x="687" y="1"/>
                  </a:moveTo>
                  <a:cubicBezTo>
                    <a:pt x="659" y="1"/>
                    <a:pt x="632" y="5"/>
                    <a:pt x="606" y="14"/>
                  </a:cubicBezTo>
                  <a:cubicBezTo>
                    <a:pt x="524" y="44"/>
                    <a:pt x="445" y="72"/>
                    <a:pt x="379" y="129"/>
                  </a:cubicBezTo>
                  <a:cubicBezTo>
                    <a:pt x="359" y="126"/>
                    <a:pt x="340" y="124"/>
                    <a:pt x="321" y="124"/>
                  </a:cubicBezTo>
                  <a:cubicBezTo>
                    <a:pt x="251" y="124"/>
                    <a:pt x="183" y="148"/>
                    <a:pt x="126" y="204"/>
                  </a:cubicBezTo>
                  <a:cubicBezTo>
                    <a:pt x="38" y="290"/>
                    <a:pt x="1" y="453"/>
                    <a:pt x="76" y="557"/>
                  </a:cubicBezTo>
                  <a:cubicBezTo>
                    <a:pt x="193" y="719"/>
                    <a:pt x="372" y="796"/>
                    <a:pt x="541" y="796"/>
                  </a:cubicBezTo>
                  <a:cubicBezTo>
                    <a:pt x="812" y="796"/>
                    <a:pt x="1061" y="600"/>
                    <a:pt x="1004" y="241"/>
                  </a:cubicBezTo>
                  <a:cubicBezTo>
                    <a:pt x="983" y="106"/>
                    <a:pt x="828" y="1"/>
                    <a:pt x="68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0" name="Google Shape;3190;p49"/>
            <p:cNvSpPr/>
            <p:nvPr/>
          </p:nvSpPr>
          <p:spPr>
            <a:xfrm>
              <a:off x="3160295" y="4323371"/>
              <a:ext cx="65522" cy="45923"/>
            </a:xfrm>
            <a:custGeom>
              <a:avLst/>
              <a:gdLst/>
              <a:ahLst/>
              <a:cxnLst/>
              <a:rect l="l" t="t" r="r" b="b"/>
              <a:pathLst>
                <a:path w="1140" h="799" extrusionOk="0">
                  <a:moveTo>
                    <a:pt x="732" y="1"/>
                  </a:moveTo>
                  <a:cubicBezTo>
                    <a:pt x="710" y="1"/>
                    <a:pt x="688" y="3"/>
                    <a:pt x="666" y="6"/>
                  </a:cubicBezTo>
                  <a:cubicBezTo>
                    <a:pt x="561" y="14"/>
                    <a:pt x="454" y="39"/>
                    <a:pt x="353" y="58"/>
                  </a:cubicBezTo>
                  <a:cubicBezTo>
                    <a:pt x="14" y="121"/>
                    <a:pt x="1" y="676"/>
                    <a:pt x="348" y="742"/>
                  </a:cubicBezTo>
                  <a:cubicBezTo>
                    <a:pt x="463" y="764"/>
                    <a:pt x="590" y="798"/>
                    <a:pt x="714" y="798"/>
                  </a:cubicBezTo>
                  <a:cubicBezTo>
                    <a:pt x="728" y="798"/>
                    <a:pt x="743" y="798"/>
                    <a:pt x="758" y="797"/>
                  </a:cubicBezTo>
                  <a:cubicBezTo>
                    <a:pt x="770" y="793"/>
                    <a:pt x="780" y="793"/>
                    <a:pt x="793" y="792"/>
                  </a:cubicBezTo>
                  <a:cubicBezTo>
                    <a:pt x="803" y="790"/>
                    <a:pt x="817" y="792"/>
                    <a:pt x="827" y="788"/>
                  </a:cubicBezTo>
                  <a:cubicBezTo>
                    <a:pt x="1031" y="738"/>
                    <a:pt x="1119" y="583"/>
                    <a:pt x="1117" y="422"/>
                  </a:cubicBezTo>
                  <a:cubicBezTo>
                    <a:pt x="1139" y="250"/>
                    <a:pt x="1059" y="70"/>
                    <a:pt x="835" y="14"/>
                  </a:cubicBezTo>
                  <a:cubicBezTo>
                    <a:pt x="830" y="14"/>
                    <a:pt x="825" y="14"/>
                    <a:pt x="820" y="13"/>
                  </a:cubicBezTo>
                  <a:cubicBezTo>
                    <a:pt x="793" y="5"/>
                    <a:pt x="763" y="1"/>
                    <a:pt x="73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Google Shape;3191;p49"/>
            <p:cNvSpPr/>
            <p:nvPr/>
          </p:nvSpPr>
          <p:spPr>
            <a:xfrm>
              <a:off x="1944194" y="3266016"/>
              <a:ext cx="240131" cy="100409"/>
            </a:xfrm>
            <a:custGeom>
              <a:avLst/>
              <a:gdLst/>
              <a:ahLst/>
              <a:cxnLst/>
              <a:rect l="l" t="t" r="r" b="b"/>
              <a:pathLst>
                <a:path w="4178" h="1747" extrusionOk="0">
                  <a:moveTo>
                    <a:pt x="3227" y="1"/>
                  </a:moveTo>
                  <a:cubicBezTo>
                    <a:pt x="3165" y="1"/>
                    <a:pt x="3099" y="10"/>
                    <a:pt x="3030" y="29"/>
                  </a:cubicBezTo>
                  <a:cubicBezTo>
                    <a:pt x="2430" y="198"/>
                    <a:pt x="1852" y="429"/>
                    <a:pt x="1256" y="611"/>
                  </a:cubicBezTo>
                  <a:cubicBezTo>
                    <a:pt x="1073" y="668"/>
                    <a:pt x="145" y="795"/>
                    <a:pt x="81" y="992"/>
                  </a:cubicBezTo>
                  <a:cubicBezTo>
                    <a:pt x="68" y="1036"/>
                    <a:pt x="54" y="1079"/>
                    <a:pt x="39" y="1124"/>
                  </a:cubicBezTo>
                  <a:cubicBezTo>
                    <a:pt x="1" y="1250"/>
                    <a:pt x="43" y="1393"/>
                    <a:pt x="131" y="1485"/>
                  </a:cubicBezTo>
                  <a:cubicBezTo>
                    <a:pt x="337" y="1691"/>
                    <a:pt x="658" y="1747"/>
                    <a:pt x="975" y="1747"/>
                  </a:cubicBezTo>
                  <a:cubicBezTo>
                    <a:pt x="1178" y="1747"/>
                    <a:pt x="1380" y="1724"/>
                    <a:pt x="1549" y="1703"/>
                  </a:cubicBezTo>
                  <a:cubicBezTo>
                    <a:pt x="2171" y="1623"/>
                    <a:pt x="2771" y="1479"/>
                    <a:pt x="3381" y="1343"/>
                  </a:cubicBezTo>
                  <a:cubicBezTo>
                    <a:pt x="4177" y="1165"/>
                    <a:pt x="3934" y="1"/>
                    <a:pt x="32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2" name="Google Shape;3192;p49"/>
            <p:cNvSpPr/>
            <p:nvPr/>
          </p:nvSpPr>
          <p:spPr>
            <a:xfrm>
              <a:off x="2199093" y="3280270"/>
              <a:ext cx="62935" cy="47877"/>
            </a:xfrm>
            <a:custGeom>
              <a:avLst/>
              <a:gdLst/>
              <a:ahLst/>
              <a:cxnLst/>
              <a:rect l="l" t="t" r="r" b="b"/>
              <a:pathLst>
                <a:path w="1095" h="833" extrusionOk="0">
                  <a:moveTo>
                    <a:pt x="553" y="0"/>
                  </a:moveTo>
                  <a:cubicBezTo>
                    <a:pt x="13" y="0"/>
                    <a:pt x="1" y="833"/>
                    <a:pt x="544" y="833"/>
                  </a:cubicBezTo>
                  <a:cubicBezTo>
                    <a:pt x="1086" y="833"/>
                    <a:pt x="1094" y="0"/>
                    <a:pt x="5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3" name="Google Shape;3193;p49"/>
            <p:cNvSpPr/>
            <p:nvPr/>
          </p:nvSpPr>
          <p:spPr>
            <a:xfrm>
              <a:off x="2772745" y="3888405"/>
              <a:ext cx="204668" cy="150929"/>
            </a:xfrm>
            <a:custGeom>
              <a:avLst/>
              <a:gdLst/>
              <a:ahLst/>
              <a:cxnLst/>
              <a:rect l="l" t="t" r="r" b="b"/>
              <a:pathLst>
                <a:path w="3561" h="2626" extrusionOk="0">
                  <a:moveTo>
                    <a:pt x="362" y="0"/>
                  </a:moveTo>
                  <a:cubicBezTo>
                    <a:pt x="289" y="0"/>
                    <a:pt x="226" y="31"/>
                    <a:pt x="181" y="103"/>
                  </a:cubicBezTo>
                  <a:cubicBezTo>
                    <a:pt x="0" y="392"/>
                    <a:pt x="164" y="678"/>
                    <a:pt x="279" y="964"/>
                  </a:cubicBezTo>
                  <a:cubicBezTo>
                    <a:pt x="433" y="1349"/>
                    <a:pt x="644" y="1703"/>
                    <a:pt x="911" y="2021"/>
                  </a:cubicBezTo>
                  <a:cubicBezTo>
                    <a:pt x="1237" y="2408"/>
                    <a:pt x="1688" y="2625"/>
                    <a:pt x="2129" y="2625"/>
                  </a:cubicBezTo>
                  <a:cubicBezTo>
                    <a:pt x="2533" y="2625"/>
                    <a:pt x="2929" y="2443"/>
                    <a:pt x="3215" y="2042"/>
                  </a:cubicBezTo>
                  <a:cubicBezTo>
                    <a:pt x="3560" y="1555"/>
                    <a:pt x="3072" y="891"/>
                    <a:pt x="2553" y="891"/>
                  </a:cubicBezTo>
                  <a:cubicBezTo>
                    <a:pt x="2431" y="891"/>
                    <a:pt x="2308" y="928"/>
                    <a:pt x="2193" y="1011"/>
                  </a:cubicBezTo>
                  <a:cubicBezTo>
                    <a:pt x="2105" y="1073"/>
                    <a:pt x="2035" y="1130"/>
                    <a:pt x="1968" y="1173"/>
                  </a:cubicBezTo>
                  <a:cubicBezTo>
                    <a:pt x="1953" y="1170"/>
                    <a:pt x="1936" y="1165"/>
                    <a:pt x="1914" y="1156"/>
                  </a:cubicBezTo>
                  <a:cubicBezTo>
                    <a:pt x="1754" y="1103"/>
                    <a:pt x="1486" y="835"/>
                    <a:pt x="1324" y="688"/>
                  </a:cubicBezTo>
                  <a:cubicBezTo>
                    <a:pt x="1198" y="573"/>
                    <a:pt x="681" y="0"/>
                    <a:pt x="3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4" name="Google Shape;3194;p49"/>
            <p:cNvSpPr/>
            <p:nvPr/>
          </p:nvSpPr>
          <p:spPr>
            <a:xfrm>
              <a:off x="3146502" y="3822252"/>
              <a:ext cx="162827" cy="171850"/>
            </a:xfrm>
            <a:custGeom>
              <a:avLst/>
              <a:gdLst/>
              <a:ahLst/>
              <a:cxnLst/>
              <a:rect l="l" t="t" r="r" b="b"/>
              <a:pathLst>
                <a:path w="2833" h="2990" extrusionOk="0">
                  <a:moveTo>
                    <a:pt x="428" y="1"/>
                  </a:moveTo>
                  <a:cubicBezTo>
                    <a:pt x="294" y="1"/>
                    <a:pt x="164" y="91"/>
                    <a:pt x="109" y="228"/>
                  </a:cubicBezTo>
                  <a:cubicBezTo>
                    <a:pt x="0" y="500"/>
                    <a:pt x="75" y="816"/>
                    <a:pt x="82" y="1100"/>
                  </a:cubicBezTo>
                  <a:cubicBezTo>
                    <a:pt x="90" y="1488"/>
                    <a:pt x="179" y="1816"/>
                    <a:pt x="334" y="2170"/>
                  </a:cubicBezTo>
                  <a:cubicBezTo>
                    <a:pt x="550" y="2662"/>
                    <a:pt x="1096" y="2989"/>
                    <a:pt x="1623" y="2989"/>
                  </a:cubicBezTo>
                  <a:cubicBezTo>
                    <a:pt x="1929" y="2989"/>
                    <a:pt x="2230" y="2878"/>
                    <a:pt x="2454" y="2623"/>
                  </a:cubicBezTo>
                  <a:cubicBezTo>
                    <a:pt x="2833" y="2202"/>
                    <a:pt x="2657" y="1352"/>
                    <a:pt x="2003" y="1352"/>
                  </a:cubicBezTo>
                  <a:cubicBezTo>
                    <a:pt x="1982" y="1352"/>
                    <a:pt x="1960" y="1353"/>
                    <a:pt x="1938" y="1355"/>
                  </a:cubicBezTo>
                  <a:cubicBezTo>
                    <a:pt x="1787" y="1368"/>
                    <a:pt x="1645" y="1386"/>
                    <a:pt x="1501" y="1433"/>
                  </a:cubicBezTo>
                  <a:lnTo>
                    <a:pt x="1496" y="1433"/>
                  </a:lnTo>
                  <a:cubicBezTo>
                    <a:pt x="1426" y="1368"/>
                    <a:pt x="1383" y="1313"/>
                    <a:pt x="1341" y="1254"/>
                  </a:cubicBezTo>
                  <a:cubicBezTo>
                    <a:pt x="1217" y="1079"/>
                    <a:pt x="1083" y="895"/>
                    <a:pt x="986" y="703"/>
                  </a:cubicBezTo>
                  <a:cubicBezTo>
                    <a:pt x="883" y="494"/>
                    <a:pt x="816" y="265"/>
                    <a:pt x="647" y="96"/>
                  </a:cubicBezTo>
                  <a:cubicBezTo>
                    <a:pt x="581" y="30"/>
                    <a:pt x="504" y="1"/>
                    <a:pt x="42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5" name="Google Shape;3195;p49"/>
            <p:cNvSpPr/>
            <p:nvPr/>
          </p:nvSpPr>
          <p:spPr>
            <a:xfrm>
              <a:off x="3426919" y="3770008"/>
              <a:ext cx="158229" cy="119376"/>
            </a:xfrm>
            <a:custGeom>
              <a:avLst/>
              <a:gdLst/>
              <a:ahLst/>
              <a:cxnLst/>
              <a:rect l="l" t="t" r="r" b="b"/>
              <a:pathLst>
                <a:path w="2753" h="2077" extrusionOk="0">
                  <a:moveTo>
                    <a:pt x="497" y="1"/>
                  </a:moveTo>
                  <a:cubicBezTo>
                    <a:pt x="363" y="1"/>
                    <a:pt x="247" y="60"/>
                    <a:pt x="178" y="222"/>
                  </a:cubicBezTo>
                  <a:cubicBezTo>
                    <a:pt x="1" y="635"/>
                    <a:pt x="496" y="1157"/>
                    <a:pt x="750" y="1434"/>
                  </a:cubicBezTo>
                  <a:cubicBezTo>
                    <a:pt x="1062" y="1777"/>
                    <a:pt x="1446" y="2076"/>
                    <a:pt x="1878" y="2076"/>
                  </a:cubicBezTo>
                  <a:cubicBezTo>
                    <a:pt x="2029" y="2076"/>
                    <a:pt x="2186" y="2040"/>
                    <a:pt x="2348" y="1956"/>
                  </a:cubicBezTo>
                  <a:cubicBezTo>
                    <a:pt x="2731" y="1760"/>
                    <a:pt x="2752" y="1259"/>
                    <a:pt x="2488" y="963"/>
                  </a:cubicBezTo>
                  <a:cubicBezTo>
                    <a:pt x="2176" y="614"/>
                    <a:pt x="1674" y="562"/>
                    <a:pt x="1278" y="333"/>
                  </a:cubicBezTo>
                  <a:cubicBezTo>
                    <a:pt x="1090" y="225"/>
                    <a:pt x="759" y="1"/>
                    <a:pt x="4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6" name="Google Shape;3196;p49"/>
            <p:cNvSpPr/>
            <p:nvPr/>
          </p:nvSpPr>
          <p:spPr>
            <a:xfrm>
              <a:off x="2371746" y="3269752"/>
              <a:ext cx="77074" cy="59659"/>
            </a:xfrm>
            <a:custGeom>
              <a:avLst/>
              <a:gdLst/>
              <a:ahLst/>
              <a:cxnLst/>
              <a:rect l="l" t="t" r="r" b="b"/>
              <a:pathLst>
                <a:path w="1341" h="1038" extrusionOk="0">
                  <a:moveTo>
                    <a:pt x="819" y="1"/>
                  </a:moveTo>
                  <a:cubicBezTo>
                    <a:pt x="349" y="1"/>
                    <a:pt x="1" y="873"/>
                    <a:pt x="564" y="1019"/>
                  </a:cubicBezTo>
                  <a:cubicBezTo>
                    <a:pt x="611" y="1032"/>
                    <a:pt x="655" y="1037"/>
                    <a:pt x="698" y="1037"/>
                  </a:cubicBezTo>
                  <a:cubicBezTo>
                    <a:pt x="816" y="1037"/>
                    <a:pt x="921" y="993"/>
                    <a:pt x="1029" y="924"/>
                  </a:cubicBezTo>
                  <a:cubicBezTo>
                    <a:pt x="1241" y="787"/>
                    <a:pt x="1340" y="583"/>
                    <a:pt x="1300" y="332"/>
                  </a:cubicBezTo>
                  <a:cubicBezTo>
                    <a:pt x="1267" y="120"/>
                    <a:pt x="1056" y="30"/>
                    <a:pt x="874" y="4"/>
                  </a:cubicBezTo>
                  <a:cubicBezTo>
                    <a:pt x="855" y="2"/>
                    <a:pt x="837" y="1"/>
                    <a:pt x="81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7" name="Google Shape;3197;p49"/>
            <p:cNvSpPr/>
            <p:nvPr/>
          </p:nvSpPr>
          <p:spPr>
            <a:xfrm>
              <a:off x="2524743" y="3319524"/>
              <a:ext cx="40347" cy="36209"/>
            </a:xfrm>
            <a:custGeom>
              <a:avLst/>
              <a:gdLst/>
              <a:ahLst/>
              <a:cxnLst/>
              <a:rect l="l" t="t" r="r" b="b"/>
              <a:pathLst>
                <a:path w="702" h="630" extrusionOk="0">
                  <a:moveTo>
                    <a:pt x="360" y="0"/>
                  </a:moveTo>
                  <a:cubicBezTo>
                    <a:pt x="318" y="0"/>
                    <a:pt x="275" y="13"/>
                    <a:pt x="234" y="41"/>
                  </a:cubicBezTo>
                  <a:cubicBezTo>
                    <a:pt x="142" y="105"/>
                    <a:pt x="77" y="163"/>
                    <a:pt x="42" y="275"/>
                  </a:cubicBezTo>
                  <a:cubicBezTo>
                    <a:pt x="0" y="401"/>
                    <a:pt x="69" y="511"/>
                    <a:pt x="166" y="585"/>
                  </a:cubicBezTo>
                  <a:cubicBezTo>
                    <a:pt x="169" y="588"/>
                    <a:pt x="174" y="590"/>
                    <a:pt x="181" y="595"/>
                  </a:cubicBezTo>
                  <a:cubicBezTo>
                    <a:pt x="212" y="619"/>
                    <a:pt x="257" y="630"/>
                    <a:pt x="302" y="630"/>
                  </a:cubicBezTo>
                  <a:cubicBezTo>
                    <a:pt x="348" y="630"/>
                    <a:pt x="395" y="618"/>
                    <a:pt x="428" y="596"/>
                  </a:cubicBezTo>
                  <a:cubicBezTo>
                    <a:pt x="520" y="534"/>
                    <a:pt x="557" y="454"/>
                    <a:pt x="592" y="401"/>
                  </a:cubicBezTo>
                  <a:cubicBezTo>
                    <a:pt x="702" y="228"/>
                    <a:pt x="540" y="0"/>
                    <a:pt x="3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8" name="Google Shape;3198;p49"/>
            <p:cNvSpPr/>
            <p:nvPr/>
          </p:nvSpPr>
          <p:spPr>
            <a:xfrm>
              <a:off x="2575551" y="3308719"/>
              <a:ext cx="15058" cy="11495"/>
            </a:xfrm>
            <a:custGeom>
              <a:avLst/>
              <a:gdLst/>
              <a:ahLst/>
              <a:cxnLst/>
              <a:rect l="l" t="t" r="r" b="b"/>
              <a:pathLst>
                <a:path w="262" h="200" extrusionOk="0">
                  <a:moveTo>
                    <a:pt x="133" y="0"/>
                  </a:moveTo>
                  <a:cubicBezTo>
                    <a:pt x="2" y="0"/>
                    <a:pt x="1" y="199"/>
                    <a:pt x="129" y="199"/>
                  </a:cubicBezTo>
                  <a:cubicBezTo>
                    <a:pt x="260" y="199"/>
                    <a:pt x="262" y="0"/>
                    <a:pt x="1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99" name="Google Shape;3199;p49"/>
          <p:cNvSpPr txBox="1"/>
          <p:nvPr/>
        </p:nvSpPr>
        <p:spPr>
          <a:xfrm flipH="1">
            <a:off x="4187925" y="1510738"/>
            <a:ext cx="1036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10-20 mins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3200" name="Google Shape;3200;p49"/>
          <p:cNvSpPr txBox="1"/>
          <p:nvPr/>
        </p:nvSpPr>
        <p:spPr>
          <a:xfrm>
            <a:off x="2894925" y="1510725"/>
            <a:ext cx="1293000" cy="43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Prep time: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3201" name="Google Shape;3201;p49"/>
          <p:cNvSpPr txBox="1"/>
          <p:nvPr/>
        </p:nvSpPr>
        <p:spPr>
          <a:xfrm flipH="1">
            <a:off x="4187925" y="2173006"/>
            <a:ext cx="1036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8-10 slices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3202" name="Google Shape;3202;p49"/>
          <p:cNvSpPr txBox="1"/>
          <p:nvPr/>
        </p:nvSpPr>
        <p:spPr>
          <a:xfrm>
            <a:off x="2894925" y="2173006"/>
            <a:ext cx="1293000" cy="43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serves: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3203" name="Google Shape;3203;p49"/>
          <p:cNvSpPr txBox="1"/>
          <p:nvPr/>
        </p:nvSpPr>
        <p:spPr>
          <a:xfrm>
            <a:off x="928999" y="3225813"/>
            <a:ext cx="18978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lt1"/>
                </a:solidFill>
                <a:latin typeface="Bahiana"/>
                <a:ea typeface="Bahiana"/>
                <a:cs typeface="Bahiana"/>
                <a:sym typeface="Bahiana"/>
              </a:rPr>
              <a:t>preparation</a:t>
            </a:r>
            <a:endParaRPr sz="2400">
              <a:solidFill>
                <a:schemeClr val="lt1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3204" name="Google Shape;3204;p49"/>
          <p:cNvSpPr txBox="1"/>
          <p:nvPr/>
        </p:nvSpPr>
        <p:spPr>
          <a:xfrm>
            <a:off x="5286100" y="1510725"/>
            <a:ext cx="1293000" cy="43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ingredients: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3205" name="Google Shape;3205;p49"/>
          <p:cNvSpPr txBox="1"/>
          <p:nvPr/>
        </p:nvSpPr>
        <p:spPr>
          <a:xfrm>
            <a:off x="4483974" y="3225813"/>
            <a:ext cx="18978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lt1"/>
                </a:solidFill>
                <a:latin typeface="Bahiana"/>
                <a:ea typeface="Bahiana"/>
                <a:cs typeface="Bahiana"/>
                <a:sym typeface="Bahiana"/>
              </a:rPr>
              <a:t>notes:</a:t>
            </a:r>
            <a:endParaRPr sz="2400">
              <a:solidFill>
                <a:schemeClr val="lt1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grpSp>
        <p:nvGrpSpPr>
          <p:cNvPr id="3206" name="Google Shape;3206;p49"/>
          <p:cNvGrpSpPr/>
          <p:nvPr/>
        </p:nvGrpSpPr>
        <p:grpSpPr>
          <a:xfrm>
            <a:off x="5146416" y="3850613"/>
            <a:ext cx="3282494" cy="757875"/>
            <a:chOff x="765425" y="3101404"/>
            <a:chExt cx="6893100" cy="757875"/>
          </a:xfrm>
        </p:grpSpPr>
        <p:cxnSp>
          <p:nvCxnSpPr>
            <p:cNvPr id="3207" name="Google Shape;3207;p49"/>
            <p:cNvCxnSpPr/>
            <p:nvPr/>
          </p:nvCxnSpPr>
          <p:spPr>
            <a:xfrm>
              <a:off x="765425" y="3101404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08" name="Google Shape;3208;p49"/>
            <p:cNvCxnSpPr/>
            <p:nvPr/>
          </p:nvCxnSpPr>
          <p:spPr>
            <a:xfrm>
              <a:off x="765425" y="3354029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09" name="Google Shape;3209;p49"/>
            <p:cNvCxnSpPr/>
            <p:nvPr/>
          </p:nvCxnSpPr>
          <p:spPr>
            <a:xfrm>
              <a:off x="765425" y="3606654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10" name="Google Shape;3210;p49"/>
            <p:cNvCxnSpPr/>
            <p:nvPr/>
          </p:nvCxnSpPr>
          <p:spPr>
            <a:xfrm>
              <a:off x="765425" y="3859279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211" name="Google Shape;3211;p49"/>
          <p:cNvSpPr txBox="1"/>
          <p:nvPr/>
        </p:nvSpPr>
        <p:spPr>
          <a:xfrm flipH="1">
            <a:off x="6579000" y="1510750"/>
            <a:ext cx="1845000" cy="11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Font typeface="Dosis"/>
              <a:buChar char="⃞"/>
            </a:pPr>
            <a:r>
              <a:rPr lang="en" b="1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5g </a:t>
            </a: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Mercury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Font typeface="Dosis"/>
              <a:buChar char="⃞"/>
            </a:pPr>
            <a:r>
              <a:rPr lang="en" b="1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10g </a:t>
            </a: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Neptune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Font typeface="Dosis"/>
              <a:buChar char="⃞"/>
            </a:pPr>
            <a:r>
              <a:rPr lang="en" b="1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8g </a:t>
            </a: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Mars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Font typeface="Dosis"/>
              <a:buChar char="⃞"/>
            </a:pPr>
            <a:r>
              <a:rPr lang="en" b="1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25g </a:t>
            </a: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Saturn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Font typeface="Dosis"/>
              <a:buChar char="⃞"/>
            </a:pPr>
            <a:r>
              <a:rPr lang="en" b="1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1 spoon</a:t>
            </a: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 Venus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3212" name="Google Shape;3212;p49"/>
          <p:cNvGrpSpPr/>
          <p:nvPr/>
        </p:nvGrpSpPr>
        <p:grpSpPr>
          <a:xfrm>
            <a:off x="928991" y="3850613"/>
            <a:ext cx="3282494" cy="757875"/>
            <a:chOff x="765425" y="3101404"/>
            <a:chExt cx="6893100" cy="757875"/>
          </a:xfrm>
        </p:grpSpPr>
        <p:cxnSp>
          <p:nvCxnSpPr>
            <p:cNvPr id="3213" name="Google Shape;3213;p49"/>
            <p:cNvCxnSpPr/>
            <p:nvPr/>
          </p:nvCxnSpPr>
          <p:spPr>
            <a:xfrm>
              <a:off x="765425" y="3101404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14" name="Google Shape;3214;p49"/>
            <p:cNvCxnSpPr/>
            <p:nvPr/>
          </p:nvCxnSpPr>
          <p:spPr>
            <a:xfrm>
              <a:off x="765425" y="3354029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15" name="Google Shape;3215;p49"/>
            <p:cNvCxnSpPr/>
            <p:nvPr/>
          </p:nvCxnSpPr>
          <p:spPr>
            <a:xfrm>
              <a:off x="765425" y="3606654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16" name="Google Shape;3216;p49"/>
            <p:cNvCxnSpPr/>
            <p:nvPr/>
          </p:nvCxnSpPr>
          <p:spPr>
            <a:xfrm>
              <a:off x="765425" y="3859279"/>
              <a:ext cx="6893100" cy="0"/>
            </a:xfrm>
            <a:prstGeom prst="straightConnector1">
              <a:avLst/>
            </a:pr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217" name="Google Shape;3217;p49"/>
          <p:cNvSpPr txBox="1"/>
          <p:nvPr/>
        </p:nvSpPr>
        <p:spPr>
          <a:xfrm>
            <a:off x="796200" y="3558375"/>
            <a:ext cx="3597600" cy="11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2F3D"/>
              </a:buClr>
              <a:buSzPts val="1400"/>
              <a:buFont typeface="Dosis"/>
              <a:buAutoNum type="arabicPeriod"/>
            </a:pPr>
            <a:r>
              <a:rPr lang="en">
                <a:solidFill>
                  <a:srgbClr val="082F3D"/>
                </a:solidFill>
                <a:latin typeface="Dosis"/>
                <a:ea typeface="Dosis"/>
                <a:cs typeface="Dosis"/>
                <a:sym typeface="Dosis"/>
              </a:rPr>
              <a:t>Mercury is the closest planet to the Sun</a:t>
            </a:r>
            <a:endParaRPr>
              <a:solidFill>
                <a:srgbClr val="082F3D"/>
              </a:solidFill>
              <a:latin typeface="Dosis"/>
              <a:ea typeface="Dosis"/>
              <a:cs typeface="Dosis"/>
              <a:sym typeface="Dosis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2F3D"/>
              </a:buClr>
              <a:buSzPts val="1400"/>
              <a:buFont typeface="Dosis"/>
              <a:buAutoNum type="arabicPeriod"/>
            </a:pPr>
            <a:r>
              <a:rPr lang="en">
                <a:solidFill>
                  <a:srgbClr val="082F3D"/>
                </a:solidFill>
                <a:latin typeface="Dosis"/>
                <a:ea typeface="Dosis"/>
                <a:cs typeface="Dosis"/>
                <a:sym typeface="Dosis"/>
              </a:rPr>
              <a:t>Venus is the second planet from the Sun</a:t>
            </a:r>
            <a:endParaRPr>
              <a:solidFill>
                <a:srgbClr val="082F3D"/>
              </a:solidFill>
              <a:latin typeface="Dosis"/>
              <a:ea typeface="Dosis"/>
              <a:cs typeface="Dosis"/>
              <a:sym typeface="Dosis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2F3D"/>
              </a:buClr>
              <a:buSzPts val="1400"/>
              <a:buFont typeface="Dosis"/>
              <a:buAutoNum type="arabicPeriod"/>
            </a:pPr>
            <a:r>
              <a:rPr lang="en">
                <a:solidFill>
                  <a:srgbClr val="082F3D"/>
                </a:solidFill>
                <a:latin typeface="Dosis"/>
                <a:ea typeface="Dosis"/>
                <a:cs typeface="Dosis"/>
                <a:sym typeface="Dosis"/>
              </a:rPr>
              <a:t>Mars is actually a very cold place</a:t>
            </a:r>
            <a:endParaRPr>
              <a:solidFill>
                <a:srgbClr val="082F3D"/>
              </a:solidFill>
              <a:latin typeface="Dosis"/>
              <a:ea typeface="Dosis"/>
              <a:cs typeface="Dosis"/>
              <a:sym typeface="Dosis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2F3D"/>
              </a:buClr>
              <a:buSzPts val="1400"/>
              <a:buFont typeface="Dosis"/>
              <a:buAutoNum type="arabicPeriod"/>
            </a:pPr>
            <a:r>
              <a:rPr lang="en">
                <a:solidFill>
                  <a:srgbClr val="082F3D"/>
                </a:solidFill>
                <a:latin typeface="Dosis"/>
                <a:ea typeface="Dosis"/>
                <a:cs typeface="Dosis"/>
                <a:sym typeface="Dosis"/>
              </a:rPr>
              <a:t>Neptune is the farthest planet from the Sun</a:t>
            </a:r>
            <a:endParaRPr>
              <a:solidFill>
                <a:srgbClr val="082F3D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Google Shape;3222;p5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aphicFrame>
        <p:nvGraphicFramePr>
          <p:cNvPr id="3223" name="Google Shape;3223;p50"/>
          <p:cNvGraphicFramePr/>
          <p:nvPr/>
        </p:nvGraphicFramePr>
        <p:xfrm>
          <a:off x="4003850" y="131779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{344F176E-4818-486F-AD28-B96383B1243D}</a:tableStyleId>
              </a:tblPr>
              <a:tblGrid>
                <a:gridCol w="214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8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9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Santa’s Team</a:t>
                      </a:r>
                      <a:endParaRPr sz="20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Worker</a:t>
                      </a:r>
                      <a:endParaRPr sz="20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Job</a:t>
                      </a:r>
                      <a:endParaRPr sz="20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Mr. Snowman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Mercury is a small planet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Johnny the Elf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Venus has a beautiful name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Grinch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Mars is a very cold place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Teddy the Bear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Jupiter is the biggest planet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Rudolph the Reindeer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Neptune is far away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224" name="Google Shape;3224;p50"/>
          <p:cNvGrpSpPr/>
          <p:nvPr/>
        </p:nvGrpSpPr>
        <p:grpSpPr>
          <a:xfrm>
            <a:off x="758315" y="1317856"/>
            <a:ext cx="2883047" cy="2956461"/>
            <a:chOff x="720000" y="1377275"/>
            <a:chExt cx="2668500" cy="2736450"/>
          </a:xfrm>
        </p:grpSpPr>
        <p:sp>
          <p:nvSpPr>
            <p:cNvPr id="3225" name="Google Shape;3225;p50"/>
            <p:cNvSpPr/>
            <p:nvPr/>
          </p:nvSpPr>
          <p:spPr>
            <a:xfrm>
              <a:off x="720000" y="1377275"/>
              <a:ext cx="2668500" cy="2736450"/>
            </a:xfrm>
            <a:custGeom>
              <a:avLst/>
              <a:gdLst/>
              <a:ahLst/>
              <a:cxnLst/>
              <a:rect l="l" t="t" r="r" b="b"/>
              <a:pathLst>
                <a:path w="106740" h="109458" extrusionOk="0">
                  <a:moveTo>
                    <a:pt x="1796" y="0"/>
                  </a:moveTo>
                  <a:cubicBezTo>
                    <a:pt x="1799" y="117"/>
                    <a:pt x="1786" y="233"/>
                    <a:pt x="1761" y="350"/>
                  </a:cubicBezTo>
                  <a:cubicBezTo>
                    <a:pt x="1738" y="464"/>
                    <a:pt x="1702" y="575"/>
                    <a:pt x="1654" y="684"/>
                  </a:cubicBezTo>
                  <a:cubicBezTo>
                    <a:pt x="1614" y="793"/>
                    <a:pt x="1560" y="897"/>
                    <a:pt x="1497" y="996"/>
                  </a:cubicBezTo>
                  <a:cubicBezTo>
                    <a:pt x="1429" y="1092"/>
                    <a:pt x="1353" y="1186"/>
                    <a:pt x="1269" y="1272"/>
                  </a:cubicBezTo>
                  <a:cubicBezTo>
                    <a:pt x="935" y="1609"/>
                    <a:pt x="476" y="1799"/>
                    <a:pt x="0" y="1799"/>
                  </a:cubicBezTo>
                  <a:lnTo>
                    <a:pt x="0" y="4279"/>
                  </a:lnTo>
                  <a:cubicBezTo>
                    <a:pt x="990" y="4281"/>
                    <a:pt x="1793" y="5084"/>
                    <a:pt x="1796" y="6075"/>
                  </a:cubicBezTo>
                  <a:cubicBezTo>
                    <a:pt x="1796" y="7070"/>
                    <a:pt x="996" y="7884"/>
                    <a:pt x="0" y="7884"/>
                  </a:cubicBezTo>
                  <a:lnTo>
                    <a:pt x="0" y="10364"/>
                  </a:lnTo>
                  <a:cubicBezTo>
                    <a:pt x="993" y="10364"/>
                    <a:pt x="1796" y="11169"/>
                    <a:pt x="1796" y="12160"/>
                  </a:cubicBezTo>
                  <a:cubicBezTo>
                    <a:pt x="1796" y="13153"/>
                    <a:pt x="993" y="13958"/>
                    <a:pt x="0" y="13958"/>
                  </a:cubicBezTo>
                  <a:lnTo>
                    <a:pt x="0" y="16448"/>
                  </a:lnTo>
                  <a:cubicBezTo>
                    <a:pt x="993" y="16448"/>
                    <a:pt x="1796" y="17254"/>
                    <a:pt x="1796" y="18247"/>
                  </a:cubicBezTo>
                  <a:cubicBezTo>
                    <a:pt x="1796" y="19240"/>
                    <a:pt x="993" y="20043"/>
                    <a:pt x="0" y="20043"/>
                  </a:cubicBezTo>
                  <a:lnTo>
                    <a:pt x="0" y="22523"/>
                  </a:lnTo>
                  <a:cubicBezTo>
                    <a:pt x="993" y="22523"/>
                    <a:pt x="1796" y="23328"/>
                    <a:pt x="1796" y="24319"/>
                  </a:cubicBezTo>
                  <a:cubicBezTo>
                    <a:pt x="1796" y="25312"/>
                    <a:pt x="993" y="26117"/>
                    <a:pt x="0" y="26117"/>
                  </a:cubicBezTo>
                  <a:lnTo>
                    <a:pt x="0" y="28610"/>
                  </a:lnTo>
                  <a:cubicBezTo>
                    <a:pt x="2" y="28610"/>
                    <a:pt x="3" y="28610"/>
                    <a:pt x="5" y="28610"/>
                  </a:cubicBezTo>
                  <a:cubicBezTo>
                    <a:pt x="996" y="28610"/>
                    <a:pt x="1799" y="29414"/>
                    <a:pt x="1796" y="30406"/>
                  </a:cubicBezTo>
                  <a:cubicBezTo>
                    <a:pt x="1799" y="31397"/>
                    <a:pt x="996" y="32202"/>
                    <a:pt x="5" y="32202"/>
                  </a:cubicBezTo>
                  <a:cubicBezTo>
                    <a:pt x="3" y="32202"/>
                    <a:pt x="2" y="32202"/>
                    <a:pt x="0" y="32202"/>
                  </a:cubicBezTo>
                  <a:lnTo>
                    <a:pt x="0" y="34694"/>
                  </a:lnTo>
                  <a:cubicBezTo>
                    <a:pt x="2" y="34694"/>
                    <a:pt x="3" y="34694"/>
                    <a:pt x="5" y="34694"/>
                  </a:cubicBezTo>
                  <a:cubicBezTo>
                    <a:pt x="996" y="34694"/>
                    <a:pt x="1799" y="35499"/>
                    <a:pt x="1796" y="36490"/>
                  </a:cubicBezTo>
                  <a:cubicBezTo>
                    <a:pt x="1793" y="37479"/>
                    <a:pt x="990" y="38276"/>
                    <a:pt x="5" y="38276"/>
                  </a:cubicBezTo>
                  <a:cubicBezTo>
                    <a:pt x="3" y="38276"/>
                    <a:pt x="2" y="38276"/>
                    <a:pt x="0" y="38276"/>
                  </a:cubicBezTo>
                  <a:lnTo>
                    <a:pt x="0" y="40769"/>
                  </a:lnTo>
                  <a:cubicBezTo>
                    <a:pt x="993" y="40769"/>
                    <a:pt x="1796" y="41572"/>
                    <a:pt x="1796" y="42565"/>
                  </a:cubicBezTo>
                  <a:cubicBezTo>
                    <a:pt x="1796" y="43558"/>
                    <a:pt x="993" y="44361"/>
                    <a:pt x="0" y="44361"/>
                  </a:cubicBezTo>
                  <a:lnTo>
                    <a:pt x="0" y="46854"/>
                  </a:lnTo>
                  <a:cubicBezTo>
                    <a:pt x="2" y="46854"/>
                    <a:pt x="3" y="46854"/>
                    <a:pt x="5" y="46854"/>
                  </a:cubicBezTo>
                  <a:cubicBezTo>
                    <a:pt x="996" y="46854"/>
                    <a:pt x="1799" y="47658"/>
                    <a:pt x="1796" y="48650"/>
                  </a:cubicBezTo>
                  <a:cubicBezTo>
                    <a:pt x="1793" y="49643"/>
                    <a:pt x="990" y="50443"/>
                    <a:pt x="0" y="50448"/>
                  </a:cubicBezTo>
                  <a:lnTo>
                    <a:pt x="0" y="52928"/>
                  </a:lnTo>
                  <a:cubicBezTo>
                    <a:pt x="993" y="52931"/>
                    <a:pt x="1796" y="53734"/>
                    <a:pt x="1796" y="54727"/>
                  </a:cubicBezTo>
                  <a:cubicBezTo>
                    <a:pt x="1799" y="55716"/>
                    <a:pt x="996" y="56520"/>
                    <a:pt x="5" y="56520"/>
                  </a:cubicBezTo>
                  <a:cubicBezTo>
                    <a:pt x="3" y="56520"/>
                    <a:pt x="2" y="56520"/>
                    <a:pt x="0" y="56520"/>
                  </a:cubicBezTo>
                  <a:lnTo>
                    <a:pt x="0" y="59013"/>
                  </a:lnTo>
                  <a:cubicBezTo>
                    <a:pt x="993" y="59013"/>
                    <a:pt x="1796" y="59816"/>
                    <a:pt x="1796" y="60809"/>
                  </a:cubicBezTo>
                  <a:cubicBezTo>
                    <a:pt x="1796" y="61802"/>
                    <a:pt x="993" y="62607"/>
                    <a:pt x="0" y="62607"/>
                  </a:cubicBezTo>
                  <a:lnTo>
                    <a:pt x="0" y="65087"/>
                  </a:lnTo>
                  <a:cubicBezTo>
                    <a:pt x="993" y="65090"/>
                    <a:pt x="1796" y="65893"/>
                    <a:pt x="1796" y="66886"/>
                  </a:cubicBezTo>
                  <a:cubicBezTo>
                    <a:pt x="1799" y="67875"/>
                    <a:pt x="996" y="68679"/>
                    <a:pt x="5" y="68679"/>
                  </a:cubicBezTo>
                  <a:cubicBezTo>
                    <a:pt x="3" y="68679"/>
                    <a:pt x="2" y="68679"/>
                    <a:pt x="0" y="68679"/>
                  </a:cubicBezTo>
                  <a:lnTo>
                    <a:pt x="0" y="71172"/>
                  </a:lnTo>
                  <a:cubicBezTo>
                    <a:pt x="2" y="71172"/>
                    <a:pt x="3" y="71172"/>
                    <a:pt x="5" y="71172"/>
                  </a:cubicBezTo>
                  <a:cubicBezTo>
                    <a:pt x="996" y="71172"/>
                    <a:pt x="1799" y="71976"/>
                    <a:pt x="1796" y="72968"/>
                  </a:cubicBezTo>
                  <a:cubicBezTo>
                    <a:pt x="1799" y="73961"/>
                    <a:pt x="993" y="74766"/>
                    <a:pt x="0" y="74766"/>
                  </a:cubicBezTo>
                  <a:lnTo>
                    <a:pt x="0" y="77257"/>
                  </a:lnTo>
                  <a:cubicBezTo>
                    <a:pt x="993" y="77257"/>
                    <a:pt x="1799" y="78062"/>
                    <a:pt x="1796" y="79055"/>
                  </a:cubicBezTo>
                  <a:cubicBezTo>
                    <a:pt x="1799" y="80047"/>
                    <a:pt x="996" y="80851"/>
                    <a:pt x="5" y="80851"/>
                  </a:cubicBezTo>
                  <a:cubicBezTo>
                    <a:pt x="3" y="80851"/>
                    <a:pt x="2" y="80851"/>
                    <a:pt x="0" y="80851"/>
                  </a:cubicBezTo>
                  <a:lnTo>
                    <a:pt x="0" y="83331"/>
                  </a:lnTo>
                  <a:cubicBezTo>
                    <a:pt x="993" y="83331"/>
                    <a:pt x="1796" y="84137"/>
                    <a:pt x="1796" y="85127"/>
                  </a:cubicBezTo>
                  <a:cubicBezTo>
                    <a:pt x="1796" y="86120"/>
                    <a:pt x="993" y="86926"/>
                    <a:pt x="0" y="86926"/>
                  </a:cubicBezTo>
                  <a:lnTo>
                    <a:pt x="0" y="89416"/>
                  </a:lnTo>
                  <a:cubicBezTo>
                    <a:pt x="993" y="89416"/>
                    <a:pt x="1796" y="90221"/>
                    <a:pt x="1796" y="91214"/>
                  </a:cubicBezTo>
                  <a:cubicBezTo>
                    <a:pt x="1796" y="92207"/>
                    <a:pt x="993" y="93010"/>
                    <a:pt x="0" y="93010"/>
                  </a:cubicBezTo>
                  <a:lnTo>
                    <a:pt x="0" y="95503"/>
                  </a:lnTo>
                  <a:cubicBezTo>
                    <a:pt x="2" y="95503"/>
                    <a:pt x="3" y="95503"/>
                    <a:pt x="5" y="95503"/>
                  </a:cubicBezTo>
                  <a:cubicBezTo>
                    <a:pt x="996" y="95503"/>
                    <a:pt x="1799" y="96307"/>
                    <a:pt x="1796" y="97299"/>
                  </a:cubicBezTo>
                  <a:cubicBezTo>
                    <a:pt x="1793" y="98288"/>
                    <a:pt x="990" y="99085"/>
                    <a:pt x="5" y="99085"/>
                  </a:cubicBezTo>
                  <a:cubicBezTo>
                    <a:pt x="3" y="99085"/>
                    <a:pt x="2" y="99085"/>
                    <a:pt x="0" y="99085"/>
                  </a:cubicBezTo>
                  <a:lnTo>
                    <a:pt x="0" y="101577"/>
                  </a:lnTo>
                  <a:cubicBezTo>
                    <a:pt x="993" y="101577"/>
                    <a:pt x="1796" y="102380"/>
                    <a:pt x="1796" y="103373"/>
                  </a:cubicBezTo>
                  <a:cubicBezTo>
                    <a:pt x="1796" y="104366"/>
                    <a:pt x="993" y="105169"/>
                    <a:pt x="0" y="105169"/>
                  </a:cubicBezTo>
                  <a:lnTo>
                    <a:pt x="0" y="107662"/>
                  </a:lnTo>
                  <a:cubicBezTo>
                    <a:pt x="474" y="107664"/>
                    <a:pt x="927" y="107849"/>
                    <a:pt x="1269" y="108176"/>
                  </a:cubicBezTo>
                  <a:cubicBezTo>
                    <a:pt x="1353" y="108262"/>
                    <a:pt x="1429" y="108356"/>
                    <a:pt x="1497" y="108452"/>
                  </a:cubicBezTo>
                  <a:cubicBezTo>
                    <a:pt x="1560" y="108549"/>
                    <a:pt x="1614" y="108655"/>
                    <a:pt x="1654" y="108764"/>
                  </a:cubicBezTo>
                  <a:cubicBezTo>
                    <a:pt x="1700" y="108873"/>
                    <a:pt x="1735" y="108984"/>
                    <a:pt x="1761" y="109098"/>
                  </a:cubicBezTo>
                  <a:cubicBezTo>
                    <a:pt x="1786" y="109217"/>
                    <a:pt x="1796" y="109339"/>
                    <a:pt x="1796" y="109458"/>
                  </a:cubicBezTo>
                  <a:lnTo>
                    <a:pt x="4132" y="109458"/>
                  </a:lnTo>
                  <a:cubicBezTo>
                    <a:pt x="4132" y="108465"/>
                    <a:pt x="4937" y="107662"/>
                    <a:pt x="5930" y="107662"/>
                  </a:cubicBezTo>
                  <a:cubicBezTo>
                    <a:pt x="6921" y="107662"/>
                    <a:pt x="7726" y="108465"/>
                    <a:pt x="7726" y="109458"/>
                  </a:cubicBezTo>
                  <a:lnTo>
                    <a:pt x="10064" y="109458"/>
                  </a:lnTo>
                  <a:cubicBezTo>
                    <a:pt x="10064" y="108465"/>
                    <a:pt x="10867" y="107662"/>
                    <a:pt x="11860" y="107662"/>
                  </a:cubicBezTo>
                  <a:cubicBezTo>
                    <a:pt x="12853" y="107662"/>
                    <a:pt x="13656" y="108465"/>
                    <a:pt x="13656" y="109458"/>
                  </a:cubicBezTo>
                  <a:lnTo>
                    <a:pt x="15992" y="109458"/>
                  </a:lnTo>
                  <a:cubicBezTo>
                    <a:pt x="15992" y="108465"/>
                    <a:pt x="16797" y="107662"/>
                    <a:pt x="17790" y="107662"/>
                  </a:cubicBezTo>
                  <a:cubicBezTo>
                    <a:pt x="18783" y="107662"/>
                    <a:pt x="19586" y="108465"/>
                    <a:pt x="19586" y="109458"/>
                  </a:cubicBezTo>
                  <a:lnTo>
                    <a:pt x="21922" y="109458"/>
                  </a:lnTo>
                  <a:cubicBezTo>
                    <a:pt x="21922" y="108465"/>
                    <a:pt x="22727" y="107662"/>
                    <a:pt x="23720" y="107662"/>
                  </a:cubicBezTo>
                  <a:cubicBezTo>
                    <a:pt x="24713" y="107662"/>
                    <a:pt x="25516" y="108465"/>
                    <a:pt x="25516" y="109458"/>
                  </a:cubicBezTo>
                  <a:lnTo>
                    <a:pt x="27852" y="109458"/>
                  </a:lnTo>
                  <a:cubicBezTo>
                    <a:pt x="27852" y="108465"/>
                    <a:pt x="28657" y="107662"/>
                    <a:pt x="29650" y="107662"/>
                  </a:cubicBezTo>
                  <a:cubicBezTo>
                    <a:pt x="30641" y="107662"/>
                    <a:pt x="31446" y="108465"/>
                    <a:pt x="31446" y="109458"/>
                  </a:cubicBezTo>
                  <a:lnTo>
                    <a:pt x="33782" y="109458"/>
                  </a:lnTo>
                  <a:cubicBezTo>
                    <a:pt x="33769" y="108457"/>
                    <a:pt x="34577" y="107637"/>
                    <a:pt x="35578" y="107637"/>
                  </a:cubicBezTo>
                  <a:cubicBezTo>
                    <a:pt x="36581" y="107637"/>
                    <a:pt x="37389" y="108457"/>
                    <a:pt x="37374" y="109458"/>
                  </a:cubicBezTo>
                  <a:lnTo>
                    <a:pt x="39712" y="109458"/>
                  </a:lnTo>
                  <a:cubicBezTo>
                    <a:pt x="39699" y="108457"/>
                    <a:pt x="40508" y="107637"/>
                    <a:pt x="41508" y="107637"/>
                  </a:cubicBezTo>
                  <a:cubicBezTo>
                    <a:pt x="42511" y="107637"/>
                    <a:pt x="43319" y="108457"/>
                    <a:pt x="43304" y="109458"/>
                  </a:cubicBezTo>
                  <a:lnTo>
                    <a:pt x="45642" y="109458"/>
                  </a:lnTo>
                  <a:cubicBezTo>
                    <a:pt x="45642" y="108465"/>
                    <a:pt x="46445" y="107662"/>
                    <a:pt x="47438" y="107662"/>
                  </a:cubicBezTo>
                  <a:cubicBezTo>
                    <a:pt x="48431" y="107662"/>
                    <a:pt x="49234" y="108465"/>
                    <a:pt x="49234" y="109458"/>
                  </a:cubicBezTo>
                  <a:lnTo>
                    <a:pt x="51570" y="109458"/>
                  </a:lnTo>
                  <a:cubicBezTo>
                    <a:pt x="51570" y="108465"/>
                    <a:pt x="52375" y="107662"/>
                    <a:pt x="53368" y="107662"/>
                  </a:cubicBezTo>
                  <a:cubicBezTo>
                    <a:pt x="54361" y="107662"/>
                    <a:pt x="55164" y="108465"/>
                    <a:pt x="55164" y="109458"/>
                  </a:cubicBezTo>
                  <a:lnTo>
                    <a:pt x="57500" y="109458"/>
                  </a:lnTo>
                  <a:cubicBezTo>
                    <a:pt x="57500" y="108465"/>
                    <a:pt x="58305" y="107662"/>
                    <a:pt x="59298" y="107662"/>
                  </a:cubicBezTo>
                  <a:cubicBezTo>
                    <a:pt x="60289" y="107662"/>
                    <a:pt x="61094" y="108465"/>
                    <a:pt x="61094" y="109458"/>
                  </a:cubicBezTo>
                  <a:lnTo>
                    <a:pt x="63430" y="109458"/>
                  </a:lnTo>
                  <a:cubicBezTo>
                    <a:pt x="63430" y="108465"/>
                    <a:pt x="64235" y="107662"/>
                    <a:pt x="65228" y="107662"/>
                  </a:cubicBezTo>
                  <a:cubicBezTo>
                    <a:pt x="66219" y="107662"/>
                    <a:pt x="67024" y="108465"/>
                    <a:pt x="67024" y="109458"/>
                  </a:cubicBezTo>
                  <a:lnTo>
                    <a:pt x="69360" y="109458"/>
                  </a:lnTo>
                  <a:cubicBezTo>
                    <a:pt x="69360" y="108465"/>
                    <a:pt x="70166" y="107662"/>
                    <a:pt x="71159" y="107662"/>
                  </a:cubicBezTo>
                  <a:cubicBezTo>
                    <a:pt x="72149" y="107662"/>
                    <a:pt x="72955" y="108465"/>
                    <a:pt x="72955" y="109458"/>
                  </a:cubicBezTo>
                  <a:lnTo>
                    <a:pt x="75293" y="109458"/>
                  </a:lnTo>
                  <a:cubicBezTo>
                    <a:pt x="75293" y="108465"/>
                    <a:pt x="76096" y="107662"/>
                    <a:pt x="77089" y="107662"/>
                  </a:cubicBezTo>
                  <a:cubicBezTo>
                    <a:pt x="78082" y="107662"/>
                    <a:pt x="78885" y="108465"/>
                    <a:pt x="78885" y="109458"/>
                  </a:cubicBezTo>
                  <a:lnTo>
                    <a:pt x="81220" y="109458"/>
                  </a:lnTo>
                  <a:cubicBezTo>
                    <a:pt x="81220" y="108465"/>
                    <a:pt x="82026" y="107662"/>
                    <a:pt x="83019" y="107662"/>
                  </a:cubicBezTo>
                  <a:cubicBezTo>
                    <a:pt x="84012" y="107662"/>
                    <a:pt x="84815" y="108465"/>
                    <a:pt x="84815" y="109458"/>
                  </a:cubicBezTo>
                  <a:lnTo>
                    <a:pt x="87150" y="109458"/>
                  </a:lnTo>
                  <a:cubicBezTo>
                    <a:pt x="87150" y="108465"/>
                    <a:pt x="87956" y="107662"/>
                    <a:pt x="88949" y="107662"/>
                  </a:cubicBezTo>
                  <a:cubicBezTo>
                    <a:pt x="89939" y="107662"/>
                    <a:pt x="90745" y="108465"/>
                    <a:pt x="90745" y="109458"/>
                  </a:cubicBezTo>
                  <a:lnTo>
                    <a:pt x="93080" y="109458"/>
                  </a:lnTo>
                  <a:cubicBezTo>
                    <a:pt x="93080" y="108465"/>
                    <a:pt x="93886" y="107662"/>
                    <a:pt x="94879" y="107662"/>
                  </a:cubicBezTo>
                  <a:cubicBezTo>
                    <a:pt x="95869" y="107662"/>
                    <a:pt x="96675" y="108465"/>
                    <a:pt x="96675" y="109458"/>
                  </a:cubicBezTo>
                  <a:lnTo>
                    <a:pt x="99010" y="109458"/>
                  </a:lnTo>
                  <a:cubicBezTo>
                    <a:pt x="99010" y="108465"/>
                    <a:pt x="99816" y="107662"/>
                    <a:pt x="100809" y="107662"/>
                  </a:cubicBezTo>
                  <a:cubicBezTo>
                    <a:pt x="101799" y="107662"/>
                    <a:pt x="102605" y="108465"/>
                    <a:pt x="102605" y="109458"/>
                  </a:cubicBezTo>
                  <a:lnTo>
                    <a:pt x="104941" y="109458"/>
                  </a:lnTo>
                  <a:lnTo>
                    <a:pt x="104941" y="109448"/>
                  </a:lnTo>
                  <a:cubicBezTo>
                    <a:pt x="104946" y="108972"/>
                    <a:pt x="105136" y="108516"/>
                    <a:pt x="105467" y="108176"/>
                  </a:cubicBezTo>
                  <a:cubicBezTo>
                    <a:pt x="105814" y="107842"/>
                    <a:pt x="106270" y="107675"/>
                    <a:pt x="106737" y="107662"/>
                  </a:cubicBezTo>
                  <a:lnTo>
                    <a:pt x="106737" y="105169"/>
                  </a:lnTo>
                  <a:cubicBezTo>
                    <a:pt x="105746" y="105169"/>
                    <a:pt x="104941" y="104366"/>
                    <a:pt x="104941" y="103373"/>
                  </a:cubicBezTo>
                  <a:cubicBezTo>
                    <a:pt x="104941" y="102380"/>
                    <a:pt x="105746" y="101577"/>
                    <a:pt x="106737" y="101577"/>
                  </a:cubicBezTo>
                  <a:lnTo>
                    <a:pt x="106737" y="99085"/>
                  </a:lnTo>
                  <a:cubicBezTo>
                    <a:pt x="106735" y="99085"/>
                    <a:pt x="106733" y="99085"/>
                    <a:pt x="106732" y="99085"/>
                  </a:cubicBezTo>
                  <a:cubicBezTo>
                    <a:pt x="105746" y="99085"/>
                    <a:pt x="104946" y="98285"/>
                    <a:pt x="104941" y="97299"/>
                  </a:cubicBezTo>
                  <a:cubicBezTo>
                    <a:pt x="104941" y="96306"/>
                    <a:pt x="105744" y="95490"/>
                    <a:pt x="106737" y="95490"/>
                  </a:cubicBezTo>
                  <a:lnTo>
                    <a:pt x="106737" y="93010"/>
                  </a:lnTo>
                  <a:cubicBezTo>
                    <a:pt x="105746" y="93010"/>
                    <a:pt x="104941" y="92207"/>
                    <a:pt x="104941" y="91214"/>
                  </a:cubicBezTo>
                  <a:cubicBezTo>
                    <a:pt x="104941" y="90221"/>
                    <a:pt x="105746" y="89416"/>
                    <a:pt x="106737" y="89416"/>
                  </a:cubicBezTo>
                  <a:lnTo>
                    <a:pt x="106737" y="86926"/>
                  </a:lnTo>
                  <a:cubicBezTo>
                    <a:pt x="105746" y="86926"/>
                    <a:pt x="104941" y="86120"/>
                    <a:pt x="104941" y="85127"/>
                  </a:cubicBezTo>
                  <a:cubicBezTo>
                    <a:pt x="104941" y="84137"/>
                    <a:pt x="105746" y="83331"/>
                    <a:pt x="106737" y="83331"/>
                  </a:cubicBezTo>
                  <a:lnTo>
                    <a:pt x="106737" y="80851"/>
                  </a:lnTo>
                  <a:cubicBezTo>
                    <a:pt x="105746" y="80851"/>
                    <a:pt x="104941" y="80048"/>
                    <a:pt x="104941" y="79055"/>
                  </a:cubicBezTo>
                  <a:cubicBezTo>
                    <a:pt x="104941" y="78062"/>
                    <a:pt x="105746" y="77257"/>
                    <a:pt x="106737" y="77257"/>
                  </a:cubicBezTo>
                  <a:lnTo>
                    <a:pt x="106737" y="74766"/>
                  </a:lnTo>
                  <a:cubicBezTo>
                    <a:pt x="105746" y="74766"/>
                    <a:pt x="104941" y="73961"/>
                    <a:pt x="104941" y="72968"/>
                  </a:cubicBezTo>
                  <a:cubicBezTo>
                    <a:pt x="104941" y="71977"/>
                    <a:pt x="105746" y="71172"/>
                    <a:pt x="106737" y="71172"/>
                  </a:cubicBezTo>
                  <a:lnTo>
                    <a:pt x="106737" y="68679"/>
                  </a:lnTo>
                  <a:cubicBezTo>
                    <a:pt x="105746" y="68679"/>
                    <a:pt x="104941" y="67876"/>
                    <a:pt x="104941" y="66883"/>
                  </a:cubicBezTo>
                  <a:cubicBezTo>
                    <a:pt x="104941" y="65890"/>
                    <a:pt x="105746" y="65087"/>
                    <a:pt x="106737" y="65087"/>
                  </a:cubicBezTo>
                  <a:lnTo>
                    <a:pt x="106737" y="62607"/>
                  </a:lnTo>
                  <a:cubicBezTo>
                    <a:pt x="105746" y="62607"/>
                    <a:pt x="104941" y="61802"/>
                    <a:pt x="104941" y="60809"/>
                  </a:cubicBezTo>
                  <a:cubicBezTo>
                    <a:pt x="104941" y="59816"/>
                    <a:pt x="105746" y="59013"/>
                    <a:pt x="106737" y="59013"/>
                  </a:cubicBezTo>
                  <a:lnTo>
                    <a:pt x="106737" y="56520"/>
                  </a:lnTo>
                  <a:cubicBezTo>
                    <a:pt x="105746" y="56520"/>
                    <a:pt x="104941" y="55717"/>
                    <a:pt x="104941" y="54724"/>
                  </a:cubicBezTo>
                  <a:cubicBezTo>
                    <a:pt x="104941" y="53731"/>
                    <a:pt x="105746" y="52928"/>
                    <a:pt x="106737" y="52928"/>
                  </a:cubicBezTo>
                  <a:lnTo>
                    <a:pt x="106737" y="50448"/>
                  </a:lnTo>
                  <a:cubicBezTo>
                    <a:pt x="105746" y="50448"/>
                    <a:pt x="104941" y="49643"/>
                    <a:pt x="104941" y="48650"/>
                  </a:cubicBezTo>
                  <a:cubicBezTo>
                    <a:pt x="104941" y="47657"/>
                    <a:pt x="105746" y="46854"/>
                    <a:pt x="106737" y="46854"/>
                  </a:cubicBezTo>
                  <a:lnTo>
                    <a:pt x="106737" y="44361"/>
                  </a:lnTo>
                  <a:cubicBezTo>
                    <a:pt x="105746" y="44361"/>
                    <a:pt x="104941" y="43558"/>
                    <a:pt x="104941" y="42565"/>
                  </a:cubicBezTo>
                  <a:cubicBezTo>
                    <a:pt x="104941" y="41572"/>
                    <a:pt x="105746" y="40769"/>
                    <a:pt x="106737" y="40769"/>
                  </a:cubicBezTo>
                  <a:lnTo>
                    <a:pt x="106737" y="38276"/>
                  </a:lnTo>
                  <a:cubicBezTo>
                    <a:pt x="105749" y="38276"/>
                    <a:pt x="104946" y="37473"/>
                    <a:pt x="104946" y="36485"/>
                  </a:cubicBezTo>
                  <a:cubicBezTo>
                    <a:pt x="104946" y="35495"/>
                    <a:pt x="105749" y="34694"/>
                    <a:pt x="106737" y="34694"/>
                  </a:cubicBezTo>
                  <a:lnTo>
                    <a:pt x="106737" y="32202"/>
                  </a:lnTo>
                  <a:cubicBezTo>
                    <a:pt x="106729" y="32202"/>
                    <a:pt x="106721" y="32202"/>
                    <a:pt x="106713" y="32202"/>
                  </a:cubicBezTo>
                  <a:cubicBezTo>
                    <a:pt x="105723" y="32202"/>
                    <a:pt x="104918" y="31399"/>
                    <a:pt x="104918" y="30406"/>
                  </a:cubicBezTo>
                  <a:cubicBezTo>
                    <a:pt x="104918" y="29412"/>
                    <a:pt x="105721" y="28610"/>
                    <a:pt x="106709" y="28610"/>
                  </a:cubicBezTo>
                  <a:cubicBezTo>
                    <a:pt x="106718" y="28610"/>
                    <a:pt x="106727" y="28610"/>
                    <a:pt x="106737" y="28610"/>
                  </a:cubicBezTo>
                  <a:lnTo>
                    <a:pt x="106737" y="26117"/>
                  </a:lnTo>
                  <a:cubicBezTo>
                    <a:pt x="105746" y="26117"/>
                    <a:pt x="104941" y="25312"/>
                    <a:pt x="104941" y="24319"/>
                  </a:cubicBezTo>
                  <a:cubicBezTo>
                    <a:pt x="104941" y="23328"/>
                    <a:pt x="105746" y="22523"/>
                    <a:pt x="106737" y="22523"/>
                  </a:cubicBezTo>
                  <a:lnTo>
                    <a:pt x="106737" y="20043"/>
                  </a:lnTo>
                  <a:cubicBezTo>
                    <a:pt x="105746" y="20043"/>
                    <a:pt x="104941" y="19240"/>
                    <a:pt x="104941" y="18247"/>
                  </a:cubicBezTo>
                  <a:cubicBezTo>
                    <a:pt x="104941" y="17254"/>
                    <a:pt x="105746" y="16448"/>
                    <a:pt x="106737" y="16448"/>
                  </a:cubicBezTo>
                  <a:lnTo>
                    <a:pt x="106737" y="13958"/>
                  </a:lnTo>
                  <a:cubicBezTo>
                    <a:pt x="105746" y="13958"/>
                    <a:pt x="104941" y="13153"/>
                    <a:pt x="104941" y="12160"/>
                  </a:cubicBezTo>
                  <a:cubicBezTo>
                    <a:pt x="104941" y="11169"/>
                    <a:pt x="105746" y="10364"/>
                    <a:pt x="106737" y="10364"/>
                  </a:cubicBezTo>
                  <a:lnTo>
                    <a:pt x="106737" y="7884"/>
                  </a:lnTo>
                  <a:cubicBezTo>
                    <a:pt x="105746" y="7881"/>
                    <a:pt x="104943" y="7078"/>
                    <a:pt x="104941" y="6088"/>
                  </a:cubicBezTo>
                  <a:cubicBezTo>
                    <a:pt x="104941" y="5092"/>
                    <a:pt x="105744" y="4279"/>
                    <a:pt x="106739" y="4279"/>
                  </a:cubicBezTo>
                  <a:lnTo>
                    <a:pt x="106739" y="1799"/>
                  </a:lnTo>
                  <a:cubicBezTo>
                    <a:pt x="106263" y="1796"/>
                    <a:pt x="105807" y="1606"/>
                    <a:pt x="105467" y="1272"/>
                  </a:cubicBezTo>
                  <a:cubicBezTo>
                    <a:pt x="105384" y="1186"/>
                    <a:pt x="105308" y="1095"/>
                    <a:pt x="105242" y="996"/>
                  </a:cubicBezTo>
                  <a:cubicBezTo>
                    <a:pt x="105176" y="897"/>
                    <a:pt x="105125" y="793"/>
                    <a:pt x="105085" y="684"/>
                  </a:cubicBezTo>
                  <a:cubicBezTo>
                    <a:pt x="105037" y="575"/>
                    <a:pt x="105001" y="464"/>
                    <a:pt x="104979" y="350"/>
                  </a:cubicBezTo>
                  <a:cubicBezTo>
                    <a:pt x="104953" y="233"/>
                    <a:pt x="104941" y="117"/>
                    <a:pt x="104941" y="0"/>
                  </a:cubicBezTo>
                  <a:lnTo>
                    <a:pt x="102557" y="0"/>
                  </a:lnTo>
                  <a:cubicBezTo>
                    <a:pt x="102567" y="31"/>
                    <a:pt x="102572" y="64"/>
                    <a:pt x="102570" y="97"/>
                  </a:cubicBezTo>
                  <a:cubicBezTo>
                    <a:pt x="102582" y="1077"/>
                    <a:pt x="101789" y="1880"/>
                    <a:pt x="100809" y="1880"/>
                  </a:cubicBezTo>
                  <a:cubicBezTo>
                    <a:pt x="99826" y="1880"/>
                    <a:pt x="99033" y="1077"/>
                    <a:pt x="99048" y="97"/>
                  </a:cubicBezTo>
                  <a:cubicBezTo>
                    <a:pt x="99046" y="64"/>
                    <a:pt x="99051" y="31"/>
                    <a:pt x="99061" y="0"/>
                  </a:cubicBezTo>
                  <a:lnTo>
                    <a:pt x="96675" y="0"/>
                  </a:lnTo>
                  <a:cubicBezTo>
                    <a:pt x="96675" y="993"/>
                    <a:pt x="95872" y="1796"/>
                    <a:pt x="94879" y="1796"/>
                  </a:cubicBezTo>
                  <a:cubicBezTo>
                    <a:pt x="93886" y="1796"/>
                    <a:pt x="93083" y="993"/>
                    <a:pt x="93083" y="0"/>
                  </a:cubicBezTo>
                  <a:lnTo>
                    <a:pt x="90745" y="0"/>
                  </a:lnTo>
                  <a:cubicBezTo>
                    <a:pt x="90745" y="993"/>
                    <a:pt x="89942" y="1796"/>
                    <a:pt x="88949" y="1796"/>
                  </a:cubicBezTo>
                  <a:cubicBezTo>
                    <a:pt x="87956" y="1796"/>
                    <a:pt x="87153" y="993"/>
                    <a:pt x="87153" y="0"/>
                  </a:cubicBezTo>
                  <a:lnTo>
                    <a:pt x="84817" y="0"/>
                  </a:lnTo>
                  <a:cubicBezTo>
                    <a:pt x="84817" y="993"/>
                    <a:pt x="84012" y="1796"/>
                    <a:pt x="83019" y="1796"/>
                  </a:cubicBezTo>
                  <a:cubicBezTo>
                    <a:pt x="82026" y="1796"/>
                    <a:pt x="81223" y="993"/>
                    <a:pt x="81223" y="0"/>
                  </a:cubicBezTo>
                  <a:lnTo>
                    <a:pt x="78887" y="0"/>
                  </a:lnTo>
                  <a:cubicBezTo>
                    <a:pt x="78887" y="993"/>
                    <a:pt x="78082" y="1796"/>
                    <a:pt x="77089" y="1796"/>
                  </a:cubicBezTo>
                  <a:cubicBezTo>
                    <a:pt x="76096" y="1796"/>
                    <a:pt x="75293" y="993"/>
                    <a:pt x="75293" y="0"/>
                  </a:cubicBezTo>
                  <a:lnTo>
                    <a:pt x="72957" y="0"/>
                  </a:lnTo>
                  <a:cubicBezTo>
                    <a:pt x="72957" y="993"/>
                    <a:pt x="72152" y="1796"/>
                    <a:pt x="71159" y="1796"/>
                  </a:cubicBezTo>
                  <a:cubicBezTo>
                    <a:pt x="70168" y="1796"/>
                    <a:pt x="69363" y="993"/>
                    <a:pt x="69363" y="0"/>
                  </a:cubicBezTo>
                  <a:lnTo>
                    <a:pt x="67027" y="0"/>
                  </a:lnTo>
                  <a:cubicBezTo>
                    <a:pt x="67027" y="993"/>
                    <a:pt x="66221" y="1796"/>
                    <a:pt x="65228" y="1796"/>
                  </a:cubicBezTo>
                  <a:cubicBezTo>
                    <a:pt x="64238" y="1796"/>
                    <a:pt x="63432" y="993"/>
                    <a:pt x="63432" y="0"/>
                  </a:cubicBezTo>
                  <a:lnTo>
                    <a:pt x="61097" y="0"/>
                  </a:lnTo>
                  <a:cubicBezTo>
                    <a:pt x="61097" y="993"/>
                    <a:pt x="60291" y="1796"/>
                    <a:pt x="59298" y="1796"/>
                  </a:cubicBezTo>
                  <a:cubicBezTo>
                    <a:pt x="58308" y="1796"/>
                    <a:pt x="57502" y="993"/>
                    <a:pt x="57502" y="0"/>
                  </a:cubicBezTo>
                  <a:lnTo>
                    <a:pt x="55167" y="0"/>
                  </a:lnTo>
                  <a:cubicBezTo>
                    <a:pt x="55167" y="993"/>
                    <a:pt x="54361" y="1796"/>
                    <a:pt x="53368" y="1796"/>
                  </a:cubicBezTo>
                  <a:cubicBezTo>
                    <a:pt x="52378" y="1796"/>
                    <a:pt x="51572" y="993"/>
                    <a:pt x="51572" y="0"/>
                  </a:cubicBezTo>
                  <a:lnTo>
                    <a:pt x="49237" y="0"/>
                  </a:lnTo>
                  <a:cubicBezTo>
                    <a:pt x="49237" y="993"/>
                    <a:pt x="48431" y="1796"/>
                    <a:pt x="47438" y="1796"/>
                  </a:cubicBezTo>
                  <a:cubicBezTo>
                    <a:pt x="46448" y="1796"/>
                    <a:pt x="45642" y="993"/>
                    <a:pt x="45642" y="0"/>
                  </a:cubicBezTo>
                  <a:lnTo>
                    <a:pt x="43307" y="0"/>
                  </a:lnTo>
                  <a:cubicBezTo>
                    <a:pt x="43319" y="1001"/>
                    <a:pt x="42511" y="1822"/>
                    <a:pt x="41511" y="1822"/>
                  </a:cubicBezTo>
                  <a:cubicBezTo>
                    <a:pt x="40508" y="1822"/>
                    <a:pt x="39699" y="1001"/>
                    <a:pt x="39712" y="0"/>
                  </a:cubicBezTo>
                  <a:lnTo>
                    <a:pt x="37377" y="0"/>
                  </a:lnTo>
                  <a:cubicBezTo>
                    <a:pt x="37389" y="1001"/>
                    <a:pt x="36581" y="1822"/>
                    <a:pt x="35581" y="1822"/>
                  </a:cubicBezTo>
                  <a:cubicBezTo>
                    <a:pt x="34577" y="1822"/>
                    <a:pt x="33769" y="1001"/>
                    <a:pt x="33782" y="0"/>
                  </a:cubicBezTo>
                  <a:lnTo>
                    <a:pt x="31446" y="0"/>
                  </a:lnTo>
                  <a:cubicBezTo>
                    <a:pt x="31446" y="993"/>
                    <a:pt x="30641" y="1796"/>
                    <a:pt x="29648" y="1796"/>
                  </a:cubicBezTo>
                  <a:cubicBezTo>
                    <a:pt x="28657" y="1796"/>
                    <a:pt x="27852" y="993"/>
                    <a:pt x="27852" y="0"/>
                  </a:cubicBezTo>
                  <a:lnTo>
                    <a:pt x="25516" y="0"/>
                  </a:lnTo>
                  <a:cubicBezTo>
                    <a:pt x="25516" y="993"/>
                    <a:pt x="24713" y="1796"/>
                    <a:pt x="23720" y="1796"/>
                  </a:cubicBezTo>
                  <a:cubicBezTo>
                    <a:pt x="22727" y="1796"/>
                    <a:pt x="21922" y="993"/>
                    <a:pt x="21922" y="0"/>
                  </a:cubicBezTo>
                  <a:lnTo>
                    <a:pt x="19586" y="0"/>
                  </a:lnTo>
                  <a:cubicBezTo>
                    <a:pt x="19586" y="993"/>
                    <a:pt x="18783" y="1796"/>
                    <a:pt x="17790" y="1796"/>
                  </a:cubicBezTo>
                  <a:cubicBezTo>
                    <a:pt x="16797" y="1796"/>
                    <a:pt x="15992" y="993"/>
                    <a:pt x="15992" y="0"/>
                  </a:cubicBezTo>
                  <a:lnTo>
                    <a:pt x="13656" y="0"/>
                  </a:lnTo>
                  <a:cubicBezTo>
                    <a:pt x="13656" y="993"/>
                    <a:pt x="12853" y="1796"/>
                    <a:pt x="11860" y="1796"/>
                  </a:cubicBezTo>
                  <a:cubicBezTo>
                    <a:pt x="10867" y="1796"/>
                    <a:pt x="10064" y="993"/>
                    <a:pt x="10064" y="0"/>
                  </a:cubicBezTo>
                  <a:lnTo>
                    <a:pt x="7726" y="0"/>
                  </a:lnTo>
                  <a:cubicBezTo>
                    <a:pt x="7726" y="993"/>
                    <a:pt x="6923" y="1796"/>
                    <a:pt x="5930" y="1796"/>
                  </a:cubicBezTo>
                  <a:cubicBezTo>
                    <a:pt x="4937" y="1796"/>
                    <a:pt x="4134" y="993"/>
                    <a:pt x="41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50"/>
            <p:cNvSpPr/>
            <p:nvPr/>
          </p:nvSpPr>
          <p:spPr>
            <a:xfrm>
              <a:off x="817375" y="1477150"/>
              <a:ext cx="2473725" cy="2536650"/>
            </a:xfrm>
            <a:custGeom>
              <a:avLst/>
              <a:gdLst/>
              <a:ahLst/>
              <a:cxnLst/>
              <a:rect l="l" t="t" r="r" b="b"/>
              <a:pathLst>
                <a:path w="98949" h="101466" extrusionOk="0">
                  <a:moveTo>
                    <a:pt x="1" y="0"/>
                  </a:moveTo>
                  <a:lnTo>
                    <a:pt x="1" y="101466"/>
                  </a:lnTo>
                  <a:lnTo>
                    <a:pt x="98948" y="101466"/>
                  </a:lnTo>
                  <a:lnTo>
                    <a:pt x="9894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50"/>
            <p:cNvSpPr/>
            <p:nvPr/>
          </p:nvSpPr>
          <p:spPr>
            <a:xfrm>
              <a:off x="817375" y="1477075"/>
              <a:ext cx="2473725" cy="2536725"/>
            </a:xfrm>
            <a:custGeom>
              <a:avLst/>
              <a:gdLst/>
              <a:ahLst/>
              <a:cxnLst/>
              <a:rect l="l" t="t" r="r" b="b"/>
              <a:pathLst>
                <a:path w="98949" h="101469" extrusionOk="0">
                  <a:moveTo>
                    <a:pt x="31356" y="1"/>
                  </a:moveTo>
                  <a:cubicBezTo>
                    <a:pt x="21160" y="3633"/>
                    <a:pt x="13736" y="10450"/>
                    <a:pt x="8363" y="18906"/>
                  </a:cubicBezTo>
                  <a:cubicBezTo>
                    <a:pt x="5229" y="23835"/>
                    <a:pt x="2800" y="29337"/>
                    <a:pt x="913" y="35090"/>
                  </a:cubicBezTo>
                  <a:cubicBezTo>
                    <a:pt x="596" y="36065"/>
                    <a:pt x="290" y="37058"/>
                    <a:pt x="1" y="38051"/>
                  </a:cubicBezTo>
                  <a:lnTo>
                    <a:pt x="1" y="101469"/>
                  </a:lnTo>
                  <a:lnTo>
                    <a:pt x="98948" y="101469"/>
                  </a:lnTo>
                  <a:lnTo>
                    <a:pt x="98948" y="58780"/>
                  </a:lnTo>
                  <a:lnTo>
                    <a:pt x="82493" y="34809"/>
                  </a:lnTo>
                  <a:lnTo>
                    <a:pt x="79405" y="30320"/>
                  </a:lnTo>
                  <a:cubicBezTo>
                    <a:pt x="79681" y="29912"/>
                    <a:pt x="79993" y="29530"/>
                    <a:pt x="80335" y="29172"/>
                  </a:cubicBezTo>
                  <a:cubicBezTo>
                    <a:pt x="81102" y="28362"/>
                    <a:pt x="81951" y="27820"/>
                    <a:pt x="82855" y="27521"/>
                  </a:cubicBezTo>
                  <a:cubicBezTo>
                    <a:pt x="83471" y="27313"/>
                    <a:pt x="84112" y="27217"/>
                    <a:pt x="84773" y="27217"/>
                  </a:cubicBezTo>
                  <a:cubicBezTo>
                    <a:pt x="85031" y="27217"/>
                    <a:pt x="85292" y="27231"/>
                    <a:pt x="85555" y="27260"/>
                  </a:cubicBezTo>
                  <a:cubicBezTo>
                    <a:pt x="87812" y="27485"/>
                    <a:pt x="90232" y="28722"/>
                    <a:pt x="92580" y="30419"/>
                  </a:cubicBezTo>
                  <a:lnTo>
                    <a:pt x="92590" y="30419"/>
                  </a:lnTo>
                  <a:cubicBezTo>
                    <a:pt x="94847" y="32045"/>
                    <a:pt x="97043" y="34105"/>
                    <a:pt x="98948" y="36108"/>
                  </a:cubicBezTo>
                  <a:lnTo>
                    <a:pt x="98948" y="24018"/>
                  </a:lnTo>
                  <a:cubicBezTo>
                    <a:pt x="94315" y="15058"/>
                    <a:pt x="86422" y="5341"/>
                    <a:pt x="73072" y="300"/>
                  </a:cubicBezTo>
                  <a:cubicBezTo>
                    <a:pt x="72811" y="191"/>
                    <a:pt x="72550" y="102"/>
                    <a:pt x="7227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50"/>
            <p:cNvSpPr/>
            <p:nvPr/>
          </p:nvSpPr>
          <p:spPr>
            <a:xfrm>
              <a:off x="817375" y="2403450"/>
              <a:ext cx="2231225" cy="1610350"/>
            </a:xfrm>
            <a:custGeom>
              <a:avLst/>
              <a:gdLst/>
              <a:ahLst/>
              <a:cxnLst/>
              <a:rect l="l" t="t" r="r" b="b"/>
              <a:pathLst>
                <a:path w="89249" h="64414" extrusionOk="0">
                  <a:moveTo>
                    <a:pt x="59339" y="0"/>
                  </a:moveTo>
                  <a:cubicBezTo>
                    <a:pt x="30160" y="0"/>
                    <a:pt x="9699" y="22555"/>
                    <a:pt x="1" y="36202"/>
                  </a:cubicBezTo>
                  <a:lnTo>
                    <a:pt x="1" y="64414"/>
                  </a:lnTo>
                  <a:lnTo>
                    <a:pt x="87425" y="64414"/>
                  </a:lnTo>
                  <a:lnTo>
                    <a:pt x="89249" y="7600"/>
                  </a:lnTo>
                  <a:cubicBezTo>
                    <a:pt x="78466" y="2211"/>
                    <a:pt x="68475" y="0"/>
                    <a:pt x="593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50"/>
            <p:cNvSpPr/>
            <p:nvPr/>
          </p:nvSpPr>
          <p:spPr>
            <a:xfrm>
              <a:off x="840175" y="1864150"/>
              <a:ext cx="2039525" cy="534450"/>
            </a:xfrm>
            <a:custGeom>
              <a:avLst/>
              <a:gdLst/>
              <a:ahLst/>
              <a:cxnLst/>
              <a:rect l="l" t="t" r="r" b="b"/>
              <a:pathLst>
                <a:path w="81581" h="21378" extrusionOk="0">
                  <a:moveTo>
                    <a:pt x="36065" y="0"/>
                  </a:moveTo>
                  <a:cubicBezTo>
                    <a:pt x="24022" y="0"/>
                    <a:pt x="13320" y="2040"/>
                    <a:pt x="7451" y="3423"/>
                  </a:cubicBezTo>
                  <a:cubicBezTo>
                    <a:pt x="4317" y="8355"/>
                    <a:pt x="1888" y="13854"/>
                    <a:pt x="1" y="19607"/>
                  </a:cubicBezTo>
                  <a:cubicBezTo>
                    <a:pt x="16182" y="12761"/>
                    <a:pt x="30224" y="10419"/>
                    <a:pt x="41861" y="10419"/>
                  </a:cubicBezTo>
                  <a:cubicBezTo>
                    <a:pt x="67039" y="10419"/>
                    <a:pt x="80965" y="21378"/>
                    <a:pt x="80965" y="21378"/>
                  </a:cubicBezTo>
                  <a:lnTo>
                    <a:pt x="81581" y="19326"/>
                  </a:lnTo>
                  <a:lnTo>
                    <a:pt x="79423" y="13689"/>
                  </a:lnTo>
                  <a:cubicBezTo>
                    <a:pt x="67118" y="2978"/>
                    <a:pt x="50613" y="0"/>
                    <a:pt x="360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0" name="Google Shape;3230;p50"/>
            <p:cNvSpPr/>
            <p:nvPr/>
          </p:nvSpPr>
          <p:spPr>
            <a:xfrm>
              <a:off x="1863900" y="1477150"/>
              <a:ext cx="1267975" cy="760475"/>
            </a:xfrm>
            <a:custGeom>
              <a:avLst/>
              <a:gdLst/>
              <a:ahLst/>
              <a:cxnLst/>
              <a:rect l="l" t="t" r="r" b="b"/>
              <a:pathLst>
                <a:path w="50719" h="30419" extrusionOk="0">
                  <a:moveTo>
                    <a:pt x="0" y="0"/>
                  </a:moveTo>
                  <a:cubicBezTo>
                    <a:pt x="12618" y="2934"/>
                    <a:pt x="29668" y="10069"/>
                    <a:pt x="43694" y="27257"/>
                  </a:cubicBezTo>
                  <a:cubicBezTo>
                    <a:pt x="45951" y="27482"/>
                    <a:pt x="48371" y="28719"/>
                    <a:pt x="50719" y="30418"/>
                  </a:cubicBezTo>
                  <a:cubicBezTo>
                    <a:pt x="48832" y="25405"/>
                    <a:pt x="42258" y="9672"/>
                    <a:pt x="31211" y="297"/>
                  </a:cubicBezTo>
                  <a:cubicBezTo>
                    <a:pt x="30950" y="190"/>
                    <a:pt x="30687" y="99"/>
                    <a:pt x="304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1" name="Google Shape;3231;p50"/>
            <p:cNvSpPr/>
            <p:nvPr/>
          </p:nvSpPr>
          <p:spPr>
            <a:xfrm>
              <a:off x="2802475" y="2086675"/>
              <a:ext cx="488625" cy="1107525"/>
            </a:xfrm>
            <a:custGeom>
              <a:avLst/>
              <a:gdLst/>
              <a:ahLst/>
              <a:cxnLst/>
              <a:rect l="l" t="t" r="r" b="b"/>
              <a:pathLst>
                <a:path w="19545" h="44301" extrusionOk="0">
                  <a:moveTo>
                    <a:pt x="1" y="1"/>
                  </a:moveTo>
                  <a:lnTo>
                    <a:pt x="1" y="22462"/>
                  </a:lnTo>
                  <a:cubicBezTo>
                    <a:pt x="1" y="22462"/>
                    <a:pt x="11876" y="39938"/>
                    <a:pt x="19544" y="44301"/>
                  </a:cubicBezTo>
                  <a:lnTo>
                    <a:pt x="19544" y="21839"/>
                  </a:lnTo>
                  <a:cubicBezTo>
                    <a:pt x="11884" y="1008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D17A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50"/>
            <p:cNvSpPr/>
            <p:nvPr/>
          </p:nvSpPr>
          <p:spPr>
            <a:xfrm>
              <a:off x="1131875" y="2503025"/>
              <a:ext cx="2159225" cy="1510775"/>
            </a:xfrm>
            <a:custGeom>
              <a:avLst/>
              <a:gdLst/>
              <a:ahLst/>
              <a:cxnLst/>
              <a:rect l="l" t="t" r="r" b="b"/>
              <a:pathLst>
                <a:path w="86369" h="60431" extrusionOk="0">
                  <a:moveTo>
                    <a:pt x="48844" y="0"/>
                  </a:moveTo>
                  <a:cubicBezTo>
                    <a:pt x="46891" y="0"/>
                    <a:pt x="44875" y="103"/>
                    <a:pt x="42790" y="316"/>
                  </a:cubicBezTo>
                  <a:cubicBezTo>
                    <a:pt x="40255" y="575"/>
                    <a:pt x="37744" y="1043"/>
                    <a:pt x="35287" y="1717"/>
                  </a:cubicBezTo>
                  <a:cubicBezTo>
                    <a:pt x="3496" y="10406"/>
                    <a:pt x="1690" y="50531"/>
                    <a:pt x="1" y="60431"/>
                  </a:cubicBezTo>
                  <a:lnTo>
                    <a:pt x="86368" y="60431"/>
                  </a:lnTo>
                  <a:lnTo>
                    <a:pt x="86368" y="16610"/>
                  </a:lnTo>
                  <a:cubicBezTo>
                    <a:pt x="79151" y="8977"/>
                    <a:pt x="68948" y="2024"/>
                    <a:pt x="55119" y="370"/>
                  </a:cubicBezTo>
                  <a:cubicBezTo>
                    <a:pt x="53103" y="127"/>
                    <a:pt x="51013" y="0"/>
                    <a:pt x="48844" y="0"/>
                  </a:cubicBezTo>
                  <a:close/>
                </a:path>
              </a:pathLst>
            </a:custGeom>
            <a:solidFill>
              <a:srgbClr val="E5B2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50"/>
            <p:cNvSpPr/>
            <p:nvPr/>
          </p:nvSpPr>
          <p:spPr>
            <a:xfrm>
              <a:off x="1126925" y="2545950"/>
              <a:ext cx="887150" cy="1299650"/>
            </a:xfrm>
            <a:custGeom>
              <a:avLst/>
              <a:gdLst/>
              <a:ahLst/>
              <a:cxnLst/>
              <a:rect l="l" t="t" r="r" b="b"/>
              <a:pathLst>
                <a:path w="35486" h="51986" extrusionOk="0">
                  <a:moveTo>
                    <a:pt x="35485" y="0"/>
                  </a:moveTo>
                  <a:cubicBezTo>
                    <a:pt x="33715" y="552"/>
                    <a:pt x="31977" y="1193"/>
                    <a:pt x="30275" y="1925"/>
                  </a:cubicBezTo>
                  <a:cubicBezTo>
                    <a:pt x="29884" y="2088"/>
                    <a:pt x="29507" y="2250"/>
                    <a:pt x="29137" y="2432"/>
                  </a:cubicBezTo>
                  <a:cubicBezTo>
                    <a:pt x="21485" y="5935"/>
                    <a:pt x="15914" y="10822"/>
                    <a:pt x="11859" y="16169"/>
                  </a:cubicBezTo>
                  <a:cubicBezTo>
                    <a:pt x="11778" y="16286"/>
                    <a:pt x="11686" y="16395"/>
                    <a:pt x="11605" y="16511"/>
                  </a:cubicBezTo>
                  <a:cubicBezTo>
                    <a:pt x="10982" y="17342"/>
                    <a:pt x="10394" y="18191"/>
                    <a:pt x="9845" y="19050"/>
                  </a:cubicBezTo>
                  <a:cubicBezTo>
                    <a:pt x="9736" y="19222"/>
                    <a:pt x="9627" y="19392"/>
                    <a:pt x="9521" y="19564"/>
                  </a:cubicBezTo>
                  <a:cubicBezTo>
                    <a:pt x="1" y="34727"/>
                    <a:pt x="1111" y="51950"/>
                    <a:pt x="1111" y="51950"/>
                  </a:cubicBezTo>
                  <a:cubicBezTo>
                    <a:pt x="1413" y="51974"/>
                    <a:pt x="1709" y="51985"/>
                    <a:pt x="1999" y="51985"/>
                  </a:cubicBezTo>
                  <a:cubicBezTo>
                    <a:pt x="16227" y="51985"/>
                    <a:pt x="15506" y="24270"/>
                    <a:pt x="15506" y="24270"/>
                  </a:cubicBezTo>
                  <a:cubicBezTo>
                    <a:pt x="35232" y="20701"/>
                    <a:pt x="35485" y="0"/>
                    <a:pt x="35485" y="0"/>
                  </a:cubicBezTo>
                  <a:close/>
                </a:path>
              </a:pathLst>
            </a:custGeom>
            <a:solidFill>
              <a:srgbClr val="F6E2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50"/>
            <p:cNvSpPr/>
            <p:nvPr/>
          </p:nvSpPr>
          <p:spPr>
            <a:xfrm>
              <a:off x="2014050" y="2431450"/>
              <a:ext cx="511850" cy="560475"/>
            </a:xfrm>
            <a:custGeom>
              <a:avLst/>
              <a:gdLst/>
              <a:ahLst/>
              <a:cxnLst/>
              <a:rect l="l" t="t" r="r" b="b"/>
              <a:pathLst>
                <a:path w="20474" h="22419" extrusionOk="0">
                  <a:moveTo>
                    <a:pt x="11445" y="0"/>
                  </a:moveTo>
                  <a:cubicBezTo>
                    <a:pt x="11194" y="0"/>
                    <a:pt x="10943" y="7"/>
                    <a:pt x="10693" y="21"/>
                  </a:cubicBezTo>
                  <a:cubicBezTo>
                    <a:pt x="9292" y="102"/>
                    <a:pt x="7957" y="401"/>
                    <a:pt x="6736" y="806"/>
                  </a:cubicBezTo>
                  <a:cubicBezTo>
                    <a:pt x="6158" y="998"/>
                    <a:pt x="5593" y="1221"/>
                    <a:pt x="5039" y="1475"/>
                  </a:cubicBezTo>
                  <a:cubicBezTo>
                    <a:pt x="4182" y="1847"/>
                    <a:pt x="3352" y="2280"/>
                    <a:pt x="2556" y="2766"/>
                  </a:cubicBezTo>
                  <a:cubicBezTo>
                    <a:pt x="2014" y="3091"/>
                    <a:pt x="1545" y="3407"/>
                    <a:pt x="1166" y="3689"/>
                  </a:cubicBezTo>
                  <a:cubicBezTo>
                    <a:pt x="416" y="4213"/>
                    <a:pt x="0" y="4583"/>
                    <a:pt x="0" y="4583"/>
                  </a:cubicBezTo>
                  <a:lnTo>
                    <a:pt x="550" y="4763"/>
                  </a:lnTo>
                  <a:cubicBezTo>
                    <a:pt x="3250" y="5766"/>
                    <a:pt x="8869" y="9343"/>
                    <a:pt x="7288" y="21651"/>
                  </a:cubicBezTo>
                  <a:cubicBezTo>
                    <a:pt x="7260" y="21904"/>
                    <a:pt x="7225" y="22158"/>
                    <a:pt x="7189" y="22419"/>
                  </a:cubicBezTo>
                  <a:cubicBezTo>
                    <a:pt x="7189" y="22419"/>
                    <a:pt x="8109" y="22087"/>
                    <a:pt x="9464" y="21390"/>
                  </a:cubicBezTo>
                  <a:cubicBezTo>
                    <a:pt x="11116" y="20542"/>
                    <a:pt x="13403" y="19166"/>
                    <a:pt x="15460" y="17236"/>
                  </a:cubicBezTo>
                  <a:cubicBezTo>
                    <a:pt x="17684" y="15149"/>
                    <a:pt x="19632" y="12413"/>
                    <a:pt x="20194" y="8980"/>
                  </a:cubicBezTo>
                  <a:cubicBezTo>
                    <a:pt x="20473" y="7245"/>
                    <a:pt x="20402" y="5333"/>
                    <a:pt x="19832" y="3238"/>
                  </a:cubicBezTo>
                  <a:cubicBezTo>
                    <a:pt x="17512" y="1221"/>
                    <a:pt x="15100" y="302"/>
                    <a:pt x="12798" y="66"/>
                  </a:cubicBezTo>
                  <a:cubicBezTo>
                    <a:pt x="12348" y="22"/>
                    <a:pt x="11897" y="0"/>
                    <a:pt x="11445" y="0"/>
                  </a:cubicBezTo>
                  <a:close/>
                </a:path>
              </a:pathLst>
            </a:custGeom>
            <a:solidFill>
              <a:srgbClr val="F6E2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50"/>
            <p:cNvSpPr/>
            <p:nvPr/>
          </p:nvSpPr>
          <p:spPr>
            <a:xfrm>
              <a:off x="2043175" y="2451575"/>
              <a:ext cx="388800" cy="540350"/>
            </a:xfrm>
            <a:custGeom>
              <a:avLst/>
              <a:gdLst/>
              <a:ahLst/>
              <a:cxnLst/>
              <a:rect l="l" t="t" r="r" b="b"/>
              <a:pathLst>
                <a:path w="15552" h="21614" extrusionOk="0">
                  <a:moveTo>
                    <a:pt x="5571" y="1"/>
                  </a:moveTo>
                  <a:cubicBezTo>
                    <a:pt x="4993" y="193"/>
                    <a:pt x="4428" y="416"/>
                    <a:pt x="3874" y="670"/>
                  </a:cubicBezTo>
                  <a:cubicBezTo>
                    <a:pt x="4055" y="667"/>
                    <a:pt x="4237" y="665"/>
                    <a:pt x="4418" y="665"/>
                  </a:cubicBezTo>
                  <a:cubicBezTo>
                    <a:pt x="5824" y="665"/>
                    <a:pt x="7222" y="769"/>
                    <a:pt x="8535" y="1247"/>
                  </a:cubicBezTo>
                  <a:cubicBezTo>
                    <a:pt x="13672" y="3144"/>
                    <a:pt x="14432" y="7823"/>
                    <a:pt x="12372" y="12411"/>
                  </a:cubicBezTo>
                  <a:cubicBezTo>
                    <a:pt x="11524" y="14298"/>
                    <a:pt x="10412" y="16058"/>
                    <a:pt x="9186" y="17730"/>
                  </a:cubicBezTo>
                  <a:cubicBezTo>
                    <a:pt x="10442" y="14660"/>
                    <a:pt x="10584" y="11056"/>
                    <a:pt x="9682" y="7887"/>
                  </a:cubicBezTo>
                  <a:cubicBezTo>
                    <a:pt x="8537" y="3822"/>
                    <a:pt x="5126" y="1961"/>
                    <a:pt x="1414" y="1961"/>
                  </a:cubicBezTo>
                  <a:cubicBezTo>
                    <a:pt x="1406" y="1961"/>
                    <a:pt x="1399" y="1961"/>
                    <a:pt x="1391" y="1961"/>
                  </a:cubicBezTo>
                  <a:cubicBezTo>
                    <a:pt x="849" y="2286"/>
                    <a:pt x="380" y="2602"/>
                    <a:pt x="1" y="2884"/>
                  </a:cubicBezTo>
                  <a:cubicBezTo>
                    <a:pt x="4560" y="2937"/>
                    <a:pt x="8408" y="4490"/>
                    <a:pt x="8950" y="10171"/>
                  </a:cubicBezTo>
                  <a:cubicBezTo>
                    <a:pt x="9302" y="13991"/>
                    <a:pt x="8355" y="17794"/>
                    <a:pt x="6123" y="20846"/>
                  </a:cubicBezTo>
                  <a:cubicBezTo>
                    <a:pt x="6095" y="21099"/>
                    <a:pt x="6060" y="21353"/>
                    <a:pt x="6024" y="21614"/>
                  </a:cubicBezTo>
                  <a:cubicBezTo>
                    <a:pt x="6024" y="21614"/>
                    <a:pt x="6944" y="21282"/>
                    <a:pt x="8299" y="20585"/>
                  </a:cubicBezTo>
                  <a:cubicBezTo>
                    <a:pt x="12038" y="16601"/>
                    <a:pt x="15551" y="11164"/>
                    <a:pt x="14450" y="6215"/>
                  </a:cubicBezTo>
                  <a:cubicBezTo>
                    <a:pt x="13502" y="1972"/>
                    <a:pt x="9556" y="57"/>
                    <a:pt x="5571" y="1"/>
                  </a:cubicBezTo>
                  <a:close/>
                </a:path>
              </a:pathLst>
            </a:custGeom>
            <a:solidFill>
              <a:srgbClr val="D17A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50"/>
            <p:cNvSpPr/>
            <p:nvPr/>
          </p:nvSpPr>
          <p:spPr>
            <a:xfrm>
              <a:off x="2281350" y="2431450"/>
              <a:ext cx="245425" cy="430900"/>
            </a:xfrm>
            <a:custGeom>
              <a:avLst/>
              <a:gdLst/>
              <a:ahLst/>
              <a:cxnLst/>
              <a:rect l="l" t="t" r="r" b="b"/>
              <a:pathLst>
                <a:path w="9817" h="17236" extrusionOk="0">
                  <a:moveTo>
                    <a:pt x="753" y="0"/>
                  </a:moveTo>
                  <a:cubicBezTo>
                    <a:pt x="502" y="0"/>
                    <a:pt x="251" y="7"/>
                    <a:pt x="1" y="21"/>
                  </a:cubicBezTo>
                  <a:cubicBezTo>
                    <a:pt x="3408" y="897"/>
                    <a:pt x="6458" y="3038"/>
                    <a:pt x="7904" y="6389"/>
                  </a:cubicBezTo>
                  <a:cubicBezTo>
                    <a:pt x="9817" y="10840"/>
                    <a:pt x="7542" y="14156"/>
                    <a:pt x="4768" y="17236"/>
                  </a:cubicBezTo>
                  <a:cubicBezTo>
                    <a:pt x="6992" y="15149"/>
                    <a:pt x="8940" y="12413"/>
                    <a:pt x="9502" y="8980"/>
                  </a:cubicBezTo>
                  <a:cubicBezTo>
                    <a:pt x="9421" y="8023"/>
                    <a:pt x="9150" y="7037"/>
                    <a:pt x="8672" y="6019"/>
                  </a:cubicBezTo>
                  <a:cubicBezTo>
                    <a:pt x="7316" y="3146"/>
                    <a:pt x="4915" y="1097"/>
                    <a:pt x="2106" y="66"/>
                  </a:cubicBezTo>
                  <a:cubicBezTo>
                    <a:pt x="1656" y="22"/>
                    <a:pt x="1205" y="0"/>
                    <a:pt x="753" y="0"/>
                  </a:cubicBezTo>
                  <a:close/>
                </a:path>
              </a:pathLst>
            </a:custGeom>
            <a:solidFill>
              <a:srgbClr val="D17A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50"/>
            <p:cNvSpPr/>
            <p:nvPr/>
          </p:nvSpPr>
          <p:spPr>
            <a:xfrm>
              <a:off x="2622375" y="3054825"/>
              <a:ext cx="100600" cy="140800"/>
            </a:xfrm>
            <a:custGeom>
              <a:avLst/>
              <a:gdLst/>
              <a:ahLst/>
              <a:cxnLst/>
              <a:rect l="l" t="t" r="r" b="b"/>
              <a:pathLst>
                <a:path w="4024" h="5632" extrusionOk="0">
                  <a:moveTo>
                    <a:pt x="1627" y="0"/>
                  </a:moveTo>
                  <a:cubicBezTo>
                    <a:pt x="1551" y="0"/>
                    <a:pt x="1476" y="8"/>
                    <a:pt x="1401" y="24"/>
                  </a:cubicBezTo>
                  <a:cubicBezTo>
                    <a:pt x="477" y="227"/>
                    <a:pt x="1" y="1641"/>
                    <a:pt x="338" y="3181"/>
                  </a:cubicBezTo>
                  <a:cubicBezTo>
                    <a:pt x="647" y="4599"/>
                    <a:pt x="1535" y="5632"/>
                    <a:pt x="2397" y="5632"/>
                  </a:cubicBezTo>
                  <a:cubicBezTo>
                    <a:pt x="2472" y="5632"/>
                    <a:pt x="2548" y="5624"/>
                    <a:pt x="2622" y="5608"/>
                  </a:cubicBezTo>
                  <a:cubicBezTo>
                    <a:pt x="3547" y="5405"/>
                    <a:pt x="4023" y="3991"/>
                    <a:pt x="3686" y="2451"/>
                  </a:cubicBezTo>
                  <a:cubicBezTo>
                    <a:pt x="3379" y="1033"/>
                    <a:pt x="2487" y="0"/>
                    <a:pt x="1627" y="0"/>
                  </a:cubicBezTo>
                  <a:close/>
                </a:path>
              </a:pathLst>
            </a:custGeom>
            <a:solidFill>
              <a:srgbClr val="473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50"/>
            <p:cNvSpPr/>
            <p:nvPr/>
          </p:nvSpPr>
          <p:spPr>
            <a:xfrm>
              <a:off x="2003900" y="3285075"/>
              <a:ext cx="100600" cy="140825"/>
            </a:xfrm>
            <a:custGeom>
              <a:avLst/>
              <a:gdLst/>
              <a:ahLst/>
              <a:cxnLst/>
              <a:rect l="l" t="t" r="r" b="b"/>
              <a:pathLst>
                <a:path w="4024" h="5633" extrusionOk="0">
                  <a:moveTo>
                    <a:pt x="1630" y="1"/>
                  </a:moveTo>
                  <a:cubicBezTo>
                    <a:pt x="1554" y="1"/>
                    <a:pt x="1479" y="9"/>
                    <a:pt x="1404" y="25"/>
                  </a:cubicBezTo>
                  <a:cubicBezTo>
                    <a:pt x="477" y="228"/>
                    <a:pt x="1" y="1641"/>
                    <a:pt x="338" y="3181"/>
                  </a:cubicBezTo>
                  <a:cubicBezTo>
                    <a:pt x="648" y="4600"/>
                    <a:pt x="1537" y="5632"/>
                    <a:pt x="2397" y="5632"/>
                  </a:cubicBezTo>
                  <a:cubicBezTo>
                    <a:pt x="2473" y="5632"/>
                    <a:pt x="2548" y="5624"/>
                    <a:pt x="2623" y="5608"/>
                  </a:cubicBezTo>
                  <a:cubicBezTo>
                    <a:pt x="3547" y="5405"/>
                    <a:pt x="4024" y="3992"/>
                    <a:pt x="3687" y="2449"/>
                  </a:cubicBezTo>
                  <a:cubicBezTo>
                    <a:pt x="3379" y="1033"/>
                    <a:pt x="2490" y="1"/>
                    <a:pt x="1630" y="1"/>
                  </a:cubicBezTo>
                  <a:close/>
                </a:path>
              </a:pathLst>
            </a:custGeom>
            <a:solidFill>
              <a:srgbClr val="473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50"/>
            <p:cNvSpPr/>
            <p:nvPr/>
          </p:nvSpPr>
          <p:spPr>
            <a:xfrm>
              <a:off x="1969975" y="3485375"/>
              <a:ext cx="208375" cy="200500"/>
            </a:xfrm>
            <a:custGeom>
              <a:avLst/>
              <a:gdLst/>
              <a:ahLst/>
              <a:cxnLst/>
              <a:rect l="l" t="t" r="r" b="b"/>
              <a:pathLst>
                <a:path w="8335" h="8020" extrusionOk="0">
                  <a:moveTo>
                    <a:pt x="4324" y="0"/>
                  </a:moveTo>
                  <a:cubicBezTo>
                    <a:pt x="2703" y="0"/>
                    <a:pt x="1241" y="975"/>
                    <a:pt x="621" y="2475"/>
                  </a:cubicBezTo>
                  <a:cubicBezTo>
                    <a:pt x="0" y="3972"/>
                    <a:pt x="342" y="5697"/>
                    <a:pt x="1490" y="6845"/>
                  </a:cubicBezTo>
                  <a:cubicBezTo>
                    <a:pt x="2257" y="7612"/>
                    <a:pt x="3281" y="8019"/>
                    <a:pt x="4324" y="8019"/>
                  </a:cubicBezTo>
                  <a:cubicBezTo>
                    <a:pt x="4841" y="8019"/>
                    <a:pt x="5363" y="7919"/>
                    <a:pt x="5859" y="7713"/>
                  </a:cubicBezTo>
                  <a:cubicBezTo>
                    <a:pt x="7356" y="7093"/>
                    <a:pt x="8334" y="5631"/>
                    <a:pt x="8334" y="4010"/>
                  </a:cubicBezTo>
                  <a:cubicBezTo>
                    <a:pt x="8334" y="1793"/>
                    <a:pt x="6541" y="0"/>
                    <a:pt x="4324" y="0"/>
                  </a:cubicBezTo>
                  <a:close/>
                </a:path>
              </a:pathLst>
            </a:custGeom>
            <a:solidFill>
              <a:srgbClr val="D17A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50"/>
            <p:cNvSpPr/>
            <p:nvPr/>
          </p:nvSpPr>
          <p:spPr>
            <a:xfrm>
              <a:off x="2794625" y="3100900"/>
              <a:ext cx="208375" cy="200525"/>
            </a:xfrm>
            <a:custGeom>
              <a:avLst/>
              <a:gdLst/>
              <a:ahLst/>
              <a:cxnLst/>
              <a:rect l="l" t="t" r="r" b="b"/>
              <a:pathLst>
                <a:path w="8335" h="8021" extrusionOk="0">
                  <a:moveTo>
                    <a:pt x="4325" y="0"/>
                  </a:moveTo>
                  <a:cubicBezTo>
                    <a:pt x="2704" y="0"/>
                    <a:pt x="1242" y="978"/>
                    <a:pt x="621" y="2475"/>
                  </a:cubicBezTo>
                  <a:cubicBezTo>
                    <a:pt x="1" y="3975"/>
                    <a:pt x="343" y="5700"/>
                    <a:pt x="1490" y="6845"/>
                  </a:cubicBezTo>
                  <a:cubicBezTo>
                    <a:pt x="2257" y="7613"/>
                    <a:pt x="3283" y="8020"/>
                    <a:pt x="4327" y="8020"/>
                  </a:cubicBezTo>
                  <a:cubicBezTo>
                    <a:pt x="4843" y="8020"/>
                    <a:pt x="5364" y="7921"/>
                    <a:pt x="5860" y="7716"/>
                  </a:cubicBezTo>
                  <a:cubicBezTo>
                    <a:pt x="7357" y="7096"/>
                    <a:pt x="8335" y="5631"/>
                    <a:pt x="8335" y="4010"/>
                  </a:cubicBezTo>
                  <a:cubicBezTo>
                    <a:pt x="8335" y="1796"/>
                    <a:pt x="6539" y="0"/>
                    <a:pt x="4325" y="0"/>
                  </a:cubicBezTo>
                  <a:close/>
                </a:path>
              </a:pathLst>
            </a:custGeom>
            <a:solidFill>
              <a:srgbClr val="D17A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50"/>
            <p:cNvSpPr/>
            <p:nvPr/>
          </p:nvSpPr>
          <p:spPr>
            <a:xfrm>
              <a:off x="2137225" y="3562175"/>
              <a:ext cx="385700" cy="113175"/>
            </a:xfrm>
            <a:custGeom>
              <a:avLst/>
              <a:gdLst/>
              <a:ahLst/>
              <a:cxnLst/>
              <a:rect l="l" t="t" r="r" b="b"/>
              <a:pathLst>
                <a:path w="15428" h="4527" extrusionOk="0">
                  <a:moveTo>
                    <a:pt x="0" y="1"/>
                  </a:moveTo>
                  <a:lnTo>
                    <a:pt x="0" y="1"/>
                  </a:lnTo>
                  <a:cubicBezTo>
                    <a:pt x="745" y="1239"/>
                    <a:pt x="1854" y="2240"/>
                    <a:pt x="3108" y="2995"/>
                  </a:cubicBezTo>
                  <a:cubicBezTo>
                    <a:pt x="4378" y="3770"/>
                    <a:pt x="5799" y="4264"/>
                    <a:pt x="7278" y="4444"/>
                  </a:cubicBezTo>
                  <a:cubicBezTo>
                    <a:pt x="7725" y="4498"/>
                    <a:pt x="8177" y="4527"/>
                    <a:pt x="8628" y="4527"/>
                  </a:cubicBezTo>
                  <a:cubicBezTo>
                    <a:pt x="9667" y="4527"/>
                    <a:pt x="10705" y="4376"/>
                    <a:pt x="11678" y="4044"/>
                  </a:cubicBezTo>
                  <a:cubicBezTo>
                    <a:pt x="12395" y="3871"/>
                    <a:pt x="13038" y="3499"/>
                    <a:pt x="13687" y="3185"/>
                  </a:cubicBezTo>
                  <a:cubicBezTo>
                    <a:pt x="14312" y="2823"/>
                    <a:pt x="14888" y="2374"/>
                    <a:pt x="15427" y="1913"/>
                  </a:cubicBezTo>
                  <a:lnTo>
                    <a:pt x="15427" y="1913"/>
                  </a:lnTo>
                  <a:cubicBezTo>
                    <a:pt x="14700" y="2020"/>
                    <a:pt x="14049" y="2240"/>
                    <a:pt x="13370" y="2357"/>
                  </a:cubicBezTo>
                  <a:cubicBezTo>
                    <a:pt x="12694" y="2460"/>
                    <a:pt x="12048" y="2630"/>
                    <a:pt x="11382" y="2668"/>
                  </a:cubicBezTo>
                  <a:cubicBezTo>
                    <a:pt x="10798" y="2751"/>
                    <a:pt x="10216" y="2785"/>
                    <a:pt x="9637" y="2785"/>
                  </a:cubicBezTo>
                  <a:cubicBezTo>
                    <a:pt x="8920" y="2785"/>
                    <a:pt x="8208" y="2733"/>
                    <a:pt x="7503" y="2655"/>
                  </a:cubicBezTo>
                  <a:cubicBezTo>
                    <a:pt x="6212" y="2498"/>
                    <a:pt x="4940" y="2189"/>
                    <a:pt x="3721" y="1733"/>
                  </a:cubicBezTo>
                  <a:cubicBezTo>
                    <a:pt x="2475" y="1270"/>
                    <a:pt x="1254" y="690"/>
                    <a:pt x="0" y="1"/>
                  </a:cubicBezTo>
                  <a:close/>
                </a:path>
              </a:pathLst>
            </a:custGeom>
            <a:solidFill>
              <a:srgbClr val="473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50"/>
            <p:cNvSpPr/>
            <p:nvPr/>
          </p:nvSpPr>
          <p:spPr>
            <a:xfrm>
              <a:off x="2359000" y="3137625"/>
              <a:ext cx="819425" cy="363225"/>
            </a:xfrm>
            <a:custGeom>
              <a:avLst/>
              <a:gdLst/>
              <a:ahLst/>
              <a:cxnLst/>
              <a:rect l="l" t="t" r="r" b="b"/>
              <a:pathLst>
                <a:path w="32777" h="14529" extrusionOk="0">
                  <a:moveTo>
                    <a:pt x="28412" y="0"/>
                  </a:moveTo>
                  <a:cubicBezTo>
                    <a:pt x="21629" y="0"/>
                    <a:pt x="5971" y="5424"/>
                    <a:pt x="5971" y="5424"/>
                  </a:cubicBezTo>
                  <a:cubicBezTo>
                    <a:pt x="5971" y="5424"/>
                    <a:pt x="3233" y="2896"/>
                    <a:pt x="1556" y="2787"/>
                  </a:cubicBezTo>
                  <a:cubicBezTo>
                    <a:pt x="1547" y="2786"/>
                    <a:pt x="1539" y="2786"/>
                    <a:pt x="1531" y="2786"/>
                  </a:cubicBezTo>
                  <a:cubicBezTo>
                    <a:pt x="0" y="2786"/>
                    <a:pt x="1671" y="12082"/>
                    <a:pt x="6685" y="14141"/>
                  </a:cubicBezTo>
                  <a:lnTo>
                    <a:pt x="6693" y="14141"/>
                  </a:lnTo>
                  <a:cubicBezTo>
                    <a:pt x="6997" y="14275"/>
                    <a:pt x="7316" y="14374"/>
                    <a:pt x="7643" y="14439"/>
                  </a:cubicBezTo>
                  <a:cubicBezTo>
                    <a:pt x="7939" y="14500"/>
                    <a:pt x="8273" y="14529"/>
                    <a:pt x="8639" y="14529"/>
                  </a:cubicBezTo>
                  <a:cubicBezTo>
                    <a:pt x="9532" y="14529"/>
                    <a:pt x="10619" y="14357"/>
                    <a:pt x="11822" y="14049"/>
                  </a:cubicBezTo>
                  <a:lnTo>
                    <a:pt x="11833" y="14049"/>
                  </a:lnTo>
                  <a:cubicBezTo>
                    <a:pt x="19726" y="12008"/>
                    <a:pt x="32777" y="4135"/>
                    <a:pt x="31394" y="1009"/>
                  </a:cubicBezTo>
                  <a:cubicBezTo>
                    <a:pt x="31080" y="292"/>
                    <a:pt x="29984" y="0"/>
                    <a:pt x="28412" y="0"/>
                  </a:cubicBezTo>
                  <a:close/>
                </a:path>
              </a:pathLst>
            </a:custGeom>
            <a:solidFill>
              <a:srgbClr val="D17A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50"/>
            <p:cNvSpPr/>
            <p:nvPr/>
          </p:nvSpPr>
          <p:spPr>
            <a:xfrm>
              <a:off x="2526300" y="3473775"/>
              <a:ext cx="128275" cy="27075"/>
            </a:xfrm>
            <a:custGeom>
              <a:avLst/>
              <a:gdLst/>
              <a:ahLst/>
              <a:cxnLst/>
              <a:rect l="l" t="t" r="r" b="b"/>
              <a:pathLst>
                <a:path w="5131" h="1083" extrusionOk="0">
                  <a:moveTo>
                    <a:pt x="2742" y="0"/>
                  </a:moveTo>
                  <a:cubicBezTo>
                    <a:pt x="1687" y="0"/>
                    <a:pt x="738" y="325"/>
                    <a:pt x="1" y="695"/>
                  </a:cubicBezTo>
                  <a:cubicBezTo>
                    <a:pt x="305" y="829"/>
                    <a:pt x="624" y="928"/>
                    <a:pt x="951" y="993"/>
                  </a:cubicBezTo>
                  <a:cubicBezTo>
                    <a:pt x="1247" y="1054"/>
                    <a:pt x="1581" y="1083"/>
                    <a:pt x="1947" y="1083"/>
                  </a:cubicBezTo>
                  <a:cubicBezTo>
                    <a:pt x="2840" y="1083"/>
                    <a:pt x="3927" y="911"/>
                    <a:pt x="5130" y="603"/>
                  </a:cubicBezTo>
                  <a:cubicBezTo>
                    <a:pt x="4306" y="167"/>
                    <a:pt x="3497" y="0"/>
                    <a:pt x="2742" y="0"/>
                  </a:cubicBezTo>
                  <a:close/>
                </a:path>
              </a:pathLst>
            </a:custGeom>
            <a:solidFill>
              <a:srgbClr val="D17A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50"/>
            <p:cNvSpPr/>
            <p:nvPr/>
          </p:nvSpPr>
          <p:spPr>
            <a:xfrm>
              <a:off x="2522700" y="2819150"/>
              <a:ext cx="276400" cy="126425"/>
            </a:xfrm>
            <a:custGeom>
              <a:avLst/>
              <a:gdLst/>
              <a:ahLst/>
              <a:cxnLst/>
              <a:rect l="l" t="t" r="r" b="b"/>
              <a:pathLst>
                <a:path w="11056" h="5057" extrusionOk="0">
                  <a:moveTo>
                    <a:pt x="6478" y="1"/>
                  </a:moveTo>
                  <a:cubicBezTo>
                    <a:pt x="5425" y="1"/>
                    <a:pt x="4366" y="157"/>
                    <a:pt x="3443" y="355"/>
                  </a:cubicBezTo>
                  <a:cubicBezTo>
                    <a:pt x="3342" y="373"/>
                    <a:pt x="3243" y="400"/>
                    <a:pt x="3144" y="428"/>
                  </a:cubicBezTo>
                  <a:cubicBezTo>
                    <a:pt x="2964" y="464"/>
                    <a:pt x="2792" y="517"/>
                    <a:pt x="2612" y="573"/>
                  </a:cubicBezTo>
                  <a:cubicBezTo>
                    <a:pt x="2159" y="702"/>
                    <a:pt x="1726" y="897"/>
                    <a:pt x="1328" y="1150"/>
                  </a:cubicBezTo>
                  <a:cubicBezTo>
                    <a:pt x="1156" y="1254"/>
                    <a:pt x="991" y="1376"/>
                    <a:pt x="841" y="1510"/>
                  </a:cubicBezTo>
                  <a:cubicBezTo>
                    <a:pt x="750" y="1589"/>
                    <a:pt x="669" y="1677"/>
                    <a:pt x="598" y="1773"/>
                  </a:cubicBezTo>
                  <a:cubicBezTo>
                    <a:pt x="218" y="2224"/>
                    <a:pt x="0" y="2837"/>
                    <a:pt x="254" y="3362"/>
                  </a:cubicBezTo>
                  <a:cubicBezTo>
                    <a:pt x="416" y="3689"/>
                    <a:pt x="715" y="3896"/>
                    <a:pt x="1049" y="4048"/>
                  </a:cubicBezTo>
                  <a:cubicBezTo>
                    <a:pt x="1183" y="4112"/>
                    <a:pt x="1328" y="4167"/>
                    <a:pt x="1465" y="4220"/>
                  </a:cubicBezTo>
                  <a:cubicBezTo>
                    <a:pt x="1700" y="4312"/>
                    <a:pt x="1943" y="4383"/>
                    <a:pt x="2187" y="4456"/>
                  </a:cubicBezTo>
                  <a:cubicBezTo>
                    <a:pt x="2660" y="4600"/>
                    <a:pt x="3144" y="4717"/>
                    <a:pt x="3630" y="4808"/>
                  </a:cubicBezTo>
                  <a:cubicBezTo>
                    <a:pt x="3912" y="4861"/>
                    <a:pt x="4200" y="4907"/>
                    <a:pt x="4482" y="4942"/>
                  </a:cubicBezTo>
                  <a:cubicBezTo>
                    <a:pt x="5063" y="5019"/>
                    <a:pt x="5648" y="5057"/>
                    <a:pt x="6233" y="5057"/>
                  </a:cubicBezTo>
                  <a:cubicBezTo>
                    <a:pt x="6773" y="5057"/>
                    <a:pt x="7312" y="5025"/>
                    <a:pt x="7848" y="4960"/>
                  </a:cubicBezTo>
                  <a:cubicBezTo>
                    <a:pt x="8590" y="4879"/>
                    <a:pt x="9333" y="4725"/>
                    <a:pt x="9953" y="4327"/>
                  </a:cubicBezTo>
                  <a:cubicBezTo>
                    <a:pt x="10576" y="3932"/>
                    <a:pt x="11055" y="3235"/>
                    <a:pt x="11020" y="2503"/>
                  </a:cubicBezTo>
                  <a:cubicBezTo>
                    <a:pt x="10984" y="1791"/>
                    <a:pt x="10488" y="1168"/>
                    <a:pt x="9872" y="798"/>
                  </a:cubicBezTo>
                  <a:cubicBezTo>
                    <a:pt x="8896" y="208"/>
                    <a:pt x="7691" y="1"/>
                    <a:pt x="6478" y="1"/>
                  </a:cubicBezTo>
                  <a:close/>
                </a:path>
              </a:pathLst>
            </a:custGeom>
            <a:solidFill>
              <a:srgbClr val="F6E2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50"/>
            <p:cNvSpPr/>
            <p:nvPr/>
          </p:nvSpPr>
          <p:spPr>
            <a:xfrm>
              <a:off x="2537650" y="2847825"/>
              <a:ext cx="39725" cy="82675"/>
            </a:xfrm>
            <a:custGeom>
              <a:avLst/>
              <a:gdLst/>
              <a:ahLst/>
              <a:cxnLst/>
              <a:rect l="l" t="t" r="r" b="b"/>
              <a:pathLst>
                <a:path w="1589" h="3307" extrusionOk="0">
                  <a:moveTo>
                    <a:pt x="730" y="1"/>
                  </a:moveTo>
                  <a:cubicBezTo>
                    <a:pt x="558" y="105"/>
                    <a:pt x="393" y="226"/>
                    <a:pt x="243" y="363"/>
                  </a:cubicBezTo>
                  <a:cubicBezTo>
                    <a:pt x="152" y="442"/>
                    <a:pt x="71" y="530"/>
                    <a:pt x="0" y="624"/>
                  </a:cubicBezTo>
                  <a:cubicBezTo>
                    <a:pt x="8" y="1412"/>
                    <a:pt x="152" y="2187"/>
                    <a:pt x="451" y="2901"/>
                  </a:cubicBezTo>
                  <a:cubicBezTo>
                    <a:pt x="585" y="2965"/>
                    <a:pt x="730" y="3018"/>
                    <a:pt x="867" y="3073"/>
                  </a:cubicBezTo>
                  <a:cubicBezTo>
                    <a:pt x="1102" y="3162"/>
                    <a:pt x="1345" y="3236"/>
                    <a:pt x="1589" y="3307"/>
                  </a:cubicBezTo>
                  <a:cubicBezTo>
                    <a:pt x="1074" y="2243"/>
                    <a:pt x="758" y="1166"/>
                    <a:pt x="730" y="1"/>
                  </a:cubicBezTo>
                  <a:close/>
                </a:path>
              </a:pathLst>
            </a:custGeom>
            <a:solidFill>
              <a:srgbClr val="D17A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50"/>
            <p:cNvSpPr/>
            <p:nvPr/>
          </p:nvSpPr>
          <p:spPr>
            <a:xfrm>
              <a:off x="2585700" y="2829775"/>
              <a:ext cx="49050" cy="112950"/>
            </a:xfrm>
            <a:custGeom>
              <a:avLst/>
              <a:gdLst/>
              <a:ahLst/>
              <a:cxnLst/>
              <a:rect l="l" t="t" r="r" b="b"/>
              <a:pathLst>
                <a:path w="1962" h="4518" extrusionOk="0">
                  <a:moveTo>
                    <a:pt x="624" y="1"/>
                  </a:moveTo>
                  <a:cubicBezTo>
                    <a:pt x="444" y="39"/>
                    <a:pt x="272" y="92"/>
                    <a:pt x="92" y="145"/>
                  </a:cubicBezTo>
                  <a:cubicBezTo>
                    <a:pt x="1" y="1582"/>
                    <a:pt x="363" y="3134"/>
                    <a:pt x="1110" y="4381"/>
                  </a:cubicBezTo>
                  <a:cubicBezTo>
                    <a:pt x="1392" y="4436"/>
                    <a:pt x="1680" y="4482"/>
                    <a:pt x="1962" y="4517"/>
                  </a:cubicBezTo>
                  <a:cubicBezTo>
                    <a:pt x="1240" y="3008"/>
                    <a:pt x="804" y="1655"/>
                    <a:pt x="624" y="1"/>
                  </a:cubicBezTo>
                  <a:close/>
                </a:path>
              </a:pathLst>
            </a:custGeom>
            <a:solidFill>
              <a:srgbClr val="D17A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50"/>
            <p:cNvSpPr/>
            <p:nvPr/>
          </p:nvSpPr>
          <p:spPr>
            <a:xfrm>
              <a:off x="1765925" y="3045475"/>
              <a:ext cx="313175" cy="214550"/>
            </a:xfrm>
            <a:custGeom>
              <a:avLst/>
              <a:gdLst/>
              <a:ahLst/>
              <a:cxnLst/>
              <a:rect l="l" t="t" r="r" b="b"/>
              <a:pathLst>
                <a:path w="12527" h="8582" extrusionOk="0">
                  <a:moveTo>
                    <a:pt x="8005" y="0"/>
                  </a:moveTo>
                  <a:cubicBezTo>
                    <a:pt x="7787" y="0"/>
                    <a:pt x="7579" y="12"/>
                    <a:pt x="7387" y="34"/>
                  </a:cubicBezTo>
                  <a:cubicBezTo>
                    <a:pt x="7359" y="34"/>
                    <a:pt x="7334" y="44"/>
                    <a:pt x="7306" y="44"/>
                  </a:cubicBezTo>
                  <a:cubicBezTo>
                    <a:pt x="7151" y="69"/>
                    <a:pt x="6989" y="97"/>
                    <a:pt x="6827" y="132"/>
                  </a:cubicBezTo>
                  <a:cubicBezTo>
                    <a:pt x="4958" y="548"/>
                    <a:pt x="2736" y="1903"/>
                    <a:pt x="1462" y="3132"/>
                  </a:cubicBezTo>
                  <a:cubicBezTo>
                    <a:pt x="705" y="3882"/>
                    <a:pt x="117" y="4857"/>
                    <a:pt x="36" y="5923"/>
                  </a:cubicBezTo>
                  <a:cubicBezTo>
                    <a:pt x="0" y="6356"/>
                    <a:pt x="54" y="6807"/>
                    <a:pt x="297" y="7170"/>
                  </a:cubicBezTo>
                  <a:cubicBezTo>
                    <a:pt x="530" y="7512"/>
                    <a:pt x="910" y="7729"/>
                    <a:pt x="1290" y="7909"/>
                  </a:cubicBezTo>
                  <a:cubicBezTo>
                    <a:pt x="2294" y="8368"/>
                    <a:pt x="3378" y="8582"/>
                    <a:pt x="4468" y="8582"/>
                  </a:cubicBezTo>
                  <a:cubicBezTo>
                    <a:pt x="6666" y="8582"/>
                    <a:pt x="8891" y="7712"/>
                    <a:pt x="10538" y="6222"/>
                  </a:cubicBezTo>
                  <a:cubicBezTo>
                    <a:pt x="10731" y="6055"/>
                    <a:pt x="10911" y="5878"/>
                    <a:pt x="11080" y="5688"/>
                  </a:cubicBezTo>
                  <a:cubicBezTo>
                    <a:pt x="11217" y="5543"/>
                    <a:pt x="11351" y="5389"/>
                    <a:pt x="11478" y="5237"/>
                  </a:cubicBezTo>
                  <a:cubicBezTo>
                    <a:pt x="11587" y="5100"/>
                    <a:pt x="11696" y="4956"/>
                    <a:pt x="11795" y="4811"/>
                  </a:cubicBezTo>
                  <a:cubicBezTo>
                    <a:pt x="12048" y="4441"/>
                    <a:pt x="12256" y="4036"/>
                    <a:pt x="12372" y="3621"/>
                  </a:cubicBezTo>
                  <a:cubicBezTo>
                    <a:pt x="12489" y="3213"/>
                    <a:pt x="12527" y="2790"/>
                    <a:pt x="12428" y="2374"/>
                  </a:cubicBezTo>
                  <a:cubicBezTo>
                    <a:pt x="12273" y="1723"/>
                    <a:pt x="11843" y="1227"/>
                    <a:pt x="11273" y="857"/>
                  </a:cubicBezTo>
                  <a:cubicBezTo>
                    <a:pt x="11015" y="690"/>
                    <a:pt x="10736" y="553"/>
                    <a:pt x="10450" y="449"/>
                  </a:cubicBezTo>
                  <a:cubicBezTo>
                    <a:pt x="9661" y="140"/>
                    <a:pt x="8770" y="0"/>
                    <a:pt x="8005" y="0"/>
                  </a:cubicBezTo>
                  <a:close/>
                </a:path>
              </a:pathLst>
            </a:custGeom>
            <a:solidFill>
              <a:srgbClr val="F6E2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50"/>
            <p:cNvSpPr/>
            <p:nvPr/>
          </p:nvSpPr>
          <p:spPr>
            <a:xfrm>
              <a:off x="2027100" y="3056750"/>
              <a:ext cx="48150" cy="109025"/>
            </a:xfrm>
            <a:custGeom>
              <a:avLst/>
              <a:gdLst/>
              <a:ahLst/>
              <a:cxnLst/>
              <a:rect l="l" t="t" r="r" b="b"/>
              <a:pathLst>
                <a:path w="1926" h="4361" extrusionOk="0">
                  <a:moveTo>
                    <a:pt x="0" y="1"/>
                  </a:moveTo>
                  <a:lnTo>
                    <a:pt x="0" y="1"/>
                  </a:lnTo>
                  <a:cubicBezTo>
                    <a:pt x="329" y="664"/>
                    <a:pt x="608" y="1353"/>
                    <a:pt x="841" y="2058"/>
                  </a:cubicBezTo>
                  <a:cubicBezTo>
                    <a:pt x="1084" y="2818"/>
                    <a:pt x="1221" y="3585"/>
                    <a:pt x="1348" y="4360"/>
                  </a:cubicBezTo>
                  <a:cubicBezTo>
                    <a:pt x="1601" y="3990"/>
                    <a:pt x="1809" y="3585"/>
                    <a:pt x="1925" y="3170"/>
                  </a:cubicBezTo>
                  <a:cubicBezTo>
                    <a:pt x="1690" y="2212"/>
                    <a:pt x="1302" y="1282"/>
                    <a:pt x="823" y="406"/>
                  </a:cubicBezTo>
                  <a:cubicBezTo>
                    <a:pt x="565" y="241"/>
                    <a:pt x="289" y="105"/>
                    <a:pt x="0" y="1"/>
                  </a:cubicBezTo>
                  <a:close/>
                </a:path>
              </a:pathLst>
            </a:custGeom>
            <a:solidFill>
              <a:srgbClr val="D17A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50"/>
            <p:cNvSpPr/>
            <p:nvPr/>
          </p:nvSpPr>
          <p:spPr>
            <a:xfrm>
              <a:off x="1936600" y="3046550"/>
              <a:ext cx="106350" cy="154500"/>
            </a:xfrm>
            <a:custGeom>
              <a:avLst/>
              <a:gdLst/>
              <a:ahLst/>
              <a:cxnLst/>
              <a:rect l="l" t="t" r="r" b="b"/>
              <a:pathLst>
                <a:path w="4254" h="6180" extrusionOk="0">
                  <a:moveTo>
                    <a:pt x="479" y="1"/>
                  </a:moveTo>
                  <a:cubicBezTo>
                    <a:pt x="324" y="26"/>
                    <a:pt x="162" y="54"/>
                    <a:pt x="0" y="89"/>
                  </a:cubicBezTo>
                  <a:cubicBezTo>
                    <a:pt x="1627" y="1888"/>
                    <a:pt x="2728" y="3955"/>
                    <a:pt x="3711" y="6179"/>
                  </a:cubicBezTo>
                  <a:cubicBezTo>
                    <a:pt x="3904" y="6012"/>
                    <a:pt x="4084" y="5835"/>
                    <a:pt x="4253" y="5645"/>
                  </a:cubicBezTo>
                  <a:cubicBezTo>
                    <a:pt x="3552" y="3476"/>
                    <a:pt x="2148" y="1589"/>
                    <a:pt x="479" y="1"/>
                  </a:cubicBezTo>
                  <a:close/>
                </a:path>
              </a:pathLst>
            </a:custGeom>
            <a:solidFill>
              <a:srgbClr val="D17A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50"/>
            <p:cNvSpPr/>
            <p:nvPr/>
          </p:nvSpPr>
          <p:spPr>
            <a:xfrm>
              <a:off x="1364925" y="2614725"/>
              <a:ext cx="606200" cy="468275"/>
            </a:xfrm>
            <a:custGeom>
              <a:avLst/>
              <a:gdLst/>
              <a:ahLst/>
              <a:cxnLst/>
              <a:rect l="l" t="t" r="r" b="b"/>
              <a:pathLst>
                <a:path w="24248" h="18731" extrusionOk="0">
                  <a:moveTo>
                    <a:pt x="23801" y="0"/>
                  </a:moveTo>
                  <a:cubicBezTo>
                    <a:pt x="23722" y="0"/>
                    <a:pt x="23642" y="53"/>
                    <a:pt x="23642" y="160"/>
                  </a:cubicBezTo>
                  <a:cubicBezTo>
                    <a:pt x="22702" y="9558"/>
                    <a:pt x="15130" y="17760"/>
                    <a:pt x="6519" y="17760"/>
                  </a:cubicBezTo>
                  <a:cubicBezTo>
                    <a:pt x="4488" y="17760"/>
                    <a:pt x="2398" y="17303"/>
                    <a:pt x="325" y="16299"/>
                  </a:cubicBezTo>
                  <a:cubicBezTo>
                    <a:pt x="216" y="16471"/>
                    <a:pt x="107" y="16641"/>
                    <a:pt x="1" y="16813"/>
                  </a:cubicBezTo>
                  <a:cubicBezTo>
                    <a:pt x="2033" y="18123"/>
                    <a:pt x="4394" y="18730"/>
                    <a:pt x="6791" y="18730"/>
                  </a:cubicBezTo>
                  <a:cubicBezTo>
                    <a:pt x="9367" y="18730"/>
                    <a:pt x="11985" y="18028"/>
                    <a:pt x="14277" y="16742"/>
                  </a:cubicBezTo>
                  <a:cubicBezTo>
                    <a:pt x="16988" y="15214"/>
                    <a:pt x="19407" y="12993"/>
                    <a:pt x="20790" y="10194"/>
                  </a:cubicBezTo>
                  <a:cubicBezTo>
                    <a:pt x="22280" y="7177"/>
                    <a:pt x="24248" y="3600"/>
                    <a:pt x="23959" y="160"/>
                  </a:cubicBezTo>
                  <a:cubicBezTo>
                    <a:pt x="23959" y="53"/>
                    <a:pt x="23880" y="0"/>
                    <a:pt x="23801" y="0"/>
                  </a:cubicBezTo>
                  <a:close/>
                </a:path>
              </a:pathLst>
            </a:custGeom>
            <a:solidFill>
              <a:srgbClr val="D17A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50"/>
            <p:cNvSpPr/>
            <p:nvPr/>
          </p:nvSpPr>
          <p:spPr>
            <a:xfrm>
              <a:off x="1417050" y="2594075"/>
              <a:ext cx="466750" cy="370900"/>
            </a:xfrm>
            <a:custGeom>
              <a:avLst/>
              <a:gdLst/>
              <a:ahLst/>
              <a:cxnLst/>
              <a:rect l="l" t="t" r="r" b="b"/>
              <a:pathLst>
                <a:path w="18670" h="14836" extrusionOk="0">
                  <a:moveTo>
                    <a:pt x="18670" y="0"/>
                  </a:moveTo>
                  <a:lnTo>
                    <a:pt x="18670" y="0"/>
                  </a:lnTo>
                  <a:cubicBezTo>
                    <a:pt x="18279" y="165"/>
                    <a:pt x="17902" y="325"/>
                    <a:pt x="17532" y="507"/>
                  </a:cubicBezTo>
                  <a:cubicBezTo>
                    <a:pt x="16907" y="4127"/>
                    <a:pt x="15572" y="7433"/>
                    <a:pt x="12664" y="10133"/>
                  </a:cubicBezTo>
                  <a:cubicBezTo>
                    <a:pt x="9319" y="13248"/>
                    <a:pt x="4999" y="14246"/>
                    <a:pt x="601" y="14246"/>
                  </a:cubicBezTo>
                  <a:cubicBezTo>
                    <a:pt x="485" y="14246"/>
                    <a:pt x="370" y="14246"/>
                    <a:pt x="254" y="14244"/>
                  </a:cubicBezTo>
                  <a:cubicBezTo>
                    <a:pt x="173" y="14361"/>
                    <a:pt x="81" y="14470"/>
                    <a:pt x="0" y="14586"/>
                  </a:cubicBezTo>
                  <a:cubicBezTo>
                    <a:pt x="869" y="14755"/>
                    <a:pt x="1742" y="14835"/>
                    <a:pt x="2611" y="14835"/>
                  </a:cubicBezTo>
                  <a:cubicBezTo>
                    <a:pt x="10600" y="14835"/>
                    <a:pt x="18245" y="8031"/>
                    <a:pt x="18670" y="0"/>
                  </a:cubicBezTo>
                  <a:close/>
                </a:path>
              </a:pathLst>
            </a:custGeom>
            <a:solidFill>
              <a:srgbClr val="D17A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50"/>
            <p:cNvSpPr/>
            <p:nvPr/>
          </p:nvSpPr>
          <p:spPr>
            <a:xfrm>
              <a:off x="2509850" y="2512375"/>
              <a:ext cx="781250" cy="406025"/>
            </a:xfrm>
            <a:custGeom>
              <a:avLst/>
              <a:gdLst/>
              <a:ahLst/>
              <a:cxnLst/>
              <a:rect l="l" t="t" r="r" b="b"/>
              <a:pathLst>
                <a:path w="31250" h="16241" extrusionOk="0">
                  <a:moveTo>
                    <a:pt x="0" y="1"/>
                  </a:moveTo>
                  <a:cubicBezTo>
                    <a:pt x="0" y="1"/>
                    <a:pt x="11392" y="16240"/>
                    <a:pt x="30866" y="16240"/>
                  </a:cubicBezTo>
                  <a:cubicBezTo>
                    <a:pt x="30993" y="16240"/>
                    <a:pt x="31121" y="16240"/>
                    <a:pt x="31249" y="16238"/>
                  </a:cubicBezTo>
                  <a:cubicBezTo>
                    <a:pt x="31249" y="16238"/>
                    <a:pt x="30563" y="14467"/>
                    <a:pt x="28295" y="12066"/>
                  </a:cubicBezTo>
                  <a:cubicBezTo>
                    <a:pt x="27860" y="11597"/>
                    <a:pt x="27356" y="11098"/>
                    <a:pt x="26786" y="10584"/>
                  </a:cubicBezTo>
                  <a:cubicBezTo>
                    <a:pt x="23092" y="7281"/>
                    <a:pt x="16572" y="3286"/>
                    <a:pt x="5409" y="948"/>
                  </a:cubicBezTo>
                  <a:cubicBezTo>
                    <a:pt x="5084" y="875"/>
                    <a:pt x="4750" y="811"/>
                    <a:pt x="4405" y="748"/>
                  </a:cubicBezTo>
                  <a:cubicBezTo>
                    <a:pt x="3007" y="469"/>
                    <a:pt x="1543" y="216"/>
                    <a:pt x="0" y="1"/>
                  </a:cubicBezTo>
                  <a:close/>
                </a:path>
              </a:pathLst>
            </a:custGeom>
            <a:solidFill>
              <a:srgbClr val="F6E2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50"/>
            <p:cNvSpPr/>
            <p:nvPr/>
          </p:nvSpPr>
          <p:spPr>
            <a:xfrm>
              <a:off x="2620025" y="2531050"/>
              <a:ext cx="597225" cy="283000"/>
            </a:xfrm>
            <a:custGeom>
              <a:avLst/>
              <a:gdLst/>
              <a:ahLst/>
              <a:cxnLst/>
              <a:rect l="l" t="t" r="r" b="b"/>
              <a:pathLst>
                <a:path w="23889" h="11320" extrusionOk="0">
                  <a:moveTo>
                    <a:pt x="1" y="1"/>
                  </a:moveTo>
                  <a:lnTo>
                    <a:pt x="1" y="1"/>
                  </a:lnTo>
                  <a:cubicBezTo>
                    <a:pt x="6620" y="5736"/>
                    <a:pt x="15066" y="10425"/>
                    <a:pt x="23888" y="11319"/>
                  </a:cubicBezTo>
                  <a:cubicBezTo>
                    <a:pt x="23455" y="10848"/>
                    <a:pt x="22951" y="10351"/>
                    <a:pt x="22381" y="9837"/>
                  </a:cubicBezTo>
                  <a:cubicBezTo>
                    <a:pt x="14551" y="7879"/>
                    <a:pt x="7486" y="5250"/>
                    <a:pt x="1004" y="201"/>
                  </a:cubicBezTo>
                  <a:cubicBezTo>
                    <a:pt x="677" y="128"/>
                    <a:pt x="343" y="64"/>
                    <a:pt x="1" y="1"/>
                  </a:cubicBezTo>
                  <a:close/>
                </a:path>
              </a:pathLst>
            </a:custGeom>
            <a:solidFill>
              <a:srgbClr val="D17A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50"/>
            <p:cNvSpPr/>
            <p:nvPr/>
          </p:nvSpPr>
          <p:spPr>
            <a:xfrm>
              <a:off x="817375" y="2526300"/>
              <a:ext cx="1057925" cy="1451375"/>
            </a:xfrm>
            <a:custGeom>
              <a:avLst/>
              <a:gdLst/>
              <a:ahLst/>
              <a:cxnLst/>
              <a:rect l="l" t="t" r="r" b="b"/>
              <a:pathLst>
                <a:path w="42317" h="58055" extrusionOk="0">
                  <a:moveTo>
                    <a:pt x="1" y="1"/>
                  </a:moveTo>
                  <a:lnTo>
                    <a:pt x="1" y="42872"/>
                  </a:lnTo>
                  <a:cubicBezTo>
                    <a:pt x="2863" y="49826"/>
                    <a:pt x="7813" y="55398"/>
                    <a:pt x="16069" y="57367"/>
                  </a:cubicBezTo>
                  <a:cubicBezTo>
                    <a:pt x="18027" y="57834"/>
                    <a:pt x="19760" y="58055"/>
                    <a:pt x="21282" y="58055"/>
                  </a:cubicBezTo>
                  <a:cubicBezTo>
                    <a:pt x="42316" y="58055"/>
                    <a:pt x="22992" y="15887"/>
                    <a:pt x="1" y="1"/>
                  </a:cubicBezTo>
                  <a:close/>
                </a:path>
              </a:pathLst>
            </a:custGeom>
            <a:solidFill>
              <a:srgbClr val="D17A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50"/>
            <p:cNvSpPr/>
            <p:nvPr/>
          </p:nvSpPr>
          <p:spPr>
            <a:xfrm>
              <a:off x="817375" y="2779250"/>
              <a:ext cx="487275" cy="1052100"/>
            </a:xfrm>
            <a:custGeom>
              <a:avLst/>
              <a:gdLst/>
              <a:ahLst/>
              <a:cxnLst/>
              <a:rect l="l" t="t" r="r" b="b"/>
              <a:pathLst>
                <a:path w="19491" h="42084" extrusionOk="0">
                  <a:moveTo>
                    <a:pt x="1" y="0"/>
                  </a:moveTo>
                  <a:lnTo>
                    <a:pt x="1" y="0"/>
                  </a:lnTo>
                  <a:cubicBezTo>
                    <a:pt x="2871" y="2817"/>
                    <a:pt x="5483" y="5834"/>
                    <a:pt x="7869" y="8998"/>
                  </a:cubicBezTo>
                  <a:cubicBezTo>
                    <a:pt x="10240" y="12172"/>
                    <a:pt x="12363" y="15518"/>
                    <a:pt x="14042" y="19072"/>
                  </a:cubicBezTo>
                  <a:cubicBezTo>
                    <a:pt x="14916" y="20833"/>
                    <a:pt x="15628" y="22667"/>
                    <a:pt x="16233" y="24529"/>
                  </a:cubicBezTo>
                  <a:cubicBezTo>
                    <a:pt x="16877" y="26383"/>
                    <a:pt x="17310" y="28298"/>
                    <a:pt x="17649" y="30231"/>
                  </a:cubicBezTo>
                  <a:cubicBezTo>
                    <a:pt x="18331" y="34107"/>
                    <a:pt x="18288" y="38091"/>
                    <a:pt x="17766" y="42084"/>
                  </a:cubicBezTo>
                  <a:cubicBezTo>
                    <a:pt x="19022" y="38264"/>
                    <a:pt x="19491" y="34117"/>
                    <a:pt x="19048" y="30046"/>
                  </a:cubicBezTo>
                  <a:cubicBezTo>
                    <a:pt x="18665" y="25963"/>
                    <a:pt x="17411" y="21986"/>
                    <a:pt x="15671" y="18295"/>
                  </a:cubicBezTo>
                  <a:cubicBezTo>
                    <a:pt x="14777" y="16461"/>
                    <a:pt x="13766" y="14683"/>
                    <a:pt x="12651" y="12975"/>
                  </a:cubicBezTo>
                  <a:cubicBezTo>
                    <a:pt x="11509" y="11286"/>
                    <a:pt x="10298" y="9652"/>
                    <a:pt x="8963" y="8122"/>
                  </a:cubicBezTo>
                  <a:cubicBezTo>
                    <a:pt x="6316" y="5051"/>
                    <a:pt x="3352" y="2245"/>
                    <a:pt x="1" y="0"/>
                  </a:cubicBezTo>
                  <a:close/>
                </a:path>
              </a:pathLst>
            </a:custGeom>
            <a:solidFill>
              <a:srgbClr val="E5B2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50"/>
            <p:cNvSpPr/>
            <p:nvPr/>
          </p:nvSpPr>
          <p:spPr>
            <a:xfrm>
              <a:off x="817375" y="3231075"/>
              <a:ext cx="431250" cy="269775"/>
            </a:xfrm>
            <a:custGeom>
              <a:avLst/>
              <a:gdLst/>
              <a:ahLst/>
              <a:cxnLst/>
              <a:rect l="l" t="t" r="r" b="b"/>
              <a:pathLst>
                <a:path w="17250" h="10791" extrusionOk="0">
                  <a:moveTo>
                    <a:pt x="2114" y="0"/>
                  </a:moveTo>
                  <a:cubicBezTo>
                    <a:pt x="1403" y="0"/>
                    <a:pt x="696" y="65"/>
                    <a:pt x="1" y="209"/>
                  </a:cubicBezTo>
                  <a:cubicBezTo>
                    <a:pt x="1698" y="584"/>
                    <a:pt x="3362" y="1098"/>
                    <a:pt x="4974" y="1749"/>
                  </a:cubicBezTo>
                  <a:cubicBezTo>
                    <a:pt x="6549" y="2398"/>
                    <a:pt x="8067" y="3137"/>
                    <a:pt x="9480" y="4054"/>
                  </a:cubicBezTo>
                  <a:cubicBezTo>
                    <a:pt x="10878" y="4979"/>
                    <a:pt x="12274" y="5942"/>
                    <a:pt x="13520" y="7112"/>
                  </a:cubicBezTo>
                  <a:cubicBezTo>
                    <a:pt x="14187" y="7654"/>
                    <a:pt x="14757" y="8297"/>
                    <a:pt x="15397" y="8890"/>
                  </a:cubicBezTo>
                  <a:cubicBezTo>
                    <a:pt x="16023" y="9498"/>
                    <a:pt x="16575" y="10175"/>
                    <a:pt x="17249" y="10790"/>
                  </a:cubicBezTo>
                  <a:cubicBezTo>
                    <a:pt x="16917" y="9964"/>
                    <a:pt x="16550" y="9133"/>
                    <a:pt x="16102" y="8353"/>
                  </a:cubicBezTo>
                  <a:cubicBezTo>
                    <a:pt x="15605" y="7603"/>
                    <a:pt x="15154" y="6800"/>
                    <a:pt x="14536" y="6137"/>
                  </a:cubicBezTo>
                  <a:cubicBezTo>
                    <a:pt x="13406" y="4703"/>
                    <a:pt x="11975" y="3520"/>
                    <a:pt x="10440" y="2522"/>
                  </a:cubicBezTo>
                  <a:cubicBezTo>
                    <a:pt x="8897" y="1524"/>
                    <a:pt x="7162" y="840"/>
                    <a:pt x="5394" y="409"/>
                  </a:cubicBezTo>
                  <a:cubicBezTo>
                    <a:pt x="4320" y="155"/>
                    <a:pt x="3214" y="0"/>
                    <a:pt x="2114" y="0"/>
                  </a:cubicBezTo>
                  <a:close/>
                </a:path>
              </a:pathLst>
            </a:custGeom>
            <a:solidFill>
              <a:srgbClr val="E5B2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50"/>
            <p:cNvSpPr/>
            <p:nvPr/>
          </p:nvSpPr>
          <p:spPr>
            <a:xfrm>
              <a:off x="1009075" y="2685275"/>
              <a:ext cx="650025" cy="1300650"/>
            </a:xfrm>
            <a:custGeom>
              <a:avLst/>
              <a:gdLst/>
              <a:ahLst/>
              <a:cxnLst/>
              <a:rect l="l" t="t" r="r" b="b"/>
              <a:pathLst>
                <a:path w="26001" h="52026" extrusionOk="0">
                  <a:moveTo>
                    <a:pt x="1" y="0"/>
                  </a:moveTo>
                  <a:cubicBezTo>
                    <a:pt x="1" y="1"/>
                    <a:pt x="22161" y="27158"/>
                    <a:pt x="16089" y="51469"/>
                  </a:cubicBezTo>
                  <a:cubicBezTo>
                    <a:pt x="16089" y="51469"/>
                    <a:pt x="17182" y="52026"/>
                    <a:pt x="18743" y="52026"/>
                  </a:cubicBezTo>
                  <a:cubicBezTo>
                    <a:pt x="20826" y="52026"/>
                    <a:pt x="23740" y="51035"/>
                    <a:pt x="26001" y="46413"/>
                  </a:cubicBezTo>
                  <a:cubicBezTo>
                    <a:pt x="26001" y="46413"/>
                    <a:pt x="17677" y="14571"/>
                    <a:pt x="1" y="0"/>
                  </a:cubicBezTo>
                  <a:close/>
                </a:path>
              </a:pathLst>
            </a:custGeom>
            <a:solidFill>
              <a:srgbClr val="E5B2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62" name="Google Shape;3262;p51"/>
          <p:cNvGrpSpPr/>
          <p:nvPr/>
        </p:nvGrpSpPr>
        <p:grpSpPr>
          <a:xfrm>
            <a:off x="1137638" y="1235477"/>
            <a:ext cx="1518000" cy="2715648"/>
            <a:chOff x="1137638" y="1235477"/>
            <a:chExt cx="1518000" cy="2715648"/>
          </a:xfrm>
        </p:grpSpPr>
        <p:sp>
          <p:nvSpPr>
            <p:cNvPr id="3263" name="Google Shape;3263;p51"/>
            <p:cNvSpPr/>
            <p:nvPr/>
          </p:nvSpPr>
          <p:spPr>
            <a:xfrm>
              <a:off x="1137638" y="3269225"/>
              <a:ext cx="681900" cy="681900"/>
            </a:xfrm>
            <a:prstGeom prst="rect">
              <a:avLst/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64" name="Google Shape;3264;p51"/>
            <p:cNvGrpSpPr/>
            <p:nvPr/>
          </p:nvGrpSpPr>
          <p:grpSpPr>
            <a:xfrm>
              <a:off x="1137638" y="1235477"/>
              <a:ext cx="1518000" cy="1877698"/>
              <a:chOff x="1137638" y="1235477"/>
              <a:chExt cx="1518000" cy="1877698"/>
            </a:xfrm>
          </p:grpSpPr>
          <p:sp>
            <p:nvSpPr>
              <p:cNvPr id="3265" name="Google Shape;3265;p51"/>
              <p:cNvSpPr/>
              <p:nvPr/>
            </p:nvSpPr>
            <p:spPr>
              <a:xfrm>
                <a:off x="1137638" y="1595175"/>
                <a:ext cx="1518000" cy="1518000"/>
              </a:xfrm>
              <a:prstGeom prst="rect">
                <a:avLst/>
              </a:pr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6" name="Google Shape;3266;p51"/>
              <p:cNvSpPr txBox="1"/>
              <p:nvPr/>
            </p:nvSpPr>
            <p:spPr>
              <a:xfrm>
                <a:off x="1268888" y="1942625"/>
                <a:ext cx="1255500" cy="40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b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>
                    <a:solidFill>
                      <a:srgbClr val="F3F3F3"/>
                    </a:solidFill>
                    <a:latin typeface="Bahiana"/>
                    <a:ea typeface="Bahiana"/>
                    <a:cs typeface="Bahiana"/>
                    <a:sym typeface="Bahiana"/>
                  </a:rPr>
                  <a:t>cubes</a:t>
                </a:r>
                <a:endParaRPr sz="2400">
                  <a:solidFill>
                    <a:srgbClr val="F3F3F3"/>
                  </a:solidFill>
                  <a:latin typeface="Bahiana"/>
                  <a:ea typeface="Bahiana"/>
                  <a:cs typeface="Bahiana"/>
                  <a:sym typeface="Bahiana"/>
                </a:endParaRPr>
              </a:p>
            </p:txBody>
          </p:sp>
          <p:sp>
            <p:nvSpPr>
              <p:cNvPr id="3267" name="Google Shape;3267;p51"/>
              <p:cNvSpPr txBox="1"/>
              <p:nvPr/>
            </p:nvSpPr>
            <p:spPr>
              <a:xfrm>
                <a:off x="1268888" y="2286327"/>
                <a:ext cx="1255500" cy="47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n">
                    <a:solidFill>
                      <a:srgbClr val="F3F3F3"/>
                    </a:solidFill>
                    <a:latin typeface="Dosis"/>
                    <a:ea typeface="Dosis"/>
                    <a:cs typeface="Dosis"/>
                    <a:sym typeface="Dosis"/>
                  </a:rPr>
                  <a:t>Mercury is a small planet</a:t>
                </a:r>
                <a:endParaRPr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grpSp>
            <p:nvGrpSpPr>
              <p:cNvPr id="3268" name="Google Shape;3268;p51"/>
              <p:cNvGrpSpPr/>
              <p:nvPr/>
            </p:nvGrpSpPr>
            <p:grpSpPr>
              <a:xfrm>
                <a:off x="1555743" y="1235477"/>
                <a:ext cx="681786" cy="414221"/>
                <a:chOff x="601994" y="3922227"/>
                <a:chExt cx="245150" cy="148942"/>
              </a:xfrm>
            </p:grpSpPr>
            <p:sp>
              <p:nvSpPr>
                <p:cNvPr id="3269" name="Google Shape;3269;p51"/>
                <p:cNvSpPr/>
                <p:nvPr/>
              </p:nvSpPr>
              <p:spPr>
                <a:xfrm flipH="1">
                  <a:off x="734159" y="3952348"/>
                  <a:ext cx="48078" cy="1008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0" h="3168" extrusionOk="0">
                      <a:moveTo>
                        <a:pt x="596" y="130"/>
                      </a:moveTo>
                      <a:cubicBezTo>
                        <a:pt x="619" y="130"/>
                        <a:pt x="646" y="137"/>
                        <a:pt x="669" y="146"/>
                      </a:cubicBezTo>
                      <a:cubicBezTo>
                        <a:pt x="1108" y="333"/>
                        <a:pt x="1307" y="2011"/>
                        <a:pt x="1364" y="2832"/>
                      </a:cubicBezTo>
                      <a:cubicBezTo>
                        <a:pt x="1031" y="2476"/>
                        <a:pt x="137" y="1442"/>
                        <a:pt x="160" y="712"/>
                      </a:cubicBezTo>
                      <a:cubicBezTo>
                        <a:pt x="168" y="512"/>
                        <a:pt x="240" y="356"/>
                        <a:pt x="380" y="233"/>
                      </a:cubicBezTo>
                      <a:cubicBezTo>
                        <a:pt x="459" y="163"/>
                        <a:pt x="530" y="130"/>
                        <a:pt x="596" y="130"/>
                      </a:cubicBezTo>
                      <a:close/>
                      <a:moveTo>
                        <a:pt x="595" y="1"/>
                      </a:moveTo>
                      <a:cubicBezTo>
                        <a:pt x="499" y="1"/>
                        <a:pt x="398" y="45"/>
                        <a:pt x="297" y="133"/>
                      </a:cubicBezTo>
                      <a:cubicBezTo>
                        <a:pt x="128" y="279"/>
                        <a:pt x="41" y="472"/>
                        <a:pt x="31" y="708"/>
                      </a:cubicBezTo>
                      <a:cubicBezTo>
                        <a:pt x="1" y="1658"/>
                        <a:pt x="1334" y="2994"/>
                        <a:pt x="1390" y="3051"/>
                      </a:cubicBezTo>
                      <a:lnTo>
                        <a:pt x="1510" y="3167"/>
                      </a:lnTo>
                      <a:lnTo>
                        <a:pt x="1504" y="3002"/>
                      </a:lnTo>
                      <a:cubicBezTo>
                        <a:pt x="1490" y="2726"/>
                        <a:pt x="1354" y="296"/>
                        <a:pt x="719" y="26"/>
                      </a:cubicBezTo>
                      <a:cubicBezTo>
                        <a:pt x="678" y="9"/>
                        <a:pt x="637" y="1"/>
                        <a:pt x="595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70" name="Google Shape;3270;p51"/>
                <p:cNvSpPr/>
                <p:nvPr/>
              </p:nvSpPr>
              <p:spPr>
                <a:xfrm flipH="1">
                  <a:off x="680285" y="3952348"/>
                  <a:ext cx="58777" cy="959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" h="3015" extrusionOk="0">
                      <a:moveTo>
                        <a:pt x="1208" y="130"/>
                      </a:moveTo>
                      <a:cubicBezTo>
                        <a:pt x="1337" y="133"/>
                        <a:pt x="1417" y="173"/>
                        <a:pt x="1453" y="250"/>
                      </a:cubicBezTo>
                      <a:cubicBezTo>
                        <a:pt x="1639" y="665"/>
                        <a:pt x="666" y="2011"/>
                        <a:pt x="148" y="2652"/>
                      </a:cubicBezTo>
                      <a:cubicBezTo>
                        <a:pt x="160" y="2160"/>
                        <a:pt x="247" y="821"/>
                        <a:pt x="755" y="319"/>
                      </a:cubicBezTo>
                      <a:cubicBezTo>
                        <a:pt x="885" y="193"/>
                        <a:pt x="1028" y="130"/>
                        <a:pt x="1191" y="130"/>
                      </a:cubicBezTo>
                      <a:close/>
                      <a:moveTo>
                        <a:pt x="1197" y="0"/>
                      </a:moveTo>
                      <a:cubicBezTo>
                        <a:pt x="990" y="0"/>
                        <a:pt x="818" y="74"/>
                        <a:pt x="662" y="226"/>
                      </a:cubicBezTo>
                      <a:cubicBezTo>
                        <a:pt x="1" y="884"/>
                        <a:pt x="14" y="2758"/>
                        <a:pt x="18" y="2838"/>
                      </a:cubicBezTo>
                      <a:lnTo>
                        <a:pt x="18" y="3014"/>
                      </a:lnTo>
                      <a:lnTo>
                        <a:pt x="131" y="2878"/>
                      </a:lnTo>
                      <a:cubicBezTo>
                        <a:pt x="307" y="2669"/>
                        <a:pt x="1846" y="801"/>
                        <a:pt x="1570" y="196"/>
                      </a:cubicBezTo>
                      <a:cubicBezTo>
                        <a:pt x="1513" y="70"/>
                        <a:pt x="1393" y="3"/>
                        <a:pt x="1211" y="0"/>
                      </a:cubicBezTo>
                      <a:cubicBezTo>
                        <a:pt x="1206" y="0"/>
                        <a:pt x="1202" y="0"/>
                        <a:pt x="1197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71" name="Google Shape;3271;p51"/>
                <p:cNvSpPr/>
                <p:nvPr/>
              </p:nvSpPr>
              <p:spPr>
                <a:xfrm flipH="1">
                  <a:off x="601994" y="3922227"/>
                  <a:ext cx="135447" cy="1226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4" h="3852" extrusionOk="0">
                      <a:moveTo>
                        <a:pt x="2589" y="2452"/>
                      </a:moveTo>
                      <a:cubicBezTo>
                        <a:pt x="2669" y="2472"/>
                        <a:pt x="2745" y="2505"/>
                        <a:pt x="2818" y="2548"/>
                      </a:cubicBezTo>
                      <a:cubicBezTo>
                        <a:pt x="2928" y="2615"/>
                        <a:pt x="3041" y="2727"/>
                        <a:pt x="3018" y="2851"/>
                      </a:cubicBezTo>
                      <a:cubicBezTo>
                        <a:pt x="3004" y="2934"/>
                        <a:pt x="2928" y="2971"/>
                        <a:pt x="2892" y="2980"/>
                      </a:cubicBezTo>
                      <a:cubicBezTo>
                        <a:pt x="2862" y="2991"/>
                        <a:pt x="2831" y="2996"/>
                        <a:pt x="2800" y="2996"/>
                      </a:cubicBezTo>
                      <a:cubicBezTo>
                        <a:pt x="2738" y="2996"/>
                        <a:pt x="2678" y="2975"/>
                        <a:pt x="2636" y="2937"/>
                      </a:cubicBezTo>
                      <a:cubicBezTo>
                        <a:pt x="2510" y="2814"/>
                        <a:pt x="2516" y="2604"/>
                        <a:pt x="2589" y="2452"/>
                      </a:cubicBezTo>
                      <a:close/>
                      <a:moveTo>
                        <a:pt x="3568" y="1"/>
                      </a:moveTo>
                      <a:cubicBezTo>
                        <a:pt x="3388" y="1"/>
                        <a:pt x="3226" y="59"/>
                        <a:pt x="3111" y="115"/>
                      </a:cubicBezTo>
                      <a:lnTo>
                        <a:pt x="3168" y="232"/>
                      </a:lnTo>
                      <a:cubicBezTo>
                        <a:pt x="3268" y="184"/>
                        <a:pt x="3410" y="132"/>
                        <a:pt x="3564" y="132"/>
                      </a:cubicBezTo>
                      <a:cubicBezTo>
                        <a:pt x="3603" y="132"/>
                        <a:pt x="3642" y="135"/>
                        <a:pt x="3682" y="142"/>
                      </a:cubicBezTo>
                      <a:cubicBezTo>
                        <a:pt x="3858" y="172"/>
                        <a:pt x="4008" y="285"/>
                        <a:pt x="4065" y="431"/>
                      </a:cubicBezTo>
                      <a:cubicBezTo>
                        <a:pt x="4121" y="570"/>
                        <a:pt x="4094" y="750"/>
                        <a:pt x="4001" y="909"/>
                      </a:cubicBezTo>
                      <a:cubicBezTo>
                        <a:pt x="3915" y="1059"/>
                        <a:pt x="3786" y="1179"/>
                        <a:pt x="3639" y="1305"/>
                      </a:cubicBezTo>
                      <a:cubicBezTo>
                        <a:pt x="3403" y="1511"/>
                        <a:pt x="3164" y="1714"/>
                        <a:pt x="2915" y="1917"/>
                      </a:cubicBezTo>
                      <a:cubicBezTo>
                        <a:pt x="2775" y="2029"/>
                        <a:pt x="2629" y="2146"/>
                        <a:pt x="2525" y="2302"/>
                      </a:cubicBezTo>
                      <a:cubicBezTo>
                        <a:pt x="2445" y="2286"/>
                        <a:pt x="2363" y="2279"/>
                        <a:pt x="2282" y="2279"/>
                      </a:cubicBezTo>
                      <a:cubicBezTo>
                        <a:pt x="1899" y="2279"/>
                        <a:pt x="1517" y="2438"/>
                        <a:pt x="1243" y="2621"/>
                      </a:cubicBezTo>
                      <a:cubicBezTo>
                        <a:pt x="954" y="2817"/>
                        <a:pt x="708" y="3066"/>
                        <a:pt x="468" y="3306"/>
                      </a:cubicBezTo>
                      <a:cubicBezTo>
                        <a:pt x="316" y="3455"/>
                        <a:pt x="163" y="3612"/>
                        <a:pt x="0" y="3751"/>
                      </a:cubicBezTo>
                      <a:lnTo>
                        <a:pt x="83" y="3851"/>
                      </a:lnTo>
                      <a:cubicBezTo>
                        <a:pt x="249" y="3708"/>
                        <a:pt x="409" y="3549"/>
                        <a:pt x="559" y="3399"/>
                      </a:cubicBezTo>
                      <a:cubicBezTo>
                        <a:pt x="795" y="3163"/>
                        <a:pt x="1037" y="2917"/>
                        <a:pt x="1316" y="2731"/>
                      </a:cubicBezTo>
                      <a:cubicBezTo>
                        <a:pt x="1572" y="2557"/>
                        <a:pt x="1930" y="2408"/>
                        <a:pt x="2282" y="2408"/>
                      </a:cubicBezTo>
                      <a:cubicBezTo>
                        <a:pt x="2341" y="2408"/>
                        <a:pt x="2401" y="2413"/>
                        <a:pt x="2459" y="2422"/>
                      </a:cubicBezTo>
                      <a:cubicBezTo>
                        <a:pt x="2380" y="2615"/>
                        <a:pt x="2383" y="2874"/>
                        <a:pt x="2545" y="3030"/>
                      </a:cubicBezTo>
                      <a:cubicBezTo>
                        <a:pt x="2611" y="3091"/>
                        <a:pt x="2705" y="3125"/>
                        <a:pt x="2802" y="3125"/>
                      </a:cubicBezTo>
                      <a:cubicBezTo>
                        <a:pt x="2846" y="3125"/>
                        <a:pt x="2892" y="3118"/>
                        <a:pt x="2935" y="3103"/>
                      </a:cubicBezTo>
                      <a:cubicBezTo>
                        <a:pt x="3051" y="3066"/>
                        <a:pt x="3131" y="2977"/>
                        <a:pt x="3148" y="2871"/>
                      </a:cubicBezTo>
                      <a:cubicBezTo>
                        <a:pt x="3177" y="2684"/>
                        <a:pt x="3031" y="2525"/>
                        <a:pt x="2884" y="2439"/>
                      </a:cubicBezTo>
                      <a:cubicBezTo>
                        <a:pt x="2812" y="2395"/>
                        <a:pt x="2738" y="2362"/>
                        <a:pt x="2662" y="2336"/>
                      </a:cubicBezTo>
                      <a:cubicBezTo>
                        <a:pt x="2752" y="2216"/>
                        <a:pt x="2878" y="2113"/>
                        <a:pt x="3004" y="2009"/>
                      </a:cubicBezTo>
                      <a:cubicBezTo>
                        <a:pt x="3247" y="1814"/>
                        <a:pt x="3490" y="1611"/>
                        <a:pt x="3722" y="1405"/>
                      </a:cubicBezTo>
                      <a:cubicBezTo>
                        <a:pt x="3878" y="1268"/>
                        <a:pt x="4015" y="1142"/>
                        <a:pt x="4111" y="976"/>
                      </a:cubicBezTo>
                      <a:cubicBezTo>
                        <a:pt x="4228" y="780"/>
                        <a:pt x="4254" y="561"/>
                        <a:pt x="4188" y="385"/>
                      </a:cubicBezTo>
                      <a:cubicBezTo>
                        <a:pt x="4114" y="199"/>
                        <a:pt x="3925" y="52"/>
                        <a:pt x="3702" y="12"/>
                      </a:cubicBezTo>
                      <a:cubicBezTo>
                        <a:pt x="3656" y="4"/>
                        <a:pt x="3612" y="1"/>
                        <a:pt x="3568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72" name="Google Shape;3272;p51"/>
                <p:cNvSpPr/>
                <p:nvPr/>
              </p:nvSpPr>
              <p:spPr>
                <a:xfrm rot="602308" flipH="1">
                  <a:off x="742412" y="3972835"/>
                  <a:ext cx="97589" cy="905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65" h="2843" extrusionOk="0">
                      <a:moveTo>
                        <a:pt x="1306" y="1559"/>
                      </a:moveTo>
                      <a:cubicBezTo>
                        <a:pt x="1380" y="1659"/>
                        <a:pt x="1436" y="1766"/>
                        <a:pt x="1483" y="1882"/>
                      </a:cubicBezTo>
                      <a:cubicBezTo>
                        <a:pt x="1506" y="1942"/>
                        <a:pt x="1529" y="2011"/>
                        <a:pt x="1516" y="2071"/>
                      </a:cubicBezTo>
                      <a:cubicBezTo>
                        <a:pt x="1496" y="2168"/>
                        <a:pt x="1389" y="2227"/>
                        <a:pt x="1300" y="2241"/>
                      </a:cubicBezTo>
                      <a:cubicBezTo>
                        <a:pt x="1277" y="2245"/>
                        <a:pt x="1253" y="2247"/>
                        <a:pt x="1229" y="2247"/>
                      </a:cubicBezTo>
                      <a:cubicBezTo>
                        <a:pt x="1139" y="2247"/>
                        <a:pt x="1045" y="2222"/>
                        <a:pt x="961" y="2201"/>
                      </a:cubicBezTo>
                      <a:cubicBezTo>
                        <a:pt x="891" y="2184"/>
                        <a:pt x="825" y="2164"/>
                        <a:pt x="795" y="2117"/>
                      </a:cubicBezTo>
                      <a:cubicBezTo>
                        <a:pt x="775" y="2094"/>
                        <a:pt x="768" y="2058"/>
                        <a:pt x="771" y="2011"/>
                      </a:cubicBezTo>
                      <a:cubicBezTo>
                        <a:pt x="778" y="1806"/>
                        <a:pt x="958" y="1643"/>
                        <a:pt x="1134" y="1589"/>
                      </a:cubicBezTo>
                      <a:cubicBezTo>
                        <a:pt x="1187" y="1573"/>
                        <a:pt x="1247" y="1563"/>
                        <a:pt x="1306" y="1559"/>
                      </a:cubicBezTo>
                      <a:close/>
                      <a:moveTo>
                        <a:pt x="269" y="1"/>
                      </a:moveTo>
                      <a:cubicBezTo>
                        <a:pt x="200" y="8"/>
                        <a:pt x="133" y="44"/>
                        <a:pt x="87" y="100"/>
                      </a:cubicBezTo>
                      <a:cubicBezTo>
                        <a:pt x="27" y="170"/>
                        <a:pt x="1" y="267"/>
                        <a:pt x="7" y="356"/>
                      </a:cubicBezTo>
                      <a:cubicBezTo>
                        <a:pt x="21" y="482"/>
                        <a:pt x="93" y="606"/>
                        <a:pt x="223" y="722"/>
                      </a:cubicBezTo>
                      <a:cubicBezTo>
                        <a:pt x="360" y="845"/>
                        <a:pt x="516" y="938"/>
                        <a:pt x="668" y="1028"/>
                      </a:cubicBezTo>
                      <a:cubicBezTo>
                        <a:pt x="791" y="1100"/>
                        <a:pt x="918" y="1177"/>
                        <a:pt x="1030" y="1267"/>
                      </a:cubicBezTo>
                      <a:cubicBezTo>
                        <a:pt x="1094" y="1317"/>
                        <a:pt x="1157" y="1376"/>
                        <a:pt x="1210" y="1436"/>
                      </a:cubicBezTo>
                      <a:cubicBezTo>
                        <a:pt x="1170" y="1443"/>
                        <a:pt x="1130" y="1453"/>
                        <a:pt x="1094" y="1467"/>
                      </a:cubicBezTo>
                      <a:cubicBezTo>
                        <a:pt x="835" y="1546"/>
                        <a:pt x="648" y="1769"/>
                        <a:pt x="639" y="2005"/>
                      </a:cubicBezTo>
                      <a:cubicBezTo>
                        <a:pt x="639" y="2082"/>
                        <a:pt x="652" y="2145"/>
                        <a:pt x="685" y="2194"/>
                      </a:cubicBezTo>
                      <a:cubicBezTo>
                        <a:pt x="742" y="2274"/>
                        <a:pt x="838" y="2304"/>
                        <a:pt x="928" y="2327"/>
                      </a:cubicBezTo>
                      <a:cubicBezTo>
                        <a:pt x="1022" y="2350"/>
                        <a:pt x="1127" y="2376"/>
                        <a:pt x="1234" y="2376"/>
                      </a:cubicBezTo>
                      <a:cubicBezTo>
                        <a:pt x="1263" y="2376"/>
                        <a:pt x="1291" y="2374"/>
                        <a:pt x="1320" y="2370"/>
                      </a:cubicBezTo>
                      <a:cubicBezTo>
                        <a:pt x="1456" y="2350"/>
                        <a:pt x="1609" y="2257"/>
                        <a:pt x="1642" y="2097"/>
                      </a:cubicBezTo>
                      <a:cubicBezTo>
                        <a:pt x="1662" y="2005"/>
                        <a:pt x="1636" y="1912"/>
                        <a:pt x="1602" y="1832"/>
                      </a:cubicBezTo>
                      <a:cubicBezTo>
                        <a:pt x="1566" y="1739"/>
                        <a:pt x="1519" y="1649"/>
                        <a:pt x="1466" y="1563"/>
                      </a:cubicBezTo>
                      <a:lnTo>
                        <a:pt x="1466" y="1563"/>
                      </a:lnTo>
                      <a:cubicBezTo>
                        <a:pt x="1556" y="1573"/>
                        <a:pt x="1653" y="1596"/>
                        <a:pt x="1752" y="1632"/>
                      </a:cubicBezTo>
                      <a:cubicBezTo>
                        <a:pt x="2303" y="1822"/>
                        <a:pt x="2759" y="2287"/>
                        <a:pt x="2941" y="2842"/>
                      </a:cubicBezTo>
                      <a:lnTo>
                        <a:pt x="3064" y="2803"/>
                      </a:lnTo>
                      <a:cubicBezTo>
                        <a:pt x="2872" y="2208"/>
                        <a:pt x="2383" y="1712"/>
                        <a:pt x="1795" y="1510"/>
                      </a:cubicBezTo>
                      <a:cubicBezTo>
                        <a:pt x="1642" y="1456"/>
                        <a:pt x="1503" y="1430"/>
                        <a:pt x="1369" y="1427"/>
                      </a:cubicBezTo>
                      <a:cubicBezTo>
                        <a:pt x="1297" y="1330"/>
                        <a:pt x="1207" y="1244"/>
                        <a:pt x="1110" y="1164"/>
                      </a:cubicBezTo>
                      <a:cubicBezTo>
                        <a:pt x="995" y="1071"/>
                        <a:pt x="861" y="991"/>
                        <a:pt x="735" y="918"/>
                      </a:cubicBezTo>
                      <a:cubicBezTo>
                        <a:pt x="582" y="828"/>
                        <a:pt x="436" y="742"/>
                        <a:pt x="313" y="629"/>
                      </a:cubicBezTo>
                      <a:cubicBezTo>
                        <a:pt x="206" y="533"/>
                        <a:pt x="147" y="436"/>
                        <a:pt x="137" y="343"/>
                      </a:cubicBezTo>
                      <a:cubicBezTo>
                        <a:pt x="130" y="290"/>
                        <a:pt x="150" y="227"/>
                        <a:pt x="187" y="183"/>
                      </a:cubicBezTo>
                      <a:cubicBezTo>
                        <a:pt x="203" y="163"/>
                        <a:pt x="237" y="134"/>
                        <a:pt x="280" y="131"/>
                      </a:cubicBezTo>
                      <a:lnTo>
                        <a:pt x="269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3273" name="Google Shape;3273;p51"/>
            <p:cNvSpPr/>
            <p:nvPr/>
          </p:nvSpPr>
          <p:spPr>
            <a:xfrm>
              <a:off x="1973738" y="3269225"/>
              <a:ext cx="681900" cy="681900"/>
            </a:xfrm>
            <a:prstGeom prst="rect">
              <a:avLst/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74" name="Google Shape;3274;p51"/>
            <p:cNvCxnSpPr>
              <a:stCxn id="3263" idx="3"/>
              <a:endCxn id="3273" idx="1"/>
            </p:cNvCxnSpPr>
            <p:nvPr/>
          </p:nvCxnSpPr>
          <p:spPr>
            <a:xfrm>
              <a:off x="1819538" y="3610175"/>
              <a:ext cx="154200" cy="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275" name="Google Shape;3275;p51"/>
          <p:cNvGrpSpPr/>
          <p:nvPr/>
        </p:nvGrpSpPr>
        <p:grpSpPr>
          <a:xfrm>
            <a:off x="2921213" y="1235477"/>
            <a:ext cx="1518000" cy="2715648"/>
            <a:chOff x="2921213" y="1235477"/>
            <a:chExt cx="1518000" cy="2715648"/>
          </a:xfrm>
        </p:grpSpPr>
        <p:sp>
          <p:nvSpPr>
            <p:cNvPr id="3276" name="Google Shape;3276;p51"/>
            <p:cNvSpPr/>
            <p:nvPr/>
          </p:nvSpPr>
          <p:spPr>
            <a:xfrm>
              <a:off x="2921213" y="3269225"/>
              <a:ext cx="681900" cy="681900"/>
            </a:xfrm>
            <a:prstGeom prst="rect">
              <a:avLst/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77" name="Google Shape;3277;p51"/>
            <p:cNvGrpSpPr/>
            <p:nvPr/>
          </p:nvGrpSpPr>
          <p:grpSpPr>
            <a:xfrm>
              <a:off x="2921213" y="1235477"/>
              <a:ext cx="1518000" cy="1877698"/>
              <a:chOff x="2921213" y="1235477"/>
              <a:chExt cx="1518000" cy="1877698"/>
            </a:xfrm>
          </p:grpSpPr>
          <p:sp>
            <p:nvSpPr>
              <p:cNvPr id="3278" name="Google Shape;3278;p51"/>
              <p:cNvSpPr/>
              <p:nvPr/>
            </p:nvSpPr>
            <p:spPr>
              <a:xfrm>
                <a:off x="2921213" y="1595175"/>
                <a:ext cx="1518000" cy="1518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9" name="Google Shape;3279;p51"/>
              <p:cNvSpPr txBox="1"/>
              <p:nvPr/>
            </p:nvSpPr>
            <p:spPr>
              <a:xfrm>
                <a:off x="3052463" y="1942625"/>
                <a:ext cx="1255500" cy="40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b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>
                    <a:solidFill>
                      <a:srgbClr val="F3F3F3"/>
                    </a:solidFill>
                    <a:latin typeface="Bahiana"/>
                    <a:ea typeface="Bahiana"/>
                    <a:cs typeface="Bahiana"/>
                    <a:sym typeface="Bahiana"/>
                  </a:rPr>
                  <a:t>Clown</a:t>
                </a:r>
                <a:endParaRPr sz="2400">
                  <a:solidFill>
                    <a:srgbClr val="F3F3F3"/>
                  </a:solidFill>
                  <a:latin typeface="Bahiana"/>
                  <a:ea typeface="Bahiana"/>
                  <a:cs typeface="Bahiana"/>
                  <a:sym typeface="Bahiana"/>
                </a:endParaRPr>
              </a:p>
            </p:txBody>
          </p:sp>
          <p:sp>
            <p:nvSpPr>
              <p:cNvPr id="3280" name="Google Shape;3280;p51"/>
              <p:cNvSpPr txBox="1"/>
              <p:nvPr/>
            </p:nvSpPr>
            <p:spPr>
              <a:xfrm>
                <a:off x="3052463" y="2286327"/>
                <a:ext cx="1255500" cy="47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n">
                    <a:solidFill>
                      <a:srgbClr val="F3F3F3"/>
                    </a:solidFill>
                    <a:latin typeface="Dosis"/>
                    <a:ea typeface="Dosis"/>
                    <a:cs typeface="Dosis"/>
                    <a:sym typeface="Dosis"/>
                  </a:rPr>
                  <a:t>Jupiter is the biggest planet</a:t>
                </a:r>
                <a:endParaRPr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grpSp>
            <p:nvGrpSpPr>
              <p:cNvPr id="3281" name="Google Shape;3281;p51"/>
              <p:cNvGrpSpPr/>
              <p:nvPr/>
            </p:nvGrpSpPr>
            <p:grpSpPr>
              <a:xfrm>
                <a:off x="3339318" y="1235477"/>
                <a:ext cx="681786" cy="414221"/>
                <a:chOff x="601994" y="3922227"/>
                <a:chExt cx="245150" cy="148942"/>
              </a:xfrm>
            </p:grpSpPr>
            <p:sp>
              <p:nvSpPr>
                <p:cNvPr id="3282" name="Google Shape;3282;p51"/>
                <p:cNvSpPr/>
                <p:nvPr/>
              </p:nvSpPr>
              <p:spPr>
                <a:xfrm flipH="1">
                  <a:off x="734159" y="3952348"/>
                  <a:ext cx="48078" cy="1008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0" h="3168" extrusionOk="0">
                      <a:moveTo>
                        <a:pt x="596" y="130"/>
                      </a:moveTo>
                      <a:cubicBezTo>
                        <a:pt x="619" y="130"/>
                        <a:pt x="646" y="137"/>
                        <a:pt x="669" y="146"/>
                      </a:cubicBezTo>
                      <a:cubicBezTo>
                        <a:pt x="1108" y="333"/>
                        <a:pt x="1307" y="2011"/>
                        <a:pt x="1364" y="2832"/>
                      </a:cubicBezTo>
                      <a:cubicBezTo>
                        <a:pt x="1031" y="2476"/>
                        <a:pt x="137" y="1442"/>
                        <a:pt x="160" y="712"/>
                      </a:cubicBezTo>
                      <a:cubicBezTo>
                        <a:pt x="168" y="512"/>
                        <a:pt x="240" y="356"/>
                        <a:pt x="380" y="233"/>
                      </a:cubicBezTo>
                      <a:cubicBezTo>
                        <a:pt x="459" y="163"/>
                        <a:pt x="530" y="130"/>
                        <a:pt x="596" y="130"/>
                      </a:cubicBezTo>
                      <a:close/>
                      <a:moveTo>
                        <a:pt x="595" y="1"/>
                      </a:moveTo>
                      <a:cubicBezTo>
                        <a:pt x="499" y="1"/>
                        <a:pt x="398" y="45"/>
                        <a:pt x="297" y="133"/>
                      </a:cubicBezTo>
                      <a:cubicBezTo>
                        <a:pt x="128" y="279"/>
                        <a:pt x="41" y="472"/>
                        <a:pt x="31" y="708"/>
                      </a:cubicBezTo>
                      <a:cubicBezTo>
                        <a:pt x="1" y="1658"/>
                        <a:pt x="1334" y="2994"/>
                        <a:pt x="1390" y="3051"/>
                      </a:cubicBezTo>
                      <a:lnTo>
                        <a:pt x="1510" y="3167"/>
                      </a:lnTo>
                      <a:lnTo>
                        <a:pt x="1504" y="3002"/>
                      </a:lnTo>
                      <a:cubicBezTo>
                        <a:pt x="1490" y="2726"/>
                        <a:pt x="1354" y="296"/>
                        <a:pt x="719" y="26"/>
                      </a:cubicBezTo>
                      <a:cubicBezTo>
                        <a:pt x="678" y="9"/>
                        <a:pt x="637" y="1"/>
                        <a:pt x="595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83" name="Google Shape;3283;p51"/>
                <p:cNvSpPr/>
                <p:nvPr/>
              </p:nvSpPr>
              <p:spPr>
                <a:xfrm flipH="1">
                  <a:off x="680285" y="3952348"/>
                  <a:ext cx="58777" cy="959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" h="3015" extrusionOk="0">
                      <a:moveTo>
                        <a:pt x="1208" y="130"/>
                      </a:moveTo>
                      <a:cubicBezTo>
                        <a:pt x="1337" y="133"/>
                        <a:pt x="1417" y="173"/>
                        <a:pt x="1453" y="250"/>
                      </a:cubicBezTo>
                      <a:cubicBezTo>
                        <a:pt x="1639" y="665"/>
                        <a:pt x="666" y="2011"/>
                        <a:pt x="148" y="2652"/>
                      </a:cubicBezTo>
                      <a:cubicBezTo>
                        <a:pt x="160" y="2160"/>
                        <a:pt x="247" y="821"/>
                        <a:pt x="755" y="319"/>
                      </a:cubicBezTo>
                      <a:cubicBezTo>
                        <a:pt x="885" y="193"/>
                        <a:pt x="1028" y="130"/>
                        <a:pt x="1191" y="130"/>
                      </a:cubicBezTo>
                      <a:close/>
                      <a:moveTo>
                        <a:pt x="1197" y="0"/>
                      </a:moveTo>
                      <a:cubicBezTo>
                        <a:pt x="990" y="0"/>
                        <a:pt x="818" y="74"/>
                        <a:pt x="662" y="226"/>
                      </a:cubicBezTo>
                      <a:cubicBezTo>
                        <a:pt x="1" y="884"/>
                        <a:pt x="14" y="2758"/>
                        <a:pt x="18" y="2838"/>
                      </a:cubicBezTo>
                      <a:lnTo>
                        <a:pt x="18" y="3014"/>
                      </a:lnTo>
                      <a:lnTo>
                        <a:pt x="131" y="2878"/>
                      </a:lnTo>
                      <a:cubicBezTo>
                        <a:pt x="307" y="2669"/>
                        <a:pt x="1846" y="801"/>
                        <a:pt x="1570" y="196"/>
                      </a:cubicBezTo>
                      <a:cubicBezTo>
                        <a:pt x="1513" y="70"/>
                        <a:pt x="1393" y="3"/>
                        <a:pt x="1211" y="0"/>
                      </a:cubicBezTo>
                      <a:cubicBezTo>
                        <a:pt x="1206" y="0"/>
                        <a:pt x="1202" y="0"/>
                        <a:pt x="1197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84" name="Google Shape;3284;p51"/>
                <p:cNvSpPr/>
                <p:nvPr/>
              </p:nvSpPr>
              <p:spPr>
                <a:xfrm flipH="1">
                  <a:off x="601994" y="3922227"/>
                  <a:ext cx="135447" cy="1226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4" h="3852" extrusionOk="0">
                      <a:moveTo>
                        <a:pt x="2589" y="2452"/>
                      </a:moveTo>
                      <a:cubicBezTo>
                        <a:pt x="2669" y="2472"/>
                        <a:pt x="2745" y="2505"/>
                        <a:pt x="2818" y="2548"/>
                      </a:cubicBezTo>
                      <a:cubicBezTo>
                        <a:pt x="2928" y="2615"/>
                        <a:pt x="3041" y="2727"/>
                        <a:pt x="3018" y="2851"/>
                      </a:cubicBezTo>
                      <a:cubicBezTo>
                        <a:pt x="3004" y="2934"/>
                        <a:pt x="2928" y="2971"/>
                        <a:pt x="2892" y="2980"/>
                      </a:cubicBezTo>
                      <a:cubicBezTo>
                        <a:pt x="2862" y="2991"/>
                        <a:pt x="2831" y="2996"/>
                        <a:pt x="2800" y="2996"/>
                      </a:cubicBezTo>
                      <a:cubicBezTo>
                        <a:pt x="2738" y="2996"/>
                        <a:pt x="2678" y="2975"/>
                        <a:pt x="2636" y="2937"/>
                      </a:cubicBezTo>
                      <a:cubicBezTo>
                        <a:pt x="2510" y="2814"/>
                        <a:pt x="2516" y="2604"/>
                        <a:pt x="2589" y="2452"/>
                      </a:cubicBezTo>
                      <a:close/>
                      <a:moveTo>
                        <a:pt x="3568" y="1"/>
                      </a:moveTo>
                      <a:cubicBezTo>
                        <a:pt x="3388" y="1"/>
                        <a:pt x="3226" y="59"/>
                        <a:pt x="3111" y="115"/>
                      </a:cubicBezTo>
                      <a:lnTo>
                        <a:pt x="3168" y="232"/>
                      </a:lnTo>
                      <a:cubicBezTo>
                        <a:pt x="3268" y="184"/>
                        <a:pt x="3410" y="132"/>
                        <a:pt x="3564" y="132"/>
                      </a:cubicBezTo>
                      <a:cubicBezTo>
                        <a:pt x="3603" y="132"/>
                        <a:pt x="3642" y="135"/>
                        <a:pt x="3682" y="142"/>
                      </a:cubicBezTo>
                      <a:cubicBezTo>
                        <a:pt x="3858" y="172"/>
                        <a:pt x="4008" y="285"/>
                        <a:pt x="4065" y="431"/>
                      </a:cubicBezTo>
                      <a:cubicBezTo>
                        <a:pt x="4121" y="570"/>
                        <a:pt x="4094" y="750"/>
                        <a:pt x="4001" y="909"/>
                      </a:cubicBezTo>
                      <a:cubicBezTo>
                        <a:pt x="3915" y="1059"/>
                        <a:pt x="3786" y="1179"/>
                        <a:pt x="3639" y="1305"/>
                      </a:cubicBezTo>
                      <a:cubicBezTo>
                        <a:pt x="3403" y="1511"/>
                        <a:pt x="3164" y="1714"/>
                        <a:pt x="2915" y="1917"/>
                      </a:cubicBezTo>
                      <a:cubicBezTo>
                        <a:pt x="2775" y="2029"/>
                        <a:pt x="2629" y="2146"/>
                        <a:pt x="2525" y="2302"/>
                      </a:cubicBezTo>
                      <a:cubicBezTo>
                        <a:pt x="2445" y="2286"/>
                        <a:pt x="2363" y="2279"/>
                        <a:pt x="2282" y="2279"/>
                      </a:cubicBezTo>
                      <a:cubicBezTo>
                        <a:pt x="1899" y="2279"/>
                        <a:pt x="1517" y="2438"/>
                        <a:pt x="1243" y="2621"/>
                      </a:cubicBezTo>
                      <a:cubicBezTo>
                        <a:pt x="954" y="2817"/>
                        <a:pt x="708" y="3066"/>
                        <a:pt x="468" y="3306"/>
                      </a:cubicBezTo>
                      <a:cubicBezTo>
                        <a:pt x="316" y="3455"/>
                        <a:pt x="163" y="3612"/>
                        <a:pt x="0" y="3751"/>
                      </a:cubicBezTo>
                      <a:lnTo>
                        <a:pt x="83" y="3851"/>
                      </a:lnTo>
                      <a:cubicBezTo>
                        <a:pt x="249" y="3708"/>
                        <a:pt x="409" y="3549"/>
                        <a:pt x="559" y="3399"/>
                      </a:cubicBezTo>
                      <a:cubicBezTo>
                        <a:pt x="795" y="3163"/>
                        <a:pt x="1037" y="2917"/>
                        <a:pt x="1316" y="2731"/>
                      </a:cubicBezTo>
                      <a:cubicBezTo>
                        <a:pt x="1572" y="2557"/>
                        <a:pt x="1930" y="2408"/>
                        <a:pt x="2282" y="2408"/>
                      </a:cubicBezTo>
                      <a:cubicBezTo>
                        <a:pt x="2341" y="2408"/>
                        <a:pt x="2401" y="2413"/>
                        <a:pt x="2459" y="2422"/>
                      </a:cubicBezTo>
                      <a:cubicBezTo>
                        <a:pt x="2380" y="2615"/>
                        <a:pt x="2383" y="2874"/>
                        <a:pt x="2545" y="3030"/>
                      </a:cubicBezTo>
                      <a:cubicBezTo>
                        <a:pt x="2611" y="3091"/>
                        <a:pt x="2705" y="3125"/>
                        <a:pt x="2802" y="3125"/>
                      </a:cubicBezTo>
                      <a:cubicBezTo>
                        <a:pt x="2846" y="3125"/>
                        <a:pt x="2892" y="3118"/>
                        <a:pt x="2935" y="3103"/>
                      </a:cubicBezTo>
                      <a:cubicBezTo>
                        <a:pt x="3051" y="3066"/>
                        <a:pt x="3131" y="2977"/>
                        <a:pt x="3148" y="2871"/>
                      </a:cubicBezTo>
                      <a:cubicBezTo>
                        <a:pt x="3177" y="2684"/>
                        <a:pt x="3031" y="2525"/>
                        <a:pt x="2884" y="2439"/>
                      </a:cubicBezTo>
                      <a:cubicBezTo>
                        <a:pt x="2812" y="2395"/>
                        <a:pt x="2738" y="2362"/>
                        <a:pt x="2662" y="2336"/>
                      </a:cubicBezTo>
                      <a:cubicBezTo>
                        <a:pt x="2752" y="2216"/>
                        <a:pt x="2878" y="2113"/>
                        <a:pt x="3004" y="2009"/>
                      </a:cubicBezTo>
                      <a:cubicBezTo>
                        <a:pt x="3247" y="1814"/>
                        <a:pt x="3490" y="1611"/>
                        <a:pt x="3722" y="1405"/>
                      </a:cubicBezTo>
                      <a:cubicBezTo>
                        <a:pt x="3878" y="1268"/>
                        <a:pt x="4015" y="1142"/>
                        <a:pt x="4111" y="976"/>
                      </a:cubicBezTo>
                      <a:cubicBezTo>
                        <a:pt x="4228" y="780"/>
                        <a:pt x="4254" y="561"/>
                        <a:pt x="4188" y="385"/>
                      </a:cubicBezTo>
                      <a:cubicBezTo>
                        <a:pt x="4114" y="199"/>
                        <a:pt x="3925" y="52"/>
                        <a:pt x="3702" y="12"/>
                      </a:cubicBezTo>
                      <a:cubicBezTo>
                        <a:pt x="3656" y="4"/>
                        <a:pt x="3612" y="1"/>
                        <a:pt x="3568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85" name="Google Shape;3285;p51"/>
                <p:cNvSpPr/>
                <p:nvPr/>
              </p:nvSpPr>
              <p:spPr>
                <a:xfrm rot="602308" flipH="1">
                  <a:off x="742412" y="3972835"/>
                  <a:ext cx="97589" cy="905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65" h="2843" extrusionOk="0">
                      <a:moveTo>
                        <a:pt x="1306" y="1559"/>
                      </a:moveTo>
                      <a:cubicBezTo>
                        <a:pt x="1380" y="1659"/>
                        <a:pt x="1436" y="1766"/>
                        <a:pt x="1483" y="1882"/>
                      </a:cubicBezTo>
                      <a:cubicBezTo>
                        <a:pt x="1506" y="1942"/>
                        <a:pt x="1529" y="2011"/>
                        <a:pt x="1516" y="2071"/>
                      </a:cubicBezTo>
                      <a:cubicBezTo>
                        <a:pt x="1496" y="2168"/>
                        <a:pt x="1389" y="2227"/>
                        <a:pt x="1300" y="2241"/>
                      </a:cubicBezTo>
                      <a:cubicBezTo>
                        <a:pt x="1277" y="2245"/>
                        <a:pt x="1253" y="2247"/>
                        <a:pt x="1229" y="2247"/>
                      </a:cubicBezTo>
                      <a:cubicBezTo>
                        <a:pt x="1139" y="2247"/>
                        <a:pt x="1045" y="2222"/>
                        <a:pt x="961" y="2201"/>
                      </a:cubicBezTo>
                      <a:cubicBezTo>
                        <a:pt x="891" y="2184"/>
                        <a:pt x="825" y="2164"/>
                        <a:pt x="795" y="2117"/>
                      </a:cubicBezTo>
                      <a:cubicBezTo>
                        <a:pt x="775" y="2094"/>
                        <a:pt x="768" y="2058"/>
                        <a:pt x="771" y="2011"/>
                      </a:cubicBezTo>
                      <a:cubicBezTo>
                        <a:pt x="778" y="1806"/>
                        <a:pt x="958" y="1643"/>
                        <a:pt x="1134" y="1589"/>
                      </a:cubicBezTo>
                      <a:cubicBezTo>
                        <a:pt x="1187" y="1573"/>
                        <a:pt x="1247" y="1563"/>
                        <a:pt x="1306" y="1559"/>
                      </a:cubicBezTo>
                      <a:close/>
                      <a:moveTo>
                        <a:pt x="269" y="1"/>
                      </a:moveTo>
                      <a:cubicBezTo>
                        <a:pt x="200" y="8"/>
                        <a:pt x="133" y="44"/>
                        <a:pt x="87" y="100"/>
                      </a:cubicBezTo>
                      <a:cubicBezTo>
                        <a:pt x="27" y="170"/>
                        <a:pt x="1" y="267"/>
                        <a:pt x="7" y="356"/>
                      </a:cubicBezTo>
                      <a:cubicBezTo>
                        <a:pt x="21" y="482"/>
                        <a:pt x="93" y="606"/>
                        <a:pt x="223" y="722"/>
                      </a:cubicBezTo>
                      <a:cubicBezTo>
                        <a:pt x="360" y="845"/>
                        <a:pt x="516" y="938"/>
                        <a:pt x="668" y="1028"/>
                      </a:cubicBezTo>
                      <a:cubicBezTo>
                        <a:pt x="791" y="1100"/>
                        <a:pt x="918" y="1177"/>
                        <a:pt x="1030" y="1267"/>
                      </a:cubicBezTo>
                      <a:cubicBezTo>
                        <a:pt x="1094" y="1317"/>
                        <a:pt x="1157" y="1376"/>
                        <a:pt x="1210" y="1436"/>
                      </a:cubicBezTo>
                      <a:cubicBezTo>
                        <a:pt x="1170" y="1443"/>
                        <a:pt x="1130" y="1453"/>
                        <a:pt x="1094" y="1467"/>
                      </a:cubicBezTo>
                      <a:cubicBezTo>
                        <a:pt x="835" y="1546"/>
                        <a:pt x="648" y="1769"/>
                        <a:pt x="639" y="2005"/>
                      </a:cubicBezTo>
                      <a:cubicBezTo>
                        <a:pt x="639" y="2082"/>
                        <a:pt x="652" y="2145"/>
                        <a:pt x="685" y="2194"/>
                      </a:cubicBezTo>
                      <a:cubicBezTo>
                        <a:pt x="742" y="2274"/>
                        <a:pt x="838" y="2304"/>
                        <a:pt x="928" y="2327"/>
                      </a:cubicBezTo>
                      <a:cubicBezTo>
                        <a:pt x="1022" y="2350"/>
                        <a:pt x="1127" y="2376"/>
                        <a:pt x="1234" y="2376"/>
                      </a:cubicBezTo>
                      <a:cubicBezTo>
                        <a:pt x="1263" y="2376"/>
                        <a:pt x="1291" y="2374"/>
                        <a:pt x="1320" y="2370"/>
                      </a:cubicBezTo>
                      <a:cubicBezTo>
                        <a:pt x="1456" y="2350"/>
                        <a:pt x="1609" y="2257"/>
                        <a:pt x="1642" y="2097"/>
                      </a:cubicBezTo>
                      <a:cubicBezTo>
                        <a:pt x="1662" y="2005"/>
                        <a:pt x="1636" y="1912"/>
                        <a:pt x="1602" y="1832"/>
                      </a:cubicBezTo>
                      <a:cubicBezTo>
                        <a:pt x="1566" y="1739"/>
                        <a:pt x="1519" y="1649"/>
                        <a:pt x="1466" y="1563"/>
                      </a:cubicBezTo>
                      <a:lnTo>
                        <a:pt x="1466" y="1563"/>
                      </a:lnTo>
                      <a:cubicBezTo>
                        <a:pt x="1556" y="1573"/>
                        <a:pt x="1653" y="1596"/>
                        <a:pt x="1752" y="1632"/>
                      </a:cubicBezTo>
                      <a:cubicBezTo>
                        <a:pt x="2303" y="1822"/>
                        <a:pt x="2759" y="2287"/>
                        <a:pt x="2941" y="2842"/>
                      </a:cubicBezTo>
                      <a:lnTo>
                        <a:pt x="3064" y="2803"/>
                      </a:lnTo>
                      <a:cubicBezTo>
                        <a:pt x="2872" y="2208"/>
                        <a:pt x="2383" y="1712"/>
                        <a:pt x="1795" y="1510"/>
                      </a:cubicBezTo>
                      <a:cubicBezTo>
                        <a:pt x="1642" y="1456"/>
                        <a:pt x="1503" y="1430"/>
                        <a:pt x="1369" y="1427"/>
                      </a:cubicBezTo>
                      <a:cubicBezTo>
                        <a:pt x="1297" y="1330"/>
                        <a:pt x="1207" y="1244"/>
                        <a:pt x="1110" y="1164"/>
                      </a:cubicBezTo>
                      <a:cubicBezTo>
                        <a:pt x="995" y="1071"/>
                        <a:pt x="861" y="991"/>
                        <a:pt x="735" y="918"/>
                      </a:cubicBezTo>
                      <a:cubicBezTo>
                        <a:pt x="582" y="828"/>
                        <a:pt x="436" y="742"/>
                        <a:pt x="313" y="629"/>
                      </a:cubicBezTo>
                      <a:cubicBezTo>
                        <a:pt x="206" y="533"/>
                        <a:pt x="147" y="436"/>
                        <a:pt x="137" y="343"/>
                      </a:cubicBezTo>
                      <a:cubicBezTo>
                        <a:pt x="130" y="290"/>
                        <a:pt x="150" y="227"/>
                        <a:pt x="187" y="183"/>
                      </a:cubicBezTo>
                      <a:cubicBezTo>
                        <a:pt x="203" y="163"/>
                        <a:pt x="237" y="134"/>
                        <a:pt x="280" y="131"/>
                      </a:cubicBezTo>
                      <a:lnTo>
                        <a:pt x="269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3286" name="Google Shape;3286;p51"/>
            <p:cNvSpPr/>
            <p:nvPr/>
          </p:nvSpPr>
          <p:spPr>
            <a:xfrm>
              <a:off x="3757313" y="3269225"/>
              <a:ext cx="681900" cy="681900"/>
            </a:xfrm>
            <a:prstGeom prst="rect">
              <a:avLst/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87" name="Google Shape;3287;p51"/>
            <p:cNvCxnSpPr>
              <a:stCxn id="3276" idx="3"/>
              <a:endCxn id="3286" idx="1"/>
            </p:cNvCxnSpPr>
            <p:nvPr/>
          </p:nvCxnSpPr>
          <p:spPr>
            <a:xfrm>
              <a:off x="3603113" y="3610175"/>
              <a:ext cx="154200" cy="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288" name="Google Shape;3288;p51"/>
          <p:cNvGrpSpPr/>
          <p:nvPr/>
        </p:nvGrpSpPr>
        <p:grpSpPr>
          <a:xfrm>
            <a:off x="4704788" y="1235477"/>
            <a:ext cx="1518000" cy="2715648"/>
            <a:chOff x="4704788" y="1235477"/>
            <a:chExt cx="1518000" cy="2715648"/>
          </a:xfrm>
        </p:grpSpPr>
        <p:sp>
          <p:nvSpPr>
            <p:cNvPr id="3289" name="Google Shape;3289;p51"/>
            <p:cNvSpPr/>
            <p:nvPr/>
          </p:nvSpPr>
          <p:spPr>
            <a:xfrm>
              <a:off x="4704788" y="3269225"/>
              <a:ext cx="681900" cy="681900"/>
            </a:xfrm>
            <a:prstGeom prst="rect">
              <a:avLst/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90" name="Google Shape;3290;p51"/>
            <p:cNvGrpSpPr/>
            <p:nvPr/>
          </p:nvGrpSpPr>
          <p:grpSpPr>
            <a:xfrm>
              <a:off x="4704788" y="1235477"/>
              <a:ext cx="1518000" cy="1877698"/>
              <a:chOff x="4704788" y="1235477"/>
              <a:chExt cx="1518000" cy="1877698"/>
            </a:xfrm>
          </p:grpSpPr>
          <p:sp>
            <p:nvSpPr>
              <p:cNvPr id="3291" name="Google Shape;3291;p51"/>
              <p:cNvSpPr/>
              <p:nvPr/>
            </p:nvSpPr>
            <p:spPr>
              <a:xfrm>
                <a:off x="4704788" y="1595175"/>
                <a:ext cx="1518000" cy="1518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2" name="Google Shape;3292;p51"/>
              <p:cNvSpPr txBox="1"/>
              <p:nvPr/>
            </p:nvSpPr>
            <p:spPr>
              <a:xfrm>
                <a:off x="4836038" y="1942625"/>
                <a:ext cx="1255500" cy="40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b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>
                    <a:solidFill>
                      <a:srgbClr val="F3F3F3"/>
                    </a:solidFill>
                    <a:latin typeface="Bahiana"/>
                    <a:ea typeface="Bahiana"/>
                    <a:cs typeface="Bahiana"/>
                    <a:sym typeface="Bahiana"/>
                  </a:rPr>
                  <a:t>truck</a:t>
                </a:r>
                <a:endParaRPr sz="2400">
                  <a:solidFill>
                    <a:srgbClr val="F3F3F3"/>
                  </a:solidFill>
                  <a:latin typeface="Bahiana"/>
                  <a:ea typeface="Bahiana"/>
                  <a:cs typeface="Bahiana"/>
                  <a:sym typeface="Bahiana"/>
                </a:endParaRPr>
              </a:p>
            </p:txBody>
          </p:sp>
          <p:sp>
            <p:nvSpPr>
              <p:cNvPr id="3293" name="Google Shape;3293;p51"/>
              <p:cNvSpPr txBox="1"/>
              <p:nvPr/>
            </p:nvSpPr>
            <p:spPr>
              <a:xfrm>
                <a:off x="4836038" y="2286327"/>
                <a:ext cx="1255500" cy="47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n">
                    <a:solidFill>
                      <a:srgbClr val="F3F3F3"/>
                    </a:solidFill>
                    <a:latin typeface="Dosis"/>
                    <a:ea typeface="Dosis"/>
                    <a:cs typeface="Dosis"/>
                    <a:sym typeface="Dosis"/>
                  </a:rPr>
                  <a:t>Saturn is the ringed planet</a:t>
                </a:r>
                <a:endParaRPr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grpSp>
            <p:nvGrpSpPr>
              <p:cNvPr id="3294" name="Google Shape;3294;p51"/>
              <p:cNvGrpSpPr/>
              <p:nvPr/>
            </p:nvGrpSpPr>
            <p:grpSpPr>
              <a:xfrm>
                <a:off x="5122893" y="1235477"/>
                <a:ext cx="681786" cy="414221"/>
                <a:chOff x="601994" y="3922227"/>
                <a:chExt cx="245150" cy="148942"/>
              </a:xfrm>
            </p:grpSpPr>
            <p:sp>
              <p:nvSpPr>
                <p:cNvPr id="3295" name="Google Shape;3295;p51"/>
                <p:cNvSpPr/>
                <p:nvPr/>
              </p:nvSpPr>
              <p:spPr>
                <a:xfrm flipH="1">
                  <a:off x="734159" y="3952348"/>
                  <a:ext cx="48078" cy="1008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0" h="3168" extrusionOk="0">
                      <a:moveTo>
                        <a:pt x="596" y="130"/>
                      </a:moveTo>
                      <a:cubicBezTo>
                        <a:pt x="619" y="130"/>
                        <a:pt x="646" y="137"/>
                        <a:pt x="669" y="146"/>
                      </a:cubicBezTo>
                      <a:cubicBezTo>
                        <a:pt x="1108" y="333"/>
                        <a:pt x="1307" y="2011"/>
                        <a:pt x="1364" y="2832"/>
                      </a:cubicBezTo>
                      <a:cubicBezTo>
                        <a:pt x="1031" y="2476"/>
                        <a:pt x="137" y="1442"/>
                        <a:pt x="160" y="712"/>
                      </a:cubicBezTo>
                      <a:cubicBezTo>
                        <a:pt x="168" y="512"/>
                        <a:pt x="240" y="356"/>
                        <a:pt x="380" y="233"/>
                      </a:cubicBezTo>
                      <a:cubicBezTo>
                        <a:pt x="459" y="163"/>
                        <a:pt x="530" y="130"/>
                        <a:pt x="596" y="130"/>
                      </a:cubicBezTo>
                      <a:close/>
                      <a:moveTo>
                        <a:pt x="595" y="1"/>
                      </a:moveTo>
                      <a:cubicBezTo>
                        <a:pt x="499" y="1"/>
                        <a:pt x="398" y="45"/>
                        <a:pt x="297" y="133"/>
                      </a:cubicBezTo>
                      <a:cubicBezTo>
                        <a:pt x="128" y="279"/>
                        <a:pt x="41" y="472"/>
                        <a:pt x="31" y="708"/>
                      </a:cubicBezTo>
                      <a:cubicBezTo>
                        <a:pt x="1" y="1658"/>
                        <a:pt x="1334" y="2994"/>
                        <a:pt x="1390" y="3051"/>
                      </a:cubicBezTo>
                      <a:lnTo>
                        <a:pt x="1510" y="3167"/>
                      </a:lnTo>
                      <a:lnTo>
                        <a:pt x="1504" y="3002"/>
                      </a:lnTo>
                      <a:cubicBezTo>
                        <a:pt x="1490" y="2726"/>
                        <a:pt x="1354" y="296"/>
                        <a:pt x="719" y="26"/>
                      </a:cubicBezTo>
                      <a:cubicBezTo>
                        <a:pt x="678" y="9"/>
                        <a:pt x="637" y="1"/>
                        <a:pt x="595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96" name="Google Shape;3296;p51"/>
                <p:cNvSpPr/>
                <p:nvPr/>
              </p:nvSpPr>
              <p:spPr>
                <a:xfrm flipH="1">
                  <a:off x="680285" y="3952348"/>
                  <a:ext cx="58777" cy="959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" h="3015" extrusionOk="0">
                      <a:moveTo>
                        <a:pt x="1208" y="130"/>
                      </a:moveTo>
                      <a:cubicBezTo>
                        <a:pt x="1337" y="133"/>
                        <a:pt x="1417" y="173"/>
                        <a:pt x="1453" y="250"/>
                      </a:cubicBezTo>
                      <a:cubicBezTo>
                        <a:pt x="1639" y="665"/>
                        <a:pt x="666" y="2011"/>
                        <a:pt x="148" y="2652"/>
                      </a:cubicBezTo>
                      <a:cubicBezTo>
                        <a:pt x="160" y="2160"/>
                        <a:pt x="247" y="821"/>
                        <a:pt x="755" y="319"/>
                      </a:cubicBezTo>
                      <a:cubicBezTo>
                        <a:pt x="885" y="193"/>
                        <a:pt x="1028" y="130"/>
                        <a:pt x="1191" y="130"/>
                      </a:cubicBezTo>
                      <a:close/>
                      <a:moveTo>
                        <a:pt x="1197" y="0"/>
                      </a:moveTo>
                      <a:cubicBezTo>
                        <a:pt x="990" y="0"/>
                        <a:pt x="818" y="74"/>
                        <a:pt x="662" y="226"/>
                      </a:cubicBezTo>
                      <a:cubicBezTo>
                        <a:pt x="1" y="884"/>
                        <a:pt x="14" y="2758"/>
                        <a:pt x="18" y="2838"/>
                      </a:cubicBezTo>
                      <a:lnTo>
                        <a:pt x="18" y="3014"/>
                      </a:lnTo>
                      <a:lnTo>
                        <a:pt x="131" y="2878"/>
                      </a:lnTo>
                      <a:cubicBezTo>
                        <a:pt x="307" y="2669"/>
                        <a:pt x="1846" y="801"/>
                        <a:pt x="1570" y="196"/>
                      </a:cubicBezTo>
                      <a:cubicBezTo>
                        <a:pt x="1513" y="70"/>
                        <a:pt x="1393" y="3"/>
                        <a:pt x="1211" y="0"/>
                      </a:cubicBezTo>
                      <a:cubicBezTo>
                        <a:pt x="1206" y="0"/>
                        <a:pt x="1202" y="0"/>
                        <a:pt x="1197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97" name="Google Shape;3297;p51"/>
                <p:cNvSpPr/>
                <p:nvPr/>
              </p:nvSpPr>
              <p:spPr>
                <a:xfrm flipH="1">
                  <a:off x="601994" y="3922227"/>
                  <a:ext cx="135447" cy="1226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4" h="3852" extrusionOk="0">
                      <a:moveTo>
                        <a:pt x="2589" y="2452"/>
                      </a:moveTo>
                      <a:cubicBezTo>
                        <a:pt x="2669" y="2472"/>
                        <a:pt x="2745" y="2505"/>
                        <a:pt x="2818" y="2548"/>
                      </a:cubicBezTo>
                      <a:cubicBezTo>
                        <a:pt x="2928" y="2615"/>
                        <a:pt x="3041" y="2727"/>
                        <a:pt x="3018" y="2851"/>
                      </a:cubicBezTo>
                      <a:cubicBezTo>
                        <a:pt x="3004" y="2934"/>
                        <a:pt x="2928" y="2971"/>
                        <a:pt x="2892" y="2980"/>
                      </a:cubicBezTo>
                      <a:cubicBezTo>
                        <a:pt x="2862" y="2991"/>
                        <a:pt x="2831" y="2996"/>
                        <a:pt x="2800" y="2996"/>
                      </a:cubicBezTo>
                      <a:cubicBezTo>
                        <a:pt x="2738" y="2996"/>
                        <a:pt x="2678" y="2975"/>
                        <a:pt x="2636" y="2937"/>
                      </a:cubicBezTo>
                      <a:cubicBezTo>
                        <a:pt x="2510" y="2814"/>
                        <a:pt x="2516" y="2604"/>
                        <a:pt x="2589" y="2452"/>
                      </a:cubicBezTo>
                      <a:close/>
                      <a:moveTo>
                        <a:pt x="3568" y="1"/>
                      </a:moveTo>
                      <a:cubicBezTo>
                        <a:pt x="3388" y="1"/>
                        <a:pt x="3226" y="59"/>
                        <a:pt x="3111" y="115"/>
                      </a:cubicBezTo>
                      <a:lnTo>
                        <a:pt x="3168" y="232"/>
                      </a:lnTo>
                      <a:cubicBezTo>
                        <a:pt x="3268" y="184"/>
                        <a:pt x="3410" y="132"/>
                        <a:pt x="3564" y="132"/>
                      </a:cubicBezTo>
                      <a:cubicBezTo>
                        <a:pt x="3603" y="132"/>
                        <a:pt x="3642" y="135"/>
                        <a:pt x="3682" y="142"/>
                      </a:cubicBezTo>
                      <a:cubicBezTo>
                        <a:pt x="3858" y="172"/>
                        <a:pt x="4008" y="285"/>
                        <a:pt x="4065" y="431"/>
                      </a:cubicBezTo>
                      <a:cubicBezTo>
                        <a:pt x="4121" y="570"/>
                        <a:pt x="4094" y="750"/>
                        <a:pt x="4001" y="909"/>
                      </a:cubicBezTo>
                      <a:cubicBezTo>
                        <a:pt x="3915" y="1059"/>
                        <a:pt x="3786" y="1179"/>
                        <a:pt x="3639" y="1305"/>
                      </a:cubicBezTo>
                      <a:cubicBezTo>
                        <a:pt x="3403" y="1511"/>
                        <a:pt x="3164" y="1714"/>
                        <a:pt x="2915" y="1917"/>
                      </a:cubicBezTo>
                      <a:cubicBezTo>
                        <a:pt x="2775" y="2029"/>
                        <a:pt x="2629" y="2146"/>
                        <a:pt x="2525" y="2302"/>
                      </a:cubicBezTo>
                      <a:cubicBezTo>
                        <a:pt x="2445" y="2286"/>
                        <a:pt x="2363" y="2279"/>
                        <a:pt x="2282" y="2279"/>
                      </a:cubicBezTo>
                      <a:cubicBezTo>
                        <a:pt x="1899" y="2279"/>
                        <a:pt x="1517" y="2438"/>
                        <a:pt x="1243" y="2621"/>
                      </a:cubicBezTo>
                      <a:cubicBezTo>
                        <a:pt x="954" y="2817"/>
                        <a:pt x="708" y="3066"/>
                        <a:pt x="468" y="3306"/>
                      </a:cubicBezTo>
                      <a:cubicBezTo>
                        <a:pt x="316" y="3455"/>
                        <a:pt x="163" y="3612"/>
                        <a:pt x="0" y="3751"/>
                      </a:cubicBezTo>
                      <a:lnTo>
                        <a:pt x="83" y="3851"/>
                      </a:lnTo>
                      <a:cubicBezTo>
                        <a:pt x="249" y="3708"/>
                        <a:pt x="409" y="3549"/>
                        <a:pt x="559" y="3399"/>
                      </a:cubicBezTo>
                      <a:cubicBezTo>
                        <a:pt x="795" y="3163"/>
                        <a:pt x="1037" y="2917"/>
                        <a:pt x="1316" y="2731"/>
                      </a:cubicBezTo>
                      <a:cubicBezTo>
                        <a:pt x="1572" y="2557"/>
                        <a:pt x="1930" y="2408"/>
                        <a:pt x="2282" y="2408"/>
                      </a:cubicBezTo>
                      <a:cubicBezTo>
                        <a:pt x="2341" y="2408"/>
                        <a:pt x="2401" y="2413"/>
                        <a:pt x="2459" y="2422"/>
                      </a:cubicBezTo>
                      <a:cubicBezTo>
                        <a:pt x="2380" y="2615"/>
                        <a:pt x="2383" y="2874"/>
                        <a:pt x="2545" y="3030"/>
                      </a:cubicBezTo>
                      <a:cubicBezTo>
                        <a:pt x="2611" y="3091"/>
                        <a:pt x="2705" y="3125"/>
                        <a:pt x="2802" y="3125"/>
                      </a:cubicBezTo>
                      <a:cubicBezTo>
                        <a:pt x="2846" y="3125"/>
                        <a:pt x="2892" y="3118"/>
                        <a:pt x="2935" y="3103"/>
                      </a:cubicBezTo>
                      <a:cubicBezTo>
                        <a:pt x="3051" y="3066"/>
                        <a:pt x="3131" y="2977"/>
                        <a:pt x="3148" y="2871"/>
                      </a:cubicBezTo>
                      <a:cubicBezTo>
                        <a:pt x="3177" y="2684"/>
                        <a:pt x="3031" y="2525"/>
                        <a:pt x="2884" y="2439"/>
                      </a:cubicBezTo>
                      <a:cubicBezTo>
                        <a:pt x="2812" y="2395"/>
                        <a:pt x="2738" y="2362"/>
                        <a:pt x="2662" y="2336"/>
                      </a:cubicBezTo>
                      <a:cubicBezTo>
                        <a:pt x="2752" y="2216"/>
                        <a:pt x="2878" y="2113"/>
                        <a:pt x="3004" y="2009"/>
                      </a:cubicBezTo>
                      <a:cubicBezTo>
                        <a:pt x="3247" y="1814"/>
                        <a:pt x="3490" y="1611"/>
                        <a:pt x="3722" y="1405"/>
                      </a:cubicBezTo>
                      <a:cubicBezTo>
                        <a:pt x="3878" y="1268"/>
                        <a:pt x="4015" y="1142"/>
                        <a:pt x="4111" y="976"/>
                      </a:cubicBezTo>
                      <a:cubicBezTo>
                        <a:pt x="4228" y="780"/>
                        <a:pt x="4254" y="561"/>
                        <a:pt x="4188" y="385"/>
                      </a:cubicBezTo>
                      <a:cubicBezTo>
                        <a:pt x="4114" y="199"/>
                        <a:pt x="3925" y="52"/>
                        <a:pt x="3702" y="12"/>
                      </a:cubicBezTo>
                      <a:cubicBezTo>
                        <a:pt x="3656" y="4"/>
                        <a:pt x="3612" y="1"/>
                        <a:pt x="3568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98" name="Google Shape;3298;p51"/>
                <p:cNvSpPr/>
                <p:nvPr/>
              </p:nvSpPr>
              <p:spPr>
                <a:xfrm rot="602308" flipH="1">
                  <a:off x="742412" y="3972835"/>
                  <a:ext cx="97589" cy="905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65" h="2843" extrusionOk="0">
                      <a:moveTo>
                        <a:pt x="1306" y="1559"/>
                      </a:moveTo>
                      <a:cubicBezTo>
                        <a:pt x="1380" y="1659"/>
                        <a:pt x="1436" y="1766"/>
                        <a:pt x="1483" y="1882"/>
                      </a:cubicBezTo>
                      <a:cubicBezTo>
                        <a:pt x="1506" y="1942"/>
                        <a:pt x="1529" y="2011"/>
                        <a:pt x="1516" y="2071"/>
                      </a:cubicBezTo>
                      <a:cubicBezTo>
                        <a:pt x="1496" y="2168"/>
                        <a:pt x="1389" y="2227"/>
                        <a:pt x="1300" y="2241"/>
                      </a:cubicBezTo>
                      <a:cubicBezTo>
                        <a:pt x="1277" y="2245"/>
                        <a:pt x="1253" y="2247"/>
                        <a:pt x="1229" y="2247"/>
                      </a:cubicBezTo>
                      <a:cubicBezTo>
                        <a:pt x="1139" y="2247"/>
                        <a:pt x="1045" y="2222"/>
                        <a:pt x="961" y="2201"/>
                      </a:cubicBezTo>
                      <a:cubicBezTo>
                        <a:pt x="891" y="2184"/>
                        <a:pt x="825" y="2164"/>
                        <a:pt x="795" y="2117"/>
                      </a:cubicBezTo>
                      <a:cubicBezTo>
                        <a:pt x="775" y="2094"/>
                        <a:pt x="768" y="2058"/>
                        <a:pt x="771" y="2011"/>
                      </a:cubicBezTo>
                      <a:cubicBezTo>
                        <a:pt x="778" y="1806"/>
                        <a:pt x="958" y="1643"/>
                        <a:pt x="1134" y="1589"/>
                      </a:cubicBezTo>
                      <a:cubicBezTo>
                        <a:pt x="1187" y="1573"/>
                        <a:pt x="1247" y="1563"/>
                        <a:pt x="1306" y="1559"/>
                      </a:cubicBezTo>
                      <a:close/>
                      <a:moveTo>
                        <a:pt x="269" y="1"/>
                      </a:moveTo>
                      <a:cubicBezTo>
                        <a:pt x="200" y="8"/>
                        <a:pt x="133" y="44"/>
                        <a:pt x="87" y="100"/>
                      </a:cubicBezTo>
                      <a:cubicBezTo>
                        <a:pt x="27" y="170"/>
                        <a:pt x="1" y="267"/>
                        <a:pt x="7" y="356"/>
                      </a:cubicBezTo>
                      <a:cubicBezTo>
                        <a:pt x="21" y="482"/>
                        <a:pt x="93" y="606"/>
                        <a:pt x="223" y="722"/>
                      </a:cubicBezTo>
                      <a:cubicBezTo>
                        <a:pt x="360" y="845"/>
                        <a:pt x="516" y="938"/>
                        <a:pt x="668" y="1028"/>
                      </a:cubicBezTo>
                      <a:cubicBezTo>
                        <a:pt x="791" y="1100"/>
                        <a:pt x="918" y="1177"/>
                        <a:pt x="1030" y="1267"/>
                      </a:cubicBezTo>
                      <a:cubicBezTo>
                        <a:pt x="1094" y="1317"/>
                        <a:pt x="1157" y="1376"/>
                        <a:pt x="1210" y="1436"/>
                      </a:cubicBezTo>
                      <a:cubicBezTo>
                        <a:pt x="1170" y="1443"/>
                        <a:pt x="1130" y="1453"/>
                        <a:pt x="1094" y="1467"/>
                      </a:cubicBezTo>
                      <a:cubicBezTo>
                        <a:pt x="835" y="1546"/>
                        <a:pt x="648" y="1769"/>
                        <a:pt x="639" y="2005"/>
                      </a:cubicBezTo>
                      <a:cubicBezTo>
                        <a:pt x="639" y="2082"/>
                        <a:pt x="652" y="2145"/>
                        <a:pt x="685" y="2194"/>
                      </a:cubicBezTo>
                      <a:cubicBezTo>
                        <a:pt x="742" y="2274"/>
                        <a:pt x="838" y="2304"/>
                        <a:pt x="928" y="2327"/>
                      </a:cubicBezTo>
                      <a:cubicBezTo>
                        <a:pt x="1022" y="2350"/>
                        <a:pt x="1127" y="2376"/>
                        <a:pt x="1234" y="2376"/>
                      </a:cubicBezTo>
                      <a:cubicBezTo>
                        <a:pt x="1263" y="2376"/>
                        <a:pt x="1291" y="2374"/>
                        <a:pt x="1320" y="2370"/>
                      </a:cubicBezTo>
                      <a:cubicBezTo>
                        <a:pt x="1456" y="2350"/>
                        <a:pt x="1609" y="2257"/>
                        <a:pt x="1642" y="2097"/>
                      </a:cubicBezTo>
                      <a:cubicBezTo>
                        <a:pt x="1662" y="2005"/>
                        <a:pt x="1636" y="1912"/>
                        <a:pt x="1602" y="1832"/>
                      </a:cubicBezTo>
                      <a:cubicBezTo>
                        <a:pt x="1566" y="1739"/>
                        <a:pt x="1519" y="1649"/>
                        <a:pt x="1466" y="1563"/>
                      </a:cubicBezTo>
                      <a:lnTo>
                        <a:pt x="1466" y="1563"/>
                      </a:lnTo>
                      <a:cubicBezTo>
                        <a:pt x="1556" y="1573"/>
                        <a:pt x="1653" y="1596"/>
                        <a:pt x="1752" y="1632"/>
                      </a:cubicBezTo>
                      <a:cubicBezTo>
                        <a:pt x="2303" y="1822"/>
                        <a:pt x="2759" y="2287"/>
                        <a:pt x="2941" y="2842"/>
                      </a:cubicBezTo>
                      <a:lnTo>
                        <a:pt x="3064" y="2803"/>
                      </a:lnTo>
                      <a:cubicBezTo>
                        <a:pt x="2872" y="2208"/>
                        <a:pt x="2383" y="1712"/>
                        <a:pt x="1795" y="1510"/>
                      </a:cubicBezTo>
                      <a:cubicBezTo>
                        <a:pt x="1642" y="1456"/>
                        <a:pt x="1503" y="1430"/>
                        <a:pt x="1369" y="1427"/>
                      </a:cubicBezTo>
                      <a:cubicBezTo>
                        <a:pt x="1297" y="1330"/>
                        <a:pt x="1207" y="1244"/>
                        <a:pt x="1110" y="1164"/>
                      </a:cubicBezTo>
                      <a:cubicBezTo>
                        <a:pt x="995" y="1071"/>
                        <a:pt x="861" y="991"/>
                        <a:pt x="735" y="918"/>
                      </a:cubicBezTo>
                      <a:cubicBezTo>
                        <a:pt x="582" y="828"/>
                        <a:pt x="436" y="742"/>
                        <a:pt x="313" y="629"/>
                      </a:cubicBezTo>
                      <a:cubicBezTo>
                        <a:pt x="206" y="533"/>
                        <a:pt x="147" y="436"/>
                        <a:pt x="137" y="343"/>
                      </a:cubicBezTo>
                      <a:cubicBezTo>
                        <a:pt x="130" y="290"/>
                        <a:pt x="150" y="227"/>
                        <a:pt x="187" y="183"/>
                      </a:cubicBezTo>
                      <a:cubicBezTo>
                        <a:pt x="203" y="163"/>
                        <a:pt x="237" y="134"/>
                        <a:pt x="280" y="131"/>
                      </a:cubicBezTo>
                      <a:lnTo>
                        <a:pt x="269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3299" name="Google Shape;3299;p51"/>
            <p:cNvSpPr/>
            <p:nvPr/>
          </p:nvSpPr>
          <p:spPr>
            <a:xfrm>
              <a:off x="5540888" y="3269225"/>
              <a:ext cx="681900" cy="681900"/>
            </a:xfrm>
            <a:prstGeom prst="rect">
              <a:avLst/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00" name="Google Shape;3300;p51"/>
            <p:cNvCxnSpPr>
              <a:stCxn id="3289" idx="3"/>
              <a:endCxn id="3299" idx="1"/>
            </p:cNvCxnSpPr>
            <p:nvPr/>
          </p:nvCxnSpPr>
          <p:spPr>
            <a:xfrm>
              <a:off x="5386688" y="3610175"/>
              <a:ext cx="154200" cy="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301" name="Google Shape;3301;p51"/>
          <p:cNvGrpSpPr/>
          <p:nvPr/>
        </p:nvGrpSpPr>
        <p:grpSpPr>
          <a:xfrm>
            <a:off x="6488363" y="1235477"/>
            <a:ext cx="1518000" cy="2715648"/>
            <a:chOff x="6488363" y="1235477"/>
            <a:chExt cx="1518000" cy="2715648"/>
          </a:xfrm>
        </p:grpSpPr>
        <p:sp>
          <p:nvSpPr>
            <p:cNvPr id="3302" name="Google Shape;3302;p51"/>
            <p:cNvSpPr/>
            <p:nvPr/>
          </p:nvSpPr>
          <p:spPr>
            <a:xfrm>
              <a:off x="6488363" y="3269225"/>
              <a:ext cx="681900" cy="681900"/>
            </a:xfrm>
            <a:prstGeom prst="rect">
              <a:avLst/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03" name="Google Shape;3303;p51"/>
            <p:cNvGrpSpPr/>
            <p:nvPr/>
          </p:nvGrpSpPr>
          <p:grpSpPr>
            <a:xfrm>
              <a:off x="6488363" y="1235477"/>
              <a:ext cx="1518000" cy="1877698"/>
              <a:chOff x="6488363" y="1235477"/>
              <a:chExt cx="1518000" cy="1877698"/>
            </a:xfrm>
          </p:grpSpPr>
          <p:sp>
            <p:nvSpPr>
              <p:cNvPr id="3304" name="Google Shape;3304;p51"/>
              <p:cNvSpPr/>
              <p:nvPr/>
            </p:nvSpPr>
            <p:spPr>
              <a:xfrm>
                <a:off x="6488363" y="1595175"/>
                <a:ext cx="1518000" cy="1518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5" name="Google Shape;3305;p51"/>
              <p:cNvSpPr txBox="1"/>
              <p:nvPr/>
            </p:nvSpPr>
            <p:spPr>
              <a:xfrm>
                <a:off x="6619613" y="1942625"/>
                <a:ext cx="1255500" cy="40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b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>
                    <a:solidFill>
                      <a:srgbClr val="F3F3F3"/>
                    </a:solidFill>
                    <a:latin typeface="Bahiana"/>
                    <a:ea typeface="Bahiana"/>
                    <a:cs typeface="Bahiana"/>
                    <a:sym typeface="Bahiana"/>
                  </a:rPr>
                  <a:t>Doll</a:t>
                </a:r>
                <a:endParaRPr sz="2400">
                  <a:solidFill>
                    <a:srgbClr val="F3F3F3"/>
                  </a:solidFill>
                  <a:latin typeface="Bahiana"/>
                  <a:ea typeface="Bahiana"/>
                  <a:cs typeface="Bahiana"/>
                  <a:sym typeface="Bahiana"/>
                </a:endParaRPr>
              </a:p>
            </p:txBody>
          </p:sp>
          <p:sp>
            <p:nvSpPr>
              <p:cNvPr id="3306" name="Google Shape;3306;p51"/>
              <p:cNvSpPr txBox="1"/>
              <p:nvPr/>
            </p:nvSpPr>
            <p:spPr>
              <a:xfrm>
                <a:off x="6619613" y="2286327"/>
                <a:ext cx="1255500" cy="47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n">
                    <a:solidFill>
                      <a:srgbClr val="F3F3F3"/>
                    </a:solidFill>
                    <a:latin typeface="Dosis"/>
                    <a:ea typeface="Dosis"/>
                    <a:cs typeface="Dosis"/>
                    <a:sym typeface="Dosis"/>
                  </a:rPr>
                  <a:t>Neptune is far away from us</a:t>
                </a:r>
                <a:endParaRPr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grpSp>
            <p:nvGrpSpPr>
              <p:cNvPr id="3307" name="Google Shape;3307;p51"/>
              <p:cNvGrpSpPr/>
              <p:nvPr/>
            </p:nvGrpSpPr>
            <p:grpSpPr>
              <a:xfrm>
                <a:off x="6906468" y="1235477"/>
                <a:ext cx="681786" cy="414221"/>
                <a:chOff x="601994" y="3922227"/>
                <a:chExt cx="245150" cy="148942"/>
              </a:xfrm>
            </p:grpSpPr>
            <p:sp>
              <p:nvSpPr>
                <p:cNvPr id="3308" name="Google Shape;3308;p51"/>
                <p:cNvSpPr/>
                <p:nvPr/>
              </p:nvSpPr>
              <p:spPr>
                <a:xfrm flipH="1">
                  <a:off x="734159" y="3952348"/>
                  <a:ext cx="48078" cy="1008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0" h="3168" extrusionOk="0">
                      <a:moveTo>
                        <a:pt x="596" y="130"/>
                      </a:moveTo>
                      <a:cubicBezTo>
                        <a:pt x="619" y="130"/>
                        <a:pt x="646" y="137"/>
                        <a:pt x="669" y="146"/>
                      </a:cubicBezTo>
                      <a:cubicBezTo>
                        <a:pt x="1108" y="333"/>
                        <a:pt x="1307" y="2011"/>
                        <a:pt x="1364" y="2832"/>
                      </a:cubicBezTo>
                      <a:cubicBezTo>
                        <a:pt x="1031" y="2476"/>
                        <a:pt x="137" y="1442"/>
                        <a:pt x="160" y="712"/>
                      </a:cubicBezTo>
                      <a:cubicBezTo>
                        <a:pt x="168" y="512"/>
                        <a:pt x="240" y="356"/>
                        <a:pt x="380" y="233"/>
                      </a:cubicBezTo>
                      <a:cubicBezTo>
                        <a:pt x="459" y="163"/>
                        <a:pt x="530" y="130"/>
                        <a:pt x="596" y="130"/>
                      </a:cubicBezTo>
                      <a:close/>
                      <a:moveTo>
                        <a:pt x="595" y="1"/>
                      </a:moveTo>
                      <a:cubicBezTo>
                        <a:pt x="499" y="1"/>
                        <a:pt x="398" y="45"/>
                        <a:pt x="297" y="133"/>
                      </a:cubicBezTo>
                      <a:cubicBezTo>
                        <a:pt x="128" y="279"/>
                        <a:pt x="41" y="472"/>
                        <a:pt x="31" y="708"/>
                      </a:cubicBezTo>
                      <a:cubicBezTo>
                        <a:pt x="1" y="1658"/>
                        <a:pt x="1334" y="2994"/>
                        <a:pt x="1390" y="3051"/>
                      </a:cubicBezTo>
                      <a:lnTo>
                        <a:pt x="1510" y="3167"/>
                      </a:lnTo>
                      <a:lnTo>
                        <a:pt x="1504" y="3002"/>
                      </a:lnTo>
                      <a:cubicBezTo>
                        <a:pt x="1490" y="2726"/>
                        <a:pt x="1354" y="296"/>
                        <a:pt x="719" y="26"/>
                      </a:cubicBezTo>
                      <a:cubicBezTo>
                        <a:pt x="678" y="9"/>
                        <a:pt x="637" y="1"/>
                        <a:pt x="595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09" name="Google Shape;3309;p51"/>
                <p:cNvSpPr/>
                <p:nvPr/>
              </p:nvSpPr>
              <p:spPr>
                <a:xfrm flipH="1">
                  <a:off x="680285" y="3952348"/>
                  <a:ext cx="58777" cy="959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" h="3015" extrusionOk="0">
                      <a:moveTo>
                        <a:pt x="1208" y="130"/>
                      </a:moveTo>
                      <a:cubicBezTo>
                        <a:pt x="1337" y="133"/>
                        <a:pt x="1417" y="173"/>
                        <a:pt x="1453" y="250"/>
                      </a:cubicBezTo>
                      <a:cubicBezTo>
                        <a:pt x="1639" y="665"/>
                        <a:pt x="666" y="2011"/>
                        <a:pt x="148" y="2652"/>
                      </a:cubicBezTo>
                      <a:cubicBezTo>
                        <a:pt x="160" y="2160"/>
                        <a:pt x="247" y="821"/>
                        <a:pt x="755" y="319"/>
                      </a:cubicBezTo>
                      <a:cubicBezTo>
                        <a:pt x="885" y="193"/>
                        <a:pt x="1028" y="130"/>
                        <a:pt x="1191" y="130"/>
                      </a:cubicBezTo>
                      <a:close/>
                      <a:moveTo>
                        <a:pt x="1197" y="0"/>
                      </a:moveTo>
                      <a:cubicBezTo>
                        <a:pt x="990" y="0"/>
                        <a:pt x="818" y="74"/>
                        <a:pt x="662" y="226"/>
                      </a:cubicBezTo>
                      <a:cubicBezTo>
                        <a:pt x="1" y="884"/>
                        <a:pt x="14" y="2758"/>
                        <a:pt x="18" y="2838"/>
                      </a:cubicBezTo>
                      <a:lnTo>
                        <a:pt x="18" y="3014"/>
                      </a:lnTo>
                      <a:lnTo>
                        <a:pt x="131" y="2878"/>
                      </a:lnTo>
                      <a:cubicBezTo>
                        <a:pt x="307" y="2669"/>
                        <a:pt x="1846" y="801"/>
                        <a:pt x="1570" y="196"/>
                      </a:cubicBezTo>
                      <a:cubicBezTo>
                        <a:pt x="1513" y="70"/>
                        <a:pt x="1393" y="3"/>
                        <a:pt x="1211" y="0"/>
                      </a:cubicBezTo>
                      <a:cubicBezTo>
                        <a:pt x="1206" y="0"/>
                        <a:pt x="1202" y="0"/>
                        <a:pt x="1197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10" name="Google Shape;3310;p51"/>
                <p:cNvSpPr/>
                <p:nvPr/>
              </p:nvSpPr>
              <p:spPr>
                <a:xfrm flipH="1">
                  <a:off x="601994" y="3922227"/>
                  <a:ext cx="135447" cy="1226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4" h="3852" extrusionOk="0">
                      <a:moveTo>
                        <a:pt x="2589" y="2452"/>
                      </a:moveTo>
                      <a:cubicBezTo>
                        <a:pt x="2669" y="2472"/>
                        <a:pt x="2745" y="2505"/>
                        <a:pt x="2818" y="2548"/>
                      </a:cubicBezTo>
                      <a:cubicBezTo>
                        <a:pt x="2928" y="2615"/>
                        <a:pt x="3041" y="2727"/>
                        <a:pt x="3018" y="2851"/>
                      </a:cubicBezTo>
                      <a:cubicBezTo>
                        <a:pt x="3004" y="2934"/>
                        <a:pt x="2928" y="2971"/>
                        <a:pt x="2892" y="2980"/>
                      </a:cubicBezTo>
                      <a:cubicBezTo>
                        <a:pt x="2862" y="2991"/>
                        <a:pt x="2831" y="2996"/>
                        <a:pt x="2800" y="2996"/>
                      </a:cubicBezTo>
                      <a:cubicBezTo>
                        <a:pt x="2738" y="2996"/>
                        <a:pt x="2678" y="2975"/>
                        <a:pt x="2636" y="2937"/>
                      </a:cubicBezTo>
                      <a:cubicBezTo>
                        <a:pt x="2510" y="2814"/>
                        <a:pt x="2516" y="2604"/>
                        <a:pt x="2589" y="2452"/>
                      </a:cubicBezTo>
                      <a:close/>
                      <a:moveTo>
                        <a:pt x="3568" y="1"/>
                      </a:moveTo>
                      <a:cubicBezTo>
                        <a:pt x="3388" y="1"/>
                        <a:pt x="3226" y="59"/>
                        <a:pt x="3111" y="115"/>
                      </a:cubicBezTo>
                      <a:lnTo>
                        <a:pt x="3168" y="232"/>
                      </a:lnTo>
                      <a:cubicBezTo>
                        <a:pt x="3268" y="184"/>
                        <a:pt x="3410" y="132"/>
                        <a:pt x="3564" y="132"/>
                      </a:cubicBezTo>
                      <a:cubicBezTo>
                        <a:pt x="3603" y="132"/>
                        <a:pt x="3642" y="135"/>
                        <a:pt x="3682" y="142"/>
                      </a:cubicBezTo>
                      <a:cubicBezTo>
                        <a:pt x="3858" y="172"/>
                        <a:pt x="4008" y="285"/>
                        <a:pt x="4065" y="431"/>
                      </a:cubicBezTo>
                      <a:cubicBezTo>
                        <a:pt x="4121" y="570"/>
                        <a:pt x="4094" y="750"/>
                        <a:pt x="4001" y="909"/>
                      </a:cubicBezTo>
                      <a:cubicBezTo>
                        <a:pt x="3915" y="1059"/>
                        <a:pt x="3786" y="1179"/>
                        <a:pt x="3639" y="1305"/>
                      </a:cubicBezTo>
                      <a:cubicBezTo>
                        <a:pt x="3403" y="1511"/>
                        <a:pt x="3164" y="1714"/>
                        <a:pt x="2915" y="1917"/>
                      </a:cubicBezTo>
                      <a:cubicBezTo>
                        <a:pt x="2775" y="2029"/>
                        <a:pt x="2629" y="2146"/>
                        <a:pt x="2525" y="2302"/>
                      </a:cubicBezTo>
                      <a:cubicBezTo>
                        <a:pt x="2445" y="2286"/>
                        <a:pt x="2363" y="2279"/>
                        <a:pt x="2282" y="2279"/>
                      </a:cubicBezTo>
                      <a:cubicBezTo>
                        <a:pt x="1899" y="2279"/>
                        <a:pt x="1517" y="2438"/>
                        <a:pt x="1243" y="2621"/>
                      </a:cubicBezTo>
                      <a:cubicBezTo>
                        <a:pt x="954" y="2817"/>
                        <a:pt x="708" y="3066"/>
                        <a:pt x="468" y="3306"/>
                      </a:cubicBezTo>
                      <a:cubicBezTo>
                        <a:pt x="316" y="3455"/>
                        <a:pt x="163" y="3612"/>
                        <a:pt x="0" y="3751"/>
                      </a:cubicBezTo>
                      <a:lnTo>
                        <a:pt x="83" y="3851"/>
                      </a:lnTo>
                      <a:cubicBezTo>
                        <a:pt x="249" y="3708"/>
                        <a:pt x="409" y="3549"/>
                        <a:pt x="559" y="3399"/>
                      </a:cubicBezTo>
                      <a:cubicBezTo>
                        <a:pt x="795" y="3163"/>
                        <a:pt x="1037" y="2917"/>
                        <a:pt x="1316" y="2731"/>
                      </a:cubicBezTo>
                      <a:cubicBezTo>
                        <a:pt x="1572" y="2557"/>
                        <a:pt x="1930" y="2408"/>
                        <a:pt x="2282" y="2408"/>
                      </a:cubicBezTo>
                      <a:cubicBezTo>
                        <a:pt x="2341" y="2408"/>
                        <a:pt x="2401" y="2413"/>
                        <a:pt x="2459" y="2422"/>
                      </a:cubicBezTo>
                      <a:cubicBezTo>
                        <a:pt x="2380" y="2615"/>
                        <a:pt x="2383" y="2874"/>
                        <a:pt x="2545" y="3030"/>
                      </a:cubicBezTo>
                      <a:cubicBezTo>
                        <a:pt x="2611" y="3091"/>
                        <a:pt x="2705" y="3125"/>
                        <a:pt x="2802" y="3125"/>
                      </a:cubicBezTo>
                      <a:cubicBezTo>
                        <a:pt x="2846" y="3125"/>
                        <a:pt x="2892" y="3118"/>
                        <a:pt x="2935" y="3103"/>
                      </a:cubicBezTo>
                      <a:cubicBezTo>
                        <a:pt x="3051" y="3066"/>
                        <a:pt x="3131" y="2977"/>
                        <a:pt x="3148" y="2871"/>
                      </a:cubicBezTo>
                      <a:cubicBezTo>
                        <a:pt x="3177" y="2684"/>
                        <a:pt x="3031" y="2525"/>
                        <a:pt x="2884" y="2439"/>
                      </a:cubicBezTo>
                      <a:cubicBezTo>
                        <a:pt x="2812" y="2395"/>
                        <a:pt x="2738" y="2362"/>
                        <a:pt x="2662" y="2336"/>
                      </a:cubicBezTo>
                      <a:cubicBezTo>
                        <a:pt x="2752" y="2216"/>
                        <a:pt x="2878" y="2113"/>
                        <a:pt x="3004" y="2009"/>
                      </a:cubicBezTo>
                      <a:cubicBezTo>
                        <a:pt x="3247" y="1814"/>
                        <a:pt x="3490" y="1611"/>
                        <a:pt x="3722" y="1405"/>
                      </a:cubicBezTo>
                      <a:cubicBezTo>
                        <a:pt x="3878" y="1268"/>
                        <a:pt x="4015" y="1142"/>
                        <a:pt x="4111" y="976"/>
                      </a:cubicBezTo>
                      <a:cubicBezTo>
                        <a:pt x="4228" y="780"/>
                        <a:pt x="4254" y="561"/>
                        <a:pt x="4188" y="385"/>
                      </a:cubicBezTo>
                      <a:cubicBezTo>
                        <a:pt x="4114" y="199"/>
                        <a:pt x="3925" y="52"/>
                        <a:pt x="3702" y="12"/>
                      </a:cubicBezTo>
                      <a:cubicBezTo>
                        <a:pt x="3656" y="4"/>
                        <a:pt x="3612" y="1"/>
                        <a:pt x="3568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11" name="Google Shape;3311;p51"/>
                <p:cNvSpPr/>
                <p:nvPr/>
              </p:nvSpPr>
              <p:spPr>
                <a:xfrm rot="602308" flipH="1">
                  <a:off x="742412" y="3972835"/>
                  <a:ext cx="97589" cy="905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65" h="2843" extrusionOk="0">
                      <a:moveTo>
                        <a:pt x="1306" y="1559"/>
                      </a:moveTo>
                      <a:cubicBezTo>
                        <a:pt x="1380" y="1659"/>
                        <a:pt x="1436" y="1766"/>
                        <a:pt x="1483" y="1882"/>
                      </a:cubicBezTo>
                      <a:cubicBezTo>
                        <a:pt x="1506" y="1942"/>
                        <a:pt x="1529" y="2011"/>
                        <a:pt x="1516" y="2071"/>
                      </a:cubicBezTo>
                      <a:cubicBezTo>
                        <a:pt x="1496" y="2168"/>
                        <a:pt x="1389" y="2227"/>
                        <a:pt x="1300" y="2241"/>
                      </a:cubicBezTo>
                      <a:cubicBezTo>
                        <a:pt x="1277" y="2245"/>
                        <a:pt x="1253" y="2247"/>
                        <a:pt x="1229" y="2247"/>
                      </a:cubicBezTo>
                      <a:cubicBezTo>
                        <a:pt x="1139" y="2247"/>
                        <a:pt x="1045" y="2222"/>
                        <a:pt x="961" y="2201"/>
                      </a:cubicBezTo>
                      <a:cubicBezTo>
                        <a:pt x="891" y="2184"/>
                        <a:pt x="825" y="2164"/>
                        <a:pt x="795" y="2117"/>
                      </a:cubicBezTo>
                      <a:cubicBezTo>
                        <a:pt x="775" y="2094"/>
                        <a:pt x="768" y="2058"/>
                        <a:pt x="771" y="2011"/>
                      </a:cubicBezTo>
                      <a:cubicBezTo>
                        <a:pt x="778" y="1806"/>
                        <a:pt x="958" y="1643"/>
                        <a:pt x="1134" y="1589"/>
                      </a:cubicBezTo>
                      <a:cubicBezTo>
                        <a:pt x="1187" y="1573"/>
                        <a:pt x="1247" y="1563"/>
                        <a:pt x="1306" y="1559"/>
                      </a:cubicBezTo>
                      <a:close/>
                      <a:moveTo>
                        <a:pt x="269" y="1"/>
                      </a:moveTo>
                      <a:cubicBezTo>
                        <a:pt x="200" y="8"/>
                        <a:pt x="133" y="44"/>
                        <a:pt x="87" y="100"/>
                      </a:cubicBezTo>
                      <a:cubicBezTo>
                        <a:pt x="27" y="170"/>
                        <a:pt x="1" y="267"/>
                        <a:pt x="7" y="356"/>
                      </a:cubicBezTo>
                      <a:cubicBezTo>
                        <a:pt x="21" y="482"/>
                        <a:pt x="93" y="606"/>
                        <a:pt x="223" y="722"/>
                      </a:cubicBezTo>
                      <a:cubicBezTo>
                        <a:pt x="360" y="845"/>
                        <a:pt x="516" y="938"/>
                        <a:pt x="668" y="1028"/>
                      </a:cubicBezTo>
                      <a:cubicBezTo>
                        <a:pt x="791" y="1100"/>
                        <a:pt x="918" y="1177"/>
                        <a:pt x="1030" y="1267"/>
                      </a:cubicBezTo>
                      <a:cubicBezTo>
                        <a:pt x="1094" y="1317"/>
                        <a:pt x="1157" y="1376"/>
                        <a:pt x="1210" y="1436"/>
                      </a:cubicBezTo>
                      <a:cubicBezTo>
                        <a:pt x="1170" y="1443"/>
                        <a:pt x="1130" y="1453"/>
                        <a:pt x="1094" y="1467"/>
                      </a:cubicBezTo>
                      <a:cubicBezTo>
                        <a:pt x="835" y="1546"/>
                        <a:pt x="648" y="1769"/>
                        <a:pt x="639" y="2005"/>
                      </a:cubicBezTo>
                      <a:cubicBezTo>
                        <a:pt x="639" y="2082"/>
                        <a:pt x="652" y="2145"/>
                        <a:pt x="685" y="2194"/>
                      </a:cubicBezTo>
                      <a:cubicBezTo>
                        <a:pt x="742" y="2274"/>
                        <a:pt x="838" y="2304"/>
                        <a:pt x="928" y="2327"/>
                      </a:cubicBezTo>
                      <a:cubicBezTo>
                        <a:pt x="1022" y="2350"/>
                        <a:pt x="1127" y="2376"/>
                        <a:pt x="1234" y="2376"/>
                      </a:cubicBezTo>
                      <a:cubicBezTo>
                        <a:pt x="1263" y="2376"/>
                        <a:pt x="1291" y="2374"/>
                        <a:pt x="1320" y="2370"/>
                      </a:cubicBezTo>
                      <a:cubicBezTo>
                        <a:pt x="1456" y="2350"/>
                        <a:pt x="1609" y="2257"/>
                        <a:pt x="1642" y="2097"/>
                      </a:cubicBezTo>
                      <a:cubicBezTo>
                        <a:pt x="1662" y="2005"/>
                        <a:pt x="1636" y="1912"/>
                        <a:pt x="1602" y="1832"/>
                      </a:cubicBezTo>
                      <a:cubicBezTo>
                        <a:pt x="1566" y="1739"/>
                        <a:pt x="1519" y="1649"/>
                        <a:pt x="1466" y="1563"/>
                      </a:cubicBezTo>
                      <a:lnTo>
                        <a:pt x="1466" y="1563"/>
                      </a:lnTo>
                      <a:cubicBezTo>
                        <a:pt x="1556" y="1573"/>
                        <a:pt x="1653" y="1596"/>
                        <a:pt x="1752" y="1632"/>
                      </a:cubicBezTo>
                      <a:cubicBezTo>
                        <a:pt x="2303" y="1822"/>
                        <a:pt x="2759" y="2287"/>
                        <a:pt x="2941" y="2842"/>
                      </a:cubicBezTo>
                      <a:lnTo>
                        <a:pt x="3064" y="2803"/>
                      </a:lnTo>
                      <a:cubicBezTo>
                        <a:pt x="2872" y="2208"/>
                        <a:pt x="2383" y="1712"/>
                        <a:pt x="1795" y="1510"/>
                      </a:cubicBezTo>
                      <a:cubicBezTo>
                        <a:pt x="1642" y="1456"/>
                        <a:pt x="1503" y="1430"/>
                        <a:pt x="1369" y="1427"/>
                      </a:cubicBezTo>
                      <a:cubicBezTo>
                        <a:pt x="1297" y="1330"/>
                        <a:pt x="1207" y="1244"/>
                        <a:pt x="1110" y="1164"/>
                      </a:cubicBezTo>
                      <a:cubicBezTo>
                        <a:pt x="995" y="1071"/>
                        <a:pt x="861" y="991"/>
                        <a:pt x="735" y="918"/>
                      </a:cubicBezTo>
                      <a:cubicBezTo>
                        <a:pt x="582" y="828"/>
                        <a:pt x="436" y="742"/>
                        <a:pt x="313" y="629"/>
                      </a:cubicBezTo>
                      <a:cubicBezTo>
                        <a:pt x="206" y="533"/>
                        <a:pt x="147" y="436"/>
                        <a:pt x="137" y="343"/>
                      </a:cubicBezTo>
                      <a:cubicBezTo>
                        <a:pt x="130" y="290"/>
                        <a:pt x="150" y="227"/>
                        <a:pt x="187" y="183"/>
                      </a:cubicBezTo>
                      <a:cubicBezTo>
                        <a:pt x="203" y="163"/>
                        <a:pt x="237" y="134"/>
                        <a:pt x="280" y="131"/>
                      </a:cubicBezTo>
                      <a:lnTo>
                        <a:pt x="269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3312" name="Google Shape;3312;p51"/>
            <p:cNvSpPr/>
            <p:nvPr/>
          </p:nvSpPr>
          <p:spPr>
            <a:xfrm>
              <a:off x="7324463" y="3269225"/>
              <a:ext cx="681900" cy="681900"/>
            </a:xfrm>
            <a:prstGeom prst="rect">
              <a:avLst/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13" name="Google Shape;3313;p51"/>
            <p:cNvCxnSpPr>
              <a:stCxn id="3302" idx="3"/>
              <a:endCxn id="3312" idx="1"/>
            </p:cNvCxnSpPr>
            <p:nvPr/>
          </p:nvCxnSpPr>
          <p:spPr>
            <a:xfrm>
              <a:off x="7170263" y="3610175"/>
              <a:ext cx="154200" cy="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314" name="Google Shape;3314;p5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pSp>
        <p:nvGrpSpPr>
          <p:cNvPr id="3315" name="Google Shape;3315;p51"/>
          <p:cNvGrpSpPr/>
          <p:nvPr/>
        </p:nvGrpSpPr>
        <p:grpSpPr>
          <a:xfrm>
            <a:off x="3961869" y="3412336"/>
            <a:ext cx="272816" cy="396270"/>
            <a:chOff x="7054350" y="3810338"/>
            <a:chExt cx="334949" cy="486579"/>
          </a:xfrm>
        </p:grpSpPr>
        <p:sp>
          <p:nvSpPr>
            <p:cNvPr id="3316" name="Google Shape;3316;p51"/>
            <p:cNvSpPr/>
            <p:nvPr/>
          </p:nvSpPr>
          <p:spPr>
            <a:xfrm>
              <a:off x="7115115" y="3972991"/>
              <a:ext cx="212322" cy="169253"/>
            </a:xfrm>
            <a:custGeom>
              <a:avLst/>
              <a:gdLst/>
              <a:ahLst/>
              <a:cxnLst/>
              <a:rect l="l" t="t" r="r" b="b"/>
              <a:pathLst>
                <a:path w="11999" h="9565" extrusionOk="0">
                  <a:moveTo>
                    <a:pt x="0" y="1"/>
                  </a:moveTo>
                  <a:lnTo>
                    <a:pt x="0" y="8900"/>
                  </a:lnTo>
                  <a:cubicBezTo>
                    <a:pt x="0" y="9267"/>
                    <a:pt x="298" y="9564"/>
                    <a:pt x="664" y="9564"/>
                  </a:cubicBezTo>
                  <a:lnTo>
                    <a:pt x="11335" y="9564"/>
                  </a:lnTo>
                  <a:cubicBezTo>
                    <a:pt x="11701" y="9564"/>
                    <a:pt x="11999" y="9267"/>
                    <a:pt x="11999" y="8900"/>
                  </a:cubicBezTo>
                  <a:lnTo>
                    <a:pt x="11999" y="1"/>
                  </a:lnTo>
                  <a:close/>
                </a:path>
              </a:pathLst>
            </a:custGeom>
            <a:solidFill>
              <a:srgbClr val="4C48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7" name="Google Shape;3317;p51"/>
            <p:cNvSpPr/>
            <p:nvPr/>
          </p:nvSpPr>
          <p:spPr>
            <a:xfrm>
              <a:off x="7115115" y="3973044"/>
              <a:ext cx="84794" cy="169217"/>
            </a:xfrm>
            <a:custGeom>
              <a:avLst/>
              <a:gdLst/>
              <a:ahLst/>
              <a:cxnLst/>
              <a:rect l="l" t="t" r="r" b="b"/>
              <a:pathLst>
                <a:path w="4792" h="9563" extrusionOk="0">
                  <a:moveTo>
                    <a:pt x="0" y="1"/>
                  </a:moveTo>
                  <a:lnTo>
                    <a:pt x="0" y="8899"/>
                  </a:lnTo>
                  <a:cubicBezTo>
                    <a:pt x="0" y="9265"/>
                    <a:pt x="298" y="9563"/>
                    <a:pt x="664" y="9563"/>
                  </a:cubicBezTo>
                  <a:lnTo>
                    <a:pt x="4791" y="9563"/>
                  </a:lnTo>
                  <a:cubicBezTo>
                    <a:pt x="4426" y="9561"/>
                    <a:pt x="4129" y="9264"/>
                    <a:pt x="4129" y="8899"/>
                  </a:cubicBezTo>
                  <a:lnTo>
                    <a:pt x="4129" y="1"/>
                  </a:ln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8" name="Google Shape;3318;p51"/>
            <p:cNvSpPr/>
            <p:nvPr/>
          </p:nvSpPr>
          <p:spPr>
            <a:xfrm>
              <a:off x="7183453" y="4109526"/>
              <a:ext cx="76478" cy="50909"/>
            </a:xfrm>
            <a:custGeom>
              <a:avLst/>
              <a:gdLst/>
              <a:ahLst/>
              <a:cxnLst/>
              <a:rect l="l" t="t" r="r" b="b"/>
              <a:pathLst>
                <a:path w="4322" h="2877" extrusionOk="0">
                  <a:moveTo>
                    <a:pt x="0" y="1"/>
                  </a:moveTo>
                  <a:lnTo>
                    <a:pt x="0" y="2100"/>
                  </a:lnTo>
                  <a:cubicBezTo>
                    <a:pt x="627" y="2617"/>
                    <a:pt x="1396" y="2877"/>
                    <a:pt x="2165" y="2877"/>
                  </a:cubicBezTo>
                  <a:cubicBezTo>
                    <a:pt x="2932" y="2877"/>
                    <a:pt x="3698" y="2619"/>
                    <a:pt x="4322" y="2100"/>
                  </a:cubicBezTo>
                  <a:lnTo>
                    <a:pt x="4322" y="24"/>
                  </a:lnTo>
                  <a:cubicBezTo>
                    <a:pt x="3641" y="327"/>
                    <a:pt x="2913" y="487"/>
                    <a:pt x="2177" y="487"/>
                  </a:cubicBezTo>
                  <a:cubicBezTo>
                    <a:pt x="1447" y="487"/>
                    <a:pt x="709" y="330"/>
                    <a:pt x="0" y="1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9" name="Google Shape;3319;p51"/>
            <p:cNvSpPr/>
            <p:nvPr/>
          </p:nvSpPr>
          <p:spPr>
            <a:xfrm>
              <a:off x="7054385" y="4159868"/>
              <a:ext cx="334913" cy="137012"/>
            </a:xfrm>
            <a:custGeom>
              <a:avLst/>
              <a:gdLst/>
              <a:ahLst/>
              <a:cxnLst/>
              <a:rect l="l" t="t" r="r" b="b"/>
              <a:pathLst>
                <a:path w="18927" h="7743" extrusionOk="0">
                  <a:moveTo>
                    <a:pt x="16178" y="915"/>
                  </a:moveTo>
                  <a:lnTo>
                    <a:pt x="16178" y="915"/>
                  </a:lnTo>
                  <a:cubicBezTo>
                    <a:pt x="16178" y="915"/>
                    <a:pt x="16178" y="915"/>
                    <a:pt x="16178" y="915"/>
                  </a:cubicBezTo>
                  <a:cubicBezTo>
                    <a:pt x="16178" y="915"/>
                    <a:pt x="16178" y="915"/>
                    <a:pt x="16178" y="915"/>
                  </a:cubicBezTo>
                  <a:close/>
                  <a:moveTo>
                    <a:pt x="6035" y="1"/>
                  </a:moveTo>
                  <a:lnTo>
                    <a:pt x="2734" y="915"/>
                  </a:lnTo>
                  <a:cubicBezTo>
                    <a:pt x="2628" y="946"/>
                    <a:pt x="2426" y="1007"/>
                    <a:pt x="2423" y="1007"/>
                  </a:cubicBezTo>
                  <a:cubicBezTo>
                    <a:pt x="2423" y="1007"/>
                    <a:pt x="2423" y="1006"/>
                    <a:pt x="2423" y="1006"/>
                  </a:cubicBezTo>
                  <a:lnTo>
                    <a:pt x="2423" y="1006"/>
                  </a:lnTo>
                  <a:cubicBezTo>
                    <a:pt x="1961" y="1180"/>
                    <a:pt x="1120" y="1644"/>
                    <a:pt x="891" y="2789"/>
                  </a:cubicBezTo>
                  <a:lnTo>
                    <a:pt x="129" y="6515"/>
                  </a:lnTo>
                  <a:cubicBezTo>
                    <a:pt x="0" y="7148"/>
                    <a:pt x="482" y="7743"/>
                    <a:pt x="1130" y="7743"/>
                  </a:cubicBezTo>
                  <a:lnTo>
                    <a:pt x="17914" y="7743"/>
                  </a:lnTo>
                  <a:cubicBezTo>
                    <a:pt x="18493" y="7743"/>
                    <a:pt x="18926" y="7211"/>
                    <a:pt x="18810" y="6644"/>
                  </a:cubicBezTo>
                  <a:lnTo>
                    <a:pt x="18021" y="2789"/>
                  </a:lnTo>
                  <a:cubicBezTo>
                    <a:pt x="17792" y="1644"/>
                    <a:pt x="16951" y="1178"/>
                    <a:pt x="16488" y="1006"/>
                  </a:cubicBezTo>
                  <a:cubicBezTo>
                    <a:pt x="16482" y="1005"/>
                    <a:pt x="16177" y="915"/>
                    <a:pt x="16178" y="915"/>
                  </a:cubicBezTo>
                  <a:lnTo>
                    <a:pt x="16178" y="915"/>
                  </a:lnTo>
                  <a:cubicBezTo>
                    <a:pt x="16178" y="915"/>
                    <a:pt x="16178" y="915"/>
                    <a:pt x="16178" y="915"/>
                  </a:cubicBezTo>
                  <a:lnTo>
                    <a:pt x="16178" y="915"/>
                  </a:lnTo>
                  <a:cubicBezTo>
                    <a:pt x="15038" y="632"/>
                    <a:pt x="13907" y="351"/>
                    <a:pt x="12785" y="73"/>
                  </a:cubicBezTo>
                  <a:lnTo>
                    <a:pt x="12785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0" name="Google Shape;3320;p51"/>
            <p:cNvSpPr/>
            <p:nvPr/>
          </p:nvSpPr>
          <p:spPr>
            <a:xfrm>
              <a:off x="7054350" y="4172343"/>
              <a:ext cx="61844" cy="124573"/>
            </a:xfrm>
            <a:custGeom>
              <a:avLst/>
              <a:gdLst/>
              <a:ahLst/>
              <a:cxnLst/>
              <a:rect l="l" t="t" r="r" b="b"/>
              <a:pathLst>
                <a:path w="3495" h="7040" extrusionOk="0">
                  <a:moveTo>
                    <a:pt x="2425" y="303"/>
                  </a:moveTo>
                  <a:cubicBezTo>
                    <a:pt x="2425" y="303"/>
                    <a:pt x="2425" y="303"/>
                    <a:pt x="2425" y="303"/>
                  </a:cubicBezTo>
                  <a:lnTo>
                    <a:pt x="2425" y="303"/>
                  </a:lnTo>
                  <a:cubicBezTo>
                    <a:pt x="2425" y="303"/>
                    <a:pt x="2425" y="303"/>
                    <a:pt x="2425" y="303"/>
                  </a:cubicBezTo>
                  <a:close/>
                  <a:moveTo>
                    <a:pt x="3495" y="0"/>
                  </a:moveTo>
                  <a:lnTo>
                    <a:pt x="2736" y="211"/>
                  </a:lnTo>
                  <a:cubicBezTo>
                    <a:pt x="2630" y="243"/>
                    <a:pt x="2428" y="303"/>
                    <a:pt x="2425" y="303"/>
                  </a:cubicBezTo>
                  <a:cubicBezTo>
                    <a:pt x="2425" y="303"/>
                    <a:pt x="2425" y="303"/>
                    <a:pt x="2425" y="303"/>
                  </a:cubicBezTo>
                  <a:lnTo>
                    <a:pt x="2425" y="303"/>
                  </a:lnTo>
                  <a:cubicBezTo>
                    <a:pt x="1962" y="478"/>
                    <a:pt x="1122" y="941"/>
                    <a:pt x="893" y="2085"/>
                  </a:cubicBezTo>
                  <a:lnTo>
                    <a:pt x="130" y="5812"/>
                  </a:lnTo>
                  <a:cubicBezTo>
                    <a:pt x="0" y="6446"/>
                    <a:pt x="484" y="7040"/>
                    <a:pt x="1132" y="7040"/>
                  </a:cubicBezTo>
                  <a:lnTo>
                    <a:pt x="2515" y="7040"/>
                  </a:lnTo>
                  <a:cubicBezTo>
                    <a:pt x="1866" y="7038"/>
                    <a:pt x="1382" y="6446"/>
                    <a:pt x="1513" y="5812"/>
                  </a:cubicBezTo>
                  <a:lnTo>
                    <a:pt x="2275" y="1642"/>
                  </a:lnTo>
                  <a:cubicBezTo>
                    <a:pt x="2458" y="725"/>
                    <a:pt x="3035" y="244"/>
                    <a:pt x="3495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1" name="Google Shape;3321;p51"/>
            <p:cNvSpPr/>
            <p:nvPr/>
          </p:nvSpPr>
          <p:spPr>
            <a:xfrm>
              <a:off x="7139074" y="3975079"/>
              <a:ext cx="164493" cy="146462"/>
            </a:xfrm>
            <a:custGeom>
              <a:avLst/>
              <a:gdLst/>
              <a:ahLst/>
              <a:cxnLst/>
              <a:rect l="l" t="t" r="r" b="b"/>
              <a:pathLst>
                <a:path w="9296" h="8277" extrusionOk="0">
                  <a:moveTo>
                    <a:pt x="4650" y="1"/>
                  </a:moveTo>
                  <a:cubicBezTo>
                    <a:pt x="4491" y="1"/>
                    <a:pt x="4331" y="67"/>
                    <a:pt x="4217" y="198"/>
                  </a:cubicBezTo>
                  <a:cubicBezTo>
                    <a:pt x="3571" y="945"/>
                    <a:pt x="2343" y="2193"/>
                    <a:pt x="437" y="2325"/>
                  </a:cubicBezTo>
                  <a:cubicBezTo>
                    <a:pt x="195" y="2342"/>
                    <a:pt x="8" y="2545"/>
                    <a:pt x="8" y="2785"/>
                  </a:cubicBezTo>
                  <a:cubicBezTo>
                    <a:pt x="8" y="3442"/>
                    <a:pt x="0" y="4320"/>
                    <a:pt x="489" y="5411"/>
                  </a:cubicBezTo>
                  <a:cubicBezTo>
                    <a:pt x="1376" y="7394"/>
                    <a:pt x="2974" y="8276"/>
                    <a:pt x="4567" y="8276"/>
                  </a:cubicBezTo>
                  <a:cubicBezTo>
                    <a:pt x="6936" y="8276"/>
                    <a:pt x="9296" y="6324"/>
                    <a:pt x="9296" y="3133"/>
                  </a:cubicBezTo>
                  <a:lnTo>
                    <a:pt x="9296" y="2785"/>
                  </a:lnTo>
                  <a:cubicBezTo>
                    <a:pt x="9296" y="2545"/>
                    <a:pt x="9111" y="2342"/>
                    <a:pt x="8869" y="2325"/>
                  </a:cubicBezTo>
                  <a:cubicBezTo>
                    <a:pt x="6962" y="2193"/>
                    <a:pt x="5726" y="944"/>
                    <a:pt x="5080" y="198"/>
                  </a:cubicBezTo>
                  <a:cubicBezTo>
                    <a:pt x="4967" y="66"/>
                    <a:pt x="4809" y="1"/>
                    <a:pt x="4650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2" name="Google Shape;3322;p51"/>
            <p:cNvSpPr/>
            <p:nvPr/>
          </p:nvSpPr>
          <p:spPr>
            <a:xfrm>
              <a:off x="7139074" y="4001745"/>
              <a:ext cx="105551" cy="119777"/>
            </a:xfrm>
            <a:custGeom>
              <a:avLst/>
              <a:gdLst/>
              <a:ahLst/>
              <a:cxnLst/>
              <a:rect l="l" t="t" r="r" b="b"/>
              <a:pathLst>
                <a:path w="5965" h="6769" extrusionOk="0">
                  <a:moveTo>
                    <a:pt x="2775" y="1"/>
                  </a:moveTo>
                  <a:cubicBezTo>
                    <a:pt x="2153" y="416"/>
                    <a:pt x="1377" y="753"/>
                    <a:pt x="437" y="818"/>
                  </a:cubicBezTo>
                  <a:cubicBezTo>
                    <a:pt x="195" y="835"/>
                    <a:pt x="8" y="1038"/>
                    <a:pt x="8" y="1278"/>
                  </a:cubicBezTo>
                  <a:cubicBezTo>
                    <a:pt x="8" y="1935"/>
                    <a:pt x="0" y="2813"/>
                    <a:pt x="489" y="3904"/>
                  </a:cubicBezTo>
                  <a:cubicBezTo>
                    <a:pt x="1377" y="5887"/>
                    <a:pt x="2974" y="6769"/>
                    <a:pt x="4566" y="6769"/>
                  </a:cubicBezTo>
                  <a:cubicBezTo>
                    <a:pt x="5039" y="6769"/>
                    <a:pt x="5512" y="6691"/>
                    <a:pt x="5965" y="6541"/>
                  </a:cubicBezTo>
                  <a:cubicBezTo>
                    <a:pt x="4873" y="6165"/>
                    <a:pt x="3883" y="5313"/>
                    <a:pt x="3254" y="3904"/>
                  </a:cubicBezTo>
                  <a:cubicBezTo>
                    <a:pt x="2767" y="2813"/>
                    <a:pt x="2775" y="1935"/>
                    <a:pt x="2775" y="1278"/>
                  </a:cubicBezTo>
                  <a:lnTo>
                    <a:pt x="2775" y="1"/>
                  </a:ln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3" name="Google Shape;3323;p51"/>
            <p:cNvSpPr/>
            <p:nvPr/>
          </p:nvSpPr>
          <p:spPr>
            <a:xfrm>
              <a:off x="7157388" y="4121505"/>
              <a:ext cx="128625" cy="41530"/>
            </a:xfrm>
            <a:custGeom>
              <a:avLst/>
              <a:gdLst/>
              <a:ahLst/>
              <a:cxnLst/>
              <a:rect l="l" t="t" r="r" b="b"/>
              <a:pathLst>
                <a:path w="7269" h="2347" extrusionOk="0">
                  <a:moveTo>
                    <a:pt x="656" y="1"/>
                  </a:moveTo>
                  <a:cubicBezTo>
                    <a:pt x="296" y="1"/>
                    <a:pt x="0" y="295"/>
                    <a:pt x="0" y="656"/>
                  </a:cubicBezTo>
                  <a:lnTo>
                    <a:pt x="0" y="1691"/>
                  </a:lnTo>
                  <a:cubicBezTo>
                    <a:pt x="0" y="2051"/>
                    <a:pt x="294" y="2347"/>
                    <a:pt x="656" y="2347"/>
                  </a:cubicBezTo>
                  <a:lnTo>
                    <a:pt x="6609" y="2347"/>
                  </a:lnTo>
                  <a:cubicBezTo>
                    <a:pt x="6972" y="2347"/>
                    <a:pt x="7268" y="2051"/>
                    <a:pt x="7266" y="1691"/>
                  </a:cubicBezTo>
                  <a:lnTo>
                    <a:pt x="7266" y="656"/>
                  </a:lnTo>
                  <a:cubicBezTo>
                    <a:pt x="7266" y="297"/>
                    <a:pt x="6972" y="1"/>
                    <a:pt x="6609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4" name="Google Shape;3324;p51"/>
            <p:cNvSpPr/>
            <p:nvPr/>
          </p:nvSpPr>
          <p:spPr>
            <a:xfrm>
              <a:off x="7157406" y="4121505"/>
              <a:ext cx="56677" cy="41530"/>
            </a:xfrm>
            <a:custGeom>
              <a:avLst/>
              <a:gdLst/>
              <a:ahLst/>
              <a:cxnLst/>
              <a:rect l="l" t="t" r="r" b="b"/>
              <a:pathLst>
                <a:path w="3203" h="2347" extrusionOk="0">
                  <a:moveTo>
                    <a:pt x="656" y="1"/>
                  </a:moveTo>
                  <a:cubicBezTo>
                    <a:pt x="295" y="1"/>
                    <a:pt x="1" y="297"/>
                    <a:pt x="1" y="656"/>
                  </a:cubicBezTo>
                  <a:lnTo>
                    <a:pt x="1" y="1690"/>
                  </a:lnTo>
                  <a:cubicBezTo>
                    <a:pt x="1" y="2053"/>
                    <a:pt x="297" y="2347"/>
                    <a:pt x="656" y="2347"/>
                  </a:cubicBezTo>
                  <a:lnTo>
                    <a:pt x="3202" y="2347"/>
                  </a:lnTo>
                  <a:cubicBezTo>
                    <a:pt x="2950" y="2244"/>
                    <a:pt x="2772" y="1999"/>
                    <a:pt x="2772" y="1713"/>
                  </a:cubicBezTo>
                  <a:lnTo>
                    <a:pt x="2772" y="633"/>
                  </a:lnTo>
                  <a:cubicBezTo>
                    <a:pt x="2772" y="347"/>
                    <a:pt x="2950" y="100"/>
                    <a:pt x="320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5" name="Google Shape;3325;p51"/>
            <p:cNvSpPr/>
            <p:nvPr/>
          </p:nvSpPr>
          <p:spPr>
            <a:xfrm>
              <a:off x="7155955" y="4232029"/>
              <a:ext cx="131527" cy="64852"/>
            </a:xfrm>
            <a:custGeom>
              <a:avLst/>
              <a:gdLst/>
              <a:ahLst/>
              <a:cxnLst/>
              <a:rect l="l" t="t" r="r" b="b"/>
              <a:pathLst>
                <a:path w="7433" h="3665" extrusionOk="0">
                  <a:moveTo>
                    <a:pt x="2358" y="0"/>
                  </a:moveTo>
                  <a:cubicBezTo>
                    <a:pt x="2267" y="0"/>
                    <a:pt x="2182" y="73"/>
                    <a:pt x="2182" y="176"/>
                  </a:cubicBezTo>
                  <a:lnTo>
                    <a:pt x="2182" y="1955"/>
                  </a:lnTo>
                  <a:cubicBezTo>
                    <a:pt x="2182" y="2053"/>
                    <a:pt x="2102" y="2130"/>
                    <a:pt x="2006" y="2130"/>
                  </a:cubicBezTo>
                  <a:lnTo>
                    <a:pt x="228" y="2130"/>
                  </a:lnTo>
                  <a:cubicBezTo>
                    <a:pt x="83" y="2130"/>
                    <a:pt x="1" y="2293"/>
                    <a:pt x="88" y="2409"/>
                  </a:cubicBezTo>
                  <a:cubicBezTo>
                    <a:pt x="956" y="3617"/>
                    <a:pt x="964" y="3560"/>
                    <a:pt x="964" y="3665"/>
                  </a:cubicBezTo>
                  <a:lnTo>
                    <a:pt x="6466" y="3665"/>
                  </a:lnTo>
                  <a:cubicBezTo>
                    <a:pt x="6466" y="3560"/>
                    <a:pt x="6476" y="3616"/>
                    <a:pt x="7347" y="2409"/>
                  </a:cubicBezTo>
                  <a:cubicBezTo>
                    <a:pt x="7432" y="2293"/>
                    <a:pt x="7349" y="2130"/>
                    <a:pt x="7205" y="2130"/>
                  </a:cubicBezTo>
                  <a:lnTo>
                    <a:pt x="5428" y="2130"/>
                  </a:lnTo>
                  <a:cubicBezTo>
                    <a:pt x="5330" y="2130"/>
                    <a:pt x="5251" y="2049"/>
                    <a:pt x="5251" y="1955"/>
                  </a:cubicBezTo>
                  <a:lnTo>
                    <a:pt x="5251" y="176"/>
                  </a:lnTo>
                  <a:cubicBezTo>
                    <a:pt x="5251" y="72"/>
                    <a:pt x="5166" y="0"/>
                    <a:pt x="5075" y="0"/>
                  </a:cubicBezTo>
                  <a:cubicBezTo>
                    <a:pt x="5040" y="0"/>
                    <a:pt x="5004" y="11"/>
                    <a:pt x="4972" y="35"/>
                  </a:cubicBezTo>
                  <a:lnTo>
                    <a:pt x="3821" y="882"/>
                  </a:lnTo>
                  <a:cubicBezTo>
                    <a:pt x="3790" y="904"/>
                    <a:pt x="3754" y="915"/>
                    <a:pt x="3717" y="915"/>
                  </a:cubicBezTo>
                  <a:cubicBezTo>
                    <a:pt x="3680" y="915"/>
                    <a:pt x="3643" y="904"/>
                    <a:pt x="3613" y="882"/>
                  </a:cubicBezTo>
                  <a:lnTo>
                    <a:pt x="2462" y="35"/>
                  </a:lnTo>
                  <a:cubicBezTo>
                    <a:pt x="2429" y="11"/>
                    <a:pt x="2394" y="0"/>
                    <a:pt x="2358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6" name="Google Shape;3326;p51"/>
            <p:cNvSpPr/>
            <p:nvPr/>
          </p:nvSpPr>
          <p:spPr>
            <a:xfrm>
              <a:off x="7155937" y="4232029"/>
              <a:ext cx="66002" cy="64852"/>
            </a:xfrm>
            <a:custGeom>
              <a:avLst/>
              <a:gdLst/>
              <a:ahLst/>
              <a:cxnLst/>
              <a:rect l="l" t="t" r="r" b="b"/>
              <a:pathLst>
                <a:path w="3730" h="3665" extrusionOk="0">
                  <a:moveTo>
                    <a:pt x="2358" y="1"/>
                  </a:moveTo>
                  <a:cubicBezTo>
                    <a:pt x="2267" y="1"/>
                    <a:pt x="2182" y="73"/>
                    <a:pt x="2182" y="176"/>
                  </a:cubicBezTo>
                  <a:lnTo>
                    <a:pt x="2182" y="1955"/>
                  </a:lnTo>
                  <a:cubicBezTo>
                    <a:pt x="2182" y="2053"/>
                    <a:pt x="2101" y="2130"/>
                    <a:pt x="2005" y="2130"/>
                  </a:cubicBezTo>
                  <a:lnTo>
                    <a:pt x="228" y="2130"/>
                  </a:lnTo>
                  <a:cubicBezTo>
                    <a:pt x="82" y="2130"/>
                    <a:pt x="0" y="2293"/>
                    <a:pt x="85" y="2411"/>
                  </a:cubicBezTo>
                  <a:cubicBezTo>
                    <a:pt x="958" y="3616"/>
                    <a:pt x="967" y="3560"/>
                    <a:pt x="967" y="3665"/>
                  </a:cubicBezTo>
                  <a:lnTo>
                    <a:pt x="3730" y="3665"/>
                  </a:lnTo>
                  <a:lnTo>
                    <a:pt x="3730" y="915"/>
                  </a:lnTo>
                  <a:lnTo>
                    <a:pt x="3728" y="915"/>
                  </a:lnTo>
                  <a:cubicBezTo>
                    <a:pt x="3725" y="915"/>
                    <a:pt x="3723" y="915"/>
                    <a:pt x="3720" y="915"/>
                  </a:cubicBezTo>
                  <a:cubicBezTo>
                    <a:pt x="3682" y="915"/>
                    <a:pt x="3644" y="905"/>
                    <a:pt x="3612" y="882"/>
                  </a:cubicBezTo>
                  <a:lnTo>
                    <a:pt x="2461" y="35"/>
                  </a:lnTo>
                  <a:cubicBezTo>
                    <a:pt x="2429" y="11"/>
                    <a:pt x="2393" y="1"/>
                    <a:pt x="2358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7" name="Google Shape;3327;p51"/>
            <p:cNvSpPr/>
            <p:nvPr/>
          </p:nvSpPr>
          <p:spPr>
            <a:xfrm>
              <a:off x="7320095" y="4248981"/>
              <a:ext cx="14687" cy="47900"/>
            </a:xfrm>
            <a:custGeom>
              <a:avLst/>
              <a:gdLst/>
              <a:ahLst/>
              <a:cxnLst/>
              <a:rect l="l" t="t" r="r" b="b"/>
              <a:pathLst>
                <a:path w="830" h="2707" extrusionOk="0">
                  <a:moveTo>
                    <a:pt x="415" y="1"/>
                  </a:moveTo>
                  <a:cubicBezTo>
                    <a:pt x="186" y="1"/>
                    <a:pt x="1" y="187"/>
                    <a:pt x="1" y="416"/>
                  </a:cubicBezTo>
                  <a:lnTo>
                    <a:pt x="1" y="2707"/>
                  </a:lnTo>
                  <a:lnTo>
                    <a:pt x="830" y="2707"/>
                  </a:lnTo>
                  <a:lnTo>
                    <a:pt x="830" y="416"/>
                  </a:lnTo>
                  <a:cubicBezTo>
                    <a:pt x="830" y="187"/>
                    <a:pt x="643" y="1"/>
                    <a:pt x="415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8" name="Google Shape;3328;p51"/>
            <p:cNvSpPr/>
            <p:nvPr/>
          </p:nvSpPr>
          <p:spPr>
            <a:xfrm>
              <a:off x="7107754" y="4248981"/>
              <a:ext cx="14687" cy="47900"/>
            </a:xfrm>
            <a:custGeom>
              <a:avLst/>
              <a:gdLst/>
              <a:ahLst/>
              <a:cxnLst/>
              <a:rect l="l" t="t" r="r" b="b"/>
              <a:pathLst>
                <a:path w="830" h="2707" extrusionOk="0">
                  <a:moveTo>
                    <a:pt x="416" y="1"/>
                  </a:moveTo>
                  <a:cubicBezTo>
                    <a:pt x="187" y="1"/>
                    <a:pt x="1" y="187"/>
                    <a:pt x="1" y="416"/>
                  </a:cubicBezTo>
                  <a:lnTo>
                    <a:pt x="1" y="2707"/>
                  </a:lnTo>
                  <a:lnTo>
                    <a:pt x="830" y="2707"/>
                  </a:lnTo>
                  <a:lnTo>
                    <a:pt x="830" y="416"/>
                  </a:lnTo>
                  <a:cubicBezTo>
                    <a:pt x="830" y="187"/>
                    <a:pt x="645" y="1"/>
                    <a:pt x="416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9" name="Google Shape;3329;p51"/>
            <p:cNvSpPr/>
            <p:nvPr/>
          </p:nvSpPr>
          <p:spPr>
            <a:xfrm>
              <a:off x="7120901" y="3830032"/>
              <a:ext cx="208500" cy="105374"/>
            </a:xfrm>
            <a:custGeom>
              <a:avLst/>
              <a:gdLst/>
              <a:ahLst/>
              <a:cxnLst/>
              <a:rect l="l" t="t" r="r" b="b"/>
              <a:pathLst>
                <a:path w="11783" h="5955" extrusionOk="0">
                  <a:moveTo>
                    <a:pt x="10437" y="1"/>
                  </a:moveTo>
                  <a:cubicBezTo>
                    <a:pt x="1660" y="32"/>
                    <a:pt x="0" y="5954"/>
                    <a:pt x="0" y="5954"/>
                  </a:cubicBezTo>
                  <a:lnTo>
                    <a:pt x="11783" y="5954"/>
                  </a:lnTo>
                  <a:cubicBezTo>
                    <a:pt x="10576" y="4149"/>
                    <a:pt x="10829" y="2239"/>
                    <a:pt x="11178" y="1139"/>
                  </a:cubicBezTo>
                  <a:cubicBezTo>
                    <a:pt x="10736" y="956"/>
                    <a:pt x="10426" y="516"/>
                    <a:pt x="10437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0" name="Google Shape;3330;p51"/>
            <p:cNvSpPr/>
            <p:nvPr/>
          </p:nvSpPr>
          <p:spPr>
            <a:xfrm>
              <a:off x="7120901" y="3830032"/>
              <a:ext cx="184984" cy="105374"/>
            </a:xfrm>
            <a:custGeom>
              <a:avLst/>
              <a:gdLst/>
              <a:ahLst/>
              <a:cxnLst/>
              <a:rect l="l" t="t" r="r" b="b"/>
              <a:pathLst>
                <a:path w="10454" h="5955" extrusionOk="0">
                  <a:moveTo>
                    <a:pt x="10437" y="1"/>
                  </a:moveTo>
                  <a:cubicBezTo>
                    <a:pt x="1660" y="32"/>
                    <a:pt x="0" y="5954"/>
                    <a:pt x="0" y="5954"/>
                  </a:cubicBezTo>
                  <a:lnTo>
                    <a:pt x="2767" y="5954"/>
                  </a:lnTo>
                  <a:cubicBezTo>
                    <a:pt x="2767" y="5954"/>
                    <a:pt x="4068" y="1314"/>
                    <a:pt x="10453" y="228"/>
                  </a:cubicBezTo>
                  <a:cubicBezTo>
                    <a:pt x="10442" y="154"/>
                    <a:pt x="10435" y="79"/>
                    <a:pt x="1043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51"/>
            <p:cNvSpPr/>
            <p:nvPr/>
          </p:nvSpPr>
          <p:spPr>
            <a:xfrm>
              <a:off x="7102463" y="3933442"/>
              <a:ext cx="238546" cy="41530"/>
            </a:xfrm>
            <a:custGeom>
              <a:avLst/>
              <a:gdLst/>
              <a:ahLst/>
              <a:cxnLst/>
              <a:rect l="l" t="t" r="r" b="b"/>
              <a:pathLst>
                <a:path w="13481" h="2347" extrusionOk="0">
                  <a:moveTo>
                    <a:pt x="658" y="0"/>
                  </a:moveTo>
                  <a:cubicBezTo>
                    <a:pt x="295" y="0"/>
                    <a:pt x="1" y="296"/>
                    <a:pt x="1" y="656"/>
                  </a:cubicBezTo>
                  <a:lnTo>
                    <a:pt x="1" y="1691"/>
                  </a:lnTo>
                  <a:cubicBezTo>
                    <a:pt x="1" y="2053"/>
                    <a:pt x="297" y="2347"/>
                    <a:pt x="658" y="2347"/>
                  </a:cubicBezTo>
                  <a:lnTo>
                    <a:pt x="12825" y="2347"/>
                  </a:lnTo>
                  <a:cubicBezTo>
                    <a:pt x="13186" y="2347"/>
                    <a:pt x="13480" y="2051"/>
                    <a:pt x="13480" y="1691"/>
                  </a:cubicBezTo>
                  <a:lnTo>
                    <a:pt x="13480" y="656"/>
                  </a:lnTo>
                  <a:cubicBezTo>
                    <a:pt x="13480" y="295"/>
                    <a:pt x="13186" y="0"/>
                    <a:pt x="12825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51"/>
            <p:cNvSpPr/>
            <p:nvPr/>
          </p:nvSpPr>
          <p:spPr>
            <a:xfrm>
              <a:off x="7102445" y="3933442"/>
              <a:ext cx="71134" cy="41530"/>
            </a:xfrm>
            <a:custGeom>
              <a:avLst/>
              <a:gdLst/>
              <a:ahLst/>
              <a:cxnLst/>
              <a:rect l="l" t="t" r="r" b="b"/>
              <a:pathLst>
                <a:path w="4020" h="2347" extrusionOk="0">
                  <a:moveTo>
                    <a:pt x="656" y="0"/>
                  </a:moveTo>
                  <a:cubicBezTo>
                    <a:pt x="294" y="0"/>
                    <a:pt x="0" y="296"/>
                    <a:pt x="0" y="656"/>
                  </a:cubicBezTo>
                  <a:lnTo>
                    <a:pt x="0" y="1691"/>
                  </a:lnTo>
                  <a:cubicBezTo>
                    <a:pt x="0" y="2053"/>
                    <a:pt x="296" y="2347"/>
                    <a:pt x="656" y="2347"/>
                  </a:cubicBezTo>
                  <a:lnTo>
                    <a:pt x="4013" y="2347"/>
                  </a:lnTo>
                  <a:cubicBezTo>
                    <a:pt x="3656" y="2345"/>
                    <a:pt x="3362" y="2051"/>
                    <a:pt x="3362" y="1691"/>
                  </a:cubicBezTo>
                  <a:lnTo>
                    <a:pt x="3362" y="656"/>
                  </a:lnTo>
                  <a:cubicBezTo>
                    <a:pt x="3362" y="295"/>
                    <a:pt x="3659" y="0"/>
                    <a:pt x="4019" y="0"/>
                  </a:cubicBezTo>
                  <a:close/>
                  <a:moveTo>
                    <a:pt x="4013" y="2347"/>
                  </a:moveTo>
                  <a:cubicBezTo>
                    <a:pt x="4014" y="2347"/>
                    <a:pt x="4015" y="2347"/>
                    <a:pt x="4016" y="2347"/>
                  </a:cubicBezTo>
                  <a:cubicBezTo>
                    <a:pt x="4017" y="2347"/>
                    <a:pt x="4018" y="2347"/>
                    <a:pt x="4019" y="2347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51"/>
            <p:cNvSpPr/>
            <p:nvPr/>
          </p:nvSpPr>
          <p:spPr>
            <a:xfrm>
              <a:off x="7304594" y="3810338"/>
              <a:ext cx="42486" cy="42450"/>
            </a:xfrm>
            <a:custGeom>
              <a:avLst/>
              <a:gdLst/>
              <a:ahLst/>
              <a:cxnLst/>
              <a:rect l="l" t="t" r="r" b="b"/>
              <a:pathLst>
                <a:path w="2401" h="2399" extrusionOk="0">
                  <a:moveTo>
                    <a:pt x="1201" y="0"/>
                  </a:moveTo>
                  <a:cubicBezTo>
                    <a:pt x="538" y="0"/>
                    <a:pt x="0" y="536"/>
                    <a:pt x="0" y="1200"/>
                  </a:cubicBezTo>
                  <a:cubicBezTo>
                    <a:pt x="0" y="1863"/>
                    <a:pt x="538" y="2399"/>
                    <a:pt x="1201" y="2399"/>
                  </a:cubicBezTo>
                  <a:cubicBezTo>
                    <a:pt x="1863" y="2399"/>
                    <a:pt x="2401" y="1863"/>
                    <a:pt x="2401" y="1200"/>
                  </a:cubicBezTo>
                  <a:cubicBezTo>
                    <a:pt x="2401" y="536"/>
                    <a:pt x="1863" y="0"/>
                    <a:pt x="120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51"/>
            <p:cNvSpPr/>
            <p:nvPr/>
          </p:nvSpPr>
          <p:spPr>
            <a:xfrm>
              <a:off x="7301586" y="3810338"/>
              <a:ext cx="42627" cy="42486"/>
            </a:xfrm>
            <a:custGeom>
              <a:avLst/>
              <a:gdLst/>
              <a:ahLst/>
              <a:cxnLst/>
              <a:rect l="l" t="t" r="r" b="b"/>
              <a:pathLst>
                <a:path w="2409" h="2401" extrusionOk="0">
                  <a:moveTo>
                    <a:pt x="1371" y="0"/>
                  </a:moveTo>
                  <a:cubicBezTo>
                    <a:pt x="1166" y="0"/>
                    <a:pt x="960" y="51"/>
                    <a:pt x="771" y="162"/>
                  </a:cubicBezTo>
                  <a:cubicBezTo>
                    <a:pt x="197" y="492"/>
                    <a:pt x="0" y="1226"/>
                    <a:pt x="331" y="1800"/>
                  </a:cubicBezTo>
                  <a:cubicBezTo>
                    <a:pt x="553" y="2186"/>
                    <a:pt x="957" y="2401"/>
                    <a:pt x="1372" y="2401"/>
                  </a:cubicBezTo>
                  <a:cubicBezTo>
                    <a:pt x="1575" y="2401"/>
                    <a:pt x="1781" y="2349"/>
                    <a:pt x="1971" y="2240"/>
                  </a:cubicBezTo>
                  <a:cubicBezTo>
                    <a:pt x="2160" y="2129"/>
                    <a:pt x="2308" y="1977"/>
                    <a:pt x="2409" y="1800"/>
                  </a:cubicBezTo>
                  <a:cubicBezTo>
                    <a:pt x="1997" y="1799"/>
                    <a:pt x="1595" y="1585"/>
                    <a:pt x="1371" y="1200"/>
                  </a:cubicBezTo>
                  <a:cubicBezTo>
                    <a:pt x="1148" y="816"/>
                    <a:pt x="1165" y="358"/>
                    <a:pt x="1371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35" name="Google Shape;3335;p51"/>
          <p:cNvGrpSpPr/>
          <p:nvPr/>
        </p:nvGrpSpPr>
        <p:grpSpPr>
          <a:xfrm>
            <a:off x="2178290" y="3414061"/>
            <a:ext cx="272822" cy="392847"/>
            <a:chOff x="7054350" y="2243075"/>
            <a:chExt cx="334956" cy="482376"/>
          </a:xfrm>
        </p:grpSpPr>
        <p:sp>
          <p:nvSpPr>
            <p:cNvPr id="3336" name="Google Shape;3336;p51"/>
            <p:cNvSpPr/>
            <p:nvPr/>
          </p:nvSpPr>
          <p:spPr>
            <a:xfrm>
              <a:off x="7128600" y="2263614"/>
              <a:ext cx="193318" cy="122184"/>
            </a:xfrm>
            <a:custGeom>
              <a:avLst/>
              <a:gdLst/>
              <a:ahLst/>
              <a:cxnLst/>
              <a:rect l="l" t="t" r="r" b="b"/>
              <a:pathLst>
                <a:path w="11020" h="6965" extrusionOk="0">
                  <a:moveTo>
                    <a:pt x="10135" y="0"/>
                  </a:moveTo>
                  <a:cubicBezTo>
                    <a:pt x="3475" y="28"/>
                    <a:pt x="834" y="3978"/>
                    <a:pt x="1" y="5844"/>
                  </a:cubicBezTo>
                  <a:lnTo>
                    <a:pt x="1" y="6964"/>
                  </a:lnTo>
                  <a:lnTo>
                    <a:pt x="10964" y="6964"/>
                  </a:lnTo>
                  <a:lnTo>
                    <a:pt x="11020" y="5901"/>
                  </a:lnTo>
                  <a:cubicBezTo>
                    <a:pt x="10339" y="4150"/>
                    <a:pt x="10397" y="2080"/>
                    <a:pt x="10930" y="1107"/>
                  </a:cubicBezTo>
                  <a:cubicBezTo>
                    <a:pt x="10495" y="896"/>
                    <a:pt x="10135" y="618"/>
                    <a:pt x="10135" y="36"/>
                  </a:cubicBezTo>
                  <a:lnTo>
                    <a:pt x="10135" y="0"/>
                  </a:ln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51"/>
            <p:cNvSpPr/>
            <p:nvPr/>
          </p:nvSpPr>
          <p:spPr>
            <a:xfrm>
              <a:off x="7128600" y="2263614"/>
              <a:ext cx="178232" cy="122184"/>
            </a:xfrm>
            <a:custGeom>
              <a:avLst/>
              <a:gdLst/>
              <a:ahLst/>
              <a:cxnLst/>
              <a:rect l="l" t="t" r="r" b="b"/>
              <a:pathLst>
                <a:path w="10160" h="6965" extrusionOk="0">
                  <a:moveTo>
                    <a:pt x="10135" y="0"/>
                  </a:moveTo>
                  <a:cubicBezTo>
                    <a:pt x="3475" y="28"/>
                    <a:pt x="834" y="3978"/>
                    <a:pt x="1" y="5844"/>
                  </a:cubicBezTo>
                  <a:lnTo>
                    <a:pt x="1" y="6964"/>
                  </a:lnTo>
                  <a:lnTo>
                    <a:pt x="2854" y="6964"/>
                  </a:lnTo>
                  <a:cubicBezTo>
                    <a:pt x="2854" y="6096"/>
                    <a:pt x="3106" y="5242"/>
                    <a:pt x="3590" y="4521"/>
                  </a:cubicBezTo>
                  <a:cubicBezTo>
                    <a:pt x="4649" y="2935"/>
                    <a:pt x="6642" y="986"/>
                    <a:pt x="10159" y="277"/>
                  </a:cubicBezTo>
                  <a:cubicBezTo>
                    <a:pt x="10145" y="203"/>
                    <a:pt x="10135" y="123"/>
                    <a:pt x="10135" y="36"/>
                  </a:cubicBezTo>
                  <a:lnTo>
                    <a:pt x="10135" y="0"/>
                  </a:ln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51"/>
            <p:cNvSpPr/>
            <p:nvPr/>
          </p:nvSpPr>
          <p:spPr>
            <a:xfrm>
              <a:off x="7054350" y="2543097"/>
              <a:ext cx="334956" cy="182354"/>
            </a:xfrm>
            <a:custGeom>
              <a:avLst/>
              <a:gdLst/>
              <a:ahLst/>
              <a:cxnLst/>
              <a:rect l="l" t="t" r="r" b="b"/>
              <a:pathLst>
                <a:path w="19094" h="10395" extrusionOk="0">
                  <a:moveTo>
                    <a:pt x="7402" y="0"/>
                  </a:moveTo>
                  <a:lnTo>
                    <a:pt x="7402" y="1583"/>
                  </a:lnTo>
                  <a:cubicBezTo>
                    <a:pt x="7402" y="1791"/>
                    <a:pt x="7262" y="1971"/>
                    <a:pt x="7059" y="2021"/>
                  </a:cubicBezTo>
                  <a:lnTo>
                    <a:pt x="2826" y="3073"/>
                  </a:lnTo>
                  <a:cubicBezTo>
                    <a:pt x="2818" y="3074"/>
                    <a:pt x="2514" y="3164"/>
                    <a:pt x="2515" y="3164"/>
                  </a:cubicBezTo>
                  <a:cubicBezTo>
                    <a:pt x="2515" y="3164"/>
                    <a:pt x="2515" y="3164"/>
                    <a:pt x="2515" y="3164"/>
                  </a:cubicBezTo>
                  <a:lnTo>
                    <a:pt x="2515" y="3164"/>
                  </a:lnTo>
                  <a:cubicBezTo>
                    <a:pt x="2051" y="3339"/>
                    <a:pt x="1212" y="3802"/>
                    <a:pt x="981" y="4946"/>
                  </a:cubicBezTo>
                  <a:lnTo>
                    <a:pt x="143" y="9051"/>
                  </a:lnTo>
                  <a:cubicBezTo>
                    <a:pt x="0" y="9744"/>
                    <a:pt x="530" y="10391"/>
                    <a:pt x="1238" y="10391"/>
                  </a:cubicBezTo>
                  <a:lnTo>
                    <a:pt x="17859" y="10395"/>
                  </a:lnTo>
                  <a:cubicBezTo>
                    <a:pt x="18565" y="10395"/>
                    <a:pt x="19093" y="9745"/>
                    <a:pt x="18953" y="9054"/>
                  </a:cubicBezTo>
                  <a:lnTo>
                    <a:pt x="18112" y="4946"/>
                  </a:lnTo>
                  <a:cubicBezTo>
                    <a:pt x="17883" y="3802"/>
                    <a:pt x="17043" y="3336"/>
                    <a:pt x="16579" y="3164"/>
                  </a:cubicBezTo>
                  <a:cubicBezTo>
                    <a:pt x="15945" y="3003"/>
                    <a:pt x="15757" y="2954"/>
                    <a:pt x="15765" y="2954"/>
                  </a:cubicBezTo>
                  <a:lnTo>
                    <a:pt x="15765" y="2954"/>
                  </a:lnTo>
                  <a:cubicBezTo>
                    <a:pt x="15778" y="2954"/>
                    <a:pt x="16302" y="3082"/>
                    <a:pt x="16304" y="3082"/>
                  </a:cubicBezTo>
                  <a:cubicBezTo>
                    <a:pt x="16306" y="3082"/>
                    <a:pt x="15749" y="2945"/>
                    <a:pt x="13490" y="2384"/>
                  </a:cubicBezTo>
                  <a:lnTo>
                    <a:pt x="12026" y="2020"/>
                  </a:lnTo>
                  <a:cubicBezTo>
                    <a:pt x="11830" y="1971"/>
                    <a:pt x="11691" y="1796"/>
                    <a:pt x="11691" y="1593"/>
                  </a:cubicBezTo>
                  <a:lnTo>
                    <a:pt x="11691" y="25"/>
                  </a:lnTo>
                  <a:cubicBezTo>
                    <a:pt x="11037" y="322"/>
                    <a:pt x="10320" y="482"/>
                    <a:pt x="9583" y="482"/>
                  </a:cubicBezTo>
                  <a:cubicBezTo>
                    <a:pt x="8863" y="482"/>
                    <a:pt x="8123" y="329"/>
                    <a:pt x="7402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51"/>
            <p:cNvSpPr/>
            <p:nvPr/>
          </p:nvSpPr>
          <p:spPr>
            <a:xfrm>
              <a:off x="7054403" y="2593963"/>
              <a:ext cx="61609" cy="131428"/>
            </a:xfrm>
            <a:custGeom>
              <a:avLst/>
              <a:gdLst/>
              <a:ahLst/>
              <a:cxnLst/>
              <a:rect l="l" t="t" r="r" b="b"/>
              <a:pathLst>
                <a:path w="3512" h="7492" extrusionOk="0">
                  <a:moveTo>
                    <a:pt x="2514" y="264"/>
                  </a:moveTo>
                  <a:lnTo>
                    <a:pt x="2514" y="264"/>
                  </a:lnTo>
                  <a:cubicBezTo>
                    <a:pt x="2514" y="264"/>
                    <a:pt x="2514" y="264"/>
                    <a:pt x="2514" y="264"/>
                  </a:cubicBezTo>
                  <a:lnTo>
                    <a:pt x="2514" y="264"/>
                  </a:lnTo>
                  <a:cubicBezTo>
                    <a:pt x="2514" y="264"/>
                    <a:pt x="2514" y="264"/>
                    <a:pt x="2514" y="264"/>
                  </a:cubicBezTo>
                  <a:close/>
                  <a:moveTo>
                    <a:pt x="3511" y="1"/>
                  </a:moveTo>
                  <a:lnTo>
                    <a:pt x="2824" y="173"/>
                  </a:lnTo>
                  <a:cubicBezTo>
                    <a:pt x="2816" y="174"/>
                    <a:pt x="2514" y="264"/>
                    <a:pt x="2514" y="264"/>
                  </a:cubicBezTo>
                  <a:cubicBezTo>
                    <a:pt x="2514" y="264"/>
                    <a:pt x="2514" y="264"/>
                    <a:pt x="2514" y="264"/>
                  </a:cubicBezTo>
                  <a:lnTo>
                    <a:pt x="2514" y="264"/>
                  </a:lnTo>
                  <a:cubicBezTo>
                    <a:pt x="2049" y="439"/>
                    <a:pt x="1211" y="902"/>
                    <a:pt x="982" y="2046"/>
                  </a:cubicBezTo>
                  <a:lnTo>
                    <a:pt x="141" y="6151"/>
                  </a:lnTo>
                  <a:cubicBezTo>
                    <a:pt x="1" y="6844"/>
                    <a:pt x="529" y="7491"/>
                    <a:pt x="1237" y="7491"/>
                  </a:cubicBezTo>
                  <a:lnTo>
                    <a:pt x="2609" y="7491"/>
                  </a:lnTo>
                  <a:cubicBezTo>
                    <a:pt x="1903" y="7488"/>
                    <a:pt x="1380" y="6840"/>
                    <a:pt x="1523" y="6151"/>
                  </a:cubicBezTo>
                  <a:lnTo>
                    <a:pt x="2363" y="1603"/>
                  </a:lnTo>
                  <a:cubicBezTo>
                    <a:pt x="2537" y="733"/>
                    <a:pt x="3063" y="256"/>
                    <a:pt x="3511" y="1"/>
                  </a:cubicBezTo>
                  <a:close/>
                  <a:moveTo>
                    <a:pt x="2609" y="7491"/>
                  </a:moveTo>
                  <a:cubicBezTo>
                    <a:pt x="2611" y="7491"/>
                    <a:pt x="2613" y="7491"/>
                    <a:pt x="2615" y="7491"/>
                  </a:cubicBezTo>
                  <a:cubicBezTo>
                    <a:pt x="2616" y="7491"/>
                    <a:pt x="2618" y="7491"/>
                    <a:pt x="2620" y="749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51"/>
            <p:cNvSpPr/>
            <p:nvPr/>
          </p:nvSpPr>
          <p:spPr>
            <a:xfrm>
              <a:off x="7116935" y="2678032"/>
              <a:ext cx="210440" cy="47347"/>
            </a:xfrm>
            <a:custGeom>
              <a:avLst/>
              <a:gdLst/>
              <a:ahLst/>
              <a:cxnLst/>
              <a:rect l="l" t="t" r="r" b="b"/>
              <a:pathLst>
                <a:path w="11996" h="2699" extrusionOk="0">
                  <a:moveTo>
                    <a:pt x="0" y="0"/>
                  </a:moveTo>
                  <a:lnTo>
                    <a:pt x="0" y="2698"/>
                  </a:lnTo>
                  <a:lnTo>
                    <a:pt x="11995" y="2698"/>
                  </a:lnTo>
                  <a:lnTo>
                    <a:pt x="11995" y="0"/>
                  </a:lnTo>
                  <a:close/>
                </a:path>
              </a:pathLst>
            </a:custGeom>
            <a:solidFill>
              <a:srgbClr val="EA4E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51"/>
            <p:cNvSpPr/>
            <p:nvPr/>
          </p:nvSpPr>
          <p:spPr>
            <a:xfrm>
              <a:off x="7116935" y="2678032"/>
              <a:ext cx="31559" cy="47347"/>
            </a:xfrm>
            <a:custGeom>
              <a:avLst/>
              <a:gdLst/>
              <a:ahLst/>
              <a:cxnLst/>
              <a:rect l="l" t="t" r="r" b="b"/>
              <a:pathLst>
                <a:path w="1799" h="2699" extrusionOk="0">
                  <a:moveTo>
                    <a:pt x="0" y="0"/>
                  </a:moveTo>
                  <a:lnTo>
                    <a:pt x="0" y="2698"/>
                  </a:lnTo>
                  <a:lnTo>
                    <a:pt x="1799" y="2698"/>
                  </a:lnTo>
                  <a:lnTo>
                    <a:pt x="1799" y="0"/>
                  </a:lnTo>
                  <a:close/>
                </a:path>
              </a:pathLst>
            </a:custGeom>
            <a:solidFill>
              <a:srgbClr val="D8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51"/>
            <p:cNvSpPr/>
            <p:nvPr/>
          </p:nvSpPr>
          <p:spPr>
            <a:xfrm>
              <a:off x="7184186" y="2540168"/>
              <a:ext cx="75275" cy="34734"/>
            </a:xfrm>
            <a:custGeom>
              <a:avLst/>
              <a:gdLst/>
              <a:ahLst/>
              <a:cxnLst/>
              <a:rect l="l" t="t" r="r" b="b"/>
              <a:pathLst>
                <a:path w="4291" h="1980" extrusionOk="0">
                  <a:moveTo>
                    <a:pt x="0" y="0"/>
                  </a:moveTo>
                  <a:lnTo>
                    <a:pt x="0" y="1493"/>
                  </a:lnTo>
                  <a:cubicBezTo>
                    <a:pt x="719" y="1822"/>
                    <a:pt x="1456" y="1980"/>
                    <a:pt x="2182" y="1980"/>
                  </a:cubicBezTo>
                  <a:cubicBezTo>
                    <a:pt x="2908" y="1980"/>
                    <a:pt x="3622" y="1821"/>
                    <a:pt x="4291" y="1518"/>
                  </a:cubicBezTo>
                  <a:lnTo>
                    <a:pt x="4291" y="25"/>
                  </a:lnTo>
                  <a:cubicBezTo>
                    <a:pt x="3637" y="321"/>
                    <a:pt x="2919" y="481"/>
                    <a:pt x="2181" y="481"/>
                  </a:cubicBezTo>
                  <a:cubicBezTo>
                    <a:pt x="1461" y="481"/>
                    <a:pt x="722" y="329"/>
                    <a:pt x="0" y="0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51"/>
            <p:cNvSpPr/>
            <p:nvPr/>
          </p:nvSpPr>
          <p:spPr>
            <a:xfrm>
              <a:off x="7184186" y="2540168"/>
              <a:ext cx="24279" cy="33611"/>
            </a:xfrm>
            <a:custGeom>
              <a:avLst/>
              <a:gdLst/>
              <a:ahLst/>
              <a:cxnLst/>
              <a:rect l="l" t="t" r="r" b="b"/>
              <a:pathLst>
                <a:path w="1384" h="1916" extrusionOk="0">
                  <a:moveTo>
                    <a:pt x="0" y="0"/>
                  </a:moveTo>
                  <a:lnTo>
                    <a:pt x="0" y="1493"/>
                  </a:lnTo>
                  <a:cubicBezTo>
                    <a:pt x="455" y="1703"/>
                    <a:pt x="919" y="1842"/>
                    <a:pt x="1384" y="1915"/>
                  </a:cubicBezTo>
                  <a:lnTo>
                    <a:pt x="1384" y="419"/>
                  </a:lnTo>
                  <a:cubicBezTo>
                    <a:pt x="923" y="345"/>
                    <a:pt x="458" y="208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51"/>
            <p:cNvSpPr/>
            <p:nvPr/>
          </p:nvSpPr>
          <p:spPr>
            <a:xfrm>
              <a:off x="7104043" y="2406285"/>
              <a:ext cx="28454" cy="47067"/>
            </a:xfrm>
            <a:custGeom>
              <a:avLst/>
              <a:gdLst/>
              <a:ahLst/>
              <a:cxnLst/>
              <a:rect l="l" t="t" r="r" b="b"/>
              <a:pathLst>
                <a:path w="1622" h="2683" extrusionOk="0">
                  <a:moveTo>
                    <a:pt x="1621" y="1"/>
                  </a:moveTo>
                  <a:cubicBezTo>
                    <a:pt x="727" y="1"/>
                    <a:pt x="1" y="603"/>
                    <a:pt x="1" y="1342"/>
                  </a:cubicBezTo>
                  <a:cubicBezTo>
                    <a:pt x="1" y="2082"/>
                    <a:pt x="727" y="2682"/>
                    <a:pt x="1621" y="2682"/>
                  </a:cubicBezTo>
                  <a:lnTo>
                    <a:pt x="1621" y="1"/>
                  </a:ln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51"/>
            <p:cNvSpPr/>
            <p:nvPr/>
          </p:nvSpPr>
          <p:spPr>
            <a:xfrm>
              <a:off x="7312250" y="2406285"/>
              <a:ext cx="28261" cy="47067"/>
            </a:xfrm>
            <a:custGeom>
              <a:avLst/>
              <a:gdLst/>
              <a:ahLst/>
              <a:cxnLst/>
              <a:rect l="l" t="t" r="r" b="b"/>
              <a:pathLst>
                <a:path w="1611" h="2683" extrusionOk="0">
                  <a:moveTo>
                    <a:pt x="0" y="1"/>
                  </a:moveTo>
                  <a:lnTo>
                    <a:pt x="0" y="2682"/>
                  </a:lnTo>
                  <a:cubicBezTo>
                    <a:pt x="890" y="2682"/>
                    <a:pt x="1611" y="2082"/>
                    <a:pt x="1611" y="1342"/>
                  </a:cubicBezTo>
                  <a:cubicBezTo>
                    <a:pt x="1611" y="603"/>
                    <a:pt x="891" y="1"/>
                    <a:pt x="0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51"/>
            <p:cNvSpPr/>
            <p:nvPr/>
          </p:nvSpPr>
          <p:spPr>
            <a:xfrm>
              <a:off x="7104043" y="2419598"/>
              <a:ext cx="28454" cy="33752"/>
            </a:xfrm>
            <a:custGeom>
              <a:avLst/>
              <a:gdLst/>
              <a:ahLst/>
              <a:cxnLst/>
              <a:rect l="l" t="t" r="r" b="b"/>
              <a:pathLst>
                <a:path w="1622" h="1924" extrusionOk="0">
                  <a:moveTo>
                    <a:pt x="161" y="1"/>
                  </a:moveTo>
                  <a:cubicBezTo>
                    <a:pt x="58" y="177"/>
                    <a:pt x="1" y="375"/>
                    <a:pt x="1" y="583"/>
                  </a:cubicBezTo>
                  <a:cubicBezTo>
                    <a:pt x="1" y="1323"/>
                    <a:pt x="727" y="1923"/>
                    <a:pt x="1621" y="1923"/>
                  </a:cubicBezTo>
                  <a:lnTo>
                    <a:pt x="1621" y="761"/>
                  </a:lnTo>
                  <a:cubicBezTo>
                    <a:pt x="979" y="759"/>
                    <a:pt x="423" y="450"/>
                    <a:pt x="16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51"/>
            <p:cNvSpPr/>
            <p:nvPr/>
          </p:nvSpPr>
          <p:spPr>
            <a:xfrm>
              <a:off x="7312268" y="2419563"/>
              <a:ext cx="28279" cy="33752"/>
            </a:xfrm>
            <a:custGeom>
              <a:avLst/>
              <a:gdLst/>
              <a:ahLst/>
              <a:cxnLst/>
              <a:rect l="l" t="t" r="r" b="b"/>
              <a:pathLst>
                <a:path w="1612" h="1924" extrusionOk="0">
                  <a:moveTo>
                    <a:pt x="1453" y="1"/>
                  </a:moveTo>
                  <a:cubicBezTo>
                    <a:pt x="1189" y="452"/>
                    <a:pt x="638" y="761"/>
                    <a:pt x="1" y="761"/>
                  </a:cubicBezTo>
                  <a:lnTo>
                    <a:pt x="1" y="1924"/>
                  </a:lnTo>
                  <a:cubicBezTo>
                    <a:pt x="890" y="1924"/>
                    <a:pt x="1611" y="1325"/>
                    <a:pt x="1611" y="583"/>
                  </a:cubicBezTo>
                  <a:cubicBezTo>
                    <a:pt x="1611" y="375"/>
                    <a:pt x="1554" y="176"/>
                    <a:pt x="1453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51"/>
            <p:cNvSpPr/>
            <p:nvPr/>
          </p:nvSpPr>
          <p:spPr>
            <a:xfrm>
              <a:off x="7131897" y="2397602"/>
              <a:ext cx="180547" cy="153935"/>
            </a:xfrm>
            <a:custGeom>
              <a:avLst/>
              <a:gdLst/>
              <a:ahLst/>
              <a:cxnLst/>
              <a:rect l="l" t="t" r="r" b="b"/>
              <a:pathLst>
                <a:path w="10292" h="8775" extrusionOk="0">
                  <a:moveTo>
                    <a:pt x="25" y="0"/>
                  </a:moveTo>
                  <a:cubicBezTo>
                    <a:pt x="1" y="313"/>
                    <a:pt x="12" y="3755"/>
                    <a:pt x="15" y="3861"/>
                  </a:cubicBezTo>
                  <a:cubicBezTo>
                    <a:pt x="69" y="5081"/>
                    <a:pt x="552" y="6250"/>
                    <a:pt x="1415" y="7167"/>
                  </a:cubicBezTo>
                  <a:cubicBezTo>
                    <a:pt x="2465" y="8277"/>
                    <a:pt x="3793" y="8775"/>
                    <a:pt x="5099" y="8775"/>
                  </a:cubicBezTo>
                  <a:cubicBezTo>
                    <a:pt x="7739" y="8775"/>
                    <a:pt x="10292" y="6745"/>
                    <a:pt x="10292" y="3635"/>
                  </a:cubicBezTo>
                  <a:cubicBezTo>
                    <a:pt x="10285" y="556"/>
                    <a:pt x="10285" y="103"/>
                    <a:pt x="10277" y="0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51"/>
            <p:cNvSpPr/>
            <p:nvPr/>
          </p:nvSpPr>
          <p:spPr>
            <a:xfrm>
              <a:off x="7131897" y="2397550"/>
              <a:ext cx="113886" cy="153971"/>
            </a:xfrm>
            <a:custGeom>
              <a:avLst/>
              <a:gdLst/>
              <a:ahLst/>
              <a:cxnLst/>
              <a:rect l="l" t="t" r="r" b="b"/>
              <a:pathLst>
                <a:path w="6492" h="8777" extrusionOk="0">
                  <a:moveTo>
                    <a:pt x="25" y="0"/>
                  </a:moveTo>
                  <a:cubicBezTo>
                    <a:pt x="1" y="314"/>
                    <a:pt x="12" y="3756"/>
                    <a:pt x="15" y="3862"/>
                  </a:cubicBezTo>
                  <a:cubicBezTo>
                    <a:pt x="69" y="5082"/>
                    <a:pt x="552" y="6251"/>
                    <a:pt x="1415" y="7168"/>
                  </a:cubicBezTo>
                  <a:cubicBezTo>
                    <a:pt x="2465" y="8280"/>
                    <a:pt x="3793" y="8777"/>
                    <a:pt x="5099" y="8777"/>
                  </a:cubicBezTo>
                  <a:cubicBezTo>
                    <a:pt x="5571" y="8777"/>
                    <a:pt x="6040" y="8712"/>
                    <a:pt x="6492" y="8588"/>
                  </a:cubicBezTo>
                  <a:cubicBezTo>
                    <a:pt x="5663" y="8352"/>
                    <a:pt x="4863" y="7889"/>
                    <a:pt x="4183" y="7168"/>
                  </a:cubicBezTo>
                  <a:cubicBezTo>
                    <a:pt x="3318" y="6253"/>
                    <a:pt x="2836" y="5082"/>
                    <a:pt x="2784" y="3862"/>
                  </a:cubicBezTo>
                  <a:cubicBezTo>
                    <a:pt x="2779" y="3756"/>
                    <a:pt x="2769" y="314"/>
                    <a:pt x="2793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51"/>
            <p:cNvSpPr/>
            <p:nvPr/>
          </p:nvSpPr>
          <p:spPr>
            <a:xfrm>
              <a:off x="7304410" y="2243075"/>
              <a:ext cx="42137" cy="42102"/>
            </a:xfrm>
            <a:custGeom>
              <a:avLst/>
              <a:gdLst/>
              <a:ahLst/>
              <a:cxnLst/>
              <a:rect l="l" t="t" r="r" b="b"/>
              <a:pathLst>
                <a:path w="2402" h="2400" extrusionOk="0">
                  <a:moveTo>
                    <a:pt x="1201" y="1"/>
                  </a:moveTo>
                  <a:cubicBezTo>
                    <a:pt x="539" y="1"/>
                    <a:pt x="1" y="539"/>
                    <a:pt x="1" y="1201"/>
                  </a:cubicBezTo>
                  <a:cubicBezTo>
                    <a:pt x="1" y="1863"/>
                    <a:pt x="539" y="2399"/>
                    <a:pt x="1201" y="2399"/>
                  </a:cubicBezTo>
                  <a:cubicBezTo>
                    <a:pt x="1863" y="2399"/>
                    <a:pt x="2401" y="1863"/>
                    <a:pt x="2401" y="1201"/>
                  </a:cubicBezTo>
                  <a:cubicBezTo>
                    <a:pt x="2401" y="539"/>
                    <a:pt x="1863" y="1"/>
                    <a:pt x="1201" y="1"/>
                  </a:cubicBezTo>
                  <a:close/>
                </a:path>
              </a:pathLst>
            </a:custGeom>
            <a:solidFill>
              <a:srgbClr val="F9B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51"/>
            <p:cNvSpPr/>
            <p:nvPr/>
          </p:nvSpPr>
          <p:spPr>
            <a:xfrm>
              <a:off x="7301410" y="2243075"/>
              <a:ext cx="42295" cy="42137"/>
            </a:xfrm>
            <a:custGeom>
              <a:avLst/>
              <a:gdLst/>
              <a:ahLst/>
              <a:cxnLst/>
              <a:rect l="l" t="t" r="r" b="b"/>
              <a:pathLst>
                <a:path w="2411" h="2402" extrusionOk="0">
                  <a:moveTo>
                    <a:pt x="1372" y="1"/>
                  </a:moveTo>
                  <a:cubicBezTo>
                    <a:pt x="1168" y="1"/>
                    <a:pt x="961" y="51"/>
                    <a:pt x="772" y="162"/>
                  </a:cubicBezTo>
                  <a:cubicBezTo>
                    <a:pt x="196" y="493"/>
                    <a:pt x="0" y="1227"/>
                    <a:pt x="332" y="1801"/>
                  </a:cubicBezTo>
                  <a:cubicBezTo>
                    <a:pt x="554" y="2186"/>
                    <a:pt x="957" y="2402"/>
                    <a:pt x="1372" y="2402"/>
                  </a:cubicBezTo>
                  <a:cubicBezTo>
                    <a:pt x="1575" y="2402"/>
                    <a:pt x="1782" y="2350"/>
                    <a:pt x="1970" y="2241"/>
                  </a:cubicBezTo>
                  <a:cubicBezTo>
                    <a:pt x="2162" y="2131"/>
                    <a:pt x="2309" y="1977"/>
                    <a:pt x="2410" y="1801"/>
                  </a:cubicBezTo>
                  <a:cubicBezTo>
                    <a:pt x="1998" y="1801"/>
                    <a:pt x="1594" y="1585"/>
                    <a:pt x="1372" y="1201"/>
                  </a:cubicBezTo>
                  <a:cubicBezTo>
                    <a:pt x="1150" y="816"/>
                    <a:pt x="1166" y="359"/>
                    <a:pt x="137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2" name="Google Shape;3352;p51"/>
            <p:cNvSpPr/>
            <p:nvPr/>
          </p:nvSpPr>
          <p:spPr>
            <a:xfrm>
              <a:off x="7105306" y="2365101"/>
              <a:ext cx="234771" cy="41207"/>
            </a:xfrm>
            <a:custGeom>
              <a:avLst/>
              <a:gdLst/>
              <a:ahLst/>
              <a:cxnLst/>
              <a:rect l="l" t="t" r="r" b="b"/>
              <a:pathLst>
                <a:path w="13383" h="2349" extrusionOk="0">
                  <a:moveTo>
                    <a:pt x="1369" y="0"/>
                  </a:moveTo>
                  <a:cubicBezTo>
                    <a:pt x="1287" y="0"/>
                    <a:pt x="1204" y="23"/>
                    <a:pt x="1131" y="68"/>
                  </a:cubicBezTo>
                  <a:lnTo>
                    <a:pt x="258" y="603"/>
                  </a:lnTo>
                  <a:cubicBezTo>
                    <a:pt x="78" y="712"/>
                    <a:pt x="1" y="931"/>
                    <a:pt x="68" y="1129"/>
                  </a:cubicBezTo>
                  <a:lnTo>
                    <a:pt x="382" y="2043"/>
                  </a:lnTo>
                  <a:cubicBezTo>
                    <a:pt x="446" y="2226"/>
                    <a:pt x="619" y="2349"/>
                    <a:pt x="814" y="2349"/>
                  </a:cubicBezTo>
                  <a:lnTo>
                    <a:pt x="12519" y="2349"/>
                  </a:lnTo>
                  <a:cubicBezTo>
                    <a:pt x="12714" y="2349"/>
                    <a:pt x="12887" y="2226"/>
                    <a:pt x="12951" y="2043"/>
                  </a:cubicBezTo>
                  <a:lnTo>
                    <a:pt x="13319" y="980"/>
                  </a:lnTo>
                  <a:cubicBezTo>
                    <a:pt x="13383" y="799"/>
                    <a:pt x="13311" y="596"/>
                    <a:pt x="13147" y="491"/>
                  </a:cubicBezTo>
                  <a:cubicBezTo>
                    <a:pt x="13134" y="483"/>
                    <a:pt x="13126" y="477"/>
                    <a:pt x="13121" y="475"/>
                  </a:cubicBezTo>
                  <a:lnTo>
                    <a:pt x="12455" y="68"/>
                  </a:lnTo>
                  <a:cubicBezTo>
                    <a:pt x="12383" y="23"/>
                    <a:pt x="12301" y="0"/>
                    <a:pt x="12219" y="0"/>
                  </a:cubicBezTo>
                  <a:cubicBezTo>
                    <a:pt x="12136" y="0"/>
                    <a:pt x="12053" y="23"/>
                    <a:pt x="11980" y="68"/>
                  </a:cubicBezTo>
                  <a:lnTo>
                    <a:pt x="10864" y="751"/>
                  </a:lnTo>
                  <a:cubicBezTo>
                    <a:pt x="10725" y="837"/>
                    <a:pt x="10568" y="880"/>
                    <a:pt x="10410" y="880"/>
                  </a:cubicBezTo>
                  <a:cubicBezTo>
                    <a:pt x="10253" y="880"/>
                    <a:pt x="10094" y="837"/>
                    <a:pt x="9954" y="751"/>
                  </a:cubicBezTo>
                  <a:lnTo>
                    <a:pt x="8839" y="68"/>
                  </a:lnTo>
                  <a:cubicBezTo>
                    <a:pt x="8766" y="23"/>
                    <a:pt x="8684" y="0"/>
                    <a:pt x="8601" y="0"/>
                  </a:cubicBezTo>
                  <a:cubicBezTo>
                    <a:pt x="8519" y="0"/>
                    <a:pt x="8436" y="23"/>
                    <a:pt x="8363" y="68"/>
                  </a:cubicBezTo>
                  <a:lnTo>
                    <a:pt x="7009" y="897"/>
                  </a:lnTo>
                  <a:cubicBezTo>
                    <a:pt x="6943" y="938"/>
                    <a:pt x="6867" y="958"/>
                    <a:pt x="6792" y="958"/>
                  </a:cubicBezTo>
                  <a:cubicBezTo>
                    <a:pt x="6717" y="958"/>
                    <a:pt x="6642" y="938"/>
                    <a:pt x="6576" y="897"/>
                  </a:cubicBezTo>
                  <a:lnTo>
                    <a:pt x="5222" y="68"/>
                  </a:lnTo>
                  <a:cubicBezTo>
                    <a:pt x="5150" y="23"/>
                    <a:pt x="5068" y="0"/>
                    <a:pt x="4985" y="0"/>
                  </a:cubicBezTo>
                  <a:cubicBezTo>
                    <a:pt x="4902" y="0"/>
                    <a:pt x="4820" y="23"/>
                    <a:pt x="4746" y="68"/>
                  </a:cubicBezTo>
                  <a:lnTo>
                    <a:pt x="3394" y="897"/>
                  </a:lnTo>
                  <a:cubicBezTo>
                    <a:pt x="3327" y="938"/>
                    <a:pt x="3251" y="958"/>
                    <a:pt x="3176" y="958"/>
                  </a:cubicBezTo>
                  <a:cubicBezTo>
                    <a:pt x="3101" y="958"/>
                    <a:pt x="3027" y="938"/>
                    <a:pt x="2960" y="897"/>
                  </a:cubicBezTo>
                  <a:lnTo>
                    <a:pt x="1607" y="68"/>
                  </a:lnTo>
                  <a:cubicBezTo>
                    <a:pt x="1534" y="23"/>
                    <a:pt x="1452" y="0"/>
                    <a:pt x="1369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3" name="Google Shape;3353;p51"/>
            <p:cNvSpPr/>
            <p:nvPr/>
          </p:nvSpPr>
          <p:spPr>
            <a:xfrm>
              <a:off x="7105306" y="2365101"/>
              <a:ext cx="85379" cy="41207"/>
            </a:xfrm>
            <a:custGeom>
              <a:avLst/>
              <a:gdLst/>
              <a:ahLst/>
              <a:cxnLst/>
              <a:rect l="l" t="t" r="r" b="b"/>
              <a:pathLst>
                <a:path w="4867" h="2349" extrusionOk="0">
                  <a:moveTo>
                    <a:pt x="1369" y="0"/>
                  </a:moveTo>
                  <a:cubicBezTo>
                    <a:pt x="1287" y="0"/>
                    <a:pt x="1204" y="23"/>
                    <a:pt x="1131" y="68"/>
                  </a:cubicBezTo>
                  <a:lnTo>
                    <a:pt x="258" y="603"/>
                  </a:lnTo>
                  <a:cubicBezTo>
                    <a:pt x="78" y="712"/>
                    <a:pt x="1" y="931"/>
                    <a:pt x="68" y="1129"/>
                  </a:cubicBezTo>
                  <a:lnTo>
                    <a:pt x="382" y="2043"/>
                  </a:lnTo>
                  <a:cubicBezTo>
                    <a:pt x="446" y="2226"/>
                    <a:pt x="619" y="2349"/>
                    <a:pt x="814" y="2349"/>
                  </a:cubicBezTo>
                  <a:lnTo>
                    <a:pt x="4867" y="2349"/>
                  </a:lnTo>
                  <a:cubicBezTo>
                    <a:pt x="4775" y="2279"/>
                    <a:pt x="4702" y="2180"/>
                    <a:pt x="4661" y="2063"/>
                  </a:cubicBezTo>
                  <a:lnTo>
                    <a:pt x="4237" y="835"/>
                  </a:lnTo>
                  <a:cubicBezTo>
                    <a:pt x="4180" y="671"/>
                    <a:pt x="4198" y="498"/>
                    <a:pt x="4277" y="354"/>
                  </a:cubicBezTo>
                  <a:lnTo>
                    <a:pt x="4277" y="354"/>
                  </a:lnTo>
                  <a:lnTo>
                    <a:pt x="3394" y="897"/>
                  </a:lnTo>
                  <a:cubicBezTo>
                    <a:pt x="3327" y="938"/>
                    <a:pt x="3251" y="958"/>
                    <a:pt x="3176" y="958"/>
                  </a:cubicBezTo>
                  <a:cubicBezTo>
                    <a:pt x="3101" y="958"/>
                    <a:pt x="3027" y="938"/>
                    <a:pt x="2960" y="897"/>
                  </a:cubicBezTo>
                  <a:lnTo>
                    <a:pt x="1607" y="68"/>
                  </a:lnTo>
                  <a:cubicBezTo>
                    <a:pt x="1534" y="23"/>
                    <a:pt x="1452" y="0"/>
                    <a:pt x="1369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51"/>
            <p:cNvSpPr/>
            <p:nvPr/>
          </p:nvSpPr>
          <p:spPr>
            <a:xfrm>
              <a:off x="7159085" y="2678067"/>
              <a:ext cx="41962" cy="47365"/>
            </a:xfrm>
            <a:custGeom>
              <a:avLst/>
              <a:gdLst/>
              <a:ahLst/>
              <a:cxnLst/>
              <a:rect l="l" t="t" r="r" b="b"/>
              <a:pathLst>
                <a:path w="2392" h="2700" extrusionOk="0">
                  <a:moveTo>
                    <a:pt x="1196" y="0"/>
                  </a:moveTo>
                  <a:cubicBezTo>
                    <a:pt x="1110" y="0"/>
                    <a:pt x="1024" y="52"/>
                    <a:pt x="982" y="154"/>
                  </a:cubicBezTo>
                  <a:lnTo>
                    <a:pt x="94" y="2271"/>
                  </a:lnTo>
                  <a:cubicBezTo>
                    <a:pt x="42" y="2400"/>
                    <a:pt x="10" y="2547"/>
                    <a:pt x="1" y="2700"/>
                  </a:cubicBezTo>
                  <a:lnTo>
                    <a:pt x="2391" y="2700"/>
                  </a:lnTo>
                  <a:cubicBezTo>
                    <a:pt x="2381" y="2547"/>
                    <a:pt x="2350" y="2400"/>
                    <a:pt x="2298" y="2271"/>
                  </a:cubicBezTo>
                  <a:lnTo>
                    <a:pt x="1410" y="154"/>
                  </a:lnTo>
                  <a:cubicBezTo>
                    <a:pt x="1368" y="52"/>
                    <a:pt x="1282" y="0"/>
                    <a:pt x="1196" y="0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51"/>
            <p:cNvSpPr/>
            <p:nvPr/>
          </p:nvSpPr>
          <p:spPr>
            <a:xfrm>
              <a:off x="7117040" y="2678085"/>
              <a:ext cx="41962" cy="47347"/>
            </a:xfrm>
            <a:custGeom>
              <a:avLst/>
              <a:gdLst/>
              <a:ahLst/>
              <a:cxnLst/>
              <a:rect l="l" t="t" r="r" b="b"/>
              <a:pathLst>
                <a:path w="2392" h="2699" extrusionOk="0">
                  <a:moveTo>
                    <a:pt x="1194" y="0"/>
                  </a:moveTo>
                  <a:cubicBezTo>
                    <a:pt x="1108" y="0"/>
                    <a:pt x="1022" y="52"/>
                    <a:pt x="978" y="156"/>
                  </a:cubicBezTo>
                  <a:lnTo>
                    <a:pt x="94" y="2270"/>
                  </a:lnTo>
                  <a:cubicBezTo>
                    <a:pt x="42" y="2399"/>
                    <a:pt x="10" y="2546"/>
                    <a:pt x="1" y="2699"/>
                  </a:cubicBezTo>
                  <a:lnTo>
                    <a:pt x="2391" y="2699"/>
                  </a:lnTo>
                  <a:cubicBezTo>
                    <a:pt x="2380" y="2546"/>
                    <a:pt x="2349" y="2399"/>
                    <a:pt x="2295" y="2270"/>
                  </a:cubicBezTo>
                  <a:lnTo>
                    <a:pt x="1410" y="156"/>
                  </a:lnTo>
                  <a:cubicBezTo>
                    <a:pt x="1367" y="52"/>
                    <a:pt x="1281" y="0"/>
                    <a:pt x="1194" y="0"/>
                  </a:cubicBezTo>
                  <a:close/>
                </a:path>
              </a:pathLst>
            </a:custGeom>
            <a:solidFill>
              <a:srgbClr val="EF6A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51"/>
            <p:cNvSpPr/>
            <p:nvPr/>
          </p:nvSpPr>
          <p:spPr>
            <a:xfrm>
              <a:off x="7116988" y="2678085"/>
              <a:ext cx="31506" cy="47347"/>
            </a:xfrm>
            <a:custGeom>
              <a:avLst/>
              <a:gdLst/>
              <a:ahLst/>
              <a:cxnLst/>
              <a:rect l="l" t="t" r="r" b="b"/>
              <a:pathLst>
                <a:path w="1796" h="2699" extrusionOk="0">
                  <a:moveTo>
                    <a:pt x="1196" y="0"/>
                  </a:moveTo>
                  <a:cubicBezTo>
                    <a:pt x="1109" y="0"/>
                    <a:pt x="1023" y="52"/>
                    <a:pt x="980" y="156"/>
                  </a:cubicBezTo>
                  <a:lnTo>
                    <a:pt x="95" y="2270"/>
                  </a:lnTo>
                  <a:cubicBezTo>
                    <a:pt x="41" y="2399"/>
                    <a:pt x="12" y="2546"/>
                    <a:pt x="0" y="2699"/>
                  </a:cubicBezTo>
                  <a:lnTo>
                    <a:pt x="1796" y="2699"/>
                  </a:lnTo>
                  <a:lnTo>
                    <a:pt x="1796" y="1072"/>
                  </a:lnTo>
                  <a:lnTo>
                    <a:pt x="1411" y="156"/>
                  </a:lnTo>
                  <a:cubicBezTo>
                    <a:pt x="1368" y="52"/>
                    <a:pt x="1282" y="0"/>
                    <a:pt x="1196" y="0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51"/>
            <p:cNvSpPr/>
            <p:nvPr/>
          </p:nvSpPr>
          <p:spPr>
            <a:xfrm>
              <a:off x="7201200" y="2678365"/>
              <a:ext cx="41979" cy="47014"/>
            </a:xfrm>
            <a:custGeom>
              <a:avLst/>
              <a:gdLst/>
              <a:ahLst/>
              <a:cxnLst/>
              <a:rect l="l" t="t" r="r" b="b"/>
              <a:pathLst>
                <a:path w="2393" h="2680" extrusionOk="0">
                  <a:moveTo>
                    <a:pt x="1196" y="1"/>
                  </a:moveTo>
                  <a:cubicBezTo>
                    <a:pt x="1106" y="1"/>
                    <a:pt x="1016" y="54"/>
                    <a:pt x="971" y="161"/>
                  </a:cubicBezTo>
                  <a:cubicBezTo>
                    <a:pt x="34" y="2401"/>
                    <a:pt x="23" y="2357"/>
                    <a:pt x="0" y="2679"/>
                  </a:cubicBezTo>
                  <a:lnTo>
                    <a:pt x="2392" y="2679"/>
                  </a:lnTo>
                  <a:cubicBezTo>
                    <a:pt x="2382" y="2529"/>
                    <a:pt x="2351" y="2382"/>
                    <a:pt x="2297" y="2253"/>
                  </a:cubicBezTo>
                  <a:lnTo>
                    <a:pt x="1421" y="161"/>
                  </a:lnTo>
                  <a:cubicBezTo>
                    <a:pt x="1376" y="54"/>
                    <a:pt x="1286" y="1"/>
                    <a:pt x="1196" y="1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51"/>
            <p:cNvSpPr/>
            <p:nvPr/>
          </p:nvSpPr>
          <p:spPr>
            <a:xfrm>
              <a:off x="7243263" y="2678085"/>
              <a:ext cx="41962" cy="47347"/>
            </a:xfrm>
            <a:custGeom>
              <a:avLst/>
              <a:gdLst/>
              <a:ahLst/>
              <a:cxnLst/>
              <a:rect l="l" t="t" r="r" b="b"/>
              <a:pathLst>
                <a:path w="2392" h="2699" extrusionOk="0">
                  <a:moveTo>
                    <a:pt x="1197" y="0"/>
                  </a:moveTo>
                  <a:cubicBezTo>
                    <a:pt x="1111" y="0"/>
                    <a:pt x="1024" y="52"/>
                    <a:pt x="982" y="156"/>
                  </a:cubicBezTo>
                  <a:cubicBezTo>
                    <a:pt x="11" y="2476"/>
                    <a:pt x="24" y="2380"/>
                    <a:pt x="1" y="2699"/>
                  </a:cubicBezTo>
                  <a:lnTo>
                    <a:pt x="2391" y="2699"/>
                  </a:lnTo>
                  <a:cubicBezTo>
                    <a:pt x="2381" y="2546"/>
                    <a:pt x="2350" y="2399"/>
                    <a:pt x="2298" y="2270"/>
                  </a:cubicBezTo>
                  <a:lnTo>
                    <a:pt x="1413" y="156"/>
                  </a:lnTo>
                  <a:cubicBezTo>
                    <a:pt x="1370" y="52"/>
                    <a:pt x="1283" y="0"/>
                    <a:pt x="1197" y="0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51"/>
            <p:cNvSpPr/>
            <p:nvPr/>
          </p:nvSpPr>
          <p:spPr>
            <a:xfrm>
              <a:off x="7285431" y="2678839"/>
              <a:ext cx="41944" cy="46593"/>
            </a:xfrm>
            <a:custGeom>
              <a:avLst/>
              <a:gdLst/>
              <a:ahLst/>
              <a:cxnLst/>
              <a:rect l="l" t="t" r="r" b="b"/>
              <a:pathLst>
                <a:path w="2391" h="2656" extrusionOk="0">
                  <a:moveTo>
                    <a:pt x="1197" y="0"/>
                  </a:moveTo>
                  <a:cubicBezTo>
                    <a:pt x="1101" y="0"/>
                    <a:pt x="1005" y="57"/>
                    <a:pt x="957" y="172"/>
                  </a:cubicBezTo>
                  <a:cubicBezTo>
                    <a:pt x="15" y="2420"/>
                    <a:pt x="20" y="2337"/>
                    <a:pt x="0" y="2656"/>
                  </a:cubicBezTo>
                  <a:lnTo>
                    <a:pt x="2391" y="2656"/>
                  </a:lnTo>
                  <a:cubicBezTo>
                    <a:pt x="2381" y="2503"/>
                    <a:pt x="2350" y="2356"/>
                    <a:pt x="2298" y="2227"/>
                  </a:cubicBezTo>
                  <a:lnTo>
                    <a:pt x="1438" y="172"/>
                  </a:lnTo>
                  <a:cubicBezTo>
                    <a:pt x="1389" y="57"/>
                    <a:pt x="1293" y="0"/>
                    <a:pt x="1197" y="0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51"/>
            <p:cNvSpPr/>
            <p:nvPr/>
          </p:nvSpPr>
          <p:spPr>
            <a:xfrm>
              <a:off x="7320126" y="2650214"/>
              <a:ext cx="14560" cy="75222"/>
            </a:xfrm>
            <a:custGeom>
              <a:avLst/>
              <a:gdLst/>
              <a:ahLst/>
              <a:cxnLst/>
              <a:rect l="l" t="t" r="r" b="b"/>
              <a:pathLst>
                <a:path w="830" h="4288" extrusionOk="0">
                  <a:moveTo>
                    <a:pt x="416" y="0"/>
                  </a:moveTo>
                  <a:cubicBezTo>
                    <a:pt x="187" y="0"/>
                    <a:pt x="1" y="187"/>
                    <a:pt x="1" y="416"/>
                  </a:cubicBezTo>
                  <a:lnTo>
                    <a:pt x="1" y="4288"/>
                  </a:lnTo>
                  <a:lnTo>
                    <a:pt x="830" y="4288"/>
                  </a:lnTo>
                  <a:lnTo>
                    <a:pt x="830" y="416"/>
                  </a:lnTo>
                  <a:cubicBezTo>
                    <a:pt x="830" y="187"/>
                    <a:pt x="645" y="0"/>
                    <a:pt x="416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51"/>
            <p:cNvSpPr/>
            <p:nvPr/>
          </p:nvSpPr>
          <p:spPr>
            <a:xfrm>
              <a:off x="7109638" y="2650214"/>
              <a:ext cx="14595" cy="75222"/>
            </a:xfrm>
            <a:custGeom>
              <a:avLst/>
              <a:gdLst/>
              <a:ahLst/>
              <a:cxnLst/>
              <a:rect l="l" t="t" r="r" b="b"/>
              <a:pathLst>
                <a:path w="832" h="4288" extrusionOk="0">
                  <a:moveTo>
                    <a:pt x="416" y="0"/>
                  </a:moveTo>
                  <a:cubicBezTo>
                    <a:pt x="187" y="0"/>
                    <a:pt x="1" y="187"/>
                    <a:pt x="1" y="416"/>
                  </a:cubicBezTo>
                  <a:lnTo>
                    <a:pt x="1" y="4288"/>
                  </a:lnTo>
                  <a:lnTo>
                    <a:pt x="831" y="4288"/>
                  </a:lnTo>
                  <a:lnTo>
                    <a:pt x="831" y="416"/>
                  </a:lnTo>
                  <a:cubicBezTo>
                    <a:pt x="831" y="187"/>
                    <a:pt x="645" y="0"/>
                    <a:pt x="416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2" name="Google Shape;3362;p51"/>
          <p:cNvGrpSpPr/>
          <p:nvPr/>
        </p:nvGrpSpPr>
        <p:grpSpPr>
          <a:xfrm>
            <a:off x="7529036" y="3410511"/>
            <a:ext cx="277343" cy="399958"/>
            <a:chOff x="7051575" y="1547593"/>
            <a:chExt cx="340507" cy="491108"/>
          </a:xfrm>
        </p:grpSpPr>
        <p:sp>
          <p:nvSpPr>
            <p:cNvPr id="3363" name="Google Shape;3363;p51"/>
            <p:cNvSpPr/>
            <p:nvPr/>
          </p:nvSpPr>
          <p:spPr>
            <a:xfrm>
              <a:off x="7058807" y="1711539"/>
              <a:ext cx="322578" cy="156200"/>
            </a:xfrm>
            <a:custGeom>
              <a:avLst/>
              <a:gdLst/>
              <a:ahLst/>
              <a:cxnLst/>
              <a:rect l="l" t="t" r="r" b="b"/>
              <a:pathLst>
                <a:path w="18064" h="8747" extrusionOk="0">
                  <a:moveTo>
                    <a:pt x="3206" y="1"/>
                  </a:moveTo>
                  <a:cubicBezTo>
                    <a:pt x="3206" y="1"/>
                    <a:pt x="1" y="8596"/>
                    <a:pt x="6945" y="8747"/>
                  </a:cubicBezTo>
                  <a:lnTo>
                    <a:pt x="11229" y="8745"/>
                  </a:lnTo>
                  <a:cubicBezTo>
                    <a:pt x="18064" y="8526"/>
                    <a:pt x="14885" y="1"/>
                    <a:pt x="148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51"/>
            <p:cNvSpPr/>
            <p:nvPr/>
          </p:nvSpPr>
          <p:spPr>
            <a:xfrm>
              <a:off x="7058807" y="1711539"/>
              <a:ext cx="178075" cy="156200"/>
            </a:xfrm>
            <a:custGeom>
              <a:avLst/>
              <a:gdLst/>
              <a:ahLst/>
              <a:cxnLst/>
              <a:rect l="l" t="t" r="r" b="b"/>
              <a:pathLst>
                <a:path w="9972" h="8747" extrusionOk="0">
                  <a:moveTo>
                    <a:pt x="3206" y="1"/>
                  </a:moveTo>
                  <a:cubicBezTo>
                    <a:pt x="3206" y="1"/>
                    <a:pt x="1" y="8596"/>
                    <a:pt x="6945" y="8747"/>
                  </a:cubicBezTo>
                  <a:lnTo>
                    <a:pt x="9972" y="8745"/>
                  </a:lnTo>
                  <a:cubicBezTo>
                    <a:pt x="5524" y="8550"/>
                    <a:pt x="7588" y="1"/>
                    <a:pt x="7588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51"/>
            <p:cNvSpPr/>
            <p:nvPr/>
          </p:nvSpPr>
          <p:spPr>
            <a:xfrm>
              <a:off x="7051575" y="1853361"/>
              <a:ext cx="340507" cy="185307"/>
            </a:xfrm>
            <a:custGeom>
              <a:avLst/>
              <a:gdLst/>
              <a:ahLst/>
              <a:cxnLst/>
              <a:rect l="l" t="t" r="r" b="b"/>
              <a:pathLst>
                <a:path w="19068" h="10377" extrusionOk="0">
                  <a:moveTo>
                    <a:pt x="7391" y="0"/>
                  </a:moveTo>
                  <a:lnTo>
                    <a:pt x="7391" y="1580"/>
                  </a:lnTo>
                  <a:cubicBezTo>
                    <a:pt x="7391" y="1787"/>
                    <a:pt x="7250" y="1967"/>
                    <a:pt x="7048" y="2016"/>
                  </a:cubicBezTo>
                  <a:lnTo>
                    <a:pt x="2821" y="3066"/>
                  </a:lnTo>
                  <a:cubicBezTo>
                    <a:pt x="2813" y="3068"/>
                    <a:pt x="2509" y="3158"/>
                    <a:pt x="2510" y="3158"/>
                  </a:cubicBezTo>
                  <a:cubicBezTo>
                    <a:pt x="2510" y="3158"/>
                    <a:pt x="2510" y="3158"/>
                    <a:pt x="2510" y="3158"/>
                  </a:cubicBezTo>
                  <a:lnTo>
                    <a:pt x="2510" y="3158"/>
                  </a:lnTo>
                  <a:cubicBezTo>
                    <a:pt x="2049" y="3329"/>
                    <a:pt x="1209" y="3795"/>
                    <a:pt x="980" y="4938"/>
                  </a:cubicBezTo>
                  <a:lnTo>
                    <a:pt x="141" y="9036"/>
                  </a:lnTo>
                  <a:cubicBezTo>
                    <a:pt x="0" y="9726"/>
                    <a:pt x="529" y="10375"/>
                    <a:pt x="1235" y="10375"/>
                  </a:cubicBezTo>
                  <a:lnTo>
                    <a:pt x="17833" y="10377"/>
                  </a:lnTo>
                  <a:cubicBezTo>
                    <a:pt x="18539" y="10377"/>
                    <a:pt x="19067" y="9729"/>
                    <a:pt x="18925" y="9037"/>
                  </a:cubicBezTo>
                  <a:lnTo>
                    <a:pt x="18085" y="4940"/>
                  </a:lnTo>
                  <a:cubicBezTo>
                    <a:pt x="17856" y="3797"/>
                    <a:pt x="17017" y="3333"/>
                    <a:pt x="16554" y="3159"/>
                  </a:cubicBezTo>
                  <a:cubicBezTo>
                    <a:pt x="15922" y="2998"/>
                    <a:pt x="15733" y="2949"/>
                    <a:pt x="15741" y="2949"/>
                  </a:cubicBezTo>
                  <a:lnTo>
                    <a:pt x="15741" y="2949"/>
                  </a:lnTo>
                  <a:cubicBezTo>
                    <a:pt x="15754" y="2949"/>
                    <a:pt x="16278" y="3077"/>
                    <a:pt x="16280" y="3077"/>
                  </a:cubicBezTo>
                  <a:cubicBezTo>
                    <a:pt x="16281" y="3077"/>
                    <a:pt x="15725" y="2940"/>
                    <a:pt x="13470" y="2379"/>
                  </a:cubicBezTo>
                  <a:lnTo>
                    <a:pt x="12009" y="2015"/>
                  </a:lnTo>
                  <a:cubicBezTo>
                    <a:pt x="11812" y="1966"/>
                    <a:pt x="11675" y="1791"/>
                    <a:pt x="11675" y="1588"/>
                  </a:cubicBezTo>
                  <a:lnTo>
                    <a:pt x="11675" y="25"/>
                  </a:lnTo>
                  <a:cubicBezTo>
                    <a:pt x="11020" y="320"/>
                    <a:pt x="10304" y="480"/>
                    <a:pt x="9567" y="480"/>
                  </a:cubicBezTo>
                  <a:cubicBezTo>
                    <a:pt x="8848" y="480"/>
                    <a:pt x="8110" y="328"/>
                    <a:pt x="7391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51"/>
            <p:cNvSpPr/>
            <p:nvPr/>
          </p:nvSpPr>
          <p:spPr>
            <a:xfrm>
              <a:off x="7051611" y="1905057"/>
              <a:ext cx="62644" cy="133574"/>
            </a:xfrm>
            <a:custGeom>
              <a:avLst/>
              <a:gdLst/>
              <a:ahLst/>
              <a:cxnLst/>
              <a:rect l="l" t="t" r="r" b="b"/>
              <a:pathLst>
                <a:path w="3508" h="7480" extrusionOk="0">
                  <a:moveTo>
                    <a:pt x="2510" y="263"/>
                  </a:moveTo>
                  <a:cubicBezTo>
                    <a:pt x="2510" y="263"/>
                    <a:pt x="2510" y="263"/>
                    <a:pt x="2510" y="263"/>
                  </a:cubicBezTo>
                  <a:lnTo>
                    <a:pt x="2510" y="263"/>
                  </a:lnTo>
                  <a:cubicBezTo>
                    <a:pt x="2510" y="263"/>
                    <a:pt x="2510" y="263"/>
                    <a:pt x="2510" y="263"/>
                  </a:cubicBezTo>
                  <a:close/>
                  <a:moveTo>
                    <a:pt x="3507" y="1"/>
                  </a:moveTo>
                  <a:lnTo>
                    <a:pt x="2821" y="171"/>
                  </a:lnTo>
                  <a:cubicBezTo>
                    <a:pt x="2813" y="173"/>
                    <a:pt x="2510" y="263"/>
                    <a:pt x="2510" y="263"/>
                  </a:cubicBezTo>
                  <a:cubicBezTo>
                    <a:pt x="2510" y="263"/>
                    <a:pt x="2510" y="263"/>
                    <a:pt x="2510" y="263"/>
                  </a:cubicBezTo>
                  <a:lnTo>
                    <a:pt x="2510" y="263"/>
                  </a:lnTo>
                  <a:cubicBezTo>
                    <a:pt x="2049" y="434"/>
                    <a:pt x="1208" y="900"/>
                    <a:pt x="979" y="2043"/>
                  </a:cubicBezTo>
                  <a:lnTo>
                    <a:pt x="142" y="6141"/>
                  </a:lnTo>
                  <a:cubicBezTo>
                    <a:pt x="0" y="6831"/>
                    <a:pt x="528" y="7480"/>
                    <a:pt x="1235" y="7480"/>
                  </a:cubicBezTo>
                  <a:lnTo>
                    <a:pt x="2611" y="7480"/>
                  </a:lnTo>
                  <a:cubicBezTo>
                    <a:pt x="1907" y="7478"/>
                    <a:pt x="1380" y="6832"/>
                    <a:pt x="1524" y="6141"/>
                  </a:cubicBezTo>
                  <a:lnTo>
                    <a:pt x="2361" y="1602"/>
                  </a:lnTo>
                  <a:cubicBezTo>
                    <a:pt x="2534" y="732"/>
                    <a:pt x="3063" y="256"/>
                    <a:pt x="3507" y="1"/>
                  </a:cubicBezTo>
                  <a:close/>
                  <a:moveTo>
                    <a:pt x="2611" y="7480"/>
                  </a:moveTo>
                  <a:cubicBezTo>
                    <a:pt x="2612" y="7480"/>
                    <a:pt x="2613" y="7480"/>
                    <a:pt x="2614" y="7480"/>
                  </a:cubicBezTo>
                  <a:cubicBezTo>
                    <a:pt x="2614" y="7480"/>
                    <a:pt x="2615" y="7480"/>
                    <a:pt x="2616" y="748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51"/>
            <p:cNvSpPr/>
            <p:nvPr/>
          </p:nvSpPr>
          <p:spPr>
            <a:xfrm>
              <a:off x="7115218" y="1990521"/>
              <a:ext cx="213879" cy="48144"/>
            </a:xfrm>
            <a:custGeom>
              <a:avLst/>
              <a:gdLst/>
              <a:ahLst/>
              <a:cxnLst/>
              <a:rect l="l" t="t" r="r" b="b"/>
              <a:pathLst>
                <a:path w="11977" h="2696" extrusionOk="0">
                  <a:moveTo>
                    <a:pt x="1" y="1"/>
                  </a:moveTo>
                  <a:lnTo>
                    <a:pt x="1" y="2696"/>
                  </a:lnTo>
                  <a:lnTo>
                    <a:pt x="11976" y="2696"/>
                  </a:lnTo>
                  <a:lnTo>
                    <a:pt x="11976" y="1"/>
                  </a:lnTo>
                  <a:close/>
                </a:path>
              </a:pathLst>
            </a:custGeom>
            <a:solidFill>
              <a:srgbClr val="EA4E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51"/>
            <p:cNvSpPr/>
            <p:nvPr/>
          </p:nvSpPr>
          <p:spPr>
            <a:xfrm>
              <a:off x="7115218" y="1990521"/>
              <a:ext cx="32090" cy="48144"/>
            </a:xfrm>
            <a:custGeom>
              <a:avLst/>
              <a:gdLst/>
              <a:ahLst/>
              <a:cxnLst/>
              <a:rect l="l" t="t" r="r" b="b"/>
              <a:pathLst>
                <a:path w="1797" h="2696" extrusionOk="0">
                  <a:moveTo>
                    <a:pt x="1" y="1"/>
                  </a:moveTo>
                  <a:lnTo>
                    <a:pt x="1" y="2696"/>
                  </a:lnTo>
                  <a:lnTo>
                    <a:pt x="1796" y="2696"/>
                  </a:lnTo>
                  <a:lnTo>
                    <a:pt x="1796" y="1"/>
                  </a:lnTo>
                  <a:close/>
                </a:path>
              </a:pathLst>
            </a:custGeom>
            <a:solidFill>
              <a:srgbClr val="D8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51"/>
            <p:cNvSpPr/>
            <p:nvPr/>
          </p:nvSpPr>
          <p:spPr>
            <a:xfrm>
              <a:off x="7183557" y="1850343"/>
              <a:ext cx="76519" cy="35322"/>
            </a:xfrm>
            <a:custGeom>
              <a:avLst/>
              <a:gdLst/>
              <a:ahLst/>
              <a:cxnLst/>
              <a:rect l="l" t="t" r="r" b="b"/>
              <a:pathLst>
                <a:path w="4285" h="1978" extrusionOk="0">
                  <a:moveTo>
                    <a:pt x="0" y="1"/>
                  </a:moveTo>
                  <a:lnTo>
                    <a:pt x="0" y="1492"/>
                  </a:lnTo>
                  <a:cubicBezTo>
                    <a:pt x="718" y="1819"/>
                    <a:pt x="1456" y="1977"/>
                    <a:pt x="2182" y="1977"/>
                  </a:cubicBezTo>
                  <a:cubicBezTo>
                    <a:pt x="2906" y="1977"/>
                    <a:pt x="3618" y="1820"/>
                    <a:pt x="4284" y="1518"/>
                  </a:cubicBezTo>
                  <a:lnTo>
                    <a:pt x="4284" y="25"/>
                  </a:lnTo>
                  <a:cubicBezTo>
                    <a:pt x="3630" y="321"/>
                    <a:pt x="2913" y="482"/>
                    <a:pt x="2174" y="482"/>
                  </a:cubicBezTo>
                  <a:cubicBezTo>
                    <a:pt x="1457" y="482"/>
                    <a:pt x="720" y="330"/>
                    <a:pt x="0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51"/>
            <p:cNvSpPr/>
            <p:nvPr/>
          </p:nvSpPr>
          <p:spPr>
            <a:xfrm>
              <a:off x="7183557" y="1850379"/>
              <a:ext cx="24679" cy="34144"/>
            </a:xfrm>
            <a:custGeom>
              <a:avLst/>
              <a:gdLst/>
              <a:ahLst/>
              <a:cxnLst/>
              <a:rect l="l" t="t" r="r" b="b"/>
              <a:pathLst>
                <a:path w="1382" h="1912" extrusionOk="0">
                  <a:moveTo>
                    <a:pt x="0" y="0"/>
                  </a:moveTo>
                  <a:lnTo>
                    <a:pt x="0" y="1493"/>
                  </a:lnTo>
                  <a:cubicBezTo>
                    <a:pt x="456" y="1699"/>
                    <a:pt x="917" y="1838"/>
                    <a:pt x="1382" y="1912"/>
                  </a:cubicBezTo>
                  <a:lnTo>
                    <a:pt x="1382" y="417"/>
                  </a:lnTo>
                  <a:cubicBezTo>
                    <a:pt x="921" y="344"/>
                    <a:pt x="458" y="208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51"/>
            <p:cNvSpPr/>
            <p:nvPr/>
          </p:nvSpPr>
          <p:spPr>
            <a:xfrm>
              <a:off x="7158093" y="1990539"/>
              <a:ext cx="42644" cy="48126"/>
            </a:xfrm>
            <a:custGeom>
              <a:avLst/>
              <a:gdLst/>
              <a:ahLst/>
              <a:cxnLst/>
              <a:rect l="l" t="t" r="r" b="b"/>
              <a:pathLst>
                <a:path w="2388" h="2695" extrusionOk="0">
                  <a:moveTo>
                    <a:pt x="1193" y="0"/>
                  </a:moveTo>
                  <a:cubicBezTo>
                    <a:pt x="1107" y="0"/>
                    <a:pt x="1021" y="51"/>
                    <a:pt x="978" y="154"/>
                  </a:cubicBezTo>
                  <a:lnTo>
                    <a:pt x="93" y="2268"/>
                  </a:lnTo>
                  <a:cubicBezTo>
                    <a:pt x="41" y="2395"/>
                    <a:pt x="10" y="2542"/>
                    <a:pt x="0" y="2695"/>
                  </a:cubicBezTo>
                  <a:lnTo>
                    <a:pt x="2388" y="2695"/>
                  </a:lnTo>
                  <a:cubicBezTo>
                    <a:pt x="2376" y="2542"/>
                    <a:pt x="2347" y="2395"/>
                    <a:pt x="2293" y="2268"/>
                  </a:cubicBezTo>
                  <a:lnTo>
                    <a:pt x="1408" y="154"/>
                  </a:lnTo>
                  <a:cubicBezTo>
                    <a:pt x="1365" y="51"/>
                    <a:pt x="1279" y="0"/>
                    <a:pt x="1193" y="0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51"/>
            <p:cNvSpPr/>
            <p:nvPr/>
          </p:nvSpPr>
          <p:spPr>
            <a:xfrm>
              <a:off x="7115289" y="1990539"/>
              <a:ext cx="42644" cy="48126"/>
            </a:xfrm>
            <a:custGeom>
              <a:avLst/>
              <a:gdLst/>
              <a:ahLst/>
              <a:cxnLst/>
              <a:rect l="l" t="t" r="r" b="b"/>
              <a:pathLst>
                <a:path w="2388" h="2695" extrusionOk="0">
                  <a:moveTo>
                    <a:pt x="1194" y="1"/>
                  </a:moveTo>
                  <a:cubicBezTo>
                    <a:pt x="1108" y="1"/>
                    <a:pt x="1021" y="52"/>
                    <a:pt x="978" y="155"/>
                  </a:cubicBezTo>
                  <a:lnTo>
                    <a:pt x="95" y="2268"/>
                  </a:lnTo>
                  <a:cubicBezTo>
                    <a:pt x="41" y="2395"/>
                    <a:pt x="12" y="2542"/>
                    <a:pt x="0" y="2695"/>
                  </a:cubicBezTo>
                  <a:lnTo>
                    <a:pt x="2387" y="2695"/>
                  </a:lnTo>
                  <a:cubicBezTo>
                    <a:pt x="2378" y="2542"/>
                    <a:pt x="2348" y="2395"/>
                    <a:pt x="2293" y="2268"/>
                  </a:cubicBezTo>
                  <a:lnTo>
                    <a:pt x="1410" y="155"/>
                  </a:lnTo>
                  <a:cubicBezTo>
                    <a:pt x="1366" y="52"/>
                    <a:pt x="1280" y="1"/>
                    <a:pt x="1194" y="1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51"/>
            <p:cNvSpPr/>
            <p:nvPr/>
          </p:nvSpPr>
          <p:spPr>
            <a:xfrm>
              <a:off x="7115289" y="1990575"/>
              <a:ext cx="32036" cy="48126"/>
            </a:xfrm>
            <a:custGeom>
              <a:avLst/>
              <a:gdLst/>
              <a:ahLst/>
              <a:cxnLst/>
              <a:rect l="l" t="t" r="r" b="b"/>
              <a:pathLst>
                <a:path w="1794" h="2695" extrusionOk="0">
                  <a:moveTo>
                    <a:pt x="1194" y="1"/>
                  </a:moveTo>
                  <a:cubicBezTo>
                    <a:pt x="1108" y="1"/>
                    <a:pt x="1021" y="53"/>
                    <a:pt x="978" y="156"/>
                  </a:cubicBezTo>
                  <a:lnTo>
                    <a:pt x="95" y="2267"/>
                  </a:lnTo>
                  <a:cubicBezTo>
                    <a:pt x="41" y="2395"/>
                    <a:pt x="12" y="2542"/>
                    <a:pt x="0" y="2694"/>
                  </a:cubicBezTo>
                  <a:lnTo>
                    <a:pt x="1794" y="2694"/>
                  </a:lnTo>
                  <a:lnTo>
                    <a:pt x="1794" y="1069"/>
                  </a:lnTo>
                  <a:lnTo>
                    <a:pt x="1792" y="1069"/>
                  </a:lnTo>
                  <a:lnTo>
                    <a:pt x="1410" y="156"/>
                  </a:lnTo>
                  <a:cubicBezTo>
                    <a:pt x="1366" y="53"/>
                    <a:pt x="1280" y="1"/>
                    <a:pt x="1194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51"/>
            <p:cNvSpPr/>
            <p:nvPr/>
          </p:nvSpPr>
          <p:spPr>
            <a:xfrm>
              <a:off x="7200861" y="1990843"/>
              <a:ext cx="42626" cy="47787"/>
            </a:xfrm>
            <a:custGeom>
              <a:avLst/>
              <a:gdLst/>
              <a:ahLst/>
              <a:cxnLst/>
              <a:rect l="l" t="t" r="r" b="b"/>
              <a:pathLst>
                <a:path w="2387" h="2676" extrusionOk="0">
                  <a:moveTo>
                    <a:pt x="1193" y="0"/>
                  </a:moveTo>
                  <a:cubicBezTo>
                    <a:pt x="1104" y="0"/>
                    <a:pt x="1014" y="54"/>
                    <a:pt x="969" y="161"/>
                  </a:cubicBezTo>
                  <a:cubicBezTo>
                    <a:pt x="33" y="2398"/>
                    <a:pt x="22" y="2352"/>
                    <a:pt x="1" y="2676"/>
                  </a:cubicBezTo>
                  <a:lnTo>
                    <a:pt x="2386" y="2676"/>
                  </a:lnTo>
                  <a:cubicBezTo>
                    <a:pt x="2376" y="2524"/>
                    <a:pt x="2345" y="2377"/>
                    <a:pt x="2293" y="2247"/>
                  </a:cubicBezTo>
                  <a:lnTo>
                    <a:pt x="1418" y="161"/>
                  </a:lnTo>
                  <a:cubicBezTo>
                    <a:pt x="1373" y="54"/>
                    <a:pt x="1283" y="0"/>
                    <a:pt x="1193" y="0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51"/>
            <p:cNvSpPr/>
            <p:nvPr/>
          </p:nvSpPr>
          <p:spPr>
            <a:xfrm>
              <a:off x="7243664" y="1990539"/>
              <a:ext cx="42644" cy="48126"/>
            </a:xfrm>
            <a:custGeom>
              <a:avLst/>
              <a:gdLst/>
              <a:ahLst/>
              <a:cxnLst/>
              <a:rect l="l" t="t" r="r" b="b"/>
              <a:pathLst>
                <a:path w="2388" h="2695" extrusionOk="0">
                  <a:moveTo>
                    <a:pt x="1194" y="1"/>
                  </a:moveTo>
                  <a:cubicBezTo>
                    <a:pt x="1109" y="1"/>
                    <a:pt x="1023" y="52"/>
                    <a:pt x="980" y="155"/>
                  </a:cubicBezTo>
                  <a:cubicBezTo>
                    <a:pt x="9" y="2474"/>
                    <a:pt x="24" y="2376"/>
                    <a:pt x="1" y="2695"/>
                  </a:cubicBezTo>
                  <a:lnTo>
                    <a:pt x="2388" y="2695"/>
                  </a:lnTo>
                  <a:cubicBezTo>
                    <a:pt x="2378" y="2542"/>
                    <a:pt x="2347" y="2395"/>
                    <a:pt x="2293" y="2268"/>
                  </a:cubicBezTo>
                  <a:lnTo>
                    <a:pt x="1409" y="155"/>
                  </a:lnTo>
                  <a:cubicBezTo>
                    <a:pt x="1366" y="52"/>
                    <a:pt x="1280" y="1"/>
                    <a:pt x="1194" y="1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51"/>
            <p:cNvSpPr/>
            <p:nvPr/>
          </p:nvSpPr>
          <p:spPr>
            <a:xfrm>
              <a:off x="7286450" y="1991254"/>
              <a:ext cx="42644" cy="47412"/>
            </a:xfrm>
            <a:custGeom>
              <a:avLst/>
              <a:gdLst/>
              <a:ahLst/>
              <a:cxnLst/>
              <a:rect l="l" t="t" r="r" b="b"/>
              <a:pathLst>
                <a:path w="2388" h="2655" extrusionOk="0">
                  <a:moveTo>
                    <a:pt x="1193" y="1"/>
                  </a:moveTo>
                  <a:cubicBezTo>
                    <a:pt x="1097" y="1"/>
                    <a:pt x="1002" y="58"/>
                    <a:pt x="953" y="172"/>
                  </a:cubicBezTo>
                  <a:cubicBezTo>
                    <a:pt x="15" y="2419"/>
                    <a:pt x="23" y="2336"/>
                    <a:pt x="0" y="2655"/>
                  </a:cubicBezTo>
                  <a:lnTo>
                    <a:pt x="2387" y="2655"/>
                  </a:lnTo>
                  <a:cubicBezTo>
                    <a:pt x="2376" y="2502"/>
                    <a:pt x="2347" y="2355"/>
                    <a:pt x="2293" y="2228"/>
                  </a:cubicBezTo>
                  <a:lnTo>
                    <a:pt x="1433" y="172"/>
                  </a:lnTo>
                  <a:cubicBezTo>
                    <a:pt x="1384" y="58"/>
                    <a:pt x="1289" y="1"/>
                    <a:pt x="1193" y="1"/>
                  </a:cubicBezTo>
                  <a:close/>
                </a:path>
              </a:pathLst>
            </a:custGeom>
            <a:solidFill>
              <a:srgbClr val="EF6A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51"/>
            <p:cNvSpPr/>
            <p:nvPr/>
          </p:nvSpPr>
          <p:spPr>
            <a:xfrm>
              <a:off x="7321754" y="1962200"/>
              <a:ext cx="14804" cy="76466"/>
            </a:xfrm>
            <a:custGeom>
              <a:avLst/>
              <a:gdLst/>
              <a:ahLst/>
              <a:cxnLst/>
              <a:rect l="l" t="t" r="r" b="b"/>
              <a:pathLst>
                <a:path w="829" h="4282" extrusionOk="0">
                  <a:moveTo>
                    <a:pt x="414" y="1"/>
                  </a:moveTo>
                  <a:cubicBezTo>
                    <a:pt x="185" y="1"/>
                    <a:pt x="0" y="187"/>
                    <a:pt x="0" y="416"/>
                  </a:cubicBezTo>
                  <a:lnTo>
                    <a:pt x="0" y="4282"/>
                  </a:lnTo>
                  <a:lnTo>
                    <a:pt x="829" y="4282"/>
                  </a:lnTo>
                  <a:lnTo>
                    <a:pt x="829" y="416"/>
                  </a:lnTo>
                  <a:cubicBezTo>
                    <a:pt x="829" y="187"/>
                    <a:pt x="643" y="1"/>
                    <a:pt x="414" y="1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51"/>
            <p:cNvSpPr/>
            <p:nvPr/>
          </p:nvSpPr>
          <p:spPr>
            <a:xfrm>
              <a:off x="7107807" y="1962200"/>
              <a:ext cx="14857" cy="76466"/>
            </a:xfrm>
            <a:custGeom>
              <a:avLst/>
              <a:gdLst/>
              <a:ahLst/>
              <a:cxnLst/>
              <a:rect l="l" t="t" r="r" b="b"/>
              <a:pathLst>
                <a:path w="832" h="4282" extrusionOk="0">
                  <a:moveTo>
                    <a:pt x="416" y="1"/>
                  </a:moveTo>
                  <a:cubicBezTo>
                    <a:pt x="187" y="1"/>
                    <a:pt x="1" y="187"/>
                    <a:pt x="1" y="416"/>
                  </a:cubicBezTo>
                  <a:lnTo>
                    <a:pt x="1" y="4282"/>
                  </a:lnTo>
                  <a:lnTo>
                    <a:pt x="830" y="4282"/>
                  </a:lnTo>
                  <a:lnTo>
                    <a:pt x="831" y="416"/>
                  </a:lnTo>
                  <a:cubicBezTo>
                    <a:pt x="831" y="187"/>
                    <a:pt x="645" y="1"/>
                    <a:pt x="416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51"/>
            <p:cNvSpPr/>
            <p:nvPr/>
          </p:nvSpPr>
          <p:spPr>
            <a:xfrm>
              <a:off x="7138289" y="1713557"/>
              <a:ext cx="165985" cy="147646"/>
            </a:xfrm>
            <a:custGeom>
              <a:avLst/>
              <a:gdLst/>
              <a:ahLst/>
              <a:cxnLst/>
              <a:rect l="l" t="t" r="r" b="b"/>
              <a:pathLst>
                <a:path w="9295" h="8268" extrusionOk="0">
                  <a:moveTo>
                    <a:pt x="6171" y="1"/>
                  </a:moveTo>
                  <a:cubicBezTo>
                    <a:pt x="6054" y="1"/>
                    <a:pt x="5937" y="45"/>
                    <a:pt x="5848" y="138"/>
                  </a:cubicBezTo>
                  <a:cubicBezTo>
                    <a:pt x="4772" y="1243"/>
                    <a:pt x="2789" y="2510"/>
                    <a:pt x="393" y="2705"/>
                  </a:cubicBezTo>
                  <a:cubicBezTo>
                    <a:pt x="171" y="2723"/>
                    <a:pt x="1" y="2908"/>
                    <a:pt x="1" y="3130"/>
                  </a:cubicBezTo>
                  <a:cubicBezTo>
                    <a:pt x="1" y="5494"/>
                    <a:pt x="1425" y="7404"/>
                    <a:pt x="3264" y="8034"/>
                  </a:cubicBezTo>
                  <a:cubicBezTo>
                    <a:pt x="3731" y="8193"/>
                    <a:pt x="4195" y="8268"/>
                    <a:pt x="4647" y="8268"/>
                  </a:cubicBezTo>
                  <a:cubicBezTo>
                    <a:pt x="6963" y="8268"/>
                    <a:pt x="8950" y="6306"/>
                    <a:pt x="9236" y="3794"/>
                  </a:cubicBezTo>
                  <a:cubicBezTo>
                    <a:pt x="9294" y="3295"/>
                    <a:pt x="9273" y="2133"/>
                    <a:pt x="9273" y="2133"/>
                  </a:cubicBezTo>
                  <a:lnTo>
                    <a:pt x="9273" y="2133"/>
                  </a:lnTo>
                  <a:cubicBezTo>
                    <a:pt x="9273" y="2133"/>
                    <a:pt x="9273" y="2133"/>
                    <a:pt x="9273" y="2133"/>
                  </a:cubicBezTo>
                  <a:cubicBezTo>
                    <a:pt x="9273" y="1758"/>
                    <a:pt x="8969" y="1421"/>
                    <a:pt x="8595" y="1398"/>
                  </a:cubicBezTo>
                  <a:cubicBezTo>
                    <a:pt x="7769" y="1349"/>
                    <a:pt x="6965" y="865"/>
                    <a:pt x="6551" y="210"/>
                  </a:cubicBezTo>
                  <a:cubicBezTo>
                    <a:pt x="6464" y="73"/>
                    <a:pt x="6318" y="1"/>
                    <a:pt x="6171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51"/>
            <p:cNvSpPr/>
            <p:nvPr/>
          </p:nvSpPr>
          <p:spPr>
            <a:xfrm>
              <a:off x="7138289" y="1751914"/>
              <a:ext cx="107556" cy="109324"/>
            </a:xfrm>
            <a:custGeom>
              <a:avLst/>
              <a:gdLst/>
              <a:ahLst/>
              <a:cxnLst/>
              <a:rect l="l" t="t" r="r" b="b"/>
              <a:pathLst>
                <a:path w="6023" h="6122" extrusionOk="0">
                  <a:moveTo>
                    <a:pt x="2762" y="1"/>
                  </a:moveTo>
                  <a:cubicBezTo>
                    <a:pt x="2038" y="285"/>
                    <a:pt x="1242" y="490"/>
                    <a:pt x="393" y="558"/>
                  </a:cubicBezTo>
                  <a:cubicBezTo>
                    <a:pt x="171" y="576"/>
                    <a:pt x="1" y="761"/>
                    <a:pt x="1" y="984"/>
                  </a:cubicBezTo>
                  <a:cubicBezTo>
                    <a:pt x="1" y="3348"/>
                    <a:pt x="1425" y="5258"/>
                    <a:pt x="3264" y="5887"/>
                  </a:cubicBezTo>
                  <a:cubicBezTo>
                    <a:pt x="3731" y="6047"/>
                    <a:pt x="4195" y="6121"/>
                    <a:pt x="4647" y="6121"/>
                  </a:cubicBezTo>
                  <a:cubicBezTo>
                    <a:pt x="5123" y="6121"/>
                    <a:pt x="5586" y="6038"/>
                    <a:pt x="6023" y="5886"/>
                  </a:cubicBezTo>
                  <a:cubicBezTo>
                    <a:pt x="4185" y="5253"/>
                    <a:pt x="2762" y="3345"/>
                    <a:pt x="2762" y="984"/>
                  </a:cubicBezTo>
                  <a:lnTo>
                    <a:pt x="2762" y="1"/>
                  </a:ln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51"/>
            <p:cNvSpPr/>
            <p:nvPr/>
          </p:nvSpPr>
          <p:spPr>
            <a:xfrm>
              <a:off x="7123575" y="1568432"/>
              <a:ext cx="196468" cy="124145"/>
            </a:xfrm>
            <a:custGeom>
              <a:avLst/>
              <a:gdLst/>
              <a:ahLst/>
              <a:cxnLst/>
              <a:rect l="l" t="t" r="r" b="b"/>
              <a:pathLst>
                <a:path w="11002" h="6952" extrusionOk="0">
                  <a:moveTo>
                    <a:pt x="10119" y="1"/>
                  </a:moveTo>
                  <a:cubicBezTo>
                    <a:pt x="3470" y="27"/>
                    <a:pt x="833" y="3971"/>
                    <a:pt x="1" y="5835"/>
                  </a:cubicBezTo>
                  <a:lnTo>
                    <a:pt x="1" y="6952"/>
                  </a:lnTo>
                  <a:lnTo>
                    <a:pt x="10946" y="6952"/>
                  </a:lnTo>
                  <a:lnTo>
                    <a:pt x="11002" y="5889"/>
                  </a:lnTo>
                  <a:cubicBezTo>
                    <a:pt x="10323" y="4146"/>
                    <a:pt x="10380" y="2078"/>
                    <a:pt x="10913" y="1106"/>
                  </a:cubicBezTo>
                  <a:cubicBezTo>
                    <a:pt x="10480" y="897"/>
                    <a:pt x="10119" y="619"/>
                    <a:pt x="10119" y="35"/>
                  </a:cubicBezTo>
                  <a:lnTo>
                    <a:pt x="10119" y="1"/>
                  </a:ln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51"/>
            <p:cNvSpPr/>
            <p:nvPr/>
          </p:nvSpPr>
          <p:spPr>
            <a:xfrm>
              <a:off x="7123575" y="1568468"/>
              <a:ext cx="181146" cy="124181"/>
            </a:xfrm>
            <a:custGeom>
              <a:avLst/>
              <a:gdLst/>
              <a:ahLst/>
              <a:cxnLst/>
              <a:rect l="l" t="t" r="r" b="b"/>
              <a:pathLst>
                <a:path w="10144" h="6954" extrusionOk="0">
                  <a:moveTo>
                    <a:pt x="10119" y="1"/>
                  </a:moveTo>
                  <a:cubicBezTo>
                    <a:pt x="3470" y="28"/>
                    <a:pt x="833" y="3971"/>
                    <a:pt x="1" y="5835"/>
                  </a:cubicBezTo>
                  <a:lnTo>
                    <a:pt x="1" y="6953"/>
                  </a:lnTo>
                  <a:lnTo>
                    <a:pt x="2851" y="6953"/>
                  </a:lnTo>
                  <a:cubicBezTo>
                    <a:pt x="2851" y="6086"/>
                    <a:pt x="3101" y="5236"/>
                    <a:pt x="3583" y="4513"/>
                  </a:cubicBezTo>
                  <a:cubicBezTo>
                    <a:pt x="4643" y="2932"/>
                    <a:pt x="6631" y="987"/>
                    <a:pt x="10143" y="277"/>
                  </a:cubicBezTo>
                  <a:cubicBezTo>
                    <a:pt x="10128" y="203"/>
                    <a:pt x="10119" y="123"/>
                    <a:pt x="10119" y="37"/>
                  </a:cubicBezTo>
                  <a:lnTo>
                    <a:pt x="10119" y="1"/>
                  </a:ln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51"/>
            <p:cNvSpPr/>
            <p:nvPr/>
          </p:nvSpPr>
          <p:spPr>
            <a:xfrm>
              <a:off x="7302271" y="1547593"/>
              <a:ext cx="42787" cy="42787"/>
            </a:xfrm>
            <a:custGeom>
              <a:avLst/>
              <a:gdLst/>
              <a:ahLst/>
              <a:cxnLst/>
              <a:rect l="l" t="t" r="r" b="b"/>
              <a:pathLst>
                <a:path w="2396" h="2396" extrusionOk="0">
                  <a:moveTo>
                    <a:pt x="1199" y="1"/>
                  </a:moveTo>
                  <a:cubicBezTo>
                    <a:pt x="537" y="1"/>
                    <a:pt x="0" y="537"/>
                    <a:pt x="0" y="1199"/>
                  </a:cubicBezTo>
                  <a:cubicBezTo>
                    <a:pt x="0" y="1860"/>
                    <a:pt x="537" y="2396"/>
                    <a:pt x="1199" y="2396"/>
                  </a:cubicBezTo>
                  <a:cubicBezTo>
                    <a:pt x="1860" y="2396"/>
                    <a:pt x="2396" y="1860"/>
                    <a:pt x="2396" y="1199"/>
                  </a:cubicBezTo>
                  <a:cubicBezTo>
                    <a:pt x="2396" y="537"/>
                    <a:pt x="1860" y="1"/>
                    <a:pt x="1199" y="1"/>
                  </a:cubicBezTo>
                  <a:close/>
                </a:path>
              </a:pathLst>
            </a:custGeom>
            <a:solidFill>
              <a:srgbClr val="F9B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51"/>
            <p:cNvSpPr/>
            <p:nvPr/>
          </p:nvSpPr>
          <p:spPr>
            <a:xfrm>
              <a:off x="7299200" y="1547593"/>
              <a:ext cx="43037" cy="42840"/>
            </a:xfrm>
            <a:custGeom>
              <a:avLst/>
              <a:gdLst/>
              <a:ahLst/>
              <a:cxnLst/>
              <a:rect l="l" t="t" r="r" b="b"/>
              <a:pathLst>
                <a:path w="2410" h="2399" extrusionOk="0">
                  <a:moveTo>
                    <a:pt x="1371" y="1"/>
                  </a:moveTo>
                  <a:cubicBezTo>
                    <a:pt x="1167" y="1"/>
                    <a:pt x="961" y="53"/>
                    <a:pt x="772" y="162"/>
                  </a:cubicBezTo>
                  <a:cubicBezTo>
                    <a:pt x="197" y="493"/>
                    <a:pt x="1" y="1227"/>
                    <a:pt x="333" y="1799"/>
                  </a:cubicBezTo>
                  <a:cubicBezTo>
                    <a:pt x="554" y="2183"/>
                    <a:pt x="958" y="2399"/>
                    <a:pt x="1373" y="2399"/>
                  </a:cubicBezTo>
                  <a:cubicBezTo>
                    <a:pt x="1576" y="2399"/>
                    <a:pt x="1781" y="2347"/>
                    <a:pt x="1969" y="2239"/>
                  </a:cubicBezTo>
                  <a:cubicBezTo>
                    <a:pt x="2159" y="2131"/>
                    <a:pt x="2306" y="1977"/>
                    <a:pt x="2409" y="1799"/>
                  </a:cubicBezTo>
                  <a:cubicBezTo>
                    <a:pt x="1996" y="1797"/>
                    <a:pt x="1593" y="1583"/>
                    <a:pt x="1371" y="1199"/>
                  </a:cubicBezTo>
                  <a:cubicBezTo>
                    <a:pt x="1149" y="815"/>
                    <a:pt x="1165" y="359"/>
                    <a:pt x="137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51"/>
            <p:cNvSpPr/>
            <p:nvPr/>
          </p:nvSpPr>
          <p:spPr>
            <a:xfrm>
              <a:off x="7099950" y="1671611"/>
              <a:ext cx="238576" cy="41929"/>
            </a:xfrm>
            <a:custGeom>
              <a:avLst/>
              <a:gdLst/>
              <a:ahLst/>
              <a:cxnLst/>
              <a:rect l="l" t="t" r="r" b="b"/>
              <a:pathLst>
                <a:path w="13360" h="2348" extrusionOk="0">
                  <a:moveTo>
                    <a:pt x="1367" y="1"/>
                  </a:moveTo>
                  <a:cubicBezTo>
                    <a:pt x="1284" y="1"/>
                    <a:pt x="1202" y="23"/>
                    <a:pt x="1129" y="68"/>
                  </a:cubicBezTo>
                  <a:lnTo>
                    <a:pt x="259" y="601"/>
                  </a:lnTo>
                  <a:cubicBezTo>
                    <a:pt x="81" y="711"/>
                    <a:pt x="1" y="932"/>
                    <a:pt x="71" y="1128"/>
                  </a:cubicBezTo>
                  <a:lnTo>
                    <a:pt x="385" y="2040"/>
                  </a:lnTo>
                  <a:cubicBezTo>
                    <a:pt x="449" y="2225"/>
                    <a:pt x="620" y="2348"/>
                    <a:pt x="815" y="2348"/>
                  </a:cubicBezTo>
                  <a:lnTo>
                    <a:pt x="12501" y="2348"/>
                  </a:lnTo>
                  <a:cubicBezTo>
                    <a:pt x="12696" y="2348"/>
                    <a:pt x="12867" y="2225"/>
                    <a:pt x="12931" y="2040"/>
                  </a:cubicBezTo>
                  <a:lnTo>
                    <a:pt x="13297" y="978"/>
                  </a:lnTo>
                  <a:cubicBezTo>
                    <a:pt x="13360" y="796"/>
                    <a:pt x="13289" y="593"/>
                    <a:pt x="13126" y="492"/>
                  </a:cubicBezTo>
                  <a:cubicBezTo>
                    <a:pt x="13113" y="484"/>
                    <a:pt x="13104" y="479"/>
                    <a:pt x="13098" y="476"/>
                  </a:cubicBezTo>
                  <a:lnTo>
                    <a:pt x="12432" y="68"/>
                  </a:lnTo>
                  <a:cubicBezTo>
                    <a:pt x="12360" y="23"/>
                    <a:pt x="12278" y="1"/>
                    <a:pt x="12195" y="1"/>
                  </a:cubicBezTo>
                  <a:cubicBezTo>
                    <a:pt x="12113" y="1"/>
                    <a:pt x="12031" y="23"/>
                    <a:pt x="11958" y="68"/>
                  </a:cubicBezTo>
                  <a:lnTo>
                    <a:pt x="10845" y="752"/>
                  </a:lnTo>
                  <a:cubicBezTo>
                    <a:pt x="10706" y="836"/>
                    <a:pt x="10548" y="878"/>
                    <a:pt x="10391" y="878"/>
                  </a:cubicBezTo>
                  <a:cubicBezTo>
                    <a:pt x="10234" y="878"/>
                    <a:pt x="10076" y="836"/>
                    <a:pt x="9937" y="752"/>
                  </a:cubicBezTo>
                  <a:lnTo>
                    <a:pt x="8822" y="68"/>
                  </a:lnTo>
                  <a:cubicBezTo>
                    <a:pt x="8750" y="23"/>
                    <a:pt x="8668" y="1"/>
                    <a:pt x="8586" y="1"/>
                  </a:cubicBezTo>
                  <a:cubicBezTo>
                    <a:pt x="8503" y="1"/>
                    <a:pt x="8421" y="23"/>
                    <a:pt x="8348" y="68"/>
                  </a:cubicBezTo>
                  <a:lnTo>
                    <a:pt x="6997" y="896"/>
                  </a:lnTo>
                  <a:cubicBezTo>
                    <a:pt x="6931" y="937"/>
                    <a:pt x="6856" y="957"/>
                    <a:pt x="6781" y="957"/>
                  </a:cubicBezTo>
                  <a:cubicBezTo>
                    <a:pt x="6706" y="957"/>
                    <a:pt x="6630" y="937"/>
                    <a:pt x="6564" y="896"/>
                  </a:cubicBezTo>
                  <a:lnTo>
                    <a:pt x="5213" y="68"/>
                  </a:lnTo>
                  <a:cubicBezTo>
                    <a:pt x="5141" y="23"/>
                    <a:pt x="5059" y="1"/>
                    <a:pt x="4976" y="1"/>
                  </a:cubicBezTo>
                  <a:cubicBezTo>
                    <a:pt x="4894" y="1"/>
                    <a:pt x="4812" y="23"/>
                    <a:pt x="4739" y="68"/>
                  </a:cubicBezTo>
                  <a:lnTo>
                    <a:pt x="3389" y="896"/>
                  </a:lnTo>
                  <a:cubicBezTo>
                    <a:pt x="3322" y="937"/>
                    <a:pt x="3246" y="957"/>
                    <a:pt x="3171" y="957"/>
                  </a:cubicBezTo>
                  <a:cubicBezTo>
                    <a:pt x="3096" y="957"/>
                    <a:pt x="3022" y="937"/>
                    <a:pt x="2955" y="896"/>
                  </a:cubicBezTo>
                  <a:lnTo>
                    <a:pt x="1603" y="68"/>
                  </a:lnTo>
                  <a:cubicBezTo>
                    <a:pt x="1531" y="23"/>
                    <a:pt x="1449" y="1"/>
                    <a:pt x="1367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51"/>
            <p:cNvSpPr/>
            <p:nvPr/>
          </p:nvSpPr>
          <p:spPr>
            <a:xfrm>
              <a:off x="7099896" y="1671611"/>
              <a:ext cx="86805" cy="41929"/>
            </a:xfrm>
            <a:custGeom>
              <a:avLst/>
              <a:gdLst/>
              <a:ahLst/>
              <a:cxnLst/>
              <a:rect l="l" t="t" r="r" b="b"/>
              <a:pathLst>
                <a:path w="4861" h="2348" extrusionOk="0">
                  <a:moveTo>
                    <a:pt x="1366" y="1"/>
                  </a:moveTo>
                  <a:cubicBezTo>
                    <a:pt x="1284" y="1"/>
                    <a:pt x="1201" y="23"/>
                    <a:pt x="1129" y="68"/>
                  </a:cubicBezTo>
                  <a:lnTo>
                    <a:pt x="257" y="601"/>
                  </a:lnTo>
                  <a:cubicBezTo>
                    <a:pt x="81" y="711"/>
                    <a:pt x="1" y="932"/>
                    <a:pt x="69" y="1128"/>
                  </a:cubicBezTo>
                  <a:lnTo>
                    <a:pt x="385" y="2040"/>
                  </a:lnTo>
                  <a:cubicBezTo>
                    <a:pt x="449" y="2225"/>
                    <a:pt x="620" y="2348"/>
                    <a:pt x="813" y="2348"/>
                  </a:cubicBezTo>
                  <a:lnTo>
                    <a:pt x="4860" y="2348"/>
                  </a:lnTo>
                  <a:cubicBezTo>
                    <a:pt x="4767" y="2276"/>
                    <a:pt x="4693" y="2178"/>
                    <a:pt x="4654" y="2062"/>
                  </a:cubicBezTo>
                  <a:lnTo>
                    <a:pt x="4232" y="835"/>
                  </a:lnTo>
                  <a:cubicBezTo>
                    <a:pt x="4177" y="672"/>
                    <a:pt x="4193" y="500"/>
                    <a:pt x="4270" y="356"/>
                  </a:cubicBezTo>
                  <a:lnTo>
                    <a:pt x="4270" y="356"/>
                  </a:lnTo>
                  <a:lnTo>
                    <a:pt x="3387" y="896"/>
                  </a:lnTo>
                  <a:cubicBezTo>
                    <a:pt x="3321" y="937"/>
                    <a:pt x="3245" y="957"/>
                    <a:pt x="3170" y="957"/>
                  </a:cubicBezTo>
                  <a:cubicBezTo>
                    <a:pt x="3095" y="957"/>
                    <a:pt x="3020" y="937"/>
                    <a:pt x="2954" y="896"/>
                  </a:cubicBezTo>
                  <a:lnTo>
                    <a:pt x="1603" y="68"/>
                  </a:lnTo>
                  <a:cubicBezTo>
                    <a:pt x="1530" y="23"/>
                    <a:pt x="1448" y="1"/>
                    <a:pt x="1366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87" name="Google Shape;3387;p51"/>
          <p:cNvGrpSpPr/>
          <p:nvPr/>
        </p:nvGrpSpPr>
        <p:grpSpPr>
          <a:xfrm>
            <a:off x="5745456" y="3412370"/>
            <a:ext cx="272806" cy="396224"/>
            <a:chOff x="3769463" y="4109468"/>
            <a:chExt cx="334937" cy="486523"/>
          </a:xfrm>
        </p:grpSpPr>
        <p:grpSp>
          <p:nvGrpSpPr>
            <p:cNvPr id="3388" name="Google Shape;3388;p51"/>
            <p:cNvGrpSpPr/>
            <p:nvPr/>
          </p:nvGrpSpPr>
          <p:grpSpPr>
            <a:xfrm>
              <a:off x="3769462" y="4109468"/>
              <a:ext cx="334937" cy="486523"/>
              <a:chOff x="7857525" y="3023385"/>
              <a:chExt cx="334937" cy="486523"/>
            </a:xfrm>
          </p:grpSpPr>
          <p:sp>
            <p:nvSpPr>
              <p:cNvPr id="3389" name="Google Shape;3389;p51"/>
              <p:cNvSpPr/>
              <p:nvPr/>
            </p:nvSpPr>
            <p:spPr>
              <a:xfrm>
                <a:off x="7986880" y="3325142"/>
                <a:ext cx="76467" cy="50919"/>
              </a:xfrm>
              <a:custGeom>
                <a:avLst/>
                <a:gdLst/>
                <a:ahLst/>
                <a:cxnLst/>
                <a:rect l="l" t="t" r="r" b="b"/>
                <a:pathLst>
                  <a:path w="4322" h="2878" extrusionOk="0">
                    <a:moveTo>
                      <a:pt x="0" y="1"/>
                    </a:moveTo>
                    <a:lnTo>
                      <a:pt x="0" y="2100"/>
                    </a:lnTo>
                    <a:cubicBezTo>
                      <a:pt x="628" y="2618"/>
                      <a:pt x="1397" y="2877"/>
                      <a:pt x="2165" y="2877"/>
                    </a:cubicBezTo>
                    <a:cubicBezTo>
                      <a:pt x="2932" y="2877"/>
                      <a:pt x="3698" y="2619"/>
                      <a:pt x="4322" y="2100"/>
                    </a:cubicBezTo>
                    <a:lnTo>
                      <a:pt x="4322" y="24"/>
                    </a:lnTo>
                    <a:cubicBezTo>
                      <a:pt x="3637" y="328"/>
                      <a:pt x="2911" y="488"/>
                      <a:pt x="2176" y="488"/>
                    </a:cubicBezTo>
                    <a:cubicBezTo>
                      <a:pt x="1448" y="488"/>
                      <a:pt x="711" y="331"/>
                      <a:pt x="0" y="1"/>
                    </a:cubicBezTo>
                    <a:close/>
                  </a:path>
                </a:pathLst>
              </a:custGeom>
              <a:solidFill>
                <a:srgbClr val="A575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0" name="Google Shape;3390;p51"/>
              <p:cNvSpPr/>
              <p:nvPr/>
            </p:nvSpPr>
            <p:spPr>
              <a:xfrm>
                <a:off x="7857578" y="3372879"/>
                <a:ext cx="334884" cy="136993"/>
              </a:xfrm>
              <a:custGeom>
                <a:avLst/>
                <a:gdLst/>
                <a:ahLst/>
                <a:cxnLst/>
                <a:rect l="l" t="t" r="r" b="b"/>
                <a:pathLst>
                  <a:path w="18928" h="7743" extrusionOk="0">
                    <a:moveTo>
                      <a:pt x="16179" y="915"/>
                    </a:moveTo>
                    <a:cubicBezTo>
                      <a:pt x="16179" y="915"/>
                      <a:pt x="16179" y="915"/>
                      <a:pt x="16179" y="915"/>
                    </a:cubicBezTo>
                    <a:cubicBezTo>
                      <a:pt x="16179" y="915"/>
                      <a:pt x="16179" y="915"/>
                      <a:pt x="16179" y="915"/>
                    </a:cubicBezTo>
                    <a:close/>
                    <a:moveTo>
                      <a:pt x="6038" y="1"/>
                    </a:moveTo>
                    <a:lnTo>
                      <a:pt x="2736" y="915"/>
                    </a:lnTo>
                    <a:cubicBezTo>
                      <a:pt x="2676" y="943"/>
                      <a:pt x="1208" y="1207"/>
                      <a:pt x="894" y="2789"/>
                    </a:cubicBezTo>
                    <a:lnTo>
                      <a:pt x="130" y="6515"/>
                    </a:lnTo>
                    <a:cubicBezTo>
                      <a:pt x="1" y="7148"/>
                      <a:pt x="485" y="7743"/>
                      <a:pt x="1132" y="7743"/>
                    </a:cubicBezTo>
                    <a:lnTo>
                      <a:pt x="17917" y="7743"/>
                    </a:lnTo>
                    <a:cubicBezTo>
                      <a:pt x="18495" y="7743"/>
                      <a:pt x="18927" y="7211"/>
                      <a:pt x="18811" y="6644"/>
                    </a:cubicBezTo>
                    <a:lnTo>
                      <a:pt x="18023" y="2789"/>
                    </a:lnTo>
                    <a:cubicBezTo>
                      <a:pt x="17794" y="1644"/>
                      <a:pt x="16954" y="1178"/>
                      <a:pt x="16489" y="1006"/>
                    </a:cubicBezTo>
                    <a:cubicBezTo>
                      <a:pt x="16483" y="1005"/>
                      <a:pt x="16177" y="915"/>
                      <a:pt x="16178" y="915"/>
                    </a:cubicBezTo>
                    <a:lnTo>
                      <a:pt x="16178" y="915"/>
                    </a:lnTo>
                    <a:cubicBezTo>
                      <a:pt x="16178" y="915"/>
                      <a:pt x="16178" y="915"/>
                      <a:pt x="16179" y="915"/>
                    </a:cubicBezTo>
                    <a:lnTo>
                      <a:pt x="16179" y="915"/>
                    </a:lnTo>
                    <a:cubicBezTo>
                      <a:pt x="15040" y="632"/>
                      <a:pt x="13907" y="351"/>
                      <a:pt x="12786" y="73"/>
                    </a:cubicBezTo>
                    <a:lnTo>
                      <a:pt x="6038" y="1"/>
                    </a:ln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1" name="Google Shape;3391;p51"/>
              <p:cNvSpPr/>
              <p:nvPr/>
            </p:nvSpPr>
            <p:spPr>
              <a:xfrm>
                <a:off x="7857525" y="3386184"/>
                <a:ext cx="58863" cy="123724"/>
              </a:xfrm>
              <a:custGeom>
                <a:avLst/>
                <a:gdLst/>
                <a:ahLst/>
                <a:cxnLst/>
                <a:rect l="l" t="t" r="r" b="b"/>
                <a:pathLst>
                  <a:path w="3327" h="6993" extrusionOk="0">
                    <a:moveTo>
                      <a:pt x="3326" y="1"/>
                    </a:moveTo>
                    <a:lnTo>
                      <a:pt x="2738" y="164"/>
                    </a:lnTo>
                    <a:cubicBezTo>
                      <a:pt x="2676" y="194"/>
                      <a:pt x="1209" y="457"/>
                      <a:pt x="893" y="2038"/>
                    </a:cubicBezTo>
                    <a:lnTo>
                      <a:pt x="131" y="5765"/>
                    </a:lnTo>
                    <a:cubicBezTo>
                      <a:pt x="1" y="6399"/>
                      <a:pt x="485" y="6993"/>
                      <a:pt x="1134" y="6993"/>
                    </a:cubicBezTo>
                    <a:lnTo>
                      <a:pt x="2517" y="6993"/>
                    </a:lnTo>
                    <a:cubicBezTo>
                      <a:pt x="1871" y="6991"/>
                      <a:pt x="1387" y="6399"/>
                      <a:pt x="1515" y="5765"/>
                    </a:cubicBezTo>
                    <a:lnTo>
                      <a:pt x="2278" y="1539"/>
                    </a:lnTo>
                    <a:cubicBezTo>
                      <a:pt x="2439" y="728"/>
                      <a:pt x="2903" y="264"/>
                      <a:pt x="3326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2" name="Google Shape;3392;p51"/>
              <p:cNvSpPr/>
              <p:nvPr/>
            </p:nvSpPr>
            <p:spPr>
              <a:xfrm>
                <a:off x="7905350" y="3188020"/>
                <a:ext cx="29299" cy="47434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2681" extrusionOk="0">
                    <a:moveTo>
                      <a:pt x="1655" y="0"/>
                    </a:moveTo>
                    <a:cubicBezTo>
                      <a:pt x="771" y="0"/>
                      <a:pt x="0" y="599"/>
                      <a:pt x="0" y="1340"/>
                    </a:cubicBezTo>
                    <a:cubicBezTo>
                      <a:pt x="0" y="2079"/>
                      <a:pt x="772" y="2680"/>
                      <a:pt x="1655" y="2680"/>
                    </a:cubicBezTo>
                    <a:lnTo>
                      <a:pt x="1655" y="0"/>
                    </a:lnTo>
                    <a:close/>
                  </a:path>
                </a:pathLst>
              </a:custGeom>
              <a:solidFill>
                <a:srgbClr val="A575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3" name="Google Shape;3393;p51"/>
              <p:cNvSpPr/>
              <p:nvPr/>
            </p:nvSpPr>
            <p:spPr>
              <a:xfrm>
                <a:off x="8114536" y="3188020"/>
                <a:ext cx="29299" cy="47434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2681" extrusionOk="0">
                    <a:moveTo>
                      <a:pt x="1" y="0"/>
                    </a:moveTo>
                    <a:lnTo>
                      <a:pt x="1" y="2680"/>
                    </a:lnTo>
                    <a:cubicBezTo>
                      <a:pt x="884" y="2680"/>
                      <a:pt x="1656" y="2079"/>
                      <a:pt x="1656" y="1340"/>
                    </a:cubicBezTo>
                    <a:cubicBezTo>
                      <a:pt x="1656" y="599"/>
                      <a:pt x="885" y="0"/>
                      <a:pt x="1" y="0"/>
                    </a:cubicBezTo>
                    <a:close/>
                  </a:path>
                </a:pathLst>
              </a:custGeom>
              <a:solidFill>
                <a:srgbClr val="A575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4" name="Google Shape;3394;p51"/>
              <p:cNvSpPr/>
              <p:nvPr/>
            </p:nvSpPr>
            <p:spPr>
              <a:xfrm>
                <a:off x="7905350" y="3202918"/>
                <a:ext cx="29299" cy="32572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841" extrusionOk="0">
                    <a:moveTo>
                      <a:pt x="123" y="1"/>
                    </a:moveTo>
                    <a:cubicBezTo>
                      <a:pt x="45" y="154"/>
                      <a:pt x="0" y="323"/>
                      <a:pt x="0" y="499"/>
                    </a:cubicBezTo>
                    <a:cubicBezTo>
                      <a:pt x="0" y="1240"/>
                      <a:pt x="772" y="1840"/>
                      <a:pt x="1655" y="1840"/>
                    </a:cubicBezTo>
                    <a:lnTo>
                      <a:pt x="1655" y="844"/>
                    </a:lnTo>
                    <a:cubicBezTo>
                      <a:pt x="980" y="841"/>
                      <a:pt x="373" y="493"/>
                      <a:pt x="123" y="1"/>
                    </a:cubicBezTo>
                    <a:close/>
                  </a:path>
                </a:pathLst>
              </a:custGeom>
              <a:solidFill>
                <a:srgbClr val="082F3D">
                  <a:alpha val="106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5" name="Google Shape;3395;p51"/>
              <p:cNvSpPr/>
              <p:nvPr/>
            </p:nvSpPr>
            <p:spPr>
              <a:xfrm>
                <a:off x="8114572" y="3202865"/>
                <a:ext cx="29316" cy="32554"/>
              </a:xfrm>
              <a:custGeom>
                <a:avLst/>
                <a:gdLst/>
                <a:ahLst/>
                <a:cxnLst/>
                <a:rect l="l" t="t" r="r" b="b"/>
                <a:pathLst>
                  <a:path w="1657" h="1840" extrusionOk="0">
                    <a:moveTo>
                      <a:pt x="1534" y="0"/>
                    </a:moveTo>
                    <a:cubicBezTo>
                      <a:pt x="1282" y="496"/>
                      <a:pt x="672" y="844"/>
                      <a:pt x="0" y="844"/>
                    </a:cubicBezTo>
                    <a:lnTo>
                      <a:pt x="0" y="1840"/>
                    </a:lnTo>
                    <a:cubicBezTo>
                      <a:pt x="883" y="1840"/>
                      <a:pt x="1657" y="1240"/>
                      <a:pt x="1657" y="499"/>
                    </a:cubicBezTo>
                    <a:cubicBezTo>
                      <a:pt x="1657" y="322"/>
                      <a:pt x="1611" y="156"/>
                      <a:pt x="1534" y="0"/>
                    </a:cubicBezTo>
                    <a:close/>
                  </a:path>
                </a:pathLst>
              </a:custGeom>
              <a:solidFill>
                <a:srgbClr val="082F3D">
                  <a:alpha val="106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6" name="Google Shape;3396;p51"/>
              <p:cNvSpPr/>
              <p:nvPr/>
            </p:nvSpPr>
            <p:spPr>
              <a:xfrm>
                <a:off x="7933447" y="3179191"/>
                <a:ext cx="183383" cy="154792"/>
              </a:xfrm>
              <a:custGeom>
                <a:avLst/>
                <a:gdLst/>
                <a:ahLst/>
                <a:cxnLst/>
                <a:rect l="l" t="t" r="r" b="b"/>
                <a:pathLst>
                  <a:path w="10365" h="8749" extrusionOk="0">
                    <a:moveTo>
                      <a:pt x="25" y="1"/>
                    </a:moveTo>
                    <a:cubicBezTo>
                      <a:pt x="0" y="326"/>
                      <a:pt x="16" y="236"/>
                      <a:pt x="10" y="3637"/>
                    </a:cubicBezTo>
                    <a:cubicBezTo>
                      <a:pt x="10" y="7015"/>
                      <a:pt x="2562" y="8748"/>
                      <a:pt x="5126" y="8748"/>
                    </a:cubicBezTo>
                    <a:cubicBezTo>
                      <a:pt x="7420" y="8748"/>
                      <a:pt x="9723" y="7361"/>
                      <a:pt x="10215" y="4522"/>
                    </a:cubicBezTo>
                    <a:cubicBezTo>
                      <a:pt x="10365" y="3663"/>
                      <a:pt x="10251" y="3067"/>
                      <a:pt x="10291" y="360"/>
                    </a:cubicBezTo>
                    <a:cubicBezTo>
                      <a:pt x="10291" y="236"/>
                      <a:pt x="10285" y="117"/>
                      <a:pt x="10277" y="1"/>
                    </a:cubicBezTo>
                    <a:close/>
                  </a:path>
                </a:pathLst>
              </a:custGeom>
              <a:solidFill>
                <a:srgbClr val="A575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7" name="Google Shape;3397;p51"/>
              <p:cNvSpPr/>
              <p:nvPr/>
            </p:nvSpPr>
            <p:spPr>
              <a:xfrm>
                <a:off x="7933447" y="3179191"/>
                <a:ext cx="115178" cy="154792"/>
              </a:xfrm>
              <a:custGeom>
                <a:avLst/>
                <a:gdLst/>
                <a:ahLst/>
                <a:cxnLst/>
                <a:rect l="l" t="t" r="r" b="b"/>
                <a:pathLst>
                  <a:path w="6510" h="8749" extrusionOk="0">
                    <a:moveTo>
                      <a:pt x="25" y="1"/>
                    </a:moveTo>
                    <a:cubicBezTo>
                      <a:pt x="0" y="326"/>
                      <a:pt x="16" y="236"/>
                      <a:pt x="10" y="3637"/>
                    </a:cubicBezTo>
                    <a:cubicBezTo>
                      <a:pt x="10" y="7016"/>
                      <a:pt x="2564" y="8748"/>
                      <a:pt x="5128" y="8748"/>
                    </a:cubicBezTo>
                    <a:cubicBezTo>
                      <a:pt x="5594" y="8748"/>
                      <a:pt x="6059" y="8691"/>
                      <a:pt x="6509" y="8577"/>
                    </a:cubicBezTo>
                    <a:cubicBezTo>
                      <a:pt x="4487" y="8062"/>
                      <a:pt x="2778" y="6401"/>
                      <a:pt x="2778" y="3637"/>
                    </a:cubicBezTo>
                    <a:cubicBezTo>
                      <a:pt x="2781" y="236"/>
                      <a:pt x="2767" y="326"/>
                      <a:pt x="2791" y="1"/>
                    </a:cubicBezTo>
                    <a:close/>
                  </a:path>
                </a:pathLst>
              </a:custGeom>
              <a:solidFill>
                <a:srgbClr val="082F3D">
                  <a:alpha val="106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8" name="Google Shape;3398;p51"/>
              <p:cNvSpPr/>
              <p:nvPr/>
            </p:nvSpPr>
            <p:spPr>
              <a:xfrm>
                <a:off x="7923751" y="3043077"/>
                <a:ext cx="208471" cy="105359"/>
              </a:xfrm>
              <a:custGeom>
                <a:avLst/>
                <a:gdLst/>
                <a:ahLst/>
                <a:cxnLst/>
                <a:rect l="l" t="t" r="r" b="b"/>
                <a:pathLst>
                  <a:path w="11783" h="5955" extrusionOk="0">
                    <a:moveTo>
                      <a:pt x="10439" y="1"/>
                    </a:moveTo>
                    <a:lnTo>
                      <a:pt x="10439" y="1"/>
                    </a:lnTo>
                    <a:cubicBezTo>
                      <a:pt x="1660" y="32"/>
                      <a:pt x="0" y="5954"/>
                      <a:pt x="0" y="5954"/>
                    </a:cubicBezTo>
                    <a:lnTo>
                      <a:pt x="11783" y="5954"/>
                    </a:lnTo>
                    <a:cubicBezTo>
                      <a:pt x="10578" y="4149"/>
                      <a:pt x="10833" y="2239"/>
                      <a:pt x="11178" y="1139"/>
                    </a:cubicBezTo>
                    <a:cubicBezTo>
                      <a:pt x="10736" y="956"/>
                      <a:pt x="10426" y="516"/>
                      <a:pt x="10439" y="1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9" name="Google Shape;3399;p51"/>
              <p:cNvSpPr/>
              <p:nvPr/>
            </p:nvSpPr>
            <p:spPr>
              <a:xfrm>
                <a:off x="7923751" y="3043077"/>
                <a:ext cx="184993" cy="105359"/>
              </a:xfrm>
              <a:custGeom>
                <a:avLst/>
                <a:gdLst/>
                <a:ahLst/>
                <a:cxnLst/>
                <a:rect l="l" t="t" r="r" b="b"/>
                <a:pathLst>
                  <a:path w="10456" h="5955" extrusionOk="0">
                    <a:moveTo>
                      <a:pt x="10439" y="1"/>
                    </a:moveTo>
                    <a:lnTo>
                      <a:pt x="10439" y="1"/>
                    </a:lnTo>
                    <a:cubicBezTo>
                      <a:pt x="1660" y="32"/>
                      <a:pt x="0" y="5954"/>
                      <a:pt x="0" y="5954"/>
                    </a:cubicBezTo>
                    <a:lnTo>
                      <a:pt x="2767" y="5954"/>
                    </a:lnTo>
                    <a:cubicBezTo>
                      <a:pt x="2767" y="5954"/>
                      <a:pt x="4068" y="1314"/>
                      <a:pt x="10455" y="228"/>
                    </a:cubicBezTo>
                    <a:cubicBezTo>
                      <a:pt x="10442" y="154"/>
                      <a:pt x="10436" y="79"/>
                      <a:pt x="10439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0" name="Google Shape;3400;p51"/>
              <p:cNvSpPr/>
              <p:nvPr/>
            </p:nvSpPr>
            <p:spPr>
              <a:xfrm>
                <a:off x="7960606" y="3334520"/>
                <a:ext cx="60561" cy="41524"/>
              </a:xfrm>
              <a:custGeom>
                <a:avLst/>
                <a:gdLst/>
                <a:ahLst/>
                <a:cxnLst/>
                <a:rect l="l" t="t" r="r" b="b"/>
                <a:pathLst>
                  <a:path w="3423" h="2347" extrusionOk="0">
                    <a:moveTo>
                      <a:pt x="656" y="1"/>
                    </a:moveTo>
                    <a:cubicBezTo>
                      <a:pt x="295" y="1"/>
                      <a:pt x="0" y="297"/>
                      <a:pt x="0" y="656"/>
                    </a:cubicBezTo>
                    <a:lnTo>
                      <a:pt x="0" y="1691"/>
                    </a:lnTo>
                    <a:cubicBezTo>
                      <a:pt x="0" y="2053"/>
                      <a:pt x="296" y="2347"/>
                      <a:pt x="656" y="2347"/>
                    </a:cubicBezTo>
                    <a:lnTo>
                      <a:pt x="3423" y="2347"/>
                    </a:lnTo>
                    <a:cubicBezTo>
                      <a:pt x="3063" y="2347"/>
                      <a:pt x="2767" y="2051"/>
                      <a:pt x="2767" y="1691"/>
                    </a:cubicBezTo>
                    <a:lnTo>
                      <a:pt x="2767" y="656"/>
                    </a:lnTo>
                    <a:cubicBezTo>
                      <a:pt x="2767" y="295"/>
                      <a:pt x="3063" y="1"/>
                      <a:pt x="3423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1" name="Google Shape;3401;p51"/>
              <p:cNvSpPr/>
              <p:nvPr/>
            </p:nvSpPr>
            <p:spPr>
              <a:xfrm>
                <a:off x="7959208" y="3445032"/>
                <a:ext cx="131508" cy="64843"/>
              </a:xfrm>
              <a:custGeom>
                <a:avLst/>
                <a:gdLst/>
                <a:ahLst/>
                <a:cxnLst/>
                <a:rect l="l" t="t" r="r" b="b"/>
                <a:pathLst>
                  <a:path w="7433" h="3665" extrusionOk="0">
                    <a:moveTo>
                      <a:pt x="5075" y="0"/>
                    </a:moveTo>
                    <a:cubicBezTo>
                      <a:pt x="5040" y="0"/>
                      <a:pt x="5004" y="11"/>
                      <a:pt x="4972" y="35"/>
                    </a:cubicBezTo>
                    <a:lnTo>
                      <a:pt x="3821" y="882"/>
                    </a:lnTo>
                    <a:cubicBezTo>
                      <a:pt x="3790" y="904"/>
                      <a:pt x="3753" y="915"/>
                      <a:pt x="3717" y="915"/>
                    </a:cubicBezTo>
                    <a:cubicBezTo>
                      <a:pt x="3680" y="915"/>
                      <a:pt x="3643" y="904"/>
                      <a:pt x="3613" y="882"/>
                    </a:cubicBezTo>
                    <a:lnTo>
                      <a:pt x="2462" y="35"/>
                    </a:lnTo>
                    <a:cubicBezTo>
                      <a:pt x="2430" y="11"/>
                      <a:pt x="2394" y="1"/>
                      <a:pt x="2359" y="1"/>
                    </a:cubicBezTo>
                    <a:cubicBezTo>
                      <a:pt x="2268" y="1"/>
                      <a:pt x="2182" y="73"/>
                      <a:pt x="2182" y="176"/>
                    </a:cubicBezTo>
                    <a:lnTo>
                      <a:pt x="2182" y="1955"/>
                    </a:lnTo>
                    <a:cubicBezTo>
                      <a:pt x="2182" y="2053"/>
                      <a:pt x="2102" y="2130"/>
                      <a:pt x="2006" y="2130"/>
                    </a:cubicBezTo>
                    <a:lnTo>
                      <a:pt x="228" y="2130"/>
                    </a:lnTo>
                    <a:cubicBezTo>
                      <a:pt x="83" y="2130"/>
                      <a:pt x="1" y="2293"/>
                      <a:pt x="86" y="2411"/>
                    </a:cubicBezTo>
                    <a:lnTo>
                      <a:pt x="930" y="3560"/>
                    </a:lnTo>
                    <a:cubicBezTo>
                      <a:pt x="951" y="3591"/>
                      <a:pt x="964" y="3629"/>
                      <a:pt x="964" y="3665"/>
                    </a:cubicBezTo>
                    <a:lnTo>
                      <a:pt x="6466" y="3665"/>
                    </a:lnTo>
                    <a:cubicBezTo>
                      <a:pt x="6466" y="3629"/>
                      <a:pt x="6478" y="3591"/>
                      <a:pt x="6500" y="3560"/>
                    </a:cubicBezTo>
                    <a:lnTo>
                      <a:pt x="7346" y="2411"/>
                    </a:lnTo>
                    <a:cubicBezTo>
                      <a:pt x="7432" y="2293"/>
                      <a:pt x="7349" y="2130"/>
                      <a:pt x="7205" y="2130"/>
                    </a:cubicBezTo>
                    <a:lnTo>
                      <a:pt x="5428" y="2130"/>
                    </a:lnTo>
                    <a:cubicBezTo>
                      <a:pt x="5330" y="2130"/>
                      <a:pt x="5251" y="2051"/>
                      <a:pt x="5251" y="1955"/>
                    </a:cubicBezTo>
                    <a:lnTo>
                      <a:pt x="5251" y="176"/>
                    </a:lnTo>
                    <a:cubicBezTo>
                      <a:pt x="5251" y="72"/>
                      <a:pt x="5166" y="0"/>
                      <a:pt x="5075" y="0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2" name="Google Shape;3402;p51"/>
              <p:cNvSpPr/>
              <p:nvPr/>
            </p:nvSpPr>
            <p:spPr>
              <a:xfrm>
                <a:off x="7959155" y="3445032"/>
                <a:ext cx="66011" cy="64843"/>
              </a:xfrm>
              <a:custGeom>
                <a:avLst/>
                <a:gdLst/>
                <a:ahLst/>
                <a:cxnLst/>
                <a:rect l="l" t="t" r="r" b="b"/>
                <a:pathLst>
                  <a:path w="3731" h="3665" extrusionOk="0">
                    <a:moveTo>
                      <a:pt x="2357" y="1"/>
                    </a:moveTo>
                    <a:cubicBezTo>
                      <a:pt x="2266" y="1"/>
                      <a:pt x="2180" y="73"/>
                      <a:pt x="2180" y="176"/>
                    </a:cubicBezTo>
                    <a:lnTo>
                      <a:pt x="2180" y="1955"/>
                    </a:lnTo>
                    <a:cubicBezTo>
                      <a:pt x="2180" y="2053"/>
                      <a:pt x="2102" y="2130"/>
                      <a:pt x="2005" y="2130"/>
                    </a:cubicBezTo>
                    <a:lnTo>
                      <a:pt x="226" y="2130"/>
                    </a:lnTo>
                    <a:cubicBezTo>
                      <a:pt x="82" y="2130"/>
                      <a:pt x="1" y="2293"/>
                      <a:pt x="86" y="2411"/>
                    </a:cubicBezTo>
                    <a:lnTo>
                      <a:pt x="933" y="3560"/>
                    </a:lnTo>
                    <a:cubicBezTo>
                      <a:pt x="954" y="3591"/>
                      <a:pt x="967" y="3629"/>
                      <a:pt x="967" y="3665"/>
                    </a:cubicBezTo>
                    <a:lnTo>
                      <a:pt x="3730" y="3665"/>
                    </a:lnTo>
                    <a:lnTo>
                      <a:pt x="3730" y="915"/>
                    </a:lnTo>
                    <a:lnTo>
                      <a:pt x="3729" y="915"/>
                    </a:lnTo>
                    <a:cubicBezTo>
                      <a:pt x="3721" y="915"/>
                      <a:pt x="3713" y="916"/>
                      <a:pt x="3706" y="916"/>
                    </a:cubicBezTo>
                    <a:cubicBezTo>
                      <a:pt x="3610" y="916"/>
                      <a:pt x="3579" y="840"/>
                      <a:pt x="2462" y="35"/>
                    </a:cubicBezTo>
                    <a:cubicBezTo>
                      <a:pt x="2429" y="11"/>
                      <a:pt x="2393" y="1"/>
                      <a:pt x="2357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3" name="Google Shape;3403;p51"/>
              <p:cNvSpPr/>
              <p:nvPr/>
            </p:nvSpPr>
            <p:spPr>
              <a:xfrm>
                <a:off x="7905350" y="3146476"/>
                <a:ext cx="238477" cy="41524"/>
              </a:xfrm>
              <a:custGeom>
                <a:avLst/>
                <a:gdLst/>
                <a:ahLst/>
                <a:cxnLst/>
                <a:rect l="l" t="t" r="r" b="b"/>
                <a:pathLst>
                  <a:path w="13479" h="2347" extrusionOk="0">
                    <a:moveTo>
                      <a:pt x="656" y="0"/>
                    </a:moveTo>
                    <a:cubicBezTo>
                      <a:pt x="295" y="0"/>
                      <a:pt x="0" y="296"/>
                      <a:pt x="0" y="656"/>
                    </a:cubicBezTo>
                    <a:lnTo>
                      <a:pt x="0" y="1691"/>
                    </a:lnTo>
                    <a:cubicBezTo>
                      <a:pt x="0" y="2053"/>
                      <a:pt x="296" y="2347"/>
                      <a:pt x="656" y="2347"/>
                    </a:cubicBezTo>
                    <a:lnTo>
                      <a:pt x="12823" y="2347"/>
                    </a:lnTo>
                    <a:cubicBezTo>
                      <a:pt x="13184" y="2347"/>
                      <a:pt x="13479" y="2051"/>
                      <a:pt x="13479" y="1691"/>
                    </a:cubicBezTo>
                    <a:lnTo>
                      <a:pt x="13479" y="656"/>
                    </a:lnTo>
                    <a:cubicBezTo>
                      <a:pt x="13479" y="295"/>
                      <a:pt x="13184" y="0"/>
                      <a:pt x="1282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4" name="Google Shape;3404;p51"/>
              <p:cNvSpPr/>
              <p:nvPr/>
            </p:nvSpPr>
            <p:spPr>
              <a:xfrm>
                <a:off x="7905297" y="3146476"/>
                <a:ext cx="71142" cy="41524"/>
              </a:xfrm>
              <a:custGeom>
                <a:avLst/>
                <a:gdLst/>
                <a:ahLst/>
                <a:cxnLst/>
                <a:rect l="l" t="t" r="r" b="b"/>
                <a:pathLst>
                  <a:path w="4021" h="2347" extrusionOk="0">
                    <a:moveTo>
                      <a:pt x="657" y="0"/>
                    </a:moveTo>
                    <a:cubicBezTo>
                      <a:pt x="294" y="0"/>
                      <a:pt x="0" y="296"/>
                      <a:pt x="0" y="656"/>
                    </a:cubicBezTo>
                    <a:lnTo>
                      <a:pt x="0" y="1691"/>
                    </a:lnTo>
                    <a:cubicBezTo>
                      <a:pt x="0" y="2053"/>
                      <a:pt x="298" y="2347"/>
                      <a:pt x="657" y="2347"/>
                    </a:cubicBezTo>
                    <a:lnTo>
                      <a:pt x="4015" y="2347"/>
                    </a:lnTo>
                    <a:cubicBezTo>
                      <a:pt x="3656" y="2345"/>
                      <a:pt x="3364" y="2051"/>
                      <a:pt x="3364" y="1691"/>
                    </a:cubicBezTo>
                    <a:lnTo>
                      <a:pt x="3364" y="656"/>
                    </a:lnTo>
                    <a:cubicBezTo>
                      <a:pt x="3364" y="295"/>
                      <a:pt x="3659" y="0"/>
                      <a:pt x="4019" y="0"/>
                    </a:cubicBezTo>
                    <a:close/>
                    <a:moveTo>
                      <a:pt x="4015" y="2347"/>
                    </a:moveTo>
                    <a:cubicBezTo>
                      <a:pt x="4016" y="2347"/>
                      <a:pt x="4017" y="2347"/>
                      <a:pt x="4018" y="2347"/>
                    </a:cubicBezTo>
                    <a:cubicBezTo>
                      <a:pt x="4019" y="2347"/>
                      <a:pt x="4020" y="2347"/>
                      <a:pt x="4021" y="2347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5" name="Google Shape;3405;p51"/>
              <p:cNvSpPr/>
              <p:nvPr/>
            </p:nvSpPr>
            <p:spPr>
              <a:xfrm>
                <a:off x="8107459" y="3023385"/>
                <a:ext cx="42444" cy="42444"/>
              </a:xfrm>
              <a:custGeom>
                <a:avLst/>
                <a:gdLst/>
                <a:ahLst/>
                <a:cxnLst/>
                <a:rect l="l" t="t" r="r" b="b"/>
                <a:pathLst>
                  <a:path w="2399" h="2399" extrusionOk="0">
                    <a:moveTo>
                      <a:pt x="1200" y="0"/>
                    </a:moveTo>
                    <a:cubicBezTo>
                      <a:pt x="537" y="0"/>
                      <a:pt x="0" y="536"/>
                      <a:pt x="0" y="1200"/>
                    </a:cubicBezTo>
                    <a:cubicBezTo>
                      <a:pt x="0" y="1863"/>
                      <a:pt x="537" y="2399"/>
                      <a:pt x="1200" y="2399"/>
                    </a:cubicBezTo>
                    <a:cubicBezTo>
                      <a:pt x="1863" y="2399"/>
                      <a:pt x="2399" y="1863"/>
                      <a:pt x="2399" y="1200"/>
                    </a:cubicBezTo>
                    <a:cubicBezTo>
                      <a:pt x="2399" y="536"/>
                      <a:pt x="1863" y="0"/>
                      <a:pt x="120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6" name="Google Shape;3406;p51"/>
              <p:cNvSpPr/>
              <p:nvPr/>
            </p:nvSpPr>
            <p:spPr>
              <a:xfrm>
                <a:off x="8104416" y="3023385"/>
                <a:ext cx="42657" cy="42480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401" extrusionOk="0">
                    <a:moveTo>
                      <a:pt x="1372" y="0"/>
                    </a:moveTo>
                    <a:cubicBezTo>
                      <a:pt x="1168" y="0"/>
                      <a:pt x="960" y="51"/>
                      <a:pt x="771" y="162"/>
                    </a:cubicBezTo>
                    <a:cubicBezTo>
                      <a:pt x="197" y="492"/>
                      <a:pt x="1" y="1226"/>
                      <a:pt x="331" y="1800"/>
                    </a:cubicBezTo>
                    <a:cubicBezTo>
                      <a:pt x="554" y="2186"/>
                      <a:pt x="957" y="2401"/>
                      <a:pt x="1372" y="2401"/>
                    </a:cubicBezTo>
                    <a:cubicBezTo>
                      <a:pt x="1576" y="2401"/>
                      <a:pt x="1782" y="2349"/>
                      <a:pt x="1971" y="2240"/>
                    </a:cubicBezTo>
                    <a:cubicBezTo>
                      <a:pt x="2160" y="2129"/>
                      <a:pt x="2308" y="1977"/>
                      <a:pt x="2411" y="1800"/>
                    </a:cubicBezTo>
                    <a:cubicBezTo>
                      <a:pt x="1997" y="1799"/>
                      <a:pt x="1595" y="1585"/>
                      <a:pt x="1372" y="1200"/>
                    </a:cubicBezTo>
                    <a:cubicBezTo>
                      <a:pt x="1148" y="816"/>
                      <a:pt x="1165" y="358"/>
                      <a:pt x="1372" y="0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7" name="Google Shape;3407;p51"/>
              <p:cNvSpPr/>
              <p:nvPr/>
            </p:nvSpPr>
            <p:spPr>
              <a:xfrm>
                <a:off x="8123277" y="3461982"/>
                <a:ext cx="14720" cy="47894"/>
              </a:xfrm>
              <a:custGeom>
                <a:avLst/>
                <a:gdLst/>
                <a:ahLst/>
                <a:cxnLst/>
                <a:rect l="l" t="t" r="r" b="b"/>
                <a:pathLst>
                  <a:path w="832" h="2707" extrusionOk="0">
                    <a:moveTo>
                      <a:pt x="416" y="1"/>
                    </a:moveTo>
                    <a:cubicBezTo>
                      <a:pt x="187" y="1"/>
                      <a:pt x="1" y="187"/>
                      <a:pt x="1" y="416"/>
                    </a:cubicBezTo>
                    <a:lnTo>
                      <a:pt x="1" y="2707"/>
                    </a:lnTo>
                    <a:lnTo>
                      <a:pt x="831" y="2707"/>
                    </a:lnTo>
                    <a:lnTo>
                      <a:pt x="831" y="416"/>
                    </a:lnTo>
                    <a:cubicBezTo>
                      <a:pt x="831" y="187"/>
                      <a:pt x="645" y="1"/>
                      <a:pt x="416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8" name="Google Shape;3408;p51"/>
              <p:cNvSpPr/>
              <p:nvPr/>
            </p:nvSpPr>
            <p:spPr>
              <a:xfrm>
                <a:off x="7911012" y="3461982"/>
                <a:ext cx="14685" cy="47894"/>
              </a:xfrm>
              <a:custGeom>
                <a:avLst/>
                <a:gdLst/>
                <a:ahLst/>
                <a:cxnLst/>
                <a:rect l="l" t="t" r="r" b="b"/>
                <a:pathLst>
                  <a:path w="830" h="2707" extrusionOk="0">
                    <a:moveTo>
                      <a:pt x="415" y="1"/>
                    </a:moveTo>
                    <a:cubicBezTo>
                      <a:pt x="187" y="1"/>
                      <a:pt x="1" y="187"/>
                      <a:pt x="1" y="416"/>
                    </a:cubicBezTo>
                    <a:lnTo>
                      <a:pt x="1" y="2707"/>
                    </a:lnTo>
                    <a:lnTo>
                      <a:pt x="830" y="2707"/>
                    </a:lnTo>
                    <a:lnTo>
                      <a:pt x="830" y="416"/>
                    </a:lnTo>
                    <a:cubicBezTo>
                      <a:pt x="830" y="187"/>
                      <a:pt x="643" y="1"/>
                      <a:pt x="415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409" name="Google Shape;3409;p51"/>
            <p:cNvSpPr/>
            <p:nvPr/>
          </p:nvSpPr>
          <p:spPr>
            <a:xfrm>
              <a:off x="3872578" y="4420603"/>
              <a:ext cx="128571" cy="41524"/>
            </a:xfrm>
            <a:custGeom>
              <a:avLst/>
              <a:gdLst/>
              <a:ahLst/>
              <a:cxnLst/>
              <a:rect l="l" t="t" r="r" b="b"/>
              <a:pathLst>
                <a:path w="7267" h="2347" extrusionOk="0">
                  <a:moveTo>
                    <a:pt x="656" y="1"/>
                  </a:moveTo>
                  <a:cubicBezTo>
                    <a:pt x="296" y="1"/>
                    <a:pt x="0" y="295"/>
                    <a:pt x="0" y="656"/>
                  </a:cubicBezTo>
                  <a:lnTo>
                    <a:pt x="0" y="1691"/>
                  </a:lnTo>
                  <a:cubicBezTo>
                    <a:pt x="0" y="2051"/>
                    <a:pt x="294" y="2347"/>
                    <a:pt x="656" y="2347"/>
                  </a:cubicBezTo>
                  <a:lnTo>
                    <a:pt x="6609" y="2347"/>
                  </a:lnTo>
                  <a:cubicBezTo>
                    <a:pt x="6969" y="2347"/>
                    <a:pt x="7266" y="2051"/>
                    <a:pt x="7266" y="1691"/>
                  </a:cubicBezTo>
                  <a:lnTo>
                    <a:pt x="7266" y="656"/>
                  </a:lnTo>
                  <a:cubicBezTo>
                    <a:pt x="7266" y="297"/>
                    <a:pt x="6970" y="1"/>
                    <a:pt x="6609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10" name="Google Shape;3410;p51"/>
          <p:cNvGrpSpPr/>
          <p:nvPr/>
        </p:nvGrpSpPr>
        <p:grpSpPr>
          <a:xfrm>
            <a:off x="6650836" y="3410071"/>
            <a:ext cx="356999" cy="400841"/>
            <a:chOff x="5417225" y="2998288"/>
            <a:chExt cx="480225" cy="539200"/>
          </a:xfrm>
        </p:grpSpPr>
        <p:sp>
          <p:nvSpPr>
            <p:cNvPr id="3411" name="Google Shape;3411;p51"/>
            <p:cNvSpPr/>
            <p:nvPr/>
          </p:nvSpPr>
          <p:spPr>
            <a:xfrm>
              <a:off x="5625225" y="3278613"/>
              <a:ext cx="37050" cy="113725"/>
            </a:xfrm>
            <a:custGeom>
              <a:avLst/>
              <a:gdLst/>
              <a:ahLst/>
              <a:cxnLst/>
              <a:rect l="l" t="t" r="r" b="b"/>
              <a:pathLst>
                <a:path w="1482" h="4549" extrusionOk="0">
                  <a:moveTo>
                    <a:pt x="942" y="0"/>
                  </a:moveTo>
                  <a:cubicBezTo>
                    <a:pt x="686" y="0"/>
                    <a:pt x="468" y="190"/>
                    <a:pt x="438" y="450"/>
                  </a:cubicBezTo>
                  <a:lnTo>
                    <a:pt x="362" y="1119"/>
                  </a:lnTo>
                  <a:lnTo>
                    <a:pt x="109" y="3319"/>
                  </a:lnTo>
                  <a:lnTo>
                    <a:pt x="33" y="3979"/>
                  </a:lnTo>
                  <a:cubicBezTo>
                    <a:pt x="1" y="4260"/>
                    <a:pt x="201" y="4511"/>
                    <a:pt x="480" y="4543"/>
                  </a:cubicBezTo>
                  <a:cubicBezTo>
                    <a:pt x="501" y="4548"/>
                    <a:pt x="518" y="4548"/>
                    <a:pt x="539" y="4548"/>
                  </a:cubicBezTo>
                  <a:cubicBezTo>
                    <a:pt x="794" y="4548"/>
                    <a:pt x="1015" y="4356"/>
                    <a:pt x="1044" y="4097"/>
                  </a:cubicBezTo>
                  <a:lnTo>
                    <a:pt x="1132" y="3320"/>
                  </a:lnTo>
                  <a:lnTo>
                    <a:pt x="1413" y="877"/>
                  </a:lnTo>
                  <a:lnTo>
                    <a:pt x="1450" y="569"/>
                  </a:lnTo>
                  <a:cubicBezTo>
                    <a:pt x="1482" y="289"/>
                    <a:pt x="1281" y="37"/>
                    <a:pt x="1002" y="4"/>
                  </a:cubicBezTo>
                  <a:cubicBezTo>
                    <a:pt x="982" y="1"/>
                    <a:pt x="962" y="0"/>
                    <a:pt x="942" y="0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51"/>
            <p:cNvSpPr/>
            <p:nvPr/>
          </p:nvSpPr>
          <p:spPr>
            <a:xfrm>
              <a:off x="5625275" y="3375313"/>
              <a:ext cx="26775" cy="17050"/>
            </a:xfrm>
            <a:custGeom>
              <a:avLst/>
              <a:gdLst/>
              <a:ahLst/>
              <a:cxnLst/>
              <a:rect l="l" t="t" r="r" b="b"/>
              <a:pathLst>
                <a:path w="1071" h="682" extrusionOk="0">
                  <a:moveTo>
                    <a:pt x="46" y="0"/>
                  </a:moveTo>
                  <a:lnTo>
                    <a:pt x="33" y="113"/>
                  </a:lnTo>
                  <a:cubicBezTo>
                    <a:pt x="1" y="393"/>
                    <a:pt x="202" y="645"/>
                    <a:pt x="479" y="677"/>
                  </a:cubicBezTo>
                  <a:cubicBezTo>
                    <a:pt x="500" y="680"/>
                    <a:pt x="518" y="682"/>
                    <a:pt x="539" y="682"/>
                  </a:cubicBezTo>
                  <a:cubicBezTo>
                    <a:pt x="792" y="682"/>
                    <a:pt x="1014" y="490"/>
                    <a:pt x="1043" y="231"/>
                  </a:cubicBezTo>
                  <a:lnTo>
                    <a:pt x="1071" y="0"/>
                  </a:ln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51"/>
            <p:cNvSpPr/>
            <p:nvPr/>
          </p:nvSpPr>
          <p:spPr>
            <a:xfrm>
              <a:off x="5554600" y="3275863"/>
              <a:ext cx="59825" cy="79925"/>
            </a:xfrm>
            <a:custGeom>
              <a:avLst/>
              <a:gdLst/>
              <a:ahLst/>
              <a:cxnLst/>
              <a:rect l="l" t="t" r="r" b="b"/>
              <a:pathLst>
                <a:path w="2393" h="3197" extrusionOk="0">
                  <a:moveTo>
                    <a:pt x="1523" y="0"/>
                  </a:moveTo>
                  <a:cubicBezTo>
                    <a:pt x="1429" y="0"/>
                    <a:pt x="1334" y="26"/>
                    <a:pt x="1248" y="80"/>
                  </a:cubicBezTo>
                  <a:lnTo>
                    <a:pt x="249" y="721"/>
                  </a:lnTo>
                  <a:cubicBezTo>
                    <a:pt x="135" y="795"/>
                    <a:pt x="52" y="915"/>
                    <a:pt x="25" y="1050"/>
                  </a:cubicBezTo>
                  <a:cubicBezTo>
                    <a:pt x="23" y="1058"/>
                    <a:pt x="23" y="1066"/>
                    <a:pt x="22" y="1074"/>
                  </a:cubicBezTo>
                  <a:cubicBezTo>
                    <a:pt x="1" y="1219"/>
                    <a:pt x="41" y="1366"/>
                    <a:pt x="136" y="1479"/>
                  </a:cubicBezTo>
                  <a:lnTo>
                    <a:pt x="1434" y="3016"/>
                  </a:lnTo>
                  <a:cubicBezTo>
                    <a:pt x="1535" y="3134"/>
                    <a:pt x="1677" y="3197"/>
                    <a:pt x="1822" y="3197"/>
                  </a:cubicBezTo>
                  <a:cubicBezTo>
                    <a:pt x="1940" y="3197"/>
                    <a:pt x="2056" y="3160"/>
                    <a:pt x="2151" y="3079"/>
                  </a:cubicBezTo>
                  <a:cubicBezTo>
                    <a:pt x="2367" y="2897"/>
                    <a:pt x="2392" y="2575"/>
                    <a:pt x="2209" y="2359"/>
                  </a:cubicBezTo>
                  <a:lnTo>
                    <a:pt x="1374" y="1367"/>
                  </a:lnTo>
                  <a:lnTo>
                    <a:pt x="1287" y="1264"/>
                  </a:lnTo>
                  <a:lnTo>
                    <a:pt x="1796" y="939"/>
                  </a:lnTo>
                  <a:cubicBezTo>
                    <a:pt x="2035" y="787"/>
                    <a:pt x="2102" y="471"/>
                    <a:pt x="1951" y="236"/>
                  </a:cubicBezTo>
                  <a:cubicBezTo>
                    <a:pt x="1855" y="83"/>
                    <a:pt x="1691" y="0"/>
                    <a:pt x="1523" y="0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51"/>
            <p:cNvSpPr/>
            <p:nvPr/>
          </p:nvSpPr>
          <p:spPr>
            <a:xfrm>
              <a:off x="5555300" y="3275913"/>
              <a:ext cx="51900" cy="34225"/>
            </a:xfrm>
            <a:custGeom>
              <a:avLst/>
              <a:gdLst/>
              <a:ahLst/>
              <a:cxnLst/>
              <a:rect l="l" t="t" r="r" b="b"/>
              <a:pathLst>
                <a:path w="2076" h="1369" extrusionOk="0">
                  <a:moveTo>
                    <a:pt x="1497" y="1"/>
                  </a:moveTo>
                  <a:cubicBezTo>
                    <a:pt x="1403" y="1"/>
                    <a:pt x="1307" y="27"/>
                    <a:pt x="1222" y="81"/>
                  </a:cubicBezTo>
                  <a:lnTo>
                    <a:pt x="223" y="721"/>
                  </a:lnTo>
                  <a:cubicBezTo>
                    <a:pt x="108" y="795"/>
                    <a:pt x="26" y="914"/>
                    <a:pt x="0" y="1050"/>
                  </a:cubicBezTo>
                  <a:cubicBezTo>
                    <a:pt x="389" y="1208"/>
                    <a:pt x="835" y="1317"/>
                    <a:pt x="1348" y="1369"/>
                  </a:cubicBezTo>
                  <a:lnTo>
                    <a:pt x="1261" y="1266"/>
                  </a:lnTo>
                  <a:lnTo>
                    <a:pt x="1770" y="938"/>
                  </a:lnTo>
                  <a:cubicBezTo>
                    <a:pt x="2008" y="787"/>
                    <a:pt x="2076" y="471"/>
                    <a:pt x="1926" y="236"/>
                  </a:cubicBezTo>
                  <a:cubicBezTo>
                    <a:pt x="1829" y="84"/>
                    <a:pt x="1665" y="1"/>
                    <a:pt x="149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51"/>
            <p:cNvSpPr/>
            <p:nvPr/>
          </p:nvSpPr>
          <p:spPr>
            <a:xfrm>
              <a:off x="5634250" y="3278638"/>
              <a:ext cx="28025" cy="28000"/>
            </a:xfrm>
            <a:custGeom>
              <a:avLst/>
              <a:gdLst/>
              <a:ahLst/>
              <a:cxnLst/>
              <a:rect l="l" t="t" r="r" b="b"/>
              <a:pathLst>
                <a:path w="1121" h="1120" extrusionOk="0">
                  <a:moveTo>
                    <a:pt x="581" y="1"/>
                  </a:moveTo>
                  <a:cubicBezTo>
                    <a:pt x="326" y="1"/>
                    <a:pt x="107" y="192"/>
                    <a:pt x="77" y="451"/>
                  </a:cubicBezTo>
                  <a:lnTo>
                    <a:pt x="1" y="1119"/>
                  </a:lnTo>
                  <a:cubicBezTo>
                    <a:pt x="389" y="1060"/>
                    <a:pt x="737" y="978"/>
                    <a:pt x="1052" y="876"/>
                  </a:cubicBezTo>
                  <a:lnTo>
                    <a:pt x="1089" y="568"/>
                  </a:lnTo>
                  <a:cubicBezTo>
                    <a:pt x="1121" y="288"/>
                    <a:pt x="920" y="36"/>
                    <a:pt x="641" y="4"/>
                  </a:cubicBezTo>
                  <a:cubicBezTo>
                    <a:pt x="621" y="2"/>
                    <a:pt x="601" y="1"/>
                    <a:pt x="58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51"/>
            <p:cNvSpPr/>
            <p:nvPr/>
          </p:nvSpPr>
          <p:spPr>
            <a:xfrm>
              <a:off x="5471500" y="2998288"/>
              <a:ext cx="199050" cy="174500"/>
            </a:xfrm>
            <a:custGeom>
              <a:avLst/>
              <a:gdLst/>
              <a:ahLst/>
              <a:cxnLst/>
              <a:rect l="l" t="t" r="r" b="b"/>
              <a:pathLst>
                <a:path w="7962" h="6980" extrusionOk="0">
                  <a:moveTo>
                    <a:pt x="7370" y="0"/>
                  </a:moveTo>
                  <a:cubicBezTo>
                    <a:pt x="7288" y="0"/>
                    <a:pt x="7214" y="32"/>
                    <a:pt x="7157" y="84"/>
                  </a:cubicBezTo>
                  <a:cubicBezTo>
                    <a:pt x="7101" y="137"/>
                    <a:pt x="7064" y="210"/>
                    <a:pt x="7059" y="292"/>
                  </a:cubicBezTo>
                  <a:cubicBezTo>
                    <a:pt x="7031" y="712"/>
                    <a:pt x="6875" y="1733"/>
                    <a:pt x="6561" y="2685"/>
                  </a:cubicBezTo>
                  <a:cubicBezTo>
                    <a:pt x="6274" y="3550"/>
                    <a:pt x="5858" y="4359"/>
                    <a:pt x="5289" y="4606"/>
                  </a:cubicBezTo>
                  <a:cubicBezTo>
                    <a:pt x="5107" y="4686"/>
                    <a:pt x="4915" y="4724"/>
                    <a:pt x="4715" y="4724"/>
                  </a:cubicBezTo>
                  <a:cubicBezTo>
                    <a:pt x="4041" y="4724"/>
                    <a:pt x="3284" y="4294"/>
                    <a:pt x="2564" y="3605"/>
                  </a:cubicBezTo>
                  <a:cubicBezTo>
                    <a:pt x="1855" y="2927"/>
                    <a:pt x="1181" y="1995"/>
                    <a:pt x="664" y="977"/>
                  </a:cubicBezTo>
                  <a:cubicBezTo>
                    <a:pt x="602" y="854"/>
                    <a:pt x="478" y="784"/>
                    <a:pt x="349" y="784"/>
                  </a:cubicBezTo>
                  <a:cubicBezTo>
                    <a:pt x="294" y="784"/>
                    <a:pt x="239" y="797"/>
                    <a:pt x="187" y="824"/>
                  </a:cubicBezTo>
                  <a:cubicBezTo>
                    <a:pt x="69" y="886"/>
                    <a:pt x="0" y="1009"/>
                    <a:pt x="0" y="1136"/>
                  </a:cubicBezTo>
                  <a:cubicBezTo>
                    <a:pt x="0" y="1173"/>
                    <a:pt x="5" y="1212"/>
                    <a:pt x="20" y="1251"/>
                  </a:cubicBezTo>
                  <a:cubicBezTo>
                    <a:pt x="314" y="2106"/>
                    <a:pt x="1567" y="5645"/>
                    <a:pt x="4010" y="6467"/>
                  </a:cubicBezTo>
                  <a:lnTo>
                    <a:pt x="5529" y="6980"/>
                  </a:lnTo>
                  <a:lnTo>
                    <a:pt x="6583" y="5716"/>
                  </a:lnTo>
                  <a:cubicBezTo>
                    <a:pt x="6583" y="5716"/>
                    <a:pt x="7961" y="2590"/>
                    <a:pt x="7681" y="277"/>
                  </a:cubicBezTo>
                  <a:cubicBezTo>
                    <a:pt x="7663" y="118"/>
                    <a:pt x="7529" y="0"/>
                    <a:pt x="7370" y="0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51"/>
            <p:cNvSpPr/>
            <p:nvPr/>
          </p:nvSpPr>
          <p:spPr>
            <a:xfrm>
              <a:off x="5535625" y="3065363"/>
              <a:ext cx="111025" cy="74625"/>
            </a:xfrm>
            <a:custGeom>
              <a:avLst/>
              <a:gdLst/>
              <a:ahLst/>
              <a:cxnLst/>
              <a:rect l="l" t="t" r="r" b="b"/>
              <a:pathLst>
                <a:path w="4441" h="2985" extrusionOk="0">
                  <a:moveTo>
                    <a:pt x="3998" y="0"/>
                  </a:moveTo>
                  <a:cubicBezTo>
                    <a:pt x="3712" y="866"/>
                    <a:pt x="3295" y="1673"/>
                    <a:pt x="2726" y="1921"/>
                  </a:cubicBezTo>
                  <a:cubicBezTo>
                    <a:pt x="2545" y="2001"/>
                    <a:pt x="2353" y="2038"/>
                    <a:pt x="2153" y="2038"/>
                  </a:cubicBezTo>
                  <a:cubicBezTo>
                    <a:pt x="1479" y="2038"/>
                    <a:pt x="721" y="1610"/>
                    <a:pt x="1" y="921"/>
                  </a:cubicBezTo>
                  <a:lnTo>
                    <a:pt x="1" y="927"/>
                  </a:lnTo>
                  <a:cubicBezTo>
                    <a:pt x="6" y="1114"/>
                    <a:pt x="35" y="1306"/>
                    <a:pt x="91" y="1494"/>
                  </a:cubicBezTo>
                  <a:cubicBezTo>
                    <a:pt x="365" y="2401"/>
                    <a:pt x="1198" y="2984"/>
                    <a:pt x="2098" y="2984"/>
                  </a:cubicBezTo>
                  <a:cubicBezTo>
                    <a:pt x="2299" y="2984"/>
                    <a:pt x="2503" y="2956"/>
                    <a:pt x="2705" y="2895"/>
                  </a:cubicBezTo>
                  <a:cubicBezTo>
                    <a:pt x="3812" y="2560"/>
                    <a:pt x="4441" y="1388"/>
                    <a:pt x="4104" y="279"/>
                  </a:cubicBezTo>
                  <a:cubicBezTo>
                    <a:pt x="4076" y="182"/>
                    <a:pt x="4039" y="89"/>
                    <a:pt x="3998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51"/>
            <p:cNvSpPr/>
            <p:nvPr/>
          </p:nvSpPr>
          <p:spPr>
            <a:xfrm>
              <a:off x="5489575" y="3166963"/>
              <a:ext cx="252400" cy="131800"/>
            </a:xfrm>
            <a:custGeom>
              <a:avLst/>
              <a:gdLst/>
              <a:ahLst/>
              <a:cxnLst/>
              <a:rect l="l" t="t" r="r" b="b"/>
              <a:pathLst>
                <a:path w="10096" h="5272" extrusionOk="0">
                  <a:moveTo>
                    <a:pt x="9030" y="1"/>
                  </a:moveTo>
                  <a:cubicBezTo>
                    <a:pt x="9016" y="1"/>
                    <a:pt x="9002" y="2"/>
                    <a:pt x="8989" y="4"/>
                  </a:cubicBezTo>
                  <a:lnTo>
                    <a:pt x="8431" y="93"/>
                  </a:lnTo>
                  <a:lnTo>
                    <a:pt x="7812" y="193"/>
                  </a:lnTo>
                  <a:lnTo>
                    <a:pt x="6339" y="426"/>
                  </a:lnTo>
                  <a:lnTo>
                    <a:pt x="4719" y="684"/>
                  </a:lnTo>
                  <a:lnTo>
                    <a:pt x="3277" y="885"/>
                  </a:lnTo>
                  <a:lnTo>
                    <a:pt x="1429" y="1143"/>
                  </a:lnTo>
                  <a:lnTo>
                    <a:pt x="807" y="1229"/>
                  </a:lnTo>
                  <a:lnTo>
                    <a:pt x="257" y="1306"/>
                  </a:lnTo>
                  <a:cubicBezTo>
                    <a:pt x="104" y="1329"/>
                    <a:pt x="1" y="1474"/>
                    <a:pt x="31" y="1625"/>
                  </a:cubicBezTo>
                  <a:cubicBezTo>
                    <a:pt x="213" y="2522"/>
                    <a:pt x="1050" y="5271"/>
                    <a:pt x="4583" y="5271"/>
                  </a:cubicBezTo>
                  <a:cubicBezTo>
                    <a:pt x="4904" y="5271"/>
                    <a:pt x="5247" y="5249"/>
                    <a:pt x="5614" y="5200"/>
                  </a:cubicBezTo>
                  <a:cubicBezTo>
                    <a:pt x="10096" y="4603"/>
                    <a:pt x="9527" y="1142"/>
                    <a:pt x="9288" y="201"/>
                  </a:cubicBezTo>
                  <a:cubicBezTo>
                    <a:pt x="9258" y="81"/>
                    <a:pt x="9150" y="1"/>
                    <a:pt x="903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51"/>
            <p:cNvSpPr/>
            <p:nvPr/>
          </p:nvSpPr>
          <p:spPr>
            <a:xfrm>
              <a:off x="5571450" y="3177638"/>
              <a:ext cx="76575" cy="55950"/>
            </a:xfrm>
            <a:custGeom>
              <a:avLst/>
              <a:gdLst/>
              <a:ahLst/>
              <a:cxnLst/>
              <a:rect l="l" t="t" r="r" b="b"/>
              <a:pathLst>
                <a:path w="3063" h="2238" extrusionOk="0">
                  <a:moveTo>
                    <a:pt x="3062" y="1"/>
                  </a:moveTo>
                  <a:lnTo>
                    <a:pt x="1443" y="259"/>
                  </a:lnTo>
                  <a:lnTo>
                    <a:pt x="0" y="460"/>
                  </a:lnTo>
                  <a:cubicBezTo>
                    <a:pt x="208" y="819"/>
                    <a:pt x="436" y="1264"/>
                    <a:pt x="582" y="1709"/>
                  </a:cubicBezTo>
                  <a:lnTo>
                    <a:pt x="627" y="1840"/>
                  </a:lnTo>
                  <a:lnTo>
                    <a:pt x="719" y="1941"/>
                  </a:lnTo>
                  <a:cubicBezTo>
                    <a:pt x="800" y="2030"/>
                    <a:pt x="1035" y="2238"/>
                    <a:pt x="1475" y="2238"/>
                  </a:cubicBezTo>
                  <a:cubicBezTo>
                    <a:pt x="1672" y="2238"/>
                    <a:pt x="1884" y="2193"/>
                    <a:pt x="2107" y="2106"/>
                  </a:cubicBezTo>
                  <a:cubicBezTo>
                    <a:pt x="2589" y="1919"/>
                    <a:pt x="2845" y="1363"/>
                    <a:pt x="3054" y="51"/>
                  </a:cubicBezTo>
                  <a:cubicBezTo>
                    <a:pt x="3056" y="35"/>
                    <a:pt x="3061" y="17"/>
                    <a:pt x="3062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51"/>
            <p:cNvSpPr/>
            <p:nvPr/>
          </p:nvSpPr>
          <p:spPr>
            <a:xfrm>
              <a:off x="5489625" y="3167038"/>
              <a:ext cx="233700" cy="47100"/>
            </a:xfrm>
            <a:custGeom>
              <a:avLst/>
              <a:gdLst/>
              <a:ahLst/>
              <a:cxnLst/>
              <a:rect l="l" t="t" r="r" b="b"/>
              <a:pathLst>
                <a:path w="9348" h="1884" extrusionOk="0">
                  <a:moveTo>
                    <a:pt x="9030" y="1"/>
                  </a:moveTo>
                  <a:cubicBezTo>
                    <a:pt x="9016" y="1"/>
                    <a:pt x="9001" y="2"/>
                    <a:pt x="8987" y="4"/>
                  </a:cubicBezTo>
                  <a:lnTo>
                    <a:pt x="4717" y="681"/>
                  </a:lnTo>
                  <a:lnTo>
                    <a:pt x="255" y="1303"/>
                  </a:lnTo>
                  <a:cubicBezTo>
                    <a:pt x="102" y="1326"/>
                    <a:pt x="0" y="1467"/>
                    <a:pt x="29" y="1619"/>
                  </a:cubicBezTo>
                  <a:cubicBezTo>
                    <a:pt x="44" y="1696"/>
                    <a:pt x="65" y="1785"/>
                    <a:pt x="91" y="1883"/>
                  </a:cubicBezTo>
                  <a:lnTo>
                    <a:pt x="4717" y="1239"/>
                  </a:lnTo>
                  <a:lnTo>
                    <a:pt x="9348" y="480"/>
                  </a:lnTo>
                  <a:cubicBezTo>
                    <a:pt x="9327" y="373"/>
                    <a:pt x="9304" y="278"/>
                    <a:pt x="9286" y="201"/>
                  </a:cubicBezTo>
                  <a:cubicBezTo>
                    <a:pt x="9256" y="81"/>
                    <a:pt x="9149" y="1"/>
                    <a:pt x="9030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1" name="Google Shape;3421;p51"/>
            <p:cNvSpPr/>
            <p:nvPr/>
          </p:nvSpPr>
          <p:spPr>
            <a:xfrm>
              <a:off x="5571725" y="3136663"/>
              <a:ext cx="64425" cy="80800"/>
            </a:xfrm>
            <a:custGeom>
              <a:avLst/>
              <a:gdLst/>
              <a:ahLst/>
              <a:cxnLst/>
              <a:rect l="l" t="t" r="r" b="b"/>
              <a:pathLst>
                <a:path w="2577" h="3232" extrusionOk="0">
                  <a:moveTo>
                    <a:pt x="1912" y="1"/>
                  </a:moveTo>
                  <a:cubicBezTo>
                    <a:pt x="1778" y="1"/>
                    <a:pt x="1646" y="56"/>
                    <a:pt x="1549" y="157"/>
                  </a:cubicBezTo>
                  <a:lnTo>
                    <a:pt x="1211" y="520"/>
                  </a:lnTo>
                  <a:cubicBezTo>
                    <a:pt x="1201" y="531"/>
                    <a:pt x="1185" y="537"/>
                    <a:pt x="1170" y="537"/>
                  </a:cubicBezTo>
                  <a:cubicBezTo>
                    <a:pt x="1167" y="537"/>
                    <a:pt x="1163" y="537"/>
                    <a:pt x="1159" y="536"/>
                  </a:cubicBezTo>
                  <a:lnTo>
                    <a:pt x="695" y="418"/>
                  </a:lnTo>
                  <a:cubicBezTo>
                    <a:pt x="655" y="408"/>
                    <a:pt x="615" y="403"/>
                    <a:pt x="575" y="403"/>
                  </a:cubicBezTo>
                  <a:cubicBezTo>
                    <a:pt x="394" y="403"/>
                    <a:pt x="223" y="503"/>
                    <a:pt x="138" y="668"/>
                  </a:cubicBezTo>
                  <a:lnTo>
                    <a:pt x="1" y="931"/>
                  </a:lnTo>
                  <a:cubicBezTo>
                    <a:pt x="1" y="931"/>
                    <a:pt x="810" y="2015"/>
                    <a:pt x="1184" y="3145"/>
                  </a:cubicBezTo>
                  <a:cubicBezTo>
                    <a:pt x="1184" y="3145"/>
                    <a:pt x="1262" y="3232"/>
                    <a:pt x="1464" y="3232"/>
                  </a:cubicBezTo>
                  <a:cubicBezTo>
                    <a:pt x="1565" y="3232"/>
                    <a:pt x="1697" y="3210"/>
                    <a:pt x="1865" y="3145"/>
                  </a:cubicBezTo>
                  <a:cubicBezTo>
                    <a:pt x="2367" y="2950"/>
                    <a:pt x="2576" y="180"/>
                    <a:pt x="2576" y="180"/>
                  </a:cubicBezTo>
                  <a:lnTo>
                    <a:pt x="2056" y="22"/>
                  </a:lnTo>
                  <a:cubicBezTo>
                    <a:pt x="2008" y="7"/>
                    <a:pt x="1960" y="1"/>
                    <a:pt x="191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2" name="Google Shape;3422;p51"/>
            <p:cNvSpPr/>
            <p:nvPr/>
          </p:nvSpPr>
          <p:spPr>
            <a:xfrm>
              <a:off x="5509675" y="3169388"/>
              <a:ext cx="204575" cy="112075"/>
            </a:xfrm>
            <a:custGeom>
              <a:avLst/>
              <a:gdLst/>
              <a:ahLst/>
              <a:cxnLst/>
              <a:rect l="l" t="t" r="r" b="b"/>
              <a:pathLst>
                <a:path w="8183" h="4483" extrusionOk="0">
                  <a:moveTo>
                    <a:pt x="7629" y="0"/>
                  </a:moveTo>
                  <a:lnTo>
                    <a:pt x="7010" y="99"/>
                  </a:lnTo>
                  <a:cubicBezTo>
                    <a:pt x="7003" y="145"/>
                    <a:pt x="7010" y="194"/>
                    <a:pt x="7026" y="242"/>
                  </a:cubicBezTo>
                  <a:cubicBezTo>
                    <a:pt x="7031" y="257"/>
                    <a:pt x="7469" y="1560"/>
                    <a:pt x="6845" y="2571"/>
                  </a:cubicBezTo>
                  <a:cubicBezTo>
                    <a:pt x="6439" y="3225"/>
                    <a:pt x="5670" y="3633"/>
                    <a:pt x="4552" y="3781"/>
                  </a:cubicBezTo>
                  <a:cubicBezTo>
                    <a:pt x="4294" y="3816"/>
                    <a:pt x="4047" y="3833"/>
                    <a:pt x="3812" y="3833"/>
                  </a:cubicBezTo>
                  <a:cubicBezTo>
                    <a:pt x="2989" y="3833"/>
                    <a:pt x="2305" y="3622"/>
                    <a:pt x="1775" y="3204"/>
                  </a:cubicBezTo>
                  <a:cubicBezTo>
                    <a:pt x="792" y="2426"/>
                    <a:pt x="654" y="1167"/>
                    <a:pt x="652" y="1146"/>
                  </a:cubicBezTo>
                  <a:cubicBezTo>
                    <a:pt x="647" y="1112"/>
                    <a:pt x="639" y="1080"/>
                    <a:pt x="626" y="1050"/>
                  </a:cubicBezTo>
                  <a:lnTo>
                    <a:pt x="6" y="1137"/>
                  </a:lnTo>
                  <a:cubicBezTo>
                    <a:pt x="1" y="1159"/>
                    <a:pt x="1" y="1185"/>
                    <a:pt x="3" y="1209"/>
                  </a:cubicBezTo>
                  <a:cubicBezTo>
                    <a:pt x="9" y="1272"/>
                    <a:pt x="162" y="2750"/>
                    <a:pt x="1364" y="3707"/>
                  </a:cubicBezTo>
                  <a:cubicBezTo>
                    <a:pt x="2014" y="4223"/>
                    <a:pt x="2834" y="4482"/>
                    <a:pt x="3809" y="4482"/>
                  </a:cubicBezTo>
                  <a:cubicBezTo>
                    <a:pt x="4072" y="4482"/>
                    <a:pt x="4349" y="4464"/>
                    <a:pt x="4636" y="4426"/>
                  </a:cubicBezTo>
                  <a:cubicBezTo>
                    <a:pt x="5959" y="4249"/>
                    <a:pt x="6887" y="3738"/>
                    <a:pt x="7398" y="2908"/>
                  </a:cubicBezTo>
                  <a:cubicBezTo>
                    <a:pt x="8183" y="1630"/>
                    <a:pt x="7659" y="91"/>
                    <a:pt x="7638" y="26"/>
                  </a:cubicBezTo>
                  <a:cubicBezTo>
                    <a:pt x="7637" y="18"/>
                    <a:pt x="7632" y="8"/>
                    <a:pt x="7629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3" name="Google Shape;3423;p51"/>
            <p:cNvSpPr/>
            <p:nvPr/>
          </p:nvSpPr>
          <p:spPr>
            <a:xfrm>
              <a:off x="5567175" y="3017813"/>
              <a:ext cx="40925" cy="40850"/>
            </a:xfrm>
            <a:custGeom>
              <a:avLst/>
              <a:gdLst/>
              <a:ahLst/>
              <a:cxnLst/>
              <a:rect l="l" t="t" r="r" b="b"/>
              <a:pathLst>
                <a:path w="1637" h="1634" extrusionOk="0">
                  <a:moveTo>
                    <a:pt x="818" y="1"/>
                  </a:moveTo>
                  <a:cubicBezTo>
                    <a:pt x="366" y="1"/>
                    <a:pt x="1" y="367"/>
                    <a:pt x="1" y="818"/>
                  </a:cubicBezTo>
                  <a:cubicBezTo>
                    <a:pt x="1" y="971"/>
                    <a:pt x="43" y="1114"/>
                    <a:pt x="117" y="1237"/>
                  </a:cubicBezTo>
                  <a:cubicBezTo>
                    <a:pt x="236" y="1432"/>
                    <a:pt x="433" y="1575"/>
                    <a:pt x="666" y="1620"/>
                  </a:cubicBezTo>
                  <a:cubicBezTo>
                    <a:pt x="679" y="1622"/>
                    <a:pt x="694" y="1624"/>
                    <a:pt x="705" y="1625"/>
                  </a:cubicBezTo>
                  <a:cubicBezTo>
                    <a:pt x="742" y="1632"/>
                    <a:pt x="779" y="1633"/>
                    <a:pt x="818" y="1633"/>
                  </a:cubicBezTo>
                  <a:cubicBezTo>
                    <a:pt x="1122" y="1633"/>
                    <a:pt x="1387" y="1469"/>
                    <a:pt x="1527" y="1222"/>
                  </a:cubicBezTo>
                  <a:cubicBezTo>
                    <a:pt x="1598" y="1105"/>
                    <a:pt x="1636" y="964"/>
                    <a:pt x="1636" y="818"/>
                  </a:cubicBezTo>
                  <a:cubicBezTo>
                    <a:pt x="1636" y="367"/>
                    <a:pt x="1269" y="1"/>
                    <a:pt x="818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4" name="Google Shape;3424;p51"/>
            <p:cNvSpPr/>
            <p:nvPr/>
          </p:nvSpPr>
          <p:spPr>
            <a:xfrm>
              <a:off x="5570050" y="3044188"/>
              <a:ext cx="35300" cy="14475"/>
            </a:xfrm>
            <a:custGeom>
              <a:avLst/>
              <a:gdLst/>
              <a:ahLst/>
              <a:cxnLst/>
              <a:rect l="l" t="t" r="r" b="b"/>
              <a:pathLst>
                <a:path w="1412" h="579" extrusionOk="0">
                  <a:moveTo>
                    <a:pt x="716" y="1"/>
                  </a:moveTo>
                  <a:cubicBezTo>
                    <a:pt x="572" y="1"/>
                    <a:pt x="426" y="21"/>
                    <a:pt x="281" y="64"/>
                  </a:cubicBezTo>
                  <a:cubicBezTo>
                    <a:pt x="181" y="95"/>
                    <a:pt x="89" y="135"/>
                    <a:pt x="0" y="182"/>
                  </a:cubicBezTo>
                  <a:cubicBezTo>
                    <a:pt x="119" y="377"/>
                    <a:pt x="316" y="520"/>
                    <a:pt x="550" y="564"/>
                  </a:cubicBezTo>
                  <a:cubicBezTo>
                    <a:pt x="554" y="557"/>
                    <a:pt x="556" y="548"/>
                    <a:pt x="559" y="540"/>
                  </a:cubicBezTo>
                  <a:cubicBezTo>
                    <a:pt x="559" y="540"/>
                    <a:pt x="571" y="552"/>
                    <a:pt x="590" y="570"/>
                  </a:cubicBezTo>
                  <a:cubicBezTo>
                    <a:pt x="627" y="577"/>
                    <a:pt x="664" y="578"/>
                    <a:pt x="703" y="578"/>
                  </a:cubicBezTo>
                  <a:cubicBezTo>
                    <a:pt x="1007" y="578"/>
                    <a:pt x="1272" y="414"/>
                    <a:pt x="1412" y="167"/>
                  </a:cubicBezTo>
                  <a:cubicBezTo>
                    <a:pt x="1200" y="60"/>
                    <a:pt x="962" y="1"/>
                    <a:pt x="716" y="1"/>
                  </a:cubicBezTo>
                  <a:close/>
                </a:path>
              </a:pathLst>
            </a:custGeom>
            <a:solidFill>
              <a:srgbClr val="E4B3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5" name="Google Shape;3425;p51"/>
            <p:cNvSpPr/>
            <p:nvPr/>
          </p:nvSpPr>
          <p:spPr>
            <a:xfrm>
              <a:off x="5550175" y="3049663"/>
              <a:ext cx="80200" cy="75800"/>
            </a:xfrm>
            <a:custGeom>
              <a:avLst/>
              <a:gdLst/>
              <a:ahLst/>
              <a:cxnLst/>
              <a:rect l="l" t="t" r="r" b="b"/>
              <a:pathLst>
                <a:path w="3208" h="3032" extrusionOk="0">
                  <a:moveTo>
                    <a:pt x="1516" y="0"/>
                  </a:moveTo>
                  <a:cubicBezTo>
                    <a:pt x="1371" y="0"/>
                    <a:pt x="1223" y="21"/>
                    <a:pt x="1077" y="66"/>
                  </a:cubicBezTo>
                  <a:cubicBezTo>
                    <a:pt x="766" y="161"/>
                    <a:pt x="507" y="346"/>
                    <a:pt x="321" y="583"/>
                  </a:cubicBezTo>
                  <a:cubicBezTo>
                    <a:pt x="299" y="614"/>
                    <a:pt x="278" y="644"/>
                    <a:pt x="257" y="673"/>
                  </a:cubicBezTo>
                  <a:cubicBezTo>
                    <a:pt x="101" y="910"/>
                    <a:pt x="7" y="1188"/>
                    <a:pt x="1" y="1478"/>
                  </a:cubicBezTo>
                  <a:lnTo>
                    <a:pt x="1" y="1544"/>
                  </a:lnTo>
                  <a:cubicBezTo>
                    <a:pt x="4" y="1681"/>
                    <a:pt x="23" y="1818"/>
                    <a:pt x="65" y="1955"/>
                  </a:cubicBezTo>
                  <a:cubicBezTo>
                    <a:pt x="263" y="2610"/>
                    <a:pt x="864" y="3032"/>
                    <a:pt x="1516" y="3032"/>
                  </a:cubicBezTo>
                  <a:cubicBezTo>
                    <a:pt x="1661" y="3032"/>
                    <a:pt x="1809" y="3011"/>
                    <a:pt x="1955" y="2967"/>
                  </a:cubicBezTo>
                  <a:cubicBezTo>
                    <a:pt x="2755" y="2725"/>
                    <a:pt x="3208" y="1879"/>
                    <a:pt x="2966" y="1076"/>
                  </a:cubicBezTo>
                  <a:cubicBezTo>
                    <a:pt x="2945" y="1001"/>
                    <a:pt x="2916" y="925"/>
                    <a:pt x="2880" y="859"/>
                  </a:cubicBezTo>
                  <a:cubicBezTo>
                    <a:pt x="2802" y="694"/>
                    <a:pt x="2695" y="549"/>
                    <a:pt x="2568" y="427"/>
                  </a:cubicBezTo>
                  <a:cubicBezTo>
                    <a:pt x="2290" y="157"/>
                    <a:pt x="1912" y="0"/>
                    <a:pt x="1516" y="0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51"/>
            <p:cNvSpPr/>
            <p:nvPr/>
          </p:nvSpPr>
          <p:spPr>
            <a:xfrm>
              <a:off x="5550125" y="3049613"/>
              <a:ext cx="72125" cy="36975"/>
            </a:xfrm>
            <a:custGeom>
              <a:avLst/>
              <a:gdLst/>
              <a:ahLst/>
              <a:cxnLst/>
              <a:rect l="l" t="t" r="r" b="b"/>
              <a:pathLst>
                <a:path w="2885" h="1479" extrusionOk="0">
                  <a:moveTo>
                    <a:pt x="1517" y="0"/>
                  </a:moveTo>
                  <a:cubicBezTo>
                    <a:pt x="1371" y="0"/>
                    <a:pt x="1224" y="22"/>
                    <a:pt x="1078" y="66"/>
                  </a:cubicBezTo>
                  <a:cubicBezTo>
                    <a:pt x="766" y="160"/>
                    <a:pt x="507" y="345"/>
                    <a:pt x="322" y="584"/>
                  </a:cubicBezTo>
                  <a:cubicBezTo>
                    <a:pt x="299" y="614"/>
                    <a:pt x="277" y="643"/>
                    <a:pt x="257" y="674"/>
                  </a:cubicBezTo>
                  <a:cubicBezTo>
                    <a:pt x="99" y="909"/>
                    <a:pt x="7" y="1188"/>
                    <a:pt x="1" y="1478"/>
                  </a:cubicBezTo>
                  <a:cubicBezTo>
                    <a:pt x="19" y="1475"/>
                    <a:pt x="1061" y="1349"/>
                    <a:pt x="1356" y="542"/>
                  </a:cubicBezTo>
                  <a:cubicBezTo>
                    <a:pt x="1356" y="542"/>
                    <a:pt x="1720" y="953"/>
                    <a:pt x="2348" y="953"/>
                  </a:cubicBezTo>
                  <a:cubicBezTo>
                    <a:pt x="2510" y="953"/>
                    <a:pt x="2689" y="926"/>
                    <a:pt x="2884" y="858"/>
                  </a:cubicBezTo>
                  <a:cubicBezTo>
                    <a:pt x="2804" y="695"/>
                    <a:pt x="2697" y="550"/>
                    <a:pt x="2568" y="426"/>
                  </a:cubicBezTo>
                  <a:cubicBezTo>
                    <a:pt x="2289" y="157"/>
                    <a:pt x="1912" y="0"/>
                    <a:pt x="1517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51"/>
            <p:cNvSpPr/>
            <p:nvPr/>
          </p:nvSpPr>
          <p:spPr>
            <a:xfrm>
              <a:off x="5780800" y="3441863"/>
              <a:ext cx="57600" cy="16350"/>
            </a:xfrm>
            <a:custGeom>
              <a:avLst/>
              <a:gdLst/>
              <a:ahLst/>
              <a:cxnLst/>
              <a:rect l="l" t="t" r="r" b="b"/>
              <a:pathLst>
                <a:path w="2304" h="654" extrusionOk="0">
                  <a:moveTo>
                    <a:pt x="327" y="1"/>
                  </a:moveTo>
                  <a:cubicBezTo>
                    <a:pt x="145" y="1"/>
                    <a:pt x="0" y="147"/>
                    <a:pt x="0" y="326"/>
                  </a:cubicBezTo>
                  <a:cubicBezTo>
                    <a:pt x="0" y="508"/>
                    <a:pt x="147" y="653"/>
                    <a:pt x="327" y="653"/>
                  </a:cubicBezTo>
                  <a:lnTo>
                    <a:pt x="1976" y="653"/>
                  </a:lnTo>
                  <a:cubicBezTo>
                    <a:pt x="2157" y="653"/>
                    <a:pt x="2303" y="508"/>
                    <a:pt x="2303" y="326"/>
                  </a:cubicBezTo>
                  <a:cubicBezTo>
                    <a:pt x="2303" y="146"/>
                    <a:pt x="2157" y="1"/>
                    <a:pt x="1976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51"/>
            <p:cNvSpPr/>
            <p:nvPr/>
          </p:nvSpPr>
          <p:spPr>
            <a:xfrm>
              <a:off x="5830150" y="3389288"/>
              <a:ext cx="67300" cy="124550"/>
            </a:xfrm>
            <a:custGeom>
              <a:avLst/>
              <a:gdLst/>
              <a:ahLst/>
              <a:cxnLst/>
              <a:rect l="l" t="t" r="r" b="b"/>
              <a:pathLst>
                <a:path w="2692" h="4982" extrusionOk="0">
                  <a:moveTo>
                    <a:pt x="1346" y="0"/>
                  </a:moveTo>
                  <a:cubicBezTo>
                    <a:pt x="603" y="0"/>
                    <a:pt x="0" y="602"/>
                    <a:pt x="0" y="1346"/>
                  </a:cubicBezTo>
                  <a:lnTo>
                    <a:pt x="0" y="3636"/>
                  </a:lnTo>
                  <a:cubicBezTo>
                    <a:pt x="0" y="4379"/>
                    <a:pt x="603" y="4982"/>
                    <a:pt x="1346" y="4982"/>
                  </a:cubicBezTo>
                  <a:cubicBezTo>
                    <a:pt x="2089" y="4982"/>
                    <a:pt x="2692" y="4379"/>
                    <a:pt x="2692" y="3636"/>
                  </a:cubicBezTo>
                  <a:cubicBezTo>
                    <a:pt x="2692" y="3153"/>
                    <a:pt x="2439" y="2727"/>
                    <a:pt x="2054" y="2492"/>
                  </a:cubicBezTo>
                  <a:cubicBezTo>
                    <a:pt x="2436" y="2253"/>
                    <a:pt x="2692" y="1831"/>
                    <a:pt x="2692" y="1346"/>
                  </a:cubicBezTo>
                  <a:cubicBezTo>
                    <a:pt x="2692" y="602"/>
                    <a:pt x="2089" y="0"/>
                    <a:pt x="1346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51"/>
            <p:cNvSpPr/>
            <p:nvPr/>
          </p:nvSpPr>
          <p:spPr>
            <a:xfrm>
              <a:off x="5452275" y="3408388"/>
              <a:ext cx="335225" cy="96300"/>
            </a:xfrm>
            <a:custGeom>
              <a:avLst/>
              <a:gdLst/>
              <a:ahLst/>
              <a:cxnLst/>
              <a:rect l="l" t="t" r="r" b="b"/>
              <a:pathLst>
                <a:path w="13409" h="3852" extrusionOk="0">
                  <a:moveTo>
                    <a:pt x="0" y="0"/>
                  </a:moveTo>
                  <a:lnTo>
                    <a:pt x="0" y="3852"/>
                  </a:lnTo>
                  <a:lnTo>
                    <a:pt x="13409" y="3852"/>
                  </a:lnTo>
                  <a:lnTo>
                    <a:pt x="13409" y="0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0" name="Google Shape;3430;p51"/>
            <p:cNvSpPr/>
            <p:nvPr/>
          </p:nvSpPr>
          <p:spPr>
            <a:xfrm>
              <a:off x="5768675" y="3408388"/>
              <a:ext cx="18800" cy="96275"/>
            </a:xfrm>
            <a:custGeom>
              <a:avLst/>
              <a:gdLst/>
              <a:ahLst/>
              <a:cxnLst/>
              <a:rect l="l" t="t" r="r" b="b"/>
              <a:pathLst>
                <a:path w="752" h="3851" extrusionOk="0">
                  <a:moveTo>
                    <a:pt x="0" y="0"/>
                  </a:moveTo>
                  <a:lnTo>
                    <a:pt x="0" y="3850"/>
                  </a:lnTo>
                  <a:lnTo>
                    <a:pt x="751" y="3850"/>
                  </a:lnTo>
                  <a:lnTo>
                    <a:pt x="751" y="0"/>
                  </a:ln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51"/>
            <p:cNvSpPr/>
            <p:nvPr/>
          </p:nvSpPr>
          <p:spPr>
            <a:xfrm>
              <a:off x="5452275" y="3408388"/>
              <a:ext cx="18850" cy="96275"/>
            </a:xfrm>
            <a:custGeom>
              <a:avLst/>
              <a:gdLst/>
              <a:ahLst/>
              <a:cxnLst/>
              <a:rect l="l" t="t" r="r" b="b"/>
              <a:pathLst>
                <a:path w="754" h="3851" extrusionOk="0">
                  <a:moveTo>
                    <a:pt x="0" y="0"/>
                  </a:moveTo>
                  <a:lnTo>
                    <a:pt x="0" y="3850"/>
                  </a:lnTo>
                  <a:lnTo>
                    <a:pt x="753" y="3850"/>
                  </a:lnTo>
                  <a:lnTo>
                    <a:pt x="753" y="0"/>
                  </a:ln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51"/>
            <p:cNvSpPr/>
            <p:nvPr/>
          </p:nvSpPr>
          <p:spPr>
            <a:xfrm>
              <a:off x="5438500" y="3489288"/>
              <a:ext cx="362775" cy="28425"/>
            </a:xfrm>
            <a:custGeom>
              <a:avLst/>
              <a:gdLst/>
              <a:ahLst/>
              <a:cxnLst/>
              <a:rect l="l" t="t" r="r" b="b"/>
              <a:pathLst>
                <a:path w="14511" h="1137" extrusionOk="0">
                  <a:moveTo>
                    <a:pt x="347" y="0"/>
                  </a:moveTo>
                  <a:cubicBezTo>
                    <a:pt x="155" y="0"/>
                    <a:pt x="0" y="155"/>
                    <a:pt x="0" y="347"/>
                  </a:cubicBezTo>
                  <a:lnTo>
                    <a:pt x="0" y="1136"/>
                  </a:lnTo>
                  <a:lnTo>
                    <a:pt x="14511" y="1136"/>
                  </a:lnTo>
                  <a:lnTo>
                    <a:pt x="14508" y="347"/>
                  </a:lnTo>
                  <a:cubicBezTo>
                    <a:pt x="14508" y="155"/>
                    <a:pt x="14353" y="0"/>
                    <a:pt x="14161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51"/>
            <p:cNvSpPr/>
            <p:nvPr/>
          </p:nvSpPr>
          <p:spPr>
            <a:xfrm>
              <a:off x="5438525" y="3384363"/>
              <a:ext cx="362750" cy="28400"/>
            </a:xfrm>
            <a:custGeom>
              <a:avLst/>
              <a:gdLst/>
              <a:ahLst/>
              <a:cxnLst/>
              <a:rect l="l" t="t" r="r" b="b"/>
              <a:pathLst>
                <a:path w="14510" h="1136" extrusionOk="0">
                  <a:moveTo>
                    <a:pt x="347" y="1"/>
                  </a:moveTo>
                  <a:cubicBezTo>
                    <a:pt x="156" y="1"/>
                    <a:pt x="1" y="157"/>
                    <a:pt x="1" y="347"/>
                  </a:cubicBezTo>
                  <a:lnTo>
                    <a:pt x="1" y="789"/>
                  </a:lnTo>
                  <a:cubicBezTo>
                    <a:pt x="1" y="981"/>
                    <a:pt x="156" y="1135"/>
                    <a:pt x="347" y="1135"/>
                  </a:cubicBezTo>
                  <a:lnTo>
                    <a:pt x="14163" y="1135"/>
                  </a:lnTo>
                  <a:cubicBezTo>
                    <a:pt x="14354" y="1135"/>
                    <a:pt x="14510" y="981"/>
                    <a:pt x="14510" y="789"/>
                  </a:cubicBezTo>
                  <a:lnTo>
                    <a:pt x="14510" y="347"/>
                  </a:lnTo>
                  <a:cubicBezTo>
                    <a:pt x="14510" y="157"/>
                    <a:pt x="14354" y="1"/>
                    <a:pt x="14163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51"/>
            <p:cNvSpPr/>
            <p:nvPr/>
          </p:nvSpPr>
          <p:spPr>
            <a:xfrm>
              <a:off x="5417225" y="3513588"/>
              <a:ext cx="405325" cy="23900"/>
            </a:xfrm>
            <a:custGeom>
              <a:avLst/>
              <a:gdLst/>
              <a:ahLst/>
              <a:cxnLst/>
              <a:rect l="l" t="t" r="r" b="b"/>
              <a:pathLst>
                <a:path w="16213" h="956" extrusionOk="0">
                  <a:moveTo>
                    <a:pt x="334" y="0"/>
                  </a:moveTo>
                  <a:cubicBezTo>
                    <a:pt x="150" y="0"/>
                    <a:pt x="0" y="148"/>
                    <a:pt x="0" y="332"/>
                  </a:cubicBezTo>
                  <a:lnTo>
                    <a:pt x="0" y="624"/>
                  </a:lnTo>
                  <a:cubicBezTo>
                    <a:pt x="0" y="808"/>
                    <a:pt x="150" y="956"/>
                    <a:pt x="334" y="956"/>
                  </a:cubicBezTo>
                  <a:lnTo>
                    <a:pt x="15881" y="956"/>
                  </a:lnTo>
                  <a:cubicBezTo>
                    <a:pt x="16065" y="956"/>
                    <a:pt x="16213" y="808"/>
                    <a:pt x="16213" y="624"/>
                  </a:cubicBezTo>
                  <a:lnTo>
                    <a:pt x="16213" y="332"/>
                  </a:lnTo>
                  <a:cubicBezTo>
                    <a:pt x="16213" y="148"/>
                    <a:pt x="16065" y="0"/>
                    <a:pt x="15881" y="0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51"/>
            <p:cNvSpPr/>
            <p:nvPr/>
          </p:nvSpPr>
          <p:spPr>
            <a:xfrm>
              <a:off x="5452275" y="3431588"/>
              <a:ext cx="335225" cy="39175"/>
            </a:xfrm>
            <a:custGeom>
              <a:avLst/>
              <a:gdLst/>
              <a:ahLst/>
              <a:cxnLst/>
              <a:rect l="l" t="t" r="r" b="b"/>
              <a:pathLst>
                <a:path w="13409" h="1567" extrusionOk="0">
                  <a:moveTo>
                    <a:pt x="838" y="1"/>
                  </a:moveTo>
                  <a:cubicBezTo>
                    <a:pt x="809" y="1"/>
                    <a:pt x="780" y="4"/>
                    <a:pt x="753" y="12"/>
                  </a:cubicBezTo>
                  <a:cubicBezTo>
                    <a:pt x="693" y="28"/>
                    <a:pt x="642" y="60"/>
                    <a:pt x="600" y="107"/>
                  </a:cubicBezTo>
                  <a:lnTo>
                    <a:pt x="0" y="760"/>
                  </a:lnTo>
                  <a:lnTo>
                    <a:pt x="0" y="1567"/>
                  </a:lnTo>
                  <a:cubicBezTo>
                    <a:pt x="89" y="1567"/>
                    <a:pt x="176" y="1532"/>
                    <a:pt x="241" y="1461"/>
                  </a:cubicBezTo>
                  <a:lnTo>
                    <a:pt x="753" y="903"/>
                  </a:lnTo>
                  <a:lnTo>
                    <a:pt x="838" y="808"/>
                  </a:lnTo>
                  <a:lnTo>
                    <a:pt x="1438" y="1461"/>
                  </a:lnTo>
                  <a:cubicBezTo>
                    <a:pt x="1501" y="1530"/>
                    <a:pt x="1589" y="1565"/>
                    <a:pt x="1677" y="1565"/>
                  </a:cubicBezTo>
                  <a:cubicBezTo>
                    <a:pt x="1765" y="1565"/>
                    <a:pt x="1853" y="1530"/>
                    <a:pt x="1917" y="1461"/>
                  </a:cubicBezTo>
                  <a:lnTo>
                    <a:pt x="2515" y="808"/>
                  </a:lnTo>
                  <a:lnTo>
                    <a:pt x="3114" y="1461"/>
                  </a:lnTo>
                  <a:cubicBezTo>
                    <a:pt x="3177" y="1530"/>
                    <a:pt x="3265" y="1565"/>
                    <a:pt x="3353" y="1565"/>
                  </a:cubicBezTo>
                  <a:cubicBezTo>
                    <a:pt x="3441" y="1565"/>
                    <a:pt x="3529" y="1530"/>
                    <a:pt x="3593" y="1461"/>
                  </a:cubicBezTo>
                  <a:lnTo>
                    <a:pt x="4191" y="808"/>
                  </a:lnTo>
                  <a:lnTo>
                    <a:pt x="4790" y="1461"/>
                  </a:lnTo>
                  <a:cubicBezTo>
                    <a:pt x="4853" y="1530"/>
                    <a:pt x="4941" y="1565"/>
                    <a:pt x="5029" y="1565"/>
                  </a:cubicBezTo>
                  <a:cubicBezTo>
                    <a:pt x="5117" y="1565"/>
                    <a:pt x="5205" y="1530"/>
                    <a:pt x="5269" y="1461"/>
                  </a:cubicBezTo>
                  <a:lnTo>
                    <a:pt x="5867" y="808"/>
                  </a:lnTo>
                  <a:lnTo>
                    <a:pt x="6466" y="1461"/>
                  </a:lnTo>
                  <a:cubicBezTo>
                    <a:pt x="6529" y="1530"/>
                    <a:pt x="6617" y="1565"/>
                    <a:pt x="6705" y="1565"/>
                  </a:cubicBezTo>
                  <a:cubicBezTo>
                    <a:pt x="6793" y="1565"/>
                    <a:pt x="6881" y="1530"/>
                    <a:pt x="6945" y="1461"/>
                  </a:cubicBezTo>
                  <a:lnTo>
                    <a:pt x="7543" y="808"/>
                  </a:lnTo>
                  <a:lnTo>
                    <a:pt x="8142" y="1461"/>
                  </a:lnTo>
                  <a:cubicBezTo>
                    <a:pt x="8205" y="1530"/>
                    <a:pt x="8293" y="1565"/>
                    <a:pt x="8381" y="1565"/>
                  </a:cubicBezTo>
                  <a:cubicBezTo>
                    <a:pt x="8469" y="1565"/>
                    <a:pt x="8557" y="1530"/>
                    <a:pt x="8621" y="1461"/>
                  </a:cubicBezTo>
                  <a:lnTo>
                    <a:pt x="9219" y="808"/>
                  </a:lnTo>
                  <a:lnTo>
                    <a:pt x="9818" y="1461"/>
                  </a:lnTo>
                  <a:cubicBezTo>
                    <a:pt x="9881" y="1530"/>
                    <a:pt x="9969" y="1565"/>
                    <a:pt x="10057" y="1565"/>
                  </a:cubicBezTo>
                  <a:cubicBezTo>
                    <a:pt x="10145" y="1565"/>
                    <a:pt x="10233" y="1530"/>
                    <a:pt x="10297" y="1461"/>
                  </a:cubicBezTo>
                  <a:lnTo>
                    <a:pt x="10895" y="808"/>
                  </a:lnTo>
                  <a:lnTo>
                    <a:pt x="11494" y="1461"/>
                  </a:lnTo>
                  <a:cubicBezTo>
                    <a:pt x="11557" y="1530"/>
                    <a:pt x="11645" y="1565"/>
                    <a:pt x="11733" y="1565"/>
                  </a:cubicBezTo>
                  <a:cubicBezTo>
                    <a:pt x="11821" y="1565"/>
                    <a:pt x="11909" y="1530"/>
                    <a:pt x="11973" y="1461"/>
                  </a:cubicBezTo>
                  <a:lnTo>
                    <a:pt x="12571" y="808"/>
                  </a:lnTo>
                  <a:lnTo>
                    <a:pt x="12658" y="903"/>
                  </a:lnTo>
                  <a:lnTo>
                    <a:pt x="13170" y="1461"/>
                  </a:lnTo>
                  <a:cubicBezTo>
                    <a:pt x="13235" y="1532"/>
                    <a:pt x="13320" y="1567"/>
                    <a:pt x="13409" y="1567"/>
                  </a:cubicBezTo>
                  <a:lnTo>
                    <a:pt x="13409" y="760"/>
                  </a:lnTo>
                  <a:lnTo>
                    <a:pt x="12811" y="107"/>
                  </a:lnTo>
                  <a:cubicBezTo>
                    <a:pt x="12771" y="60"/>
                    <a:pt x="12716" y="28"/>
                    <a:pt x="12658" y="12"/>
                  </a:cubicBezTo>
                  <a:cubicBezTo>
                    <a:pt x="12629" y="4"/>
                    <a:pt x="12601" y="1"/>
                    <a:pt x="12571" y="1"/>
                  </a:cubicBezTo>
                  <a:cubicBezTo>
                    <a:pt x="12480" y="1"/>
                    <a:pt x="12393" y="41"/>
                    <a:pt x="12331" y="107"/>
                  </a:cubicBezTo>
                  <a:lnTo>
                    <a:pt x="11733" y="760"/>
                  </a:lnTo>
                  <a:lnTo>
                    <a:pt x="11135" y="107"/>
                  </a:lnTo>
                  <a:cubicBezTo>
                    <a:pt x="11074" y="38"/>
                    <a:pt x="10985" y="1"/>
                    <a:pt x="10895" y="1"/>
                  </a:cubicBezTo>
                  <a:cubicBezTo>
                    <a:pt x="10804" y="1"/>
                    <a:pt x="10717" y="41"/>
                    <a:pt x="10655" y="107"/>
                  </a:cubicBezTo>
                  <a:lnTo>
                    <a:pt x="10057" y="760"/>
                  </a:lnTo>
                  <a:lnTo>
                    <a:pt x="9459" y="107"/>
                  </a:lnTo>
                  <a:cubicBezTo>
                    <a:pt x="9398" y="38"/>
                    <a:pt x="9309" y="1"/>
                    <a:pt x="9219" y="1"/>
                  </a:cubicBezTo>
                  <a:cubicBezTo>
                    <a:pt x="9128" y="1"/>
                    <a:pt x="9041" y="41"/>
                    <a:pt x="8979" y="107"/>
                  </a:cubicBezTo>
                  <a:lnTo>
                    <a:pt x="8381" y="760"/>
                  </a:lnTo>
                  <a:lnTo>
                    <a:pt x="7783" y="107"/>
                  </a:lnTo>
                  <a:cubicBezTo>
                    <a:pt x="7722" y="38"/>
                    <a:pt x="7633" y="1"/>
                    <a:pt x="7543" y="1"/>
                  </a:cubicBezTo>
                  <a:cubicBezTo>
                    <a:pt x="7452" y="1"/>
                    <a:pt x="7365" y="41"/>
                    <a:pt x="7303" y="107"/>
                  </a:cubicBezTo>
                  <a:lnTo>
                    <a:pt x="6705" y="760"/>
                  </a:lnTo>
                  <a:lnTo>
                    <a:pt x="6107" y="107"/>
                  </a:lnTo>
                  <a:cubicBezTo>
                    <a:pt x="6045" y="38"/>
                    <a:pt x="5958" y="1"/>
                    <a:pt x="5867" y="1"/>
                  </a:cubicBezTo>
                  <a:cubicBezTo>
                    <a:pt x="5776" y="1"/>
                    <a:pt x="5689" y="41"/>
                    <a:pt x="5628" y="107"/>
                  </a:cubicBezTo>
                  <a:lnTo>
                    <a:pt x="5029" y="760"/>
                  </a:lnTo>
                  <a:lnTo>
                    <a:pt x="4431" y="107"/>
                  </a:lnTo>
                  <a:cubicBezTo>
                    <a:pt x="4368" y="38"/>
                    <a:pt x="4282" y="1"/>
                    <a:pt x="4191" y="1"/>
                  </a:cubicBezTo>
                  <a:cubicBezTo>
                    <a:pt x="4100" y="1"/>
                    <a:pt x="4013" y="41"/>
                    <a:pt x="3952" y="107"/>
                  </a:cubicBezTo>
                  <a:lnTo>
                    <a:pt x="3353" y="760"/>
                  </a:lnTo>
                  <a:lnTo>
                    <a:pt x="2755" y="107"/>
                  </a:lnTo>
                  <a:cubicBezTo>
                    <a:pt x="2695" y="38"/>
                    <a:pt x="2606" y="1"/>
                    <a:pt x="2515" y="1"/>
                  </a:cubicBezTo>
                  <a:cubicBezTo>
                    <a:pt x="2424" y="1"/>
                    <a:pt x="2337" y="41"/>
                    <a:pt x="2276" y="107"/>
                  </a:cubicBezTo>
                  <a:lnTo>
                    <a:pt x="1676" y="760"/>
                  </a:lnTo>
                  <a:lnTo>
                    <a:pt x="1079" y="107"/>
                  </a:lnTo>
                  <a:cubicBezTo>
                    <a:pt x="1019" y="38"/>
                    <a:pt x="930" y="1"/>
                    <a:pt x="838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6" name="Google Shape;3436;p51"/>
            <p:cNvSpPr/>
            <p:nvPr/>
          </p:nvSpPr>
          <p:spPr>
            <a:xfrm>
              <a:off x="5851150" y="3410763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1016" h="1016" extrusionOk="0">
                  <a:moveTo>
                    <a:pt x="508" y="0"/>
                  </a:moveTo>
                  <a:cubicBezTo>
                    <a:pt x="227" y="0"/>
                    <a:pt x="0" y="228"/>
                    <a:pt x="0" y="508"/>
                  </a:cubicBezTo>
                  <a:cubicBezTo>
                    <a:pt x="0" y="788"/>
                    <a:pt x="227" y="1016"/>
                    <a:pt x="508" y="1016"/>
                  </a:cubicBezTo>
                  <a:cubicBezTo>
                    <a:pt x="788" y="1016"/>
                    <a:pt x="1015" y="788"/>
                    <a:pt x="1015" y="508"/>
                  </a:cubicBezTo>
                  <a:cubicBezTo>
                    <a:pt x="1015" y="228"/>
                    <a:pt x="788" y="0"/>
                    <a:pt x="508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51"/>
            <p:cNvSpPr/>
            <p:nvPr/>
          </p:nvSpPr>
          <p:spPr>
            <a:xfrm>
              <a:off x="5851150" y="3467338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1016" h="1016" extrusionOk="0">
                  <a:moveTo>
                    <a:pt x="508" y="0"/>
                  </a:moveTo>
                  <a:cubicBezTo>
                    <a:pt x="227" y="0"/>
                    <a:pt x="0" y="227"/>
                    <a:pt x="0" y="508"/>
                  </a:cubicBezTo>
                  <a:cubicBezTo>
                    <a:pt x="0" y="788"/>
                    <a:pt x="227" y="1015"/>
                    <a:pt x="508" y="1015"/>
                  </a:cubicBezTo>
                  <a:cubicBezTo>
                    <a:pt x="788" y="1015"/>
                    <a:pt x="1015" y="788"/>
                    <a:pt x="1015" y="508"/>
                  </a:cubicBezTo>
                  <a:cubicBezTo>
                    <a:pt x="1015" y="227"/>
                    <a:pt x="788" y="0"/>
                    <a:pt x="508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8" name="Google Shape;3438;p51"/>
            <p:cNvSpPr/>
            <p:nvPr/>
          </p:nvSpPr>
          <p:spPr>
            <a:xfrm>
              <a:off x="5768700" y="3431863"/>
              <a:ext cx="18800" cy="38900"/>
            </a:xfrm>
            <a:custGeom>
              <a:avLst/>
              <a:gdLst/>
              <a:ahLst/>
              <a:cxnLst/>
              <a:rect l="l" t="t" r="r" b="b"/>
              <a:pathLst>
                <a:path w="752" h="1556" extrusionOk="0">
                  <a:moveTo>
                    <a:pt x="1" y="1"/>
                  </a:moveTo>
                  <a:lnTo>
                    <a:pt x="1" y="892"/>
                  </a:lnTo>
                  <a:lnTo>
                    <a:pt x="513" y="1450"/>
                  </a:lnTo>
                  <a:cubicBezTo>
                    <a:pt x="578" y="1521"/>
                    <a:pt x="663" y="1556"/>
                    <a:pt x="752" y="1556"/>
                  </a:cubicBezTo>
                  <a:lnTo>
                    <a:pt x="752" y="749"/>
                  </a:lnTo>
                  <a:lnTo>
                    <a:pt x="154" y="96"/>
                  </a:lnTo>
                  <a:cubicBezTo>
                    <a:pt x="114" y="49"/>
                    <a:pt x="59" y="17"/>
                    <a:pt x="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9" name="Google Shape;3439;p51"/>
            <p:cNvSpPr/>
            <p:nvPr/>
          </p:nvSpPr>
          <p:spPr>
            <a:xfrm>
              <a:off x="5452275" y="3431863"/>
              <a:ext cx="18850" cy="38900"/>
            </a:xfrm>
            <a:custGeom>
              <a:avLst/>
              <a:gdLst/>
              <a:ahLst/>
              <a:cxnLst/>
              <a:rect l="l" t="t" r="r" b="b"/>
              <a:pathLst>
                <a:path w="754" h="1556" extrusionOk="0">
                  <a:moveTo>
                    <a:pt x="753" y="1"/>
                  </a:moveTo>
                  <a:cubicBezTo>
                    <a:pt x="693" y="17"/>
                    <a:pt x="642" y="49"/>
                    <a:pt x="600" y="96"/>
                  </a:cubicBezTo>
                  <a:lnTo>
                    <a:pt x="0" y="749"/>
                  </a:lnTo>
                  <a:lnTo>
                    <a:pt x="0" y="1556"/>
                  </a:lnTo>
                  <a:cubicBezTo>
                    <a:pt x="89" y="1556"/>
                    <a:pt x="176" y="1519"/>
                    <a:pt x="241" y="1450"/>
                  </a:cubicBezTo>
                  <a:lnTo>
                    <a:pt x="753" y="892"/>
                  </a:lnTo>
                  <a:lnTo>
                    <a:pt x="753" y="1"/>
                  </a:ln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40" name="Google Shape;3440;p51"/>
          <p:cNvGrpSpPr/>
          <p:nvPr/>
        </p:nvGrpSpPr>
        <p:grpSpPr>
          <a:xfrm>
            <a:off x="4845298" y="3475699"/>
            <a:ext cx="400916" cy="269613"/>
            <a:chOff x="4554600" y="3181638"/>
            <a:chExt cx="539300" cy="362675"/>
          </a:xfrm>
        </p:grpSpPr>
        <p:sp>
          <p:nvSpPr>
            <p:cNvPr id="3441" name="Google Shape;3441;p51"/>
            <p:cNvSpPr/>
            <p:nvPr/>
          </p:nvSpPr>
          <p:spPr>
            <a:xfrm>
              <a:off x="4681375" y="3226188"/>
              <a:ext cx="96200" cy="43575"/>
            </a:xfrm>
            <a:custGeom>
              <a:avLst/>
              <a:gdLst/>
              <a:ahLst/>
              <a:cxnLst/>
              <a:rect l="l" t="t" r="r" b="b"/>
              <a:pathLst>
                <a:path w="3848" h="1743" extrusionOk="0">
                  <a:moveTo>
                    <a:pt x="327" y="1"/>
                  </a:moveTo>
                  <a:cubicBezTo>
                    <a:pt x="146" y="1"/>
                    <a:pt x="1" y="147"/>
                    <a:pt x="1" y="328"/>
                  </a:cubicBezTo>
                  <a:lnTo>
                    <a:pt x="1" y="1417"/>
                  </a:lnTo>
                  <a:cubicBezTo>
                    <a:pt x="1" y="1598"/>
                    <a:pt x="146" y="1743"/>
                    <a:pt x="327" y="1743"/>
                  </a:cubicBezTo>
                  <a:cubicBezTo>
                    <a:pt x="509" y="1743"/>
                    <a:pt x="654" y="1596"/>
                    <a:pt x="654" y="1417"/>
                  </a:cubicBezTo>
                  <a:lnTo>
                    <a:pt x="654" y="653"/>
                  </a:lnTo>
                  <a:lnTo>
                    <a:pt x="3197" y="653"/>
                  </a:lnTo>
                  <a:lnTo>
                    <a:pt x="3197" y="1417"/>
                  </a:lnTo>
                  <a:cubicBezTo>
                    <a:pt x="3197" y="1598"/>
                    <a:pt x="3345" y="1743"/>
                    <a:pt x="3524" y="1743"/>
                  </a:cubicBezTo>
                  <a:cubicBezTo>
                    <a:pt x="3703" y="1743"/>
                    <a:pt x="3848" y="1598"/>
                    <a:pt x="3848" y="1417"/>
                  </a:cubicBezTo>
                  <a:lnTo>
                    <a:pt x="3848" y="328"/>
                  </a:lnTo>
                  <a:cubicBezTo>
                    <a:pt x="3848" y="146"/>
                    <a:pt x="3701" y="1"/>
                    <a:pt x="3522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2" name="Google Shape;3442;p51"/>
            <p:cNvSpPr/>
            <p:nvPr/>
          </p:nvSpPr>
          <p:spPr>
            <a:xfrm>
              <a:off x="4984475" y="3287988"/>
              <a:ext cx="23575" cy="82025"/>
            </a:xfrm>
            <a:custGeom>
              <a:avLst/>
              <a:gdLst/>
              <a:ahLst/>
              <a:cxnLst/>
              <a:rect l="l" t="t" r="r" b="b"/>
              <a:pathLst>
                <a:path w="943" h="3281" extrusionOk="0">
                  <a:moveTo>
                    <a:pt x="942" y="1"/>
                  </a:moveTo>
                  <a:lnTo>
                    <a:pt x="1" y="375"/>
                  </a:lnTo>
                  <a:lnTo>
                    <a:pt x="1" y="3280"/>
                  </a:lnTo>
                  <a:lnTo>
                    <a:pt x="942" y="3280"/>
                  </a:lnTo>
                  <a:lnTo>
                    <a:pt x="942" y="1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51"/>
            <p:cNvSpPr/>
            <p:nvPr/>
          </p:nvSpPr>
          <p:spPr>
            <a:xfrm>
              <a:off x="4775575" y="3381438"/>
              <a:ext cx="307775" cy="119800"/>
            </a:xfrm>
            <a:custGeom>
              <a:avLst/>
              <a:gdLst/>
              <a:ahLst/>
              <a:cxnLst/>
              <a:rect l="l" t="t" r="r" b="b"/>
              <a:pathLst>
                <a:path w="12311" h="4792" extrusionOk="0">
                  <a:moveTo>
                    <a:pt x="1" y="0"/>
                  </a:moveTo>
                  <a:lnTo>
                    <a:pt x="1" y="4791"/>
                  </a:lnTo>
                  <a:lnTo>
                    <a:pt x="11947" y="4791"/>
                  </a:lnTo>
                  <a:cubicBezTo>
                    <a:pt x="12146" y="4791"/>
                    <a:pt x="12310" y="4629"/>
                    <a:pt x="12310" y="4429"/>
                  </a:cubicBezTo>
                  <a:lnTo>
                    <a:pt x="12310" y="0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4" name="Google Shape;3444;p51"/>
            <p:cNvSpPr/>
            <p:nvPr/>
          </p:nvSpPr>
          <p:spPr>
            <a:xfrm>
              <a:off x="4829775" y="3435138"/>
              <a:ext cx="219125" cy="66100"/>
            </a:xfrm>
            <a:custGeom>
              <a:avLst/>
              <a:gdLst/>
              <a:ahLst/>
              <a:cxnLst/>
              <a:rect l="l" t="t" r="r" b="b"/>
              <a:pathLst>
                <a:path w="8765" h="2644" extrusionOk="0">
                  <a:moveTo>
                    <a:pt x="2553" y="0"/>
                  </a:moveTo>
                  <a:cubicBezTo>
                    <a:pt x="1145" y="0"/>
                    <a:pt x="0" y="1148"/>
                    <a:pt x="0" y="2553"/>
                  </a:cubicBezTo>
                  <a:cubicBezTo>
                    <a:pt x="0" y="2584"/>
                    <a:pt x="0" y="2614"/>
                    <a:pt x="4" y="2643"/>
                  </a:cubicBezTo>
                  <a:lnTo>
                    <a:pt x="8763" y="2643"/>
                  </a:lnTo>
                  <a:cubicBezTo>
                    <a:pt x="8764" y="2614"/>
                    <a:pt x="8764" y="2584"/>
                    <a:pt x="8764" y="2553"/>
                  </a:cubicBezTo>
                  <a:cubicBezTo>
                    <a:pt x="8764" y="1148"/>
                    <a:pt x="7618" y="4"/>
                    <a:pt x="6211" y="0"/>
                  </a:cubicBezTo>
                  <a:cubicBezTo>
                    <a:pt x="5494" y="0"/>
                    <a:pt x="4845" y="298"/>
                    <a:pt x="4382" y="777"/>
                  </a:cubicBezTo>
                  <a:cubicBezTo>
                    <a:pt x="3918" y="298"/>
                    <a:pt x="3270" y="0"/>
                    <a:pt x="2553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5" name="Google Shape;3445;p51"/>
            <p:cNvSpPr/>
            <p:nvPr/>
          </p:nvSpPr>
          <p:spPr>
            <a:xfrm>
              <a:off x="5059175" y="3381438"/>
              <a:ext cx="24200" cy="119800"/>
            </a:xfrm>
            <a:custGeom>
              <a:avLst/>
              <a:gdLst/>
              <a:ahLst/>
              <a:cxnLst/>
              <a:rect l="l" t="t" r="r" b="b"/>
              <a:pathLst>
                <a:path w="968" h="4792" extrusionOk="0">
                  <a:moveTo>
                    <a:pt x="1" y="0"/>
                  </a:moveTo>
                  <a:lnTo>
                    <a:pt x="1" y="4791"/>
                  </a:lnTo>
                  <a:lnTo>
                    <a:pt x="603" y="4791"/>
                  </a:lnTo>
                  <a:cubicBezTo>
                    <a:pt x="805" y="4791"/>
                    <a:pt x="968" y="4629"/>
                    <a:pt x="968" y="4429"/>
                  </a:cubicBezTo>
                  <a:lnTo>
                    <a:pt x="968" y="0"/>
                  </a:ln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6" name="Google Shape;3446;p51"/>
            <p:cNvSpPr/>
            <p:nvPr/>
          </p:nvSpPr>
          <p:spPr>
            <a:xfrm>
              <a:off x="4795250" y="3381438"/>
              <a:ext cx="24200" cy="119800"/>
            </a:xfrm>
            <a:custGeom>
              <a:avLst/>
              <a:gdLst/>
              <a:ahLst/>
              <a:cxnLst/>
              <a:rect l="l" t="t" r="r" b="b"/>
              <a:pathLst>
                <a:path w="968" h="4792" extrusionOk="0">
                  <a:moveTo>
                    <a:pt x="0" y="0"/>
                  </a:moveTo>
                  <a:lnTo>
                    <a:pt x="0" y="4791"/>
                  </a:lnTo>
                  <a:lnTo>
                    <a:pt x="967" y="4791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7" name="Google Shape;3447;p51"/>
            <p:cNvSpPr/>
            <p:nvPr/>
          </p:nvSpPr>
          <p:spPr>
            <a:xfrm>
              <a:off x="4786025" y="3411313"/>
              <a:ext cx="262350" cy="16350"/>
            </a:xfrm>
            <a:custGeom>
              <a:avLst/>
              <a:gdLst/>
              <a:ahLst/>
              <a:cxnLst/>
              <a:rect l="l" t="t" r="r" b="b"/>
              <a:pathLst>
                <a:path w="10494" h="654" extrusionOk="0">
                  <a:moveTo>
                    <a:pt x="326" y="1"/>
                  </a:moveTo>
                  <a:cubicBezTo>
                    <a:pt x="145" y="1"/>
                    <a:pt x="0" y="146"/>
                    <a:pt x="0" y="328"/>
                  </a:cubicBezTo>
                  <a:cubicBezTo>
                    <a:pt x="0" y="509"/>
                    <a:pt x="147" y="654"/>
                    <a:pt x="326" y="654"/>
                  </a:cubicBezTo>
                  <a:lnTo>
                    <a:pt x="10168" y="654"/>
                  </a:lnTo>
                  <a:cubicBezTo>
                    <a:pt x="10347" y="654"/>
                    <a:pt x="10493" y="509"/>
                    <a:pt x="10493" y="328"/>
                  </a:cubicBezTo>
                  <a:cubicBezTo>
                    <a:pt x="10493" y="146"/>
                    <a:pt x="10347" y="1"/>
                    <a:pt x="1016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8" name="Google Shape;3448;p51"/>
            <p:cNvSpPr/>
            <p:nvPr/>
          </p:nvSpPr>
          <p:spPr>
            <a:xfrm>
              <a:off x="4775625" y="3360888"/>
              <a:ext cx="318275" cy="31350"/>
            </a:xfrm>
            <a:custGeom>
              <a:avLst/>
              <a:gdLst/>
              <a:ahLst/>
              <a:cxnLst/>
              <a:rect l="l" t="t" r="r" b="b"/>
              <a:pathLst>
                <a:path w="12731" h="1254" extrusionOk="0">
                  <a:moveTo>
                    <a:pt x="0" y="0"/>
                  </a:moveTo>
                  <a:lnTo>
                    <a:pt x="0" y="1254"/>
                  </a:lnTo>
                  <a:lnTo>
                    <a:pt x="12406" y="1254"/>
                  </a:lnTo>
                  <a:cubicBezTo>
                    <a:pt x="12584" y="1254"/>
                    <a:pt x="12729" y="1109"/>
                    <a:pt x="12730" y="930"/>
                  </a:cubicBezTo>
                  <a:lnTo>
                    <a:pt x="12730" y="324"/>
                  </a:lnTo>
                  <a:cubicBezTo>
                    <a:pt x="12730" y="145"/>
                    <a:pt x="12585" y="0"/>
                    <a:pt x="12406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9" name="Google Shape;3449;p51"/>
            <p:cNvSpPr/>
            <p:nvPr/>
          </p:nvSpPr>
          <p:spPr>
            <a:xfrm>
              <a:off x="4575025" y="3261638"/>
              <a:ext cx="219150" cy="239600"/>
            </a:xfrm>
            <a:custGeom>
              <a:avLst/>
              <a:gdLst/>
              <a:ahLst/>
              <a:cxnLst/>
              <a:rect l="l" t="t" r="r" b="b"/>
              <a:pathLst>
                <a:path w="8766" h="9584" extrusionOk="0">
                  <a:moveTo>
                    <a:pt x="8424" y="1"/>
                  </a:moveTo>
                  <a:cubicBezTo>
                    <a:pt x="8423" y="1"/>
                    <a:pt x="8422" y="1"/>
                    <a:pt x="8421" y="1"/>
                  </a:cubicBezTo>
                  <a:lnTo>
                    <a:pt x="3707" y="1"/>
                  </a:lnTo>
                  <a:cubicBezTo>
                    <a:pt x="3588" y="1"/>
                    <a:pt x="3478" y="62"/>
                    <a:pt x="3414" y="160"/>
                  </a:cubicBezTo>
                  <a:lnTo>
                    <a:pt x="113" y="5300"/>
                  </a:lnTo>
                  <a:cubicBezTo>
                    <a:pt x="41" y="5414"/>
                    <a:pt x="0" y="5550"/>
                    <a:pt x="0" y="5687"/>
                  </a:cubicBezTo>
                  <a:lnTo>
                    <a:pt x="0" y="9583"/>
                  </a:lnTo>
                  <a:lnTo>
                    <a:pt x="8766" y="9583"/>
                  </a:lnTo>
                  <a:lnTo>
                    <a:pt x="8766" y="347"/>
                  </a:lnTo>
                  <a:cubicBezTo>
                    <a:pt x="8766" y="157"/>
                    <a:pt x="8613" y="1"/>
                    <a:pt x="8424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0" name="Google Shape;3450;p51"/>
            <p:cNvSpPr/>
            <p:nvPr/>
          </p:nvSpPr>
          <p:spPr>
            <a:xfrm>
              <a:off x="4769425" y="3261613"/>
              <a:ext cx="24750" cy="239625"/>
            </a:xfrm>
            <a:custGeom>
              <a:avLst/>
              <a:gdLst/>
              <a:ahLst/>
              <a:cxnLst/>
              <a:rect l="l" t="t" r="r" b="b"/>
              <a:pathLst>
                <a:path w="990" h="9585" extrusionOk="0">
                  <a:moveTo>
                    <a:pt x="0" y="0"/>
                  </a:moveTo>
                  <a:lnTo>
                    <a:pt x="0" y="9584"/>
                  </a:lnTo>
                  <a:lnTo>
                    <a:pt x="990" y="9584"/>
                  </a:lnTo>
                  <a:lnTo>
                    <a:pt x="988" y="347"/>
                  </a:lnTo>
                  <a:cubicBezTo>
                    <a:pt x="988" y="155"/>
                    <a:pt x="833" y="0"/>
                    <a:pt x="642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1" name="Google Shape;3451;p51"/>
            <p:cNvSpPr/>
            <p:nvPr/>
          </p:nvSpPr>
          <p:spPr>
            <a:xfrm>
              <a:off x="4621000" y="3435138"/>
              <a:ext cx="127625" cy="66100"/>
            </a:xfrm>
            <a:custGeom>
              <a:avLst/>
              <a:gdLst/>
              <a:ahLst/>
              <a:cxnLst/>
              <a:rect l="l" t="t" r="r" b="b"/>
              <a:pathLst>
                <a:path w="5105" h="2644" extrusionOk="0">
                  <a:moveTo>
                    <a:pt x="2551" y="0"/>
                  </a:moveTo>
                  <a:cubicBezTo>
                    <a:pt x="1144" y="0"/>
                    <a:pt x="0" y="1148"/>
                    <a:pt x="0" y="2553"/>
                  </a:cubicBezTo>
                  <a:cubicBezTo>
                    <a:pt x="0" y="2584"/>
                    <a:pt x="0" y="2614"/>
                    <a:pt x="2" y="2643"/>
                  </a:cubicBezTo>
                  <a:lnTo>
                    <a:pt x="5102" y="2643"/>
                  </a:lnTo>
                  <a:cubicBezTo>
                    <a:pt x="5104" y="2614"/>
                    <a:pt x="5104" y="2584"/>
                    <a:pt x="5104" y="2553"/>
                  </a:cubicBezTo>
                  <a:cubicBezTo>
                    <a:pt x="5104" y="1148"/>
                    <a:pt x="3960" y="0"/>
                    <a:pt x="255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2" name="Google Shape;3452;p51"/>
            <p:cNvSpPr/>
            <p:nvPr/>
          </p:nvSpPr>
          <p:spPr>
            <a:xfrm>
              <a:off x="4643800" y="3285288"/>
              <a:ext cx="90475" cy="98975"/>
            </a:xfrm>
            <a:custGeom>
              <a:avLst/>
              <a:gdLst/>
              <a:ahLst/>
              <a:cxnLst/>
              <a:rect l="l" t="t" r="r" b="b"/>
              <a:pathLst>
                <a:path w="3619" h="3959" extrusionOk="0">
                  <a:moveTo>
                    <a:pt x="1630" y="1"/>
                  </a:moveTo>
                  <a:cubicBezTo>
                    <a:pt x="1517" y="1"/>
                    <a:pt x="1411" y="60"/>
                    <a:pt x="1353" y="156"/>
                  </a:cubicBezTo>
                  <a:lnTo>
                    <a:pt x="52" y="2180"/>
                  </a:lnTo>
                  <a:cubicBezTo>
                    <a:pt x="18" y="2235"/>
                    <a:pt x="0" y="2296"/>
                    <a:pt x="0" y="2360"/>
                  </a:cubicBezTo>
                  <a:lnTo>
                    <a:pt x="0" y="3624"/>
                  </a:lnTo>
                  <a:cubicBezTo>
                    <a:pt x="0" y="3809"/>
                    <a:pt x="152" y="3959"/>
                    <a:pt x="334" y="3959"/>
                  </a:cubicBezTo>
                  <a:lnTo>
                    <a:pt x="3283" y="3959"/>
                  </a:lnTo>
                  <a:cubicBezTo>
                    <a:pt x="3469" y="3959"/>
                    <a:pt x="3618" y="3807"/>
                    <a:pt x="3618" y="3624"/>
                  </a:cubicBezTo>
                  <a:lnTo>
                    <a:pt x="3618" y="336"/>
                  </a:lnTo>
                  <a:cubicBezTo>
                    <a:pt x="3618" y="151"/>
                    <a:pt x="3467" y="1"/>
                    <a:pt x="3283" y="1"/>
                  </a:cubicBezTo>
                  <a:lnTo>
                    <a:pt x="1635" y="1"/>
                  </a:lnTo>
                  <a:cubicBezTo>
                    <a:pt x="1633" y="1"/>
                    <a:pt x="1632" y="1"/>
                    <a:pt x="163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3" name="Google Shape;3453;p51"/>
            <p:cNvSpPr/>
            <p:nvPr/>
          </p:nvSpPr>
          <p:spPr>
            <a:xfrm>
              <a:off x="4554600" y="3467438"/>
              <a:ext cx="42125" cy="50525"/>
            </a:xfrm>
            <a:custGeom>
              <a:avLst/>
              <a:gdLst/>
              <a:ahLst/>
              <a:cxnLst/>
              <a:rect l="l" t="t" r="r" b="b"/>
              <a:pathLst>
                <a:path w="1685" h="2021" extrusionOk="0">
                  <a:moveTo>
                    <a:pt x="418" y="1"/>
                  </a:moveTo>
                  <a:cubicBezTo>
                    <a:pt x="189" y="1"/>
                    <a:pt x="0" y="186"/>
                    <a:pt x="0" y="417"/>
                  </a:cubicBezTo>
                  <a:lnTo>
                    <a:pt x="0" y="1604"/>
                  </a:lnTo>
                  <a:cubicBezTo>
                    <a:pt x="0" y="1833"/>
                    <a:pt x="186" y="2020"/>
                    <a:pt x="418" y="2020"/>
                  </a:cubicBezTo>
                  <a:lnTo>
                    <a:pt x="1265" y="2020"/>
                  </a:lnTo>
                  <a:cubicBezTo>
                    <a:pt x="1498" y="2020"/>
                    <a:pt x="1684" y="1833"/>
                    <a:pt x="1683" y="1604"/>
                  </a:cubicBezTo>
                  <a:lnTo>
                    <a:pt x="1683" y="417"/>
                  </a:lnTo>
                  <a:cubicBezTo>
                    <a:pt x="1683" y="188"/>
                    <a:pt x="1498" y="1"/>
                    <a:pt x="1265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4" name="Google Shape;3454;p51"/>
            <p:cNvSpPr/>
            <p:nvPr/>
          </p:nvSpPr>
          <p:spPr>
            <a:xfrm>
              <a:off x="4848275" y="3453638"/>
              <a:ext cx="90675" cy="90675"/>
            </a:xfrm>
            <a:custGeom>
              <a:avLst/>
              <a:gdLst/>
              <a:ahLst/>
              <a:cxnLst/>
              <a:rect l="l" t="t" r="r" b="b"/>
              <a:pathLst>
                <a:path w="3627" h="3627" extrusionOk="0">
                  <a:moveTo>
                    <a:pt x="1813" y="0"/>
                  </a:moveTo>
                  <a:cubicBezTo>
                    <a:pt x="812" y="0"/>
                    <a:pt x="0" y="812"/>
                    <a:pt x="0" y="1813"/>
                  </a:cubicBezTo>
                  <a:cubicBezTo>
                    <a:pt x="0" y="2814"/>
                    <a:pt x="812" y="3626"/>
                    <a:pt x="1813" y="3626"/>
                  </a:cubicBezTo>
                  <a:cubicBezTo>
                    <a:pt x="2814" y="3626"/>
                    <a:pt x="3626" y="2814"/>
                    <a:pt x="3626" y="1813"/>
                  </a:cubicBezTo>
                  <a:cubicBezTo>
                    <a:pt x="3626" y="812"/>
                    <a:pt x="2814" y="0"/>
                    <a:pt x="18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5" name="Google Shape;3455;p51"/>
            <p:cNvSpPr/>
            <p:nvPr/>
          </p:nvSpPr>
          <p:spPr>
            <a:xfrm>
              <a:off x="4864950" y="3470663"/>
              <a:ext cx="56625" cy="56625"/>
            </a:xfrm>
            <a:custGeom>
              <a:avLst/>
              <a:gdLst/>
              <a:ahLst/>
              <a:cxnLst/>
              <a:rect l="l" t="t" r="r" b="b"/>
              <a:pathLst>
                <a:path w="2265" h="2265" extrusionOk="0">
                  <a:moveTo>
                    <a:pt x="1132" y="1"/>
                  </a:moveTo>
                  <a:cubicBezTo>
                    <a:pt x="506" y="1"/>
                    <a:pt x="0" y="507"/>
                    <a:pt x="0" y="1132"/>
                  </a:cubicBezTo>
                  <a:cubicBezTo>
                    <a:pt x="0" y="1757"/>
                    <a:pt x="506" y="2265"/>
                    <a:pt x="1132" y="2265"/>
                  </a:cubicBezTo>
                  <a:cubicBezTo>
                    <a:pt x="1757" y="2265"/>
                    <a:pt x="2265" y="1757"/>
                    <a:pt x="2265" y="1132"/>
                  </a:cubicBezTo>
                  <a:cubicBezTo>
                    <a:pt x="2265" y="507"/>
                    <a:pt x="1757" y="1"/>
                    <a:pt x="113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6" name="Google Shape;3456;p51"/>
            <p:cNvSpPr/>
            <p:nvPr/>
          </p:nvSpPr>
          <p:spPr>
            <a:xfrm>
              <a:off x="4879500" y="3484838"/>
              <a:ext cx="28225" cy="28250"/>
            </a:xfrm>
            <a:custGeom>
              <a:avLst/>
              <a:gdLst/>
              <a:ahLst/>
              <a:cxnLst/>
              <a:rect l="l" t="t" r="r" b="b"/>
              <a:pathLst>
                <a:path w="1129" h="1130" extrusionOk="0">
                  <a:moveTo>
                    <a:pt x="564" y="1"/>
                  </a:moveTo>
                  <a:cubicBezTo>
                    <a:pt x="253" y="1"/>
                    <a:pt x="0" y="254"/>
                    <a:pt x="0" y="565"/>
                  </a:cubicBezTo>
                  <a:cubicBezTo>
                    <a:pt x="0" y="876"/>
                    <a:pt x="253" y="1129"/>
                    <a:pt x="564" y="1129"/>
                  </a:cubicBezTo>
                  <a:cubicBezTo>
                    <a:pt x="875" y="1129"/>
                    <a:pt x="1128" y="876"/>
                    <a:pt x="1128" y="565"/>
                  </a:cubicBezTo>
                  <a:cubicBezTo>
                    <a:pt x="1128" y="254"/>
                    <a:pt x="875" y="1"/>
                    <a:pt x="564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7" name="Google Shape;3457;p51"/>
            <p:cNvSpPr/>
            <p:nvPr/>
          </p:nvSpPr>
          <p:spPr>
            <a:xfrm>
              <a:off x="4639525" y="3453638"/>
              <a:ext cx="90675" cy="90675"/>
            </a:xfrm>
            <a:custGeom>
              <a:avLst/>
              <a:gdLst/>
              <a:ahLst/>
              <a:cxnLst/>
              <a:rect l="l" t="t" r="r" b="b"/>
              <a:pathLst>
                <a:path w="3627" h="3627" extrusionOk="0">
                  <a:moveTo>
                    <a:pt x="1814" y="0"/>
                  </a:moveTo>
                  <a:cubicBezTo>
                    <a:pt x="811" y="0"/>
                    <a:pt x="1" y="812"/>
                    <a:pt x="1" y="1813"/>
                  </a:cubicBezTo>
                  <a:cubicBezTo>
                    <a:pt x="1" y="2814"/>
                    <a:pt x="811" y="3626"/>
                    <a:pt x="1814" y="3626"/>
                  </a:cubicBezTo>
                  <a:cubicBezTo>
                    <a:pt x="2814" y="3626"/>
                    <a:pt x="3627" y="2814"/>
                    <a:pt x="3627" y="1813"/>
                  </a:cubicBezTo>
                  <a:cubicBezTo>
                    <a:pt x="3627" y="812"/>
                    <a:pt x="2814" y="0"/>
                    <a:pt x="18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8" name="Google Shape;3458;p51"/>
            <p:cNvSpPr/>
            <p:nvPr/>
          </p:nvSpPr>
          <p:spPr>
            <a:xfrm>
              <a:off x="4656125" y="3470663"/>
              <a:ext cx="56625" cy="56625"/>
            </a:xfrm>
            <a:custGeom>
              <a:avLst/>
              <a:gdLst/>
              <a:ahLst/>
              <a:cxnLst/>
              <a:rect l="l" t="t" r="r" b="b"/>
              <a:pathLst>
                <a:path w="2265" h="2265" extrusionOk="0">
                  <a:moveTo>
                    <a:pt x="1133" y="1"/>
                  </a:moveTo>
                  <a:cubicBezTo>
                    <a:pt x="508" y="1"/>
                    <a:pt x="1" y="507"/>
                    <a:pt x="1" y="1132"/>
                  </a:cubicBezTo>
                  <a:cubicBezTo>
                    <a:pt x="1" y="1757"/>
                    <a:pt x="508" y="2265"/>
                    <a:pt x="1133" y="2265"/>
                  </a:cubicBezTo>
                  <a:cubicBezTo>
                    <a:pt x="1759" y="2265"/>
                    <a:pt x="2265" y="1757"/>
                    <a:pt x="2265" y="1132"/>
                  </a:cubicBezTo>
                  <a:cubicBezTo>
                    <a:pt x="2265" y="507"/>
                    <a:pt x="1759" y="1"/>
                    <a:pt x="1133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9" name="Google Shape;3459;p51"/>
            <p:cNvSpPr/>
            <p:nvPr/>
          </p:nvSpPr>
          <p:spPr>
            <a:xfrm>
              <a:off x="4670750" y="3484838"/>
              <a:ext cx="28225" cy="28250"/>
            </a:xfrm>
            <a:custGeom>
              <a:avLst/>
              <a:gdLst/>
              <a:ahLst/>
              <a:cxnLst/>
              <a:rect l="l" t="t" r="r" b="b"/>
              <a:pathLst>
                <a:path w="1129" h="1130" extrusionOk="0">
                  <a:moveTo>
                    <a:pt x="565" y="1"/>
                  </a:moveTo>
                  <a:cubicBezTo>
                    <a:pt x="252" y="1"/>
                    <a:pt x="1" y="254"/>
                    <a:pt x="1" y="565"/>
                  </a:cubicBezTo>
                  <a:cubicBezTo>
                    <a:pt x="1" y="876"/>
                    <a:pt x="252" y="1129"/>
                    <a:pt x="565" y="1129"/>
                  </a:cubicBezTo>
                  <a:cubicBezTo>
                    <a:pt x="876" y="1129"/>
                    <a:pt x="1129" y="876"/>
                    <a:pt x="1129" y="565"/>
                  </a:cubicBezTo>
                  <a:cubicBezTo>
                    <a:pt x="1129" y="254"/>
                    <a:pt x="876" y="1"/>
                    <a:pt x="565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0" name="Google Shape;3460;p51"/>
            <p:cNvSpPr/>
            <p:nvPr/>
          </p:nvSpPr>
          <p:spPr>
            <a:xfrm>
              <a:off x="4939725" y="3453638"/>
              <a:ext cx="90675" cy="90675"/>
            </a:xfrm>
            <a:custGeom>
              <a:avLst/>
              <a:gdLst/>
              <a:ahLst/>
              <a:cxnLst/>
              <a:rect l="l" t="t" r="r" b="b"/>
              <a:pathLst>
                <a:path w="3627" h="3627" extrusionOk="0">
                  <a:moveTo>
                    <a:pt x="1813" y="0"/>
                  </a:moveTo>
                  <a:cubicBezTo>
                    <a:pt x="813" y="0"/>
                    <a:pt x="0" y="812"/>
                    <a:pt x="0" y="1813"/>
                  </a:cubicBezTo>
                  <a:cubicBezTo>
                    <a:pt x="0" y="2814"/>
                    <a:pt x="813" y="3626"/>
                    <a:pt x="1813" y="3626"/>
                  </a:cubicBezTo>
                  <a:cubicBezTo>
                    <a:pt x="2814" y="3626"/>
                    <a:pt x="3626" y="2814"/>
                    <a:pt x="3626" y="1813"/>
                  </a:cubicBezTo>
                  <a:cubicBezTo>
                    <a:pt x="3626" y="812"/>
                    <a:pt x="2814" y="0"/>
                    <a:pt x="18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1" name="Google Shape;3461;p51"/>
            <p:cNvSpPr/>
            <p:nvPr/>
          </p:nvSpPr>
          <p:spPr>
            <a:xfrm>
              <a:off x="4956400" y="3470663"/>
              <a:ext cx="56625" cy="56625"/>
            </a:xfrm>
            <a:custGeom>
              <a:avLst/>
              <a:gdLst/>
              <a:ahLst/>
              <a:cxnLst/>
              <a:rect l="l" t="t" r="r" b="b"/>
              <a:pathLst>
                <a:path w="2265" h="2265" extrusionOk="0">
                  <a:moveTo>
                    <a:pt x="1132" y="1"/>
                  </a:moveTo>
                  <a:cubicBezTo>
                    <a:pt x="507" y="1"/>
                    <a:pt x="1" y="507"/>
                    <a:pt x="1" y="1132"/>
                  </a:cubicBezTo>
                  <a:cubicBezTo>
                    <a:pt x="1" y="1757"/>
                    <a:pt x="507" y="2265"/>
                    <a:pt x="1132" y="2265"/>
                  </a:cubicBezTo>
                  <a:cubicBezTo>
                    <a:pt x="1757" y="2265"/>
                    <a:pt x="2265" y="1757"/>
                    <a:pt x="2265" y="1132"/>
                  </a:cubicBezTo>
                  <a:cubicBezTo>
                    <a:pt x="2265" y="507"/>
                    <a:pt x="1757" y="1"/>
                    <a:pt x="113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2" name="Google Shape;3462;p51"/>
            <p:cNvSpPr/>
            <p:nvPr/>
          </p:nvSpPr>
          <p:spPr>
            <a:xfrm>
              <a:off x="4970950" y="3484838"/>
              <a:ext cx="28225" cy="28250"/>
            </a:xfrm>
            <a:custGeom>
              <a:avLst/>
              <a:gdLst/>
              <a:ahLst/>
              <a:cxnLst/>
              <a:rect l="l" t="t" r="r" b="b"/>
              <a:pathLst>
                <a:path w="1129" h="1130" extrusionOk="0">
                  <a:moveTo>
                    <a:pt x="564" y="1"/>
                  </a:moveTo>
                  <a:cubicBezTo>
                    <a:pt x="253" y="1"/>
                    <a:pt x="0" y="254"/>
                    <a:pt x="0" y="565"/>
                  </a:cubicBezTo>
                  <a:cubicBezTo>
                    <a:pt x="0" y="876"/>
                    <a:pt x="253" y="1129"/>
                    <a:pt x="564" y="1129"/>
                  </a:cubicBezTo>
                  <a:cubicBezTo>
                    <a:pt x="875" y="1129"/>
                    <a:pt x="1128" y="876"/>
                    <a:pt x="1128" y="565"/>
                  </a:cubicBezTo>
                  <a:cubicBezTo>
                    <a:pt x="1128" y="254"/>
                    <a:pt x="875" y="1"/>
                    <a:pt x="564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3" name="Google Shape;3463;p51"/>
            <p:cNvSpPr/>
            <p:nvPr/>
          </p:nvSpPr>
          <p:spPr>
            <a:xfrm>
              <a:off x="4575025" y="3406288"/>
              <a:ext cx="37575" cy="35075"/>
            </a:xfrm>
            <a:custGeom>
              <a:avLst/>
              <a:gdLst/>
              <a:ahLst/>
              <a:cxnLst/>
              <a:rect l="l" t="t" r="r" b="b"/>
              <a:pathLst>
                <a:path w="1503" h="1403" extrusionOk="0">
                  <a:moveTo>
                    <a:pt x="0" y="0"/>
                  </a:moveTo>
                  <a:lnTo>
                    <a:pt x="0" y="1402"/>
                  </a:lnTo>
                  <a:lnTo>
                    <a:pt x="1151" y="1402"/>
                  </a:lnTo>
                  <a:cubicBezTo>
                    <a:pt x="1346" y="1402"/>
                    <a:pt x="1502" y="1246"/>
                    <a:pt x="1502" y="1051"/>
                  </a:cubicBezTo>
                  <a:lnTo>
                    <a:pt x="1502" y="350"/>
                  </a:lnTo>
                  <a:cubicBezTo>
                    <a:pt x="1502" y="158"/>
                    <a:pt x="1346" y="0"/>
                    <a:pt x="1151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4" name="Google Shape;3464;p51"/>
            <p:cNvSpPr/>
            <p:nvPr/>
          </p:nvSpPr>
          <p:spPr>
            <a:xfrm>
              <a:off x="4807925" y="3211513"/>
              <a:ext cx="275775" cy="154550"/>
            </a:xfrm>
            <a:custGeom>
              <a:avLst/>
              <a:gdLst/>
              <a:ahLst/>
              <a:cxnLst/>
              <a:rect l="l" t="t" r="r" b="b"/>
              <a:pathLst>
                <a:path w="11031" h="6182" extrusionOk="0">
                  <a:moveTo>
                    <a:pt x="9851" y="749"/>
                  </a:moveTo>
                  <a:lnTo>
                    <a:pt x="10028" y="1190"/>
                  </a:lnTo>
                  <a:lnTo>
                    <a:pt x="9521" y="883"/>
                  </a:lnTo>
                  <a:lnTo>
                    <a:pt x="9851" y="749"/>
                  </a:lnTo>
                  <a:close/>
                  <a:moveTo>
                    <a:pt x="8313" y="1366"/>
                  </a:moveTo>
                  <a:lnTo>
                    <a:pt x="8038" y="2399"/>
                  </a:lnTo>
                  <a:lnTo>
                    <a:pt x="7126" y="1843"/>
                  </a:lnTo>
                  <a:lnTo>
                    <a:pt x="8313" y="1366"/>
                  </a:lnTo>
                  <a:close/>
                  <a:moveTo>
                    <a:pt x="8998" y="1326"/>
                  </a:moveTo>
                  <a:lnTo>
                    <a:pt x="9970" y="1916"/>
                  </a:lnTo>
                  <a:lnTo>
                    <a:pt x="8705" y="2423"/>
                  </a:lnTo>
                  <a:lnTo>
                    <a:pt x="8998" y="1326"/>
                  </a:lnTo>
                  <a:close/>
                  <a:moveTo>
                    <a:pt x="5919" y="2328"/>
                  </a:moveTo>
                  <a:lnTo>
                    <a:pt x="5643" y="3361"/>
                  </a:lnTo>
                  <a:lnTo>
                    <a:pt x="4731" y="2805"/>
                  </a:lnTo>
                  <a:lnTo>
                    <a:pt x="5919" y="2328"/>
                  </a:lnTo>
                  <a:close/>
                  <a:moveTo>
                    <a:pt x="6604" y="2288"/>
                  </a:moveTo>
                  <a:lnTo>
                    <a:pt x="7575" y="2878"/>
                  </a:lnTo>
                  <a:lnTo>
                    <a:pt x="6310" y="3385"/>
                  </a:lnTo>
                  <a:lnTo>
                    <a:pt x="6604" y="2288"/>
                  </a:lnTo>
                  <a:close/>
                  <a:moveTo>
                    <a:pt x="3524" y="3289"/>
                  </a:moveTo>
                  <a:lnTo>
                    <a:pt x="3248" y="4323"/>
                  </a:lnTo>
                  <a:lnTo>
                    <a:pt x="2336" y="3767"/>
                  </a:lnTo>
                  <a:lnTo>
                    <a:pt x="3524" y="3289"/>
                  </a:lnTo>
                  <a:close/>
                  <a:moveTo>
                    <a:pt x="4209" y="3248"/>
                  </a:moveTo>
                  <a:lnTo>
                    <a:pt x="5181" y="3840"/>
                  </a:lnTo>
                  <a:lnTo>
                    <a:pt x="3915" y="4347"/>
                  </a:lnTo>
                  <a:lnTo>
                    <a:pt x="4209" y="3248"/>
                  </a:lnTo>
                  <a:close/>
                  <a:moveTo>
                    <a:pt x="1129" y="4252"/>
                  </a:moveTo>
                  <a:lnTo>
                    <a:pt x="976" y="4826"/>
                  </a:lnTo>
                  <a:lnTo>
                    <a:pt x="799" y="4385"/>
                  </a:lnTo>
                  <a:lnTo>
                    <a:pt x="1129" y="4252"/>
                  </a:lnTo>
                  <a:close/>
                  <a:moveTo>
                    <a:pt x="1812" y="4212"/>
                  </a:moveTo>
                  <a:lnTo>
                    <a:pt x="2783" y="4802"/>
                  </a:lnTo>
                  <a:lnTo>
                    <a:pt x="1517" y="5310"/>
                  </a:lnTo>
                  <a:lnTo>
                    <a:pt x="1812" y="4212"/>
                  </a:lnTo>
                  <a:close/>
                  <a:moveTo>
                    <a:pt x="10033" y="0"/>
                  </a:moveTo>
                  <a:cubicBezTo>
                    <a:pt x="10011" y="0"/>
                    <a:pt x="9989" y="3"/>
                    <a:pt x="9967" y="8"/>
                  </a:cubicBezTo>
                  <a:cubicBezTo>
                    <a:pt x="9944" y="4"/>
                    <a:pt x="9922" y="1"/>
                    <a:pt x="9899" y="1"/>
                  </a:cubicBezTo>
                  <a:lnTo>
                    <a:pt x="5073" y="1"/>
                  </a:lnTo>
                  <a:cubicBezTo>
                    <a:pt x="4894" y="1"/>
                    <a:pt x="4747" y="146"/>
                    <a:pt x="4747" y="328"/>
                  </a:cubicBezTo>
                  <a:cubicBezTo>
                    <a:pt x="4747" y="507"/>
                    <a:pt x="4892" y="654"/>
                    <a:pt x="5073" y="654"/>
                  </a:cubicBezTo>
                  <a:lnTo>
                    <a:pt x="8349" y="654"/>
                  </a:lnTo>
                  <a:lnTo>
                    <a:pt x="4318" y="2272"/>
                  </a:lnTo>
                  <a:lnTo>
                    <a:pt x="4318" y="1327"/>
                  </a:lnTo>
                  <a:cubicBezTo>
                    <a:pt x="4318" y="1149"/>
                    <a:pt x="4173" y="1000"/>
                    <a:pt x="3991" y="1000"/>
                  </a:cubicBezTo>
                  <a:cubicBezTo>
                    <a:pt x="3811" y="1000"/>
                    <a:pt x="3666" y="1145"/>
                    <a:pt x="3666" y="1327"/>
                  </a:cubicBezTo>
                  <a:lnTo>
                    <a:pt x="3666" y="2533"/>
                  </a:lnTo>
                  <a:lnTo>
                    <a:pt x="2944" y="2823"/>
                  </a:lnTo>
                  <a:lnTo>
                    <a:pt x="2944" y="1319"/>
                  </a:lnTo>
                  <a:cubicBezTo>
                    <a:pt x="2944" y="1139"/>
                    <a:pt x="2799" y="992"/>
                    <a:pt x="2618" y="992"/>
                  </a:cubicBezTo>
                  <a:cubicBezTo>
                    <a:pt x="2438" y="992"/>
                    <a:pt x="2291" y="1137"/>
                    <a:pt x="2291" y="1319"/>
                  </a:cubicBezTo>
                  <a:lnTo>
                    <a:pt x="2291" y="3086"/>
                  </a:lnTo>
                  <a:lnTo>
                    <a:pt x="249" y="3906"/>
                  </a:lnTo>
                  <a:cubicBezTo>
                    <a:pt x="82" y="3972"/>
                    <a:pt x="1" y="4161"/>
                    <a:pt x="67" y="4328"/>
                  </a:cubicBezTo>
                  <a:lnTo>
                    <a:pt x="729" y="5978"/>
                  </a:lnTo>
                  <a:cubicBezTo>
                    <a:pt x="762" y="6059"/>
                    <a:pt x="824" y="6123"/>
                    <a:pt x="903" y="6156"/>
                  </a:cubicBezTo>
                  <a:cubicBezTo>
                    <a:pt x="944" y="6173"/>
                    <a:pt x="987" y="6181"/>
                    <a:pt x="1031" y="6181"/>
                  </a:cubicBezTo>
                  <a:cubicBezTo>
                    <a:pt x="1071" y="6181"/>
                    <a:pt x="1113" y="6173"/>
                    <a:pt x="1152" y="6157"/>
                  </a:cubicBezTo>
                  <a:lnTo>
                    <a:pt x="10808" y="2280"/>
                  </a:lnTo>
                  <a:cubicBezTo>
                    <a:pt x="10889" y="2248"/>
                    <a:pt x="10953" y="2185"/>
                    <a:pt x="10985" y="2106"/>
                  </a:cubicBezTo>
                  <a:cubicBezTo>
                    <a:pt x="11027" y="2024"/>
                    <a:pt x="11031" y="1935"/>
                    <a:pt x="10998" y="1854"/>
                  </a:cubicBezTo>
                  <a:lnTo>
                    <a:pt x="10334" y="206"/>
                  </a:lnTo>
                  <a:cubicBezTo>
                    <a:pt x="10284" y="78"/>
                    <a:pt x="10161" y="0"/>
                    <a:pt x="10033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5" name="Google Shape;3465;p51"/>
            <p:cNvSpPr/>
            <p:nvPr/>
          </p:nvSpPr>
          <p:spPr>
            <a:xfrm>
              <a:off x="4843075" y="3181638"/>
              <a:ext cx="91675" cy="62750"/>
            </a:xfrm>
            <a:custGeom>
              <a:avLst/>
              <a:gdLst/>
              <a:ahLst/>
              <a:cxnLst/>
              <a:rect l="l" t="t" r="r" b="b"/>
              <a:pathLst>
                <a:path w="3667" h="2510" extrusionOk="0">
                  <a:moveTo>
                    <a:pt x="261" y="0"/>
                  </a:moveTo>
                  <a:cubicBezTo>
                    <a:pt x="118" y="0"/>
                    <a:pt x="0" y="116"/>
                    <a:pt x="0" y="260"/>
                  </a:cubicBezTo>
                  <a:lnTo>
                    <a:pt x="0" y="2250"/>
                  </a:lnTo>
                  <a:cubicBezTo>
                    <a:pt x="0" y="2393"/>
                    <a:pt x="118" y="2510"/>
                    <a:pt x="261" y="2510"/>
                  </a:cubicBezTo>
                  <a:lnTo>
                    <a:pt x="3407" y="2510"/>
                  </a:lnTo>
                  <a:cubicBezTo>
                    <a:pt x="3551" y="2510"/>
                    <a:pt x="3667" y="2393"/>
                    <a:pt x="3667" y="2250"/>
                  </a:cubicBezTo>
                  <a:lnTo>
                    <a:pt x="3667" y="260"/>
                  </a:lnTo>
                  <a:cubicBezTo>
                    <a:pt x="3667" y="116"/>
                    <a:pt x="3551" y="0"/>
                    <a:pt x="3407" y="0"/>
                  </a:cubicBezTo>
                  <a:lnTo>
                    <a:pt x="2835" y="0"/>
                  </a:lnTo>
                  <a:cubicBezTo>
                    <a:pt x="2692" y="0"/>
                    <a:pt x="2576" y="116"/>
                    <a:pt x="2576" y="260"/>
                  </a:cubicBezTo>
                  <a:lnTo>
                    <a:pt x="2576" y="500"/>
                  </a:lnTo>
                  <a:cubicBezTo>
                    <a:pt x="2576" y="642"/>
                    <a:pt x="2458" y="759"/>
                    <a:pt x="2314" y="759"/>
                  </a:cubicBezTo>
                  <a:lnTo>
                    <a:pt x="1352" y="759"/>
                  </a:lnTo>
                  <a:cubicBezTo>
                    <a:pt x="1209" y="759"/>
                    <a:pt x="1093" y="642"/>
                    <a:pt x="1093" y="500"/>
                  </a:cubicBezTo>
                  <a:lnTo>
                    <a:pt x="1093" y="260"/>
                  </a:lnTo>
                  <a:cubicBezTo>
                    <a:pt x="1093" y="116"/>
                    <a:pt x="975" y="0"/>
                    <a:pt x="833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6" name="Google Shape;3466;p51"/>
            <p:cNvSpPr/>
            <p:nvPr/>
          </p:nvSpPr>
          <p:spPr>
            <a:xfrm>
              <a:off x="4843075" y="3228563"/>
              <a:ext cx="91675" cy="15825"/>
            </a:xfrm>
            <a:custGeom>
              <a:avLst/>
              <a:gdLst/>
              <a:ahLst/>
              <a:cxnLst/>
              <a:rect l="l" t="t" r="r" b="b"/>
              <a:pathLst>
                <a:path w="3667" h="633" extrusionOk="0">
                  <a:moveTo>
                    <a:pt x="0" y="1"/>
                  </a:moveTo>
                  <a:lnTo>
                    <a:pt x="0" y="373"/>
                  </a:lnTo>
                  <a:cubicBezTo>
                    <a:pt x="0" y="516"/>
                    <a:pt x="118" y="633"/>
                    <a:pt x="261" y="633"/>
                  </a:cubicBezTo>
                  <a:lnTo>
                    <a:pt x="3407" y="633"/>
                  </a:lnTo>
                  <a:cubicBezTo>
                    <a:pt x="3551" y="633"/>
                    <a:pt x="3667" y="516"/>
                    <a:pt x="3667" y="373"/>
                  </a:cubicBezTo>
                  <a:lnTo>
                    <a:pt x="3667" y="1"/>
                  </a:lnTo>
                  <a:cubicBezTo>
                    <a:pt x="3667" y="144"/>
                    <a:pt x="3551" y="260"/>
                    <a:pt x="3407" y="260"/>
                  </a:cubicBezTo>
                  <a:lnTo>
                    <a:pt x="261" y="260"/>
                  </a:lnTo>
                  <a:cubicBezTo>
                    <a:pt x="118" y="260"/>
                    <a:pt x="0" y="144"/>
                    <a:pt x="0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67" name="Google Shape;3467;p51"/>
          <p:cNvGrpSpPr/>
          <p:nvPr/>
        </p:nvGrpSpPr>
        <p:grpSpPr>
          <a:xfrm>
            <a:off x="3112391" y="3410036"/>
            <a:ext cx="299553" cy="400916"/>
            <a:chOff x="1964313" y="2987125"/>
            <a:chExt cx="402950" cy="539300"/>
          </a:xfrm>
        </p:grpSpPr>
        <p:sp>
          <p:nvSpPr>
            <p:cNvPr id="3468" name="Google Shape;3468;p51"/>
            <p:cNvSpPr/>
            <p:nvPr/>
          </p:nvSpPr>
          <p:spPr>
            <a:xfrm>
              <a:off x="2120063" y="3228100"/>
              <a:ext cx="102800" cy="129875"/>
            </a:xfrm>
            <a:custGeom>
              <a:avLst/>
              <a:gdLst/>
              <a:ahLst/>
              <a:cxnLst/>
              <a:rect l="l" t="t" r="r" b="b"/>
              <a:pathLst>
                <a:path w="4112" h="5195" extrusionOk="0">
                  <a:moveTo>
                    <a:pt x="2889" y="1448"/>
                  </a:moveTo>
                  <a:cubicBezTo>
                    <a:pt x="3154" y="1448"/>
                    <a:pt x="3316" y="1504"/>
                    <a:pt x="3358" y="1562"/>
                  </a:cubicBezTo>
                  <a:cubicBezTo>
                    <a:pt x="3361" y="1565"/>
                    <a:pt x="3363" y="1569"/>
                    <a:pt x="3366" y="1572"/>
                  </a:cubicBezTo>
                  <a:cubicBezTo>
                    <a:pt x="3296" y="1641"/>
                    <a:pt x="3037" y="1767"/>
                    <a:pt x="2544" y="1810"/>
                  </a:cubicBezTo>
                  <a:cubicBezTo>
                    <a:pt x="2441" y="1819"/>
                    <a:pt x="2338" y="1823"/>
                    <a:pt x="2237" y="1823"/>
                  </a:cubicBezTo>
                  <a:cubicBezTo>
                    <a:pt x="2011" y="1823"/>
                    <a:pt x="1793" y="1802"/>
                    <a:pt x="1598" y="1762"/>
                  </a:cubicBezTo>
                  <a:cubicBezTo>
                    <a:pt x="1864" y="1636"/>
                    <a:pt x="2175" y="1538"/>
                    <a:pt x="2491" y="1483"/>
                  </a:cubicBezTo>
                  <a:cubicBezTo>
                    <a:pt x="2642" y="1458"/>
                    <a:pt x="2775" y="1448"/>
                    <a:pt x="2889" y="1448"/>
                  </a:cubicBezTo>
                  <a:close/>
                  <a:moveTo>
                    <a:pt x="3057" y="3187"/>
                  </a:moveTo>
                  <a:cubicBezTo>
                    <a:pt x="3168" y="3187"/>
                    <a:pt x="3245" y="3202"/>
                    <a:pt x="3279" y="3225"/>
                  </a:cubicBezTo>
                  <a:cubicBezTo>
                    <a:pt x="3280" y="3228"/>
                    <a:pt x="3282" y="3228"/>
                    <a:pt x="3285" y="3230"/>
                  </a:cubicBezTo>
                  <a:cubicBezTo>
                    <a:pt x="3266" y="3280"/>
                    <a:pt x="3166" y="3409"/>
                    <a:pt x="2924" y="3504"/>
                  </a:cubicBezTo>
                  <a:cubicBezTo>
                    <a:pt x="2837" y="3538"/>
                    <a:pt x="2657" y="3593"/>
                    <a:pt x="2415" y="3593"/>
                  </a:cubicBezTo>
                  <a:cubicBezTo>
                    <a:pt x="2256" y="3593"/>
                    <a:pt x="2069" y="3569"/>
                    <a:pt x="1864" y="3499"/>
                  </a:cubicBezTo>
                  <a:cubicBezTo>
                    <a:pt x="1878" y="3494"/>
                    <a:pt x="1891" y="3488"/>
                    <a:pt x="1902" y="3480"/>
                  </a:cubicBezTo>
                  <a:cubicBezTo>
                    <a:pt x="2377" y="3263"/>
                    <a:pt x="2804" y="3187"/>
                    <a:pt x="3057" y="3187"/>
                  </a:cubicBezTo>
                  <a:close/>
                  <a:moveTo>
                    <a:pt x="1036" y="1"/>
                  </a:moveTo>
                  <a:cubicBezTo>
                    <a:pt x="1000" y="1"/>
                    <a:pt x="964" y="6"/>
                    <a:pt x="929" y="18"/>
                  </a:cubicBezTo>
                  <a:cubicBezTo>
                    <a:pt x="857" y="42"/>
                    <a:pt x="217" y="279"/>
                    <a:pt x="64" y="830"/>
                  </a:cubicBezTo>
                  <a:cubicBezTo>
                    <a:pt x="1" y="1053"/>
                    <a:pt x="1" y="1407"/>
                    <a:pt x="354" y="1826"/>
                  </a:cubicBezTo>
                  <a:cubicBezTo>
                    <a:pt x="365" y="1843"/>
                    <a:pt x="378" y="1855"/>
                    <a:pt x="392" y="1870"/>
                  </a:cubicBezTo>
                  <a:cubicBezTo>
                    <a:pt x="297" y="1996"/>
                    <a:pt x="226" y="2129"/>
                    <a:pt x="184" y="2274"/>
                  </a:cubicBezTo>
                  <a:cubicBezTo>
                    <a:pt x="97" y="2576"/>
                    <a:pt x="107" y="3032"/>
                    <a:pt x="644" y="3511"/>
                  </a:cubicBezTo>
                  <a:cubicBezTo>
                    <a:pt x="660" y="3523"/>
                    <a:pt x="676" y="3540"/>
                    <a:pt x="694" y="3554"/>
                  </a:cubicBezTo>
                  <a:cubicBezTo>
                    <a:pt x="555" y="3722"/>
                    <a:pt x="454" y="3913"/>
                    <a:pt x="433" y="4131"/>
                  </a:cubicBezTo>
                  <a:cubicBezTo>
                    <a:pt x="405" y="4389"/>
                    <a:pt x="481" y="4772"/>
                    <a:pt x="1002" y="5135"/>
                  </a:cubicBezTo>
                  <a:cubicBezTo>
                    <a:pt x="1058" y="5175"/>
                    <a:pt x="1122" y="5195"/>
                    <a:pt x="1187" y="5195"/>
                  </a:cubicBezTo>
                  <a:cubicBezTo>
                    <a:pt x="1290" y="5195"/>
                    <a:pt x="1392" y="5146"/>
                    <a:pt x="1453" y="5050"/>
                  </a:cubicBezTo>
                  <a:cubicBezTo>
                    <a:pt x="1556" y="4901"/>
                    <a:pt x="1519" y="4698"/>
                    <a:pt x="1372" y="4595"/>
                  </a:cubicBezTo>
                  <a:cubicBezTo>
                    <a:pt x="1232" y="4498"/>
                    <a:pt x="1064" y="4350"/>
                    <a:pt x="1079" y="4199"/>
                  </a:cubicBezTo>
                  <a:cubicBezTo>
                    <a:pt x="1084" y="4125"/>
                    <a:pt x="1135" y="4029"/>
                    <a:pt x="1232" y="3925"/>
                  </a:cubicBezTo>
                  <a:cubicBezTo>
                    <a:pt x="1619" y="4135"/>
                    <a:pt x="2026" y="4244"/>
                    <a:pt x="2422" y="4244"/>
                  </a:cubicBezTo>
                  <a:cubicBezTo>
                    <a:pt x="2654" y="4244"/>
                    <a:pt x="2883" y="4207"/>
                    <a:pt x="3101" y="4131"/>
                  </a:cubicBezTo>
                  <a:cubicBezTo>
                    <a:pt x="3554" y="3971"/>
                    <a:pt x="3872" y="3664"/>
                    <a:pt x="3928" y="3327"/>
                  </a:cubicBezTo>
                  <a:cubicBezTo>
                    <a:pt x="3968" y="3093"/>
                    <a:pt x="3880" y="2869"/>
                    <a:pt x="3685" y="2714"/>
                  </a:cubicBezTo>
                  <a:cubicBezTo>
                    <a:pt x="3525" y="2587"/>
                    <a:pt x="3296" y="2536"/>
                    <a:pt x="3041" y="2536"/>
                  </a:cubicBezTo>
                  <a:cubicBezTo>
                    <a:pt x="2630" y="2536"/>
                    <a:pt x="2148" y="2668"/>
                    <a:pt x="1764" y="2829"/>
                  </a:cubicBezTo>
                  <a:cubicBezTo>
                    <a:pt x="1622" y="2887"/>
                    <a:pt x="1411" y="2987"/>
                    <a:pt x="1197" y="3124"/>
                  </a:cubicBezTo>
                  <a:cubicBezTo>
                    <a:pt x="1156" y="3091"/>
                    <a:pt x="1114" y="3056"/>
                    <a:pt x="1074" y="3021"/>
                  </a:cubicBezTo>
                  <a:cubicBezTo>
                    <a:pt x="732" y="2718"/>
                    <a:pt x="790" y="2519"/>
                    <a:pt x="808" y="2455"/>
                  </a:cubicBezTo>
                  <a:cubicBezTo>
                    <a:pt x="831" y="2382"/>
                    <a:pt x="873" y="2307"/>
                    <a:pt x="934" y="2233"/>
                  </a:cubicBezTo>
                  <a:cubicBezTo>
                    <a:pt x="1317" y="2397"/>
                    <a:pt x="1790" y="2471"/>
                    <a:pt x="2246" y="2471"/>
                  </a:cubicBezTo>
                  <a:cubicBezTo>
                    <a:pt x="2856" y="2471"/>
                    <a:pt x="3438" y="2338"/>
                    <a:pt x="3740" y="2105"/>
                  </a:cubicBezTo>
                  <a:cubicBezTo>
                    <a:pt x="4054" y="1865"/>
                    <a:pt x="4112" y="1506"/>
                    <a:pt x="3891" y="1187"/>
                  </a:cubicBezTo>
                  <a:cubicBezTo>
                    <a:pt x="3673" y="878"/>
                    <a:pt x="3265" y="795"/>
                    <a:pt x="2891" y="795"/>
                  </a:cubicBezTo>
                  <a:cubicBezTo>
                    <a:pt x="2703" y="795"/>
                    <a:pt x="2523" y="816"/>
                    <a:pt x="2381" y="840"/>
                  </a:cubicBezTo>
                  <a:cubicBezTo>
                    <a:pt x="1870" y="926"/>
                    <a:pt x="1303" y="1129"/>
                    <a:pt x="868" y="1427"/>
                  </a:cubicBezTo>
                  <a:cubicBezTo>
                    <a:pt x="863" y="1419"/>
                    <a:pt x="857" y="1412"/>
                    <a:pt x="850" y="1407"/>
                  </a:cubicBezTo>
                  <a:cubicBezTo>
                    <a:pt x="758" y="1296"/>
                    <a:pt x="653" y="1137"/>
                    <a:pt x="689" y="1006"/>
                  </a:cubicBezTo>
                  <a:cubicBezTo>
                    <a:pt x="739" y="830"/>
                    <a:pt x="1016" y="679"/>
                    <a:pt x="1143" y="635"/>
                  </a:cubicBezTo>
                  <a:cubicBezTo>
                    <a:pt x="1314" y="574"/>
                    <a:pt x="1403" y="389"/>
                    <a:pt x="1345" y="220"/>
                  </a:cubicBezTo>
                  <a:cubicBezTo>
                    <a:pt x="1297" y="85"/>
                    <a:pt x="1172" y="1"/>
                    <a:pt x="1036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9" name="Google Shape;3469;p51"/>
            <p:cNvSpPr/>
            <p:nvPr/>
          </p:nvSpPr>
          <p:spPr>
            <a:xfrm>
              <a:off x="2202213" y="3105800"/>
              <a:ext cx="121900" cy="98375"/>
            </a:xfrm>
            <a:custGeom>
              <a:avLst/>
              <a:gdLst/>
              <a:ahLst/>
              <a:cxnLst/>
              <a:rect l="l" t="t" r="r" b="b"/>
              <a:pathLst>
                <a:path w="4876" h="3935" extrusionOk="0">
                  <a:moveTo>
                    <a:pt x="1642" y="1"/>
                  </a:moveTo>
                  <a:cubicBezTo>
                    <a:pt x="1593" y="1"/>
                    <a:pt x="1545" y="2"/>
                    <a:pt x="1500" y="5"/>
                  </a:cubicBezTo>
                  <a:cubicBezTo>
                    <a:pt x="1143" y="26"/>
                    <a:pt x="882" y="113"/>
                    <a:pt x="882" y="113"/>
                  </a:cubicBezTo>
                  <a:cubicBezTo>
                    <a:pt x="1" y="567"/>
                    <a:pt x="223" y="3792"/>
                    <a:pt x="1317" y="3919"/>
                  </a:cubicBezTo>
                  <a:cubicBezTo>
                    <a:pt x="1407" y="3930"/>
                    <a:pt x="1492" y="3935"/>
                    <a:pt x="1572" y="3935"/>
                  </a:cubicBezTo>
                  <a:cubicBezTo>
                    <a:pt x="1649" y="3935"/>
                    <a:pt x="1721" y="3930"/>
                    <a:pt x="1788" y="3922"/>
                  </a:cubicBezTo>
                  <a:cubicBezTo>
                    <a:pt x="2513" y="3835"/>
                    <a:pt x="2752" y="3336"/>
                    <a:pt x="2752" y="3336"/>
                  </a:cubicBezTo>
                  <a:cubicBezTo>
                    <a:pt x="2752" y="3336"/>
                    <a:pt x="4305" y="3108"/>
                    <a:pt x="4589" y="2038"/>
                  </a:cubicBezTo>
                  <a:cubicBezTo>
                    <a:pt x="4876" y="968"/>
                    <a:pt x="3021" y="598"/>
                    <a:pt x="3022" y="598"/>
                  </a:cubicBezTo>
                  <a:cubicBezTo>
                    <a:pt x="2631" y="119"/>
                    <a:pt x="2084" y="1"/>
                    <a:pt x="1642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0" name="Google Shape;3470;p51"/>
            <p:cNvSpPr/>
            <p:nvPr/>
          </p:nvSpPr>
          <p:spPr>
            <a:xfrm>
              <a:off x="2202213" y="3105900"/>
              <a:ext cx="55025" cy="98275"/>
            </a:xfrm>
            <a:custGeom>
              <a:avLst/>
              <a:gdLst/>
              <a:ahLst/>
              <a:cxnLst/>
              <a:rect l="l" t="t" r="r" b="b"/>
              <a:pathLst>
                <a:path w="2201" h="3931" extrusionOk="0">
                  <a:moveTo>
                    <a:pt x="1500" y="1"/>
                  </a:moveTo>
                  <a:cubicBezTo>
                    <a:pt x="1143" y="22"/>
                    <a:pt x="882" y="109"/>
                    <a:pt x="882" y="109"/>
                  </a:cubicBezTo>
                  <a:cubicBezTo>
                    <a:pt x="1" y="563"/>
                    <a:pt x="223" y="3788"/>
                    <a:pt x="1317" y="3915"/>
                  </a:cubicBezTo>
                  <a:cubicBezTo>
                    <a:pt x="1407" y="3926"/>
                    <a:pt x="1492" y="3931"/>
                    <a:pt x="1572" y="3931"/>
                  </a:cubicBezTo>
                  <a:cubicBezTo>
                    <a:pt x="1649" y="3931"/>
                    <a:pt x="1721" y="3926"/>
                    <a:pt x="1788" y="3918"/>
                  </a:cubicBezTo>
                  <a:cubicBezTo>
                    <a:pt x="2051" y="3403"/>
                    <a:pt x="2201" y="2818"/>
                    <a:pt x="2201" y="2197"/>
                  </a:cubicBezTo>
                  <a:cubicBezTo>
                    <a:pt x="2201" y="1483"/>
                    <a:pt x="2002" y="818"/>
                    <a:pt x="1661" y="247"/>
                  </a:cubicBezTo>
                  <a:cubicBezTo>
                    <a:pt x="1611" y="162"/>
                    <a:pt x="1556" y="81"/>
                    <a:pt x="1500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1" name="Google Shape;3471;p51"/>
            <p:cNvSpPr/>
            <p:nvPr/>
          </p:nvSpPr>
          <p:spPr>
            <a:xfrm>
              <a:off x="2001388" y="3105825"/>
              <a:ext cx="121925" cy="98375"/>
            </a:xfrm>
            <a:custGeom>
              <a:avLst/>
              <a:gdLst/>
              <a:ahLst/>
              <a:cxnLst/>
              <a:rect l="l" t="t" r="r" b="b"/>
              <a:pathLst>
                <a:path w="4877" h="3935" extrusionOk="0">
                  <a:moveTo>
                    <a:pt x="3229" y="1"/>
                  </a:moveTo>
                  <a:cubicBezTo>
                    <a:pt x="2789" y="1"/>
                    <a:pt x="2245" y="120"/>
                    <a:pt x="1855" y="597"/>
                  </a:cubicBezTo>
                  <a:cubicBezTo>
                    <a:pt x="1855" y="597"/>
                    <a:pt x="0" y="967"/>
                    <a:pt x="285" y="2037"/>
                  </a:cubicBezTo>
                  <a:cubicBezTo>
                    <a:pt x="571" y="3107"/>
                    <a:pt x="2123" y="3335"/>
                    <a:pt x="2123" y="3335"/>
                  </a:cubicBezTo>
                  <a:cubicBezTo>
                    <a:pt x="2123" y="3335"/>
                    <a:pt x="2363" y="3836"/>
                    <a:pt x="3088" y="3921"/>
                  </a:cubicBezTo>
                  <a:cubicBezTo>
                    <a:pt x="3154" y="3930"/>
                    <a:pt x="3225" y="3934"/>
                    <a:pt x="3299" y="3934"/>
                  </a:cubicBezTo>
                  <a:cubicBezTo>
                    <a:pt x="3380" y="3934"/>
                    <a:pt x="3466" y="3929"/>
                    <a:pt x="3557" y="3918"/>
                  </a:cubicBezTo>
                  <a:cubicBezTo>
                    <a:pt x="4651" y="3792"/>
                    <a:pt x="4877" y="566"/>
                    <a:pt x="3992" y="112"/>
                  </a:cubicBezTo>
                  <a:cubicBezTo>
                    <a:pt x="3992" y="112"/>
                    <a:pt x="3734" y="25"/>
                    <a:pt x="3378" y="5"/>
                  </a:cubicBezTo>
                  <a:cubicBezTo>
                    <a:pt x="3330" y="2"/>
                    <a:pt x="3280" y="1"/>
                    <a:pt x="3229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2" name="Google Shape;3472;p51"/>
            <p:cNvSpPr/>
            <p:nvPr/>
          </p:nvSpPr>
          <p:spPr>
            <a:xfrm>
              <a:off x="2068263" y="3105975"/>
              <a:ext cx="55050" cy="98225"/>
            </a:xfrm>
            <a:custGeom>
              <a:avLst/>
              <a:gdLst/>
              <a:ahLst/>
              <a:cxnLst/>
              <a:rect l="l" t="t" r="r" b="b"/>
              <a:pathLst>
                <a:path w="2202" h="3929" extrusionOk="0">
                  <a:moveTo>
                    <a:pt x="701" y="1"/>
                  </a:moveTo>
                  <a:cubicBezTo>
                    <a:pt x="658" y="60"/>
                    <a:pt x="616" y="123"/>
                    <a:pt x="576" y="188"/>
                  </a:cubicBezTo>
                  <a:cubicBezTo>
                    <a:pt x="211" y="768"/>
                    <a:pt x="0" y="1458"/>
                    <a:pt x="0" y="2194"/>
                  </a:cubicBezTo>
                  <a:cubicBezTo>
                    <a:pt x="0" y="2813"/>
                    <a:pt x="149" y="3400"/>
                    <a:pt x="413" y="3915"/>
                  </a:cubicBezTo>
                  <a:cubicBezTo>
                    <a:pt x="479" y="3924"/>
                    <a:pt x="550" y="3928"/>
                    <a:pt x="624" y="3928"/>
                  </a:cubicBezTo>
                  <a:cubicBezTo>
                    <a:pt x="705" y="3928"/>
                    <a:pt x="791" y="3923"/>
                    <a:pt x="882" y="3912"/>
                  </a:cubicBezTo>
                  <a:cubicBezTo>
                    <a:pt x="1976" y="3786"/>
                    <a:pt x="2202" y="560"/>
                    <a:pt x="1315" y="107"/>
                  </a:cubicBezTo>
                  <a:cubicBezTo>
                    <a:pt x="1315" y="107"/>
                    <a:pt x="1057" y="20"/>
                    <a:pt x="70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3" name="Google Shape;3473;p51"/>
            <p:cNvSpPr/>
            <p:nvPr/>
          </p:nvSpPr>
          <p:spPr>
            <a:xfrm>
              <a:off x="2079788" y="3077850"/>
              <a:ext cx="165925" cy="165950"/>
            </a:xfrm>
            <a:custGeom>
              <a:avLst/>
              <a:gdLst/>
              <a:ahLst/>
              <a:cxnLst/>
              <a:rect l="l" t="t" r="r" b="b"/>
              <a:pathLst>
                <a:path w="6637" h="6638" extrusionOk="0">
                  <a:moveTo>
                    <a:pt x="3318" y="1"/>
                  </a:moveTo>
                  <a:cubicBezTo>
                    <a:pt x="2132" y="1"/>
                    <a:pt x="1093" y="621"/>
                    <a:pt x="506" y="1556"/>
                  </a:cubicBezTo>
                  <a:cubicBezTo>
                    <a:pt x="186" y="2069"/>
                    <a:pt x="0" y="2673"/>
                    <a:pt x="0" y="3319"/>
                  </a:cubicBezTo>
                  <a:cubicBezTo>
                    <a:pt x="0" y="5150"/>
                    <a:pt x="1484" y="6637"/>
                    <a:pt x="3318" y="6637"/>
                  </a:cubicBezTo>
                  <a:cubicBezTo>
                    <a:pt x="5151" y="6637"/>
                    <a:pt x="6637" y="5153"/>
                    <a:pt x="6637" y="3319"/>
                  </a:cubicBezTo>
                  <a:cubicBezTo>
                    <a:pt x="6637" y="2692"/>
                    <a:pt x="6463" y="2109"/>
                    <a:pt x="6163" y="1609"/>
                  </a:cubicBezTo>
                  <a:cubicBezTo>
                    <a:pt x="5581" y="646"/>
                    <a:pt x="4525" y="1"/>
                    <a:pt x="331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4" name="Google Shape;3474;p51"/>
            <p:cNvSpPr/>
            <p:nvPr/>
          </p:nvSpPr>
          <p:spPr>
            <a:xfrm>
              <a:off x="2092463" y="3077950"/>
              <a:ext cx="141400" cy="46200"/>
            </a:xfrm>
            <a:custGeom>
              <a:avLst/>
              <a:gdLst/>
              <a:ahLst/>
              <a:cxnLst/>
              <a:rect l="l" t="t" r="r" b="b"/>
              <a:pathLst>
                <a:path w="5656" h="1848" extrusionOk="0">
                  <a:moveTo>
                    <a:pt x="2822" y="0"/>
                  </a:moveTo>
                  <a:cubicBezTo>
                    <a:pt x="2819" y="0"/>
                    <a:pt x="2816" y="0"/>
                    <a:pt x="2813" y="0"/>
                  </a:cubicBezTo>
                  <a:cubicBezTo>
                    <a:pt x="1627" y="0"/>
                    <a:pt x="587" y="621"/>
                    <a:pt x="1" y="1554"/>
                  </a:cubicBezTo>
                  <a:cubicBezTo>
                    <a:pt x="7" y="1557"/>
                    <a:pt x="15" y="1557"/>
                    <a:pt x="20" y="1559"/>
                  </a:cubicBezTo>
                  <a:cubicBezTo>
                    <a:pt x="691" y="1687"/>
                    <a:pt x="1766" y="1847"/>
                    <a:pt x="3039" y="1847"/>
                  </a:cubicBezTo>
                  <a:cubicBezTo>
                    <a:pt x="3849" y="1847"/>
                    <a:pt x="4739" y="1783"/>
                    <a:pt x="5656" y="1605"/>
                  </a:cubicBezTo>
                  <a:cubicBezTo>
                    <a:pt x="5077" y="642"/>
                    <a:pt x="4024" y="0"/>
                    <a:pt x="2822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5" name="Google Shape;3475;p51"/>
            <p:cNvSpPr/>
            <p:nvPr/>
          </p:nvSpPr>
          <p:spPr>
            <a:xfrm>
              <a:off x="2117813" y="2987125"/>
              <a:ext cx="118925" cy="101075"/>
            </a:xfrm>
            <a:custGeom>
              <a:avLst/>
              <a:gdLst/>
              <a:ahLst/>
              <a:cxnLst/>
              <a:rect l="l" t="t" r="r" b="b"/>
              <a:pathLst>
                <a:path w="4757" h="4043" extrusionOk="0">
                  <a:moveTo>
                    <a:pt x="2669" y="0"/>
                  </a:moveTo>
                  <a:cubicBezTo>
                    <a:pt x="728" y="0"/>
                    <a:pt x="1" y="3617"/>
                    <a:pt x="1" y="3617"/>
                  </a:cubicBezTo>
                  <a:cubicBezTo>
                    <a:pt x="589" y="3942"/>
                    <a:pt x="1286" y="4043"/>
                    <a:pt x="1922" y="4043"/>
                  </a:cubicBezTo>
                  <a:cubicBezTo>
                    <a:pt x="2396" y="4043"/>
                    <a:pt x="2835" y="3987"/>
                    <a:pt x="3170" y="3926"/>
                  </a:cubicBezTo>
                  <a:cubicBezTo>
                    <a:pt x="3288" y="3907"/>
                    <a:pt x="3390" y="3886"/>
                    <a:pt x="3478" y="3867"/>
                  </a:cubicBezTo>
                  <a:cubicBezTo>
                    <a:pt x="3689" y="3820"/>
                    <a:pt x="3812" y="3783"/>
                    <a:pt x="3812" y="3783"/>
                  </a:cubicBezTo>
                  <a:cubicBezTo>
                    <a:pt x="3664" y="2433"/>
                    <a:pt x="3046" y="1511"/>
                    <a:pt x="3017" y="1469"/>
                  </a:cubicBezTo>
                  <a:lnTo>
                    <a:pt x="3017" y="1467"/>
                  </a:lnTo>
                  <a:cubicBezTo>
                    <a:pt x="3027" y="1477"/>
                    <a:pt x="3531" y="1880"/>
                    <a:pt x="3997" y="2113"/>
                  </a:cubicBezTo>
                  <a:cubicBezTo>
                    <a:pt x="4181" y="2204"/>
                    <a:pt x="4357" y="2271"/>
                    <a:pt x="4497" y="2275"/>
                  </a:cubicBezTo>
                  <a:cubicBezTo>
                    <a:pt x="4499" y="2275"/>
                    <a:pt x="4500" y="2275"/>
                    <a:pt x="4502" y="2275"/>
                  </a:cubicBezTo>
                  <a:cubicBezTo>
                    <a:pt x="4687" y="2275"/>
                    <a:pt x="4757" y="1953"/>
                    <a:pt x="4663" y="1549"/>
                  </a:cubicBezTo>
                  <a:cubicBezTo>
                    <a:pt x="4513" y="897"/>
                    <a:pt x="3930" y="35"/>
                    <a:pt x="2713" y="1"/>
                  </a:cubicBezTo>
                  <a:cubicBezTo>
                    <a:pt x="2698" y="0"/>
                    <a:pt x="2684" y="0"/>
                    <a:pt x="2669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6" name="Google Shape;3476;p51"/>
            <p:cNvSpPr/>
            <p:nvPr/>
          </p:nvSpPr>
          <p:spPr>
            <a:xfrm>
              <a:off x="2184513" y="3016050"/>
              <a:ext cx="27675" cy="68150"/>
            </a:xfrm>
            <a:custGeom>
              <a:avLst/>
              <a:gdLst/>
              <a:ahLst/>
              <a:cxnLst/>
              <a:rect l="l" t="t" r="r" b="b"/>
              <a:pathLst>
                <a:path w="1107" h="2726" extrusionOk="0">
                  <a:moveTo>
                    <a:pt x="85" y="0"/>
                  </a:moveTo>
                  <a:cubicBezTo>
                    <a:pt x="42" y="0"/>
                    <a:pt x="0" y="42"/>
                    <a:pt x="19" y="93"/>
                  </a:cubicBezTo>
                  <a:cubicBezTo>
                    <a:pt x="220" y="639"/>
                    <a:pt x="475" y="1558"/>
                    <a:pt x="467" y="2726"/>
                  </a:cubicBezTo>
                  <a:cubicBezTo>
                    <a:pt x="583" y="2705"/>
                    <a:pt x="686" y="2686"/>
                    <a:pt x="775" y="2665"/>
                  </a:cubicBezTo>
                  <a:cubicBezTo>
                    <a:pt x="984" y="2618"/>
                    <a:pt x="1107" y="2583"/>
                    <a:pt x="1107" y="2583"/>
                  </a:cubicBezTo>
                  <a:cubicBezTo>
                    <a:pt x="960" y="1230"/>
                    <a:pt x="341" y="310"/>
                    <a:pt x="312" y="268"/>
                  </a:cubicBezTo>
                  <a:lnTo>
                    <a:pt x="312" y="265"/>
                  </a:lnTo>
                  <a:lnTo>
                    <a:pt x="138" y="28"/>
                  </a:lnTo>
                  <a:cubicBezTo>
                    <a:pt x="124" y="9"/>
                    <a:pt x="104" y="0"/>
                    <a:pt x="85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7" name="Google Shape;3477;p51"/>
            <p:cNvSpPr/>
            <p:nvPr/>
          </p:nvSpPr>
          <p:spPr>
            <a:xfrm>
              <a:off x="2109788" y="3073275"/>
              <a:ext cx="110100" cy="36750"/>
            </a:xfrm>
            <a:custGeom>
              <a:avLst/>
              <a:gdLst/>
              <a:ahLst/>
              <a:cxnLst/>
              <a:rect l="l" t="t" r="r" b="b"/>
              <a:pathLst>
                <a:path w="4404" h="1470" extrusionOk="0">
                  <a:moveTo>
                    <a:pt x="180" y="1"/>
                  </a:moveTo>
                  <a:cubicBezTo>
                    <a:pt x="83" y="1"/>
                    <a:pt x="1" y="81"/>
                    <a:pt x="1" y="182"/>
                  </a:cubicBezTo>
                  <a:lnTo>
                    <a:pt x="1" y="1086"/>
                  </a:lnTo>
                  <a:cubicBezTo>
                    <a:pt x="1" y="1173"/>
                    <a:pt x="60" y="1248"/>
                    <a:pt x="146" y="1264"/>
                  </a:cubicBezTo>
                  <a:cubicBezTo>
                    <a:pt x="621" y="1357"/>
                    <a:pt x="1390" y="1470"/>
                    <a:pt x="2299" y="1470"/>
                  </a:cubicBezTo>
                  <a:cubicBezTo>
                    <a:pt x="2905" y="1470"/>
                    <a:pt x="3572" y="1418"/>
                    <a:pt x="4259" y="1280"/>
                  </a:cubicBezTo>
                  <a:cubicBezTo>
                    <a:pt x="4344" y="1264"/>
                    <a:pt x="4404" y="1190"/>
                    <a:pt x="4404" y="1103"/>
                  </a:cubicBezTo>
                  <a:lnTo>
                    <a:pt x="4404" y="197"/>
                  </a:lnTo>
                  <a:cubicBezTo>
                    <a:pt x="4404" y="96"/>
                    <a:pt x="4321" y="17"/>
                    <a:pt x="4225" y="17"/>
                  </a:cubicBezTo>
                  <a:cubicBezTo>
                    <a:pt x="4211" y="17"/>
                    <a:pt x="4198" y="18"/>
                    <a:pt x="4184" y="21"/>
                  </a:cubicBezTo>
                  <a:cubicBezTo>
                    <a:pt x="3520" y="173"/>
                    <a:pt x="2867" y="222"/>
                    <a:pt x="2299" y="222"/>
                  </a:cubicBezTo>
                  <a:cubicBezTo>
                    <a:pt x="1962" y="222"/>
                    <a:pt x="1655" y="205"/>
                    <a:pt x="1393" y="181"/>
                  </a:cubicBezTo>
                  <a:cubicBezTo>
                    <a:pt x="879" y="134"/>
                    <a:pt x="467" y="57"/>
                    <a:pt x="218" y="5"/>
                  </a:cubicBezTo>
                  <a:cubicBezTo>
                    <a:pt x="206" y="2"/>
                    <a:pt x="193" y="1"/>
                    <a:pt x="18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8" name="Google Shape;3478;p51"/>
            <p:cNvSpPr/>
            <p:nvPr/>
          </p:nvSpPr>
          <p:spPr>
            <a:xfrm>
              <a:off x="2222088" y="3030975"/>
              <a:ext cx="29025" cy="29025"/>
            </a:xfrm>
            <a:custGeom>
              <a:avLst/>
              <a:gdLst/>
              <a:ahLst/>
              <a:cxnLst/>
              <a:rect l="l" t="t" r="r" b="b"/>
              <a:pathLst>
                <a:path w="1161" h="1161" extrusionOk="0">
                  <a:moveTo>
                    <a:pt x="580" y="0"/>
                  </a:moveTo>
                  <a:cubicBezTo>
                    <a:pt x="261" y="0"/>
                    <a:pt x="0" y="261"/>
                    <a:pt x="0" y="580"/>
                  </a:cubicBezTo>
                  <a:cubicBezTo>
                    <a:pt x="0" y="901"/>
                    <a:pt x="261" y="1160"/>
                    <a:pt x="580" y="1160"/>
                  </a:cubicBezTo>
                  <a:cubicBezTo>
                    <a:pt x="901" y="1160"/>
                    <a:pt x="1161" y="901"/>
                    <a:pt x="1161" y="580"/>
                  </a:cubicBezTo>
                  <a:cubicBezTo>
                    <a:pt x="1161" y="261"/>
                    <a:pt x="901" y="0"/>
                    <a:pt x="58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9" name="Google Shape;3479;p51"/>
            <p:cNvSpPr/>
            <p:nvPr/>
          </p:nvSpPr>
          <p:spPr>
            <a:xfrm>
              <a:off x="2233088" y="3386800"/>
              <a:ext cx="134175" cy="133750"/>
            </a:xfrm>
            <a:custGeom>
              <a:avLst/>
              <a:gdLst/>
              <a:ahLst/>
              <a:cxnLst/>
              <a:rect l="l" t="t" r="r" b="b"/>
              <a:pathLst>
                <a:path w="5367" h="5350" extrusionOk="0">
                  <a:moveTo>
                    <a:pt x="3984" y="0"/>
                  </a:moveTo>
                  <a:cubicBezTo>
                    <a:pt x="3698" y="0"/>
                    <a:pt x="3381" y="147"/>
                    <a:pt x="3173" y="644"/>
                  </a:cubicBezTo>
                  <a:cubicBezTo>
                    <a:pt x="3056" y="926"/>
                    <a:pt x="2860" y="995"/>
                    <a:pt x="2640" y="995"/>
                  </a:cubicBezTo>
                  <a:cubicBezTo>
                    <a:pt x="2527" y="995"/>
                    <a:pt x="2408" y="976"/>
                    <a:pt x="2290" y="959"/>
                  </a:cubicBezTo>
                  <a:cubicBezTo>
                    <a:pt x="2184" y="943"/>
                    <a:pt x="2079" y="928"/>
                    <a:pt x="1980" y="928"/>
                  </a:cubicBezTo>
                  <a:cubicBezTo>
                    <a:pt x="1729" y="928"/>
                    <a:pt x="1520" y="1027"/>
                    <a:pt x="1446" y="1462"/>
                  </a:cubicBezTo>
                  <a:cubicBezTo>
                    <a:pt x="1312" y="2258"/>
                    <a:pt x="958" y="2249"/>
                    <a:pt x="637" y="2365"/>
                  </a:cubicBezTo>
                  <a:cubicBezTo>
                    <a:pt x="490" y="2419"/>
                    <a:pt x="348" y="2500"/>
                    <a:pt x="240" y="2698"/>
                  </a:cubicBezTo>
                  <a:cubicBezTo>
                    <a:pt x="0" y="3130"/>
                    <a:pt x="427" y="4168"/>
                    <a:pt x="716" y="4769"/>
                  </a:cubicBezTo>
                  <a:cubicBezTo>
                    <a:pt x="853" y="5054"/>
                    <a:pt x="1128" y="5249"/>
                    <a:pt x="1443" y="5288"/>
                  </a:cubicBezTo>
                  <a:cubicBezTo>
                    <a:pt x="1686" y="5317"/>
                    <a:pt x="1991" y="5343"/>
                    <a:pt x="2295" y="5349"/>
                  </a:cubicBezTo>
                  <a:lnTo>
                    <a:pt x="2329" y="5349"/>
                  </a:lnTo>
                  <a:cubicBezTo>
                    <a:pt x="2348" y="5349"/>
                    <a:pt x="2366" y="5350"/>
                    <a:pt x="2385" y="5350"/>
                  </a:cubicBezTo>
                  <a:cubicBezTo>
                    <a:pt x="2880" y="5350"/>
                    <a:pt x="3358" y="5286"/>
                    <a:pt x="3555" y="5067"/>
                  </a:cubicBezTo>
                  <a:cubicBezTo>
                    <a:pt x="4039" y="4537"/>
                    <a:pt x="3299" y="4089"/>
                    <a:pt x="4334" y="3525"/>
                  </a:cubicBezTo>
                  <a:cubicBezTo>
                    <a:pt x="5367" y="2961"/>
                    <a:pt x="3828" y="2266"/>
                    <a:pt x="4546" y="1627"/>
                  </a:cubicBezTo>
                  <a:cubicBezTo>
                    <a:pt x="5272" y="984"/>
                    <a:pt x="4812" y="373"/>
                    <a:pt x="4543" y="179"/>
                  </a:cubicBezTo>
                  <a:cubicBezTo>
                    <a:pt x="4423" y="94"/>
                    <a:pt x="4213" y="0"/>
                    <a:pt x="3984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0" name="Google Shape;3480;p51"/>
            <p:cNvSpPr/>
            <p:nvPr/>
          </p:nvSpPr>
          <p:spPr>
            <a:xfrm>
              <a:off x="2233213" y="3409975"/>
              <a:ext cx="51700" cy="110400"/>
            </a:xfrm>
            <a:custGeom>
              <a:avLst/>
              <a:gdLst/>
              <a:ahLst/>
              <a:cxnLst/>
              <a:rect l="l" t="t" r="r" b="b"/>
              <a:pathLst>
                <a:path w="2068" h="4416" extrusionOk="0">
                  <a:moveTo>
                    <a:pt x="1986" y="0"/>
                  </a:moveTo>
                  <a:cubicBezTo>
                    <a:pt x="1732" y="0"/>
                    <a:pt x="1520" y="97"/>
                    <a:pt x="1446" y="535"/>
                  </a:cubicBezTo>
                  <a:cubicBezTo>
                    <a:pt x="1309" y="1331"/>
                    <a:pt x="956" y="1322"/>
                    <a:pt x="635" y="1438"/>
                  </a:cubicBezTo>
                  <a:cubicBezTo>
                    <a:pt x="488" y="1492"/>
                    <a:pt x="348" y="1571"/>
                    <a:pt x="239" y="1771"/>
                  </a:cubicBezTo>
                  <a:cubicBezTo>
                    <a:pt x="0" y="2203"/>
                    <a:pt x="427" y="3241"/>
                    <a:pt x="714" y="3842"/>
                  </a:cubicBezTo>
                  <a:cubicBezTo>
                    <a:pt x="851" y="4127"/>
                    <a:pt x="1125" y="4322"/>
                    <a:pt x="1441" y="4361"/>
                  </a:cubicBezTo>
                  <a:cubicBezTo>
                    <a:pt x="1625" y="4384"/>
                    <a:pt x="1842" y="4403"/>
                    <a:pt x="2068" y="4416"/>
                  </a:cubicBezTo>
                  <a:lnTo>
                    <a:pt x="2066" y="3"/>
                  </a:lnTo>
                  <a:cubicBezTo>
                    <a:pt x="2039" y="2"/>
                    <a:pt x="2012" y="0"/>
                    <a:pt x="1986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1" name="Google Shape;3481;p51"/>
            <p:cNvSpPr/>
            <p:nvPr/>
          </p:nvSpPr>
          <p:spPr>
            <a:xfrm>
              <a:off x="2249163" y="3407900"/>
              <a:ext cx="89175" cy="115050"/>
            </a:xfrm>
            <a:custGeom>
              <a:avLst/>
              <a:gdLst/>
              <a:ahLst/>
              <a:cxnLst/>
              <a:rect l="l" t="t" r="r" b="b"/>
              <a:pathLst>
                <a:path w="3567" h="4602" extrusionOk="0">
                  <a:moveTo>
                    <a:pt x="3195" y="1"/>
                  </a:moveTo>
                  <a:cubicBezTo>
                    <a:pt x="3094" y="1"/>
                    <a:pt x="2994" y="48"/>
                    <a:pt x="2930" y="138"/>
                  </a:cubicBezTo>
                  <a:lnTo>
                    <a:pt x="107" y="4086"/>
                  </a:lnTo>
                  <a:cubicBezTo>
                    <a:pt x="0" y="4233"/>
                    <a:pt x="34" y="4436"/>
                    <a:pt x="181" y="4541"/>
                  </a:cubicBezTo>
                  <a:cubicBezTo>
                    <a:pt x="237" y="4581"/>
                    <a:pt x="303" y="4602"/>
                    <a:pt x="371" y="4602"/>
                  </a:cubicBezTo>
                  <a:cubicBezTo>
                    <a:pt x="471" y="4602"/>
                    <a:pt x="572" y="4555"/>
                    <a:pt x="637" y="4467"/>
                  </a:cubicBezTo>
                  <a:lnTo>
                    <a:pt x="3460" y="518"/>
                  </a:lnTo>
                  <a:cubicBezTo>
                    <a:pt x="3567" y="372"/>
                    <a:pt x="3533" y="167"/>
                    <a:pt x="3386" y="62"/>
                  </a:cubicBezTo>
                  <a:cubicBezTo>
                    <a:pt x="3328" y="21"/>
                    <a:pt x="3262" y="1"/>
                    <a:pt x="3195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2" name="Google Shape;3482;p51"/>
            <p:cNvSpPr/>
            <p:nvPr/>
          </p:nvSpPr>
          <p:spPr>
            <a:xfrm>
              <a:off x="2290688" y="3448475"/>
              <a:ext cx="40975" cy="20750"/>
            </a:xfrm>
            <a:custGeom>
              <a:avLst/>
              <a:gdLst/>
              <a:ahLst/>
              <a:cxnLst/>
              <a:rect l="l" t="t" r="r" b="b"/>
              <a:pathLst>
                <a:path w="1639" h="830" extrusionOk="0">
                  <a:moveTo>
                    <a:pt x="374" y="0"/>
                  </a:moveTo>
                  <a:cubicBezTo>
                    <a:pt x="271" y="0"/>
                    <a:pt x="171" y="47"/>
                    <a:pt x="107" y="136"/>
                  </a:cubicBezTo>
                  <a:cubicBezTo>
                    <a:pt x="1" y="283"/>
                    <a:pt x="35" y="486"/>
                    <a:pt x="183" y="591"/>
                  </a:cubicBezTo>
                  <a:cubicBezTo>
                    <a:pt x="333" y="699"/>
                    <a:pt x="615" y="829"/>
                    <a:pt x="937" y="829"/>
                  </a:cubicBezTo>
                  <a:cubicBezTo>
                    <a:pt x="1089" y="829"/>
                    <a:pt x="1247" y="800"/>
                    <a:pt x="1403" y="731"/>
                  </a:cubicBezTo>
                  <a:cubicBezTo>
                    <a:pt x="1566" y="653"/>
                    <a:pt x="1638" y="460"/>
                    <a:pt x="1564" y="297"/>
                  </a:cubicBezTo>
                  <a:cubicBezTo>
                    <a:pt x="1508" y="178"/>
                    <a:pt x="1390" y="107"/>
                    <a:pt x="1265" y="107"/>
                  </a:cubicBezTo>
                  <a:cubicBezTo>
                    <a:pt x="1220" y="107"/>
                    <a:pt x="1174" y="116"/>
                    <a:pt x="1131" y="136"/>
                  </a:cubicBezTo>
                  <a:cubicBezTo>
                    <a:pt x="1066" y="166"/>
                    <a:pt x="1000" y="177"/>
                    <a:pt x="938" y="177"/>
                  </a:cubicBezTo>
                  <a:cubicBezTo>
                    <a:pt x="738" y="177"/>
                    <a:pt x="569" y="64"/>
                    <a:pt x="562" y="59"/>
                  </a:cubicBezTo>
                  <a:cubicBezTo>
                    <a:pt x="504" y="19"/>
                    <a:pt x="438" y="0"/>
                    <a:pt x="374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3" name="Google Shape;3483;p51"/>
            <p:cNvSpPr/>
            <p:nvPr/>
          </p:nvSpPr>
          <p:spPr>
            <a:xfrm>
              <a:off x="1964313" y="3386725"/>
              <a:ext cx="134175" cy="133750"/>
            </a:xfrm>
            <a:custGeom>
              <a:avLst/>
              <a:gdLst/>
              <a:ahLst/>
              <a:cxnLst/>
              <a:rect l="l" t="t" r="r" b="b"/>
              <a:pathLst>
                <a:path w="5367" h="5350" extrusionOk="0">
                  <a:moveTo>
                    <a:pt x="1384" y="1"/>
                  </a:moveTo>
                  <a:cubicBezTo>
                    <a:pt x="1155" y="1"/>
                    <a:pt x="944" y="95"/>
                    <a:pt x="824" y="181"/>
                  </a:cubicBezTo>
                  <a:cubicBezTo>
                    <a:pt x="553" y="374"/>
                    <a:pt x="96" y="983"/>
                    <a:pt x="821" y="1626"/>
                  </a:cubicBezTo>
                  <a:cubicBezTo>
                    <a:pt x="1539" y="2269"/>
                    <a:pt x="0" y="2964"/>
                    <a:pt x="1033" y="3526"/>
                  </a:cubicBezTo>
                  <a:cubicBezTo>
                    <a:pt x="2066" y="4090"/>
                    <a:pt x="1328" y="4538"/>
                    <a:pt x="1812" y="5067"/>
                  </a:cubicBezTo>
                  <a:cubicBezTo>
                    <a:pt x="2007" y="5285"/>
                    <a:pt x="2477" y="5350"/>
                    <a:pt x="2966" y="5350"/>
                  </a:cubicBezTo>
                  <a:cubicBezTo>
                    <a:pt x="2990" y="5350"/>
                    <a:pt x="3014" y="5349"/>
                    <a:pt x="3038" y="5349"/>
                  </a:cubicBezTo>
                  <a:lnTo>
                    <a:pt x="3072" y="5349"/>
                  </a:lnTo>
                  <a:cubicBezTo>
                    <a:pt x="3377" y="5344"/>
                    <a:pt x="3681" y="5317"/>
                    <a:pt x="3925" y="5289"/>
                  </a:cubicBezTo>
                  <a:cubicBezTo>
                    <a:pt x="4239" y="5251"/>
                    <a:pt x="4514" y="5056"/>
                    <a:pt x="4651" y="4769"/>
                  </a:cubicBezTo>
                  <a:cubicBezTo>
                    <a:pt x="4940" y="4169"/>
                    <a:pt x="5367" y="3132"/>
                    <a:pt x="5127" y="2698"/>
                  </a:cubicBezTo>
                  <a:cubicBezTo>
                    <a:pt x="5017" y="2501"/>
                    <a:pt x="4877" y="2421"/>
                    <a:pt x="4730" y="2366"/>
                  </a:cubicBezTo>
                  <a:cubicBezTo>
                    <a:pt x="4410" y="2248"/>
                    <a:pt x="4055" y="2260"/>
                    <a:pt x="3920" y="1464"/>
                  </a:cubicBezTo>
                  <a:cubicBezTo>
                    <a:pt x="3847" y="1027"/>
                    <a:pt x="3636" y="928"/>
                    <a:pt x="3384" y="928"/>
                  </a:cubicBezTo>
                  <a:cubicBezTo>
                    <a:pt x="3286" y="928"/>
                    <a:pt x="3182" y="943"/>
                    <a:pt x="3077" y="959"/>
                  </a:cubicBezTo>
                  <a:cubicBezTo>
                    <a:pt x="2959" y="977"/>
                    <a:pt x="2839" y="995"/>
                    <a:pt x="2726" y="995"/>
                  </a:cubicBezTo>
                  <a:cubicBezTo>
                    <a:pt x="2507" y="995"/>
                    <a:pt x="2311" y="925"/>
                    <a:pt x="2194" y="643"/>
                  </a:cubicBezTo>
                  <a:cubicBezTo>
                    <a:pt x="1986" y="148"/>
                    <a:pt x="1671" y="1"/>
                    <a:pt x="1384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4" name="Google Shape;3484;p51"/>
            <p:cNvSpPr/>
            <p:nvPr/>
          </p:nvSpPr>
          <p:spPr>
            <a:xfrm>
              <a:off x="2047313" y="3409925"/>
              <a:ext cx="51150" cy="110300"/>
            </a:xfrm>
            <a:custGeom>
              <a:avLst/>
              <a:gdLst/>
              <a:ahLst/>
              <a:cxnLst/>
              <a:rect l="l" t="t" r="r" b="b"/>
              <a:pathLst>
                <a:path w="2046" h="4412" extrusionOk="0">
                  <a:moveTo>
                    <a:pt x="59" y="1"/>
                  </a:moveTo>
                  <a:cubicBezTo>
                    <a:pt x="40" y="1"/>
                    <a:pt x="20" y="1"/>
                    <a:pt x="0" y="2"/>
                  </a:cubicBezTo>
                  <a:lnTo>
                    <a:pt x="0" y="4411"/>
                  </a:lnTo>
                  <a:cubicBezTo>
                    <a:pt x="218" y="4399"/>
                    <a:pt x="429" y="4379"/>
                    <a:pt x="605" y="4358"/>
                  </a:cubicBezTo>
                  <a:cubicBezTo>
                    <a:pt x="919" y="4321"/>
                    <a:pt x="1194" y="4125"/>
                    <a:pt x="1331" y="3839"/>
                  </a:cubicBezTo>
                  <a:cubicBezTo>
                    <a:pt x="1618" y="3243"/>
                    <a:pt x="2045" y="2205"/>
                    <a:pt x="1805" y="1770"/>
                  </a:cubicBezTo>
                  <a:cubicBezTo>
                    <a:pt x="1696" y="1573"/>
                    <a:pt x="1555" y="1493"/>
                    <a:pt x="1409" y="1438"/>
                  </a:cubicBezTo>
                  <a:cubicBezTo>
                    <a:pt x="1088" y="1322"/>
                    <a:pt x="734" y="1332"/>
                    <a:pt x="598" y="536"/>
                  </a:cubicBezTo>
                  <a:cubicBezTo>
                    <a:pt x="523" y="98"/>
                    <a:pt x="313" y="1"/>
                    <a:pt x="59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5" name="Google Shape;3485;p51"/>
            <p:cNvSpPr/>
            <p:nvPr/>
          </p:nvSpPr>
          <p:spPr>
            <a:xfrm>
              <a:off x="1993238" y="3407875"/>
              <a:ext cx="89150" cy="115075"/>
            </a:xfrm>
            <a:custGeom>
              <a:avLst/>
              <a:gdLst/>
              <a:ahLst/>
              <a:cxnLst/>
              <a:rect l="l" t="t" r="r" b="b"/>
              <a:pathLst>
                <a:path w="3566" h="4603" extrusionOk="0">
                  <a:moveTo>
                    <a:pt x="370" y="1"/>
                  </a:moveTo>
                  <a:cubicBezTo>
                    <a:pt x="304" y="1"/>
                    <a:pt x="238" y="21"/>
                    <a:pt x="181" y="62"/>
                  </a:cubicBezTo>
                  <a:cubicBezTo>
                    <a:pt x="36" y="166"/>
                    <a:pt x="1" y="369"/>
                    <a:pt x="107" y="518"/>
                  </a:cubicBezTo>
                  <a:lnTo>
                    <a:pt x="2930" y="4466"/>
                  </a:lnTo>
                  <a:cubicBezTo>
                    <a:pt x="2995" y="4555"/>
                    <a:pt x="3096" y="4603"/>
                    <a:pt x="3196" y="4603"/>
                  </a:cubicBezTo>
                  <a:cubicBezTo>
                    <a:pt x="3262" y="4603"/>
                    <a:pt x="3330" y="4584"/>
                    <a:pt x="3383" y="4542"/>
                  </a:cubicBezTo>
                  <a:cubicBezTo>
                    <a:pt x="3530" y="4437"/>
                    <a:pt x="3565" y="4234"/>
                    <a:pt x="3461" y="4087"/>
                  </a:cubicBezTo>
                  <a:lnTo>
                    <a:pt x="635" y="139"/>
                  </a:lnTo>
                  <a:cubicBezTo>
                    <a:pt x="572" y="49"/>
                    <a:pt x="472" y="1"/>
                    <a:pt x="370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6" name="Google Shape;3486;p51"/>
            <p:cNvSpPr/>
            <p:nvPr/>
          </p:nvSpPr>
          <p:spPr>
            <a:xfrm>
              <a:off x="1999938" y="3448425"/>
              <a:ext cx="40900" cy="20800"/>
            </a:xfrm>
            <a:custGeom>
              <a:avLst/>
              <a:gdLst/>
              <a:ahLst/>
              <a:cxnLst/>
              <a:rect l="l" t="t" r="r" b="b"/>
              <a:pathLst>
                <a:path w="1636" h="832" extrusionOk="0">
                  <a:moveTo>
                    <a:pt x="1263" y="1"/>
                  </a:moveTo>
                  <a:cubicBezTo>
                    <a:pt x="1198" y="1"/>
                    <a:pt x="1132" y="20"/>
                    <a:pt x="1075" y="61"/>
                  </a:cubicBezTo>
                  <a:cubicBezTo>
                    <a:pt x="1074" y="63"/>
                    <a:pt x="906" y="178"/>
                    <a:pt x="704" y="178"/>
                  </a:cubicBezTo>
                  <a:cubicBezTo>
                    <a:pt x="640" y="178"/>
                    <a:pt x="574" y="166"/>
                    <a:pt x="508" y="137"/>
                  </a:cubicBezTo>
                  <a:cubicBezTo>
                    <a:pt x="463" y="116"/>
                    <a:pt x="416" y="107"/>
                    <a:pt x="371" y="107"/>
                  </a:cubicBezTo>
                  <a:cubicBezTo>
                    <a:pt x="246" y="107"/>
                    <a:pt x="128" y="178"/>
                    <a:pt x="74" y="298"/>
                  </a:cubicBezTo>
                  <a:cubicBezTo>
                    <a:pt x="0" y="462"/>
                    <a:pt x="73" y="655"/>
                    <a:pt x="235" y="730"/>
                  </a:cubicBezTo>
                  <a:cubicBezTo>
                    <a:pt x="392" y="802"/>
                    <a:pt x="551" y="831"/>
                    <a:pt x="701" y="831"/>
                  </a:cubicBezTo>
                  <a:cubicBezTo>
                    <a:pt x="1020" y="831"/>
                    <a:pt x="1305" y="701"/>
                    <a:pt x="1455" y="593"/>
                  </a:cubicBezTo>
                  <a:cubicBezTo>
                    <a:pt x="1600" y="488"/>
                    <a:pt x="1636" y="285"/>
                    <a:pt x="1531" y="138"/>
                  </a:cubicBezTo>
                  <a:cubicBezTo>
                    <a:pt x="1467" y="49"/>
                    <a:pt x="1366" y="1"/>
                    <a:pt x="1263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7" name="Google Shape;3487;p51"/>
            <p:cNvSpPr/>
            <p:nvPr/>
          </p:nvSpPr>
          <p:spPr>
            <a:xfrm>
              <a:off x="2058463" y="3346800"/>
              <a:ext cx="214650" cy="179625"/>
            </a:xfrm>
            <a:custGeom>
              <a:avLst/>
              <a:gdLst/>
              <a:ahLst/>
              <a:cxnLst/>
              <a:rect l="l" t="t" r="r" b="b"/>
              <a:pathLst>
                <a:path w="8586" h="7185" extrusionOk="0">
                  <a:moveTo>
                    <a:pt x="350" y="0"/>
                  </a:moveTo>
                  <a:cubicBezTo>
                    <a:pt x="157" y="0"/>
                    <a:pt x="1" y="158"/>
                    <a:pt x="1" y="350"/>
                  </a:cubicBezTo>
                  <a:lnTo>
                    <a:pt x="1" y="6836"/>
                  </a:lnTo>
                  <a:cubicBezTo>
                    <a:pt x="1" y="7030"/>
                    <a:pt x="159" y="7185"/>
                    <a:pt x="350" y="7185"/>
                  </a:cubicBezTo>
                  <a:lnTo>
                    <a:pt x="8236" y="7185"/>
                  </a:lnTo>
                  <a:cubicBezTo>
                    <a:pt x="8428" y="7185"/>
                    <a:pt x="8582" y="7030"/>
                    <a:pt x="8586" y="6836"/>
                  </a:cubicBezTo>
                  <a:lnTo>
                    <a:pt x="8586" y="350"/>
                  </a:lnTo>
                  <a:cubicBezTo>
                    <a:pt x="8586" y="155"/>
                    <a:pt x="8428" y="0"/>
                    <a:pt x="823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8" name="Google Shape;3488;p51"/>
            <p:cNvSpPr/>
            <p:nvPr/>
          </p:nvSpPr>
          <p:spPr>
            <a:xfrm>
              <a:off x="2250013" y="3346800"/>
              <a:ext cx="23100" cy="179625"/>
            </a:xfrm>
            <a:custGeom>
              <a:avLst/>
              <a:gdLst/>
              <a:ahLst/>
              <a:cxnLst/>
              <a:rect l="l" t="t" r="r" b="b"/>
              <a:pathLst>
                <a:path w="924" h="7185" extrusionOk="0">
                  <a:moveTo>
                    <a:pt x="0" y="0"/>
                  </a:moveTo>
                  <a:lnTo>
                    <a:pt x="0" y="7185"/>
                  </a:lnTo>
                  <a:lnTo>
                    <a:pt x="574" y="7185"/>
                  </a:lnTo>
                  <a:cubicBezTo>
                    <a:pt x="766" y="7185"/>
                    <a:pt x="920" y="7030"/>
                    <a:pt x="924" y="6836"/>
                  </a:cubicBezTo>
                  <a:lnTo>
                    <a:pt x="924" y="350"/>
                  </a:lnTo>
                  <a:cubicBezTo>
                    <a:pt x="924" y="155"/>
                    <a:pt x="766" y="0"/>
                    <a:pt x="574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9" name="Google Shape;3489;p51"/>
            <p:cNvSpPr/>
            <p:nvPr/>
          </p:nvSpPr>
          <p:spPr>
            <a:xfrm>
              <a:off x="2128363" y="3372575"/>
              <a:ext cx="74075" cy="98850"/>
            </a:xfrm>
            <a:custGeom>
              <a:avLst/>
              <a:gdLst/>
              <a:ahLst/>
              <a:cxnLst/>
              <a:rect l="l" t="t" r="r" b="b"/>
              <a:pathLst>
                <a:path w="2963" h="3954" extrusionOk="0">
                  <a:moveTo>
                    <a:pt x="1411" y="0"/>
                  </a:moveTo>
                  <a:cubicBezTo>
                    <a:pt x="904" y="0"/>
                    <a:pt x="440" y="248"/>
                    <a:pt x="154" y="668"/>
                  </a:cubicBezTo>
                  <a:cubicBezTo>
                    <a:pt x="1" y="892"/>
                    <a:pt x="62" y="1198"/>
                    <a:pt x="286" y="1349"/>
                  </a:cubicBezTo>
                  <a:cubicBezTo>
                    <a:pt x="369" y="1407"/>
                    <a:pt x="464" y="1434"/>
                    <a:pt x="558" y="1434"/>
                  </a:cubicBezTo>
                  <a:cubicBezTo>
                    <a:pt x="716" y="1434"/>
                    <a:pt x="871" y="1358"/>
                    <a:pt x="966" y="1217"/>
                  </a:cubicBezTo>
                  <a:cubicBezTo>
                    <a:pt x="1067" y="1067"/>
                    <a:pt x="1234" y="982"/>
                    <a:pt x="1414" y="982"/>
                  </a:cubicBezTo>
                  <a:cubicBezTo>
                    <a:pt x="1417" y="982"/>
                    <a:pt x="1420" y="982"/>
                    <a:pt x="1424" y="982"/>
                  </a:cubicBezTo>
                  <a:cubicBezTo>
                    <a:pt x="1696" y="990"/>
                    <a:pt x="1923" y="1208"/>
                    <a:pt x="1939" y="1480"/>
                  </a:cubicBezTo>
                  <a:cubicBezTo>
                    <a:pt x="1956" y="1717"/>
                    <a:pt x="1807" y="1939"/>
                    <a:pt x="1583" y="2018"/>
                  </a:cubicBezTo>
                  <a:cubicBezTo>
                    <a:pt x="1185" y="2157"/>
                    <a:pt x="918" y="2536"/>
                    <a:pt x="918" y="2964"/>
                  </a:cubicBezTo>
                  <a:lnTo>
                    <a:pt x="918" y="3462"/>
                  </a:lnTo>
                  <a:cubicBezTo>
                    <a:pt x="918" y="3735"/>
                    <a:pt x="1137" y="3954"/>
                    <a:pt x="1409" y="3954"/>
                  </a:cubicBezTo>
                  <a:cubicBezTo>
                    <a:pt x="1682" y="3954"/>
                    <a:pt x="1901" y="3735"/>
                    <a:pt x="1901" y="3462"/>
                  </a:cubicBezTo>
                  <a:lnTo>
                    <a:pt x="1901" y="2964"/>
                  </a:lnTo>
                  <a:cubicBezTo>
                    <a:pt x="1901" y="2955"/>
                    <a:pt x="1906" y="2947"/>
                    <a:pt x="1906" y="2947"/>
                  </a:cubicBezTo>
                  <a:cubicBezTo>
                    <a:pt x="2545" y="2724"/>
                    <a:pt x="2963" y="2096"/>
                    <a:pt x="2921" y="1419"/>
                  </a:cubicBezTo>
                  <a:cubicBezTo>
                    <a:pt x="2873" y="644"/>
                    <a:pt x="2225" y="22"/>
                    <a:pt x="1450" y="1"/>
                  </a:cubicBezTo>
                  <a:cubicBezTo>
                    <a:pt x="1437" y="0"/>
                    <a:pt x="1424" y="0"/>
                    <a:pt x="1411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0" name="Google Shape;3490;p51"/>
            <p:cNvSpPr/>
            <p:nvPr/>
          </p:nvSpPr>
          <p:spPr>
            <a:xfrm>
              <a:off x="2151288" y="3477325"/>
              <a:ext cx="24600" cy="26125"/>
            </a:xfrm>
            <a:custGeom>
              <a:avLst/>
              <a:gdLst/>
              <a:ahLst/>
              <a:cxnLst/>
              <a:rect l="l" t="t" r="r" b="b"/>
              <a:pathLst>
                <a:path w="984" h="1045" extrusionOk="0">
                  <a:moveTo>
                    <a:pt x="492" y="1"/>
                  </a:moveTo>
                  <a:cubicBezTo>
                    <a:pt x="220" y="1"/>
                    <a:pt x="1" y="221"/>
                    <a:pt x="1" y="492"/>
                  </a:cubicBezTo>
                  <a:lnTo>
                    <a:pt x="1" y="553"/>
                  </a:lnTo>
                  <a:cubicBezTo>
                    <a:pt x="1" y="826"/>
                    <a:pt x="220" y="1045"/>
                    <a:pt x="492" y="1045"/>
                  </a:cubicBezTo>
                  <a:cubicBezTo>
                    <a:pt x="765" y="1045"/>
                    <a:pt x="984" y="826"/>
                    <a:pt x="984" y="553"/>
                  </a:cubicBezTo>
                  <a:lnTo>
                    <a:pt x="984" y="492"/>
                  </a:lnTo>
                  <a:cubicBezTo>
                    <a:pt x="984" y="221"/>
                    <a:pt x="765" y="1"/>
                    <a:pt x="492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1" name="Google Shape;3491;p51"/>
            <p:cNvSpPr/>
            <p:nvPr/>
          </p:nvSpPr>
          <p:spPr>
            <a:xfrm>
              <a:off x="2161763" y="3130025"/>
              <a:ext cx="53725" cy="50000"/>
            </a:xfrm>
            <a:custGeom>
              <a:avLst/>
              <a:gdLst/>
              <a:ahLst/>
              <a:cxnLst/>
              <a:rect l="l" t="t" r="r" b="b"/>
              <a:pathLst>
                <a:path w="2149" h="2000" extrusionOk="0">
                  <a:moveTo>
                    <a:pt x="1073" y="1"/>
                  </a:moveTo>
                  <a:cubicBezTo>
                    <a:pt x="592" y="1"/>
                    <a:pt x="168" y="349"/>
                    <a:pt x="88" y="839"/>
                  </a:cubicBezTo>
                  <a:cubicBezTo>
                    <a:pt x="1" y="1384"/>
                    <a:pt x="370" y="1898"/>
                    <a:pt x="915" y="1986"/>
                  </a:cubicBezTo>
                  <a:cubicBezTo>
                    <a:pt x="969" y="1995"/>
                    <a:pt x="1023" y="1999"/>
                    <a:pt x="1076" y="1999"/>
                  </a:cubicBezTo>
                  <a:cubicBezTo>
                    <a:pt x="1557" y="1999"/>
                    <a:pt x="1982" y="1650"/>
                    <a:pt x="2062" y="1160"/>
                  </a:cubicBezTo>
                  <a:cubicBezTo>
                    <a:pt x="2149" y="615"/>
                    <a:pt x="1780" y="102"/>
                    <a:pt x="1235" y="14"/>
                  </a:cubicBezTo>
                  <a:cubicBezTo>
                    <a:pt x="1181" y="5"/>
                    <a:pt x="1127" y="1"/>
                    <a:pt x="1073" y="1"/>
                  </a:cubicBezTo>
                  <a:close/>
                </a:path>
              </a:pathLst>
            </a:custGeom>
            <a:solidFill>
              <a:srgbClr val="F8F7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2" name="Google Shape;3492;p51"/>
            <p:cNvSpPr/>
            <p:nvPr/>
          </p:nvSpPr>
          <p:spPr>
            <a:xfrm>
              <a:off x="2184038" y="3156750"/>
              <a:ext cx="16350" cy="18750"/>
            </a:xfrm>
            <a:custGeom>
              <a:avLst/>
              <a:gdLst/>
              <a:ahLst/>
              <a:cxnLst/>
              <a:rect l="l" t="t" r="r" b="b"/>
              <a:pathLst>
                <a:path w="654" h="750" extrusionOk="0">
                  <a:moveTo>
                    <a:pt x="326" y="0"/>
                  </a:moveTo>
                  <a:cubicBezTo>
                    <a:pt x="144" y="0"/>
                    <a:pt x="1" y="147"/>
                    <a:pt x="1" y="326"/>
                  </a:cubicBezTo>
                  <a:lnTo>
                    <a:pt x="1" y="423"/>
                  </a:lnTo>
                  <a:cubicBezTo>
                    <a:pt x="1" y="605"/>
                    <a:pt x="148" y="750"/>
                    <a:pt x="326" y="750"/>
                  </a:cubicBezTo>
                  <a:cubicBezTo>
                    <a:pt x="507" y="750"/>
                    <a:pt x="654" y="605"/>
                    <a:pt x="652" y="423"/>
                  </a:cubicBezTo>
                  <a:lnTo>
                    <a:pt x="652" y="326"/>
                  </a:lnTo>
                  <a:cubicBezTo>
                    <a:pt x="652" y="145"/>
                    <a:pt x="507" y="0"/>
                    <a:pt x="326" y="0"/>
                  </a:cubicBezTo>
                  <a:close/>
                </a:path>
              </a:pathLst>
            </a:custGeom>
            <a:solidFill>
              <a:srgbClr val="4342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3" name="Google Shape;3493;p51"/>
            <p:cNvSpPr/>
            <p:nvPr/>
          </p:nvSpPr>
          <p:spPr>
            <a:xfrm>
              <a:off x="2155488" y="3121825"/>
              <a:ext cx="66300" cy="66325"/>
            </a:xfrm>
            <a:custGeom>
              <a:avLst/>
              <a:gdLst/>
              <a:ahLst/>
              <a:cxnLst/>
              <a:rect l="l" t="t" r="r" b="b"/>
              <a:pathLst>
                <a:path w="2652" h="2653" extrusionOk="0">
                  <a:moveTo>
                    <a:pt x="1325" y="654"/>
                  </a:moveTo>
                  <a:cubicBezTo>
                    <a:pt x="1696" y="654"/>
                    <a:pt x="1999" y="956"/>
                    <a:pt x="1999" y="1326"/>
                  </a:cubicBezTo>
                  <a:cubicBezTo>
                    <a:pt x="1999" y="1697"/>
                    <a:pt x="1696" y="1999"/>
                    <a:pt x="1325" y="1999"/>
                  </a:cubicBezTo>
                  <a:cubicBezTo>
                    <a:pt x="954" y="1999"/>
                    <a:pt x="653" y="1697"/>
                    <a:pt x="653" y="1326"/>
                  </a:cubicBezTo>
                  <a:cubicBezTo>
                    <a:pt x="653" y="956"/>
                    <a:pt x="954" y="654"/>
                    <a:pt x="1325" y="654"/>
                  </a:cubicBezTo>
                  <a:close/>
                  <a:moveTo>
                    <a:pt x="1325" y="0"/>
                  </a:moveTo>
                  <a:cubicBezTo>
                    <a:pt x="593" y="0"/>
                    <a:pt x="0" y="595"/>
                    <a:pt x="0" y="1326"/>
                  </a:cubicBezTo>
                  <a:cubicBezTo>
                    <a:pt x="0" y="2058"/>
                    <a:pt x="593" y="2653"/>
                    <a:pt x="1325" y="2653"/>
                  </a:cubicBezTo>
                  <a:cubicBezTo>
                    <a:pt x="2055" y="2653"/>
                    <a:pt x="2651" y="2058"/>
                    <a:pt x="2651" y="1326"/>
                  </a:cubicBezTo>
                  <a:cubicBezTo>
                    <a:pt x="2651" y="595"/>
                    <a:pt x="2057" y="0"/>
                    <a:pt x="1325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4" name="Google Shape;3494;p51"/>
            <p:cNvSpPr/>
            <p:nvPr/>
          </p:nvSpPr>
          <p:spPr>
            <a:xfrm>
              <a:off x="2111888" y="3130000"/>
              <a:ext cx="49975" cy="49975"/>
            </a:xfrm>
            <a:custGeom>
              <a:avLst/>
              <a:gdLst/>
              <a:ahLst/>
              <a:cxnLst/>
              <a:rect l="l" t="t" r="r" b="b"/>
              <a:pathLst>
                <a:path w="1999" h="1999" extrusionOk="0">
                  <a:moveTo>
                    <a:pt x="1000" y="0"/>
                  </a:moveTo>
                  <a:cubicBezTo>
                    <a:pt x="449" y="0"/>
                    <a:pt x="1" y="448"/>
                    <a:pt x="1" y="999"/>
                  </a:cubicBezTo>
                  <a:cubicBezTo>
                    <a:pt x="1" y="1551"/>
                    <a:pt x="449" y="1999"/>
                    <a:pt x="1000" y="1999"/>
                  </a:cubicBezTo>
                  <a:cubicBezTo>
                    <a:pt x="1553" y="1999"/>
                    <a:pt x="1999" y="1551"/>
                    <a:pt x="1999" y="999"/>
                  </a:cubicBezTo>
                  <a:cubicBezTo>
                    <a:pt x="1999" y="448"/>
                    <a:pt x="1553" y="0"/>
                    <a:pt x="1000" y="0"/>
                  </a:cubicBezTo>
                  <a:close/>
                </a:path>
              </a:pathLst>
            </a:custGeom>
            <a:solidFill>
              <a:srgbClr val="F8F7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5" name="Google Shape;3495;p51"/>
            <p:cNvSpPr/>
            <p:nvPr/>
          </p:nvSpPr>
          <p:spPr>
            <a:xfrm>
              <a:off x="2132363" y="3156750"/>
              <a:ext cx="16325" cy="18750"/>
            </a:xfrm>
            <a:custGeom>
              <a:avLst/>
              <a:gdLst/>
              <a:ahLst/>
              <a:cxnLst/>
              <a:rect l="l" t="t" r="r" b="b"/>
              <a:pathLst>
                <a:path w="653" h="750" extrusionOk="0">
                  <a:moveTo>
                    <a:pt x="327" y="0"/>
                  </a:moveTo>
                  <a:cubicBezTo>
                    <a:pt x="145" y="0"/>
                    <a:pt x="0" y="147"/>
                    <a:pt x="0" y="326"/>
                  </a:cubicBezTo>
                  <a:lnTo>
                    <a:pt x="0" y="423"/>
                  </a:lnTo>
                  <a:cubicBezTo>
                    <a:pt x="0" y="605"/>
                    <a:pt x="147" y="750"/>
                    <a:pt x="327" y="750"/>
                  </a:cubicBezTo>
                  <a:cubicBezTo>
                    <a:pt x="506" y="750"/>
                    <a:pt x="653" y="605"/>
                    <a:pt x="653" y="423"/>
                  </a:cubicBezTo>
                  <a:lnTo>
                    <a:pt x="653" y="326"/>
                  </a:lnTo>
                  <a:cubicBezTo>
                    <a:pt x="653" y="145"/>
                    <a:pt x="506" y="0"/>
                    <a:pt x="327" y="0"/>
                  </a:cubicBezTo>
                  <a:close/>
                </a:path>
              </a:pathLst>
            </a:custGeom>
            <a:solidFill>
              <a:srgbClr val="4342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6" name="Google Shape;3496;p51"/>
            <p:cNvSpPr/>
            <p:nvPr/>
          </p:nvSpPr>
          <p:spPr>
            <a:xfrm>
              <a:off x="2103763" y="3121825"/>
              <a:ext cx="66300" cy="66325"/>
            </a:xfrm>
            <a:custGeom>
              <a:avLst/>
              <a:gdLst/>
              <a:ahLst/>
              <a:cxnLst/>
              <a:rect l="l" t="t" r="r" b="b"/>
              <a:pathLst>
                <a:path w="2652" h="2653" extrusionOk="0">
                  <a:moveTo>
                    <a:pt x="1326" y="654"/>
                  </a:moveTo>
                  <a:cubicBezTo>
                    <a:pt x="1697" y="654"/>
                    <a:pt x="1998" y="956"/>
                    <a:pt x="1998" y="1326"/>
                  </a:cubicBezTo>
                  <a:cubicBezTo>
                    <a:pt x="1998" y="1697"/>
                    <a:pt x="1697" y="1999"/>
                    <a:pt x="1326" y="1999"/>
                  </a:cubicBezTo>
                  <a:cubicBezTo>
                    <a:pt x="956" y="1999"/>
                    <a:pt x="653" y="1697"/>
                    <a:pt x="653" y="1326"/>
                  </a:cubicBezTo>
                  <a:cubicBezTo>
                    <a:pt x="653" y="956"/>
                    <a:pt x="956" y="654"/>
                    <a:pt x="1326" y="654"/>
                  </a:cubicBezTo>
                  <a:close/>
                  <a:moveTo>
                    <a:pt x="1326" y="0"/>
                  </a:moveTo>
                  <a:cubicBezTo>
                    <a:pt x="595" y="0"/>
                    <a:pt x="0" y="595"/>
                    <a:pt x="0" y="1326"/>
                  </a:cubicBezTo>
                  <a:cubicBezTo>
                    <a:pt x="0" y="2058"/>
                    <a:pt x="595" y="2653"/>
                    <a:pt x="1326" y="2653"/>
                  </a:cubicBezTo>
                  <a:cubicBezTo>
                    <a:pt x="2056" y="2653"/>
                    <a:pt x="2651" y="2058"/>
                    <a:pt x="2651" y="1326"/>
                  </a:cubicBezTo>
                  <a:cubicBezTo>
                    <a:pt x="2651" y="595"/>
                    <a:pt x="2056" y="0"/>
                    <a:pt x="1326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7" name="Google Shape;3497;p51"/>
            <p:cNvSpPr/>
            <p:nvPr/>
          </p:nvSpPr>
          <p:spPr>
            <a:xfrm>
              <a:off x="2151338" y="3167350"/>
              <a:ext cx="44875" cy="44850"/>
            </a:xfrm>
            <a:custGeom>
              <a:avLst/>
              <a:gdLst/>
              <a:ahLst/>
              <a:cxnLst/>
              <a:rect l="l" t="t" r="r" b="b"/>
              <a:pathLst>
                <a:path w="1795" h="1794" extrusionOk="0">
                  <a:moveTo>
                    <a:pt x="898" y="0"/>
                  </a:moveTo>
                  <a:cubicBezTo>
                    <a:pt x="402" y="0"/>
                    <a:pt x="0" y="403"/>
                    <a:pt x="0" y="898"/>
                  </a:cubicBezTo>
                  <a:cubicBezTo>
                    <a:pt x="0" y="1393"/>
                    <a:pt x="402" y="1794"/>
                    <a:pt x="898" y="1794"/>
                  </a:cubicBezTo>
                  <a:cubicBezTo>
                    <a:pt x="1393" y="1794"/>
                    <a:pt x="1794" y="1393"/>
                    <a:pt x="1794" y="898"/>
                  </a:cubicBezTo>
                  <a:cubicBezTo>
                    <a:pt x="1794" y="403"/>
                    <a:pt x="1393" y="0"/>
                    <a:pt x="898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98" name="Google Shape;3498;p51"/>
          <p:cNvGrpSpPr/>
          <p:nvPr/>
        </p:nvGrpSpPr>
        <p:grpSpPr>
          <a:xfrm>
            <a:off x="1277367" y="3431289"/>
            <a:ext cx="402477" cy="357761"/>
            <a:chOff x="992950" y="3002700"/>
            <a:chExt cx="541400" cy="481250"/>
          </a:xfrm>
        </p:grpSpPr>
        <p:sp>
          <p:nvSpPr>
            <p:cNvPr id="3499" name="Google Shape;3499;p51"/>
            <p:cNvSpPr/>
            <p:nvPr/>
          </p:nvSpPr>
          <p:spPr>
            <a:xfrm>
              <a:off x="992950" y="3251125"/>
              <a:ext cx="232100" cy="232100"/>
            </a:xfrm>
            <a:custGeom>
              <a:avLst/>
              <a:gdLst/>
              <a:ahLst/>
              <a:cxnLst/>
              <a:rect l="l" t="t" r="r" b="b"/>
              <a:pathLst>
                <a:path w="9284" h="9284" extrusionOk="0">
                  <a:moveTo>
                    <a:pt x="599" y="1"/>
                  </a:moveTo>
                  <a:cubicBezTo>
                    <a:pt x="268" y="1"/>
                    <a:pt x="1" y="270"/>
                    <a:pt x="1" y="600"/>
                  </a:cubicBezTo>
                  <a:lnTo>
                    <a:pt x="1" y="8686"/>
                  </a:lnTo>
                  <a:cubicBezTo>
                    <a:pt x="1" y="9016"/>
                    <a:pt x="268" y="9284"/>
                    <a:pt x="599" y="9284"/>
                  </a:cubicBezTo>
                  <a:lnTo>
                    <a:pt x="8684" y="9284"/>
                  </a:lnTo>
                  <a:cubicBezTo>
                    <a:pt x="9014" y="9284"/>
                    <a:pt x="9284" y="9016"/>
                    <a:pt x="9284" y="8686"/>
                  </a:cubicBezTo>
                  <a:lnTo>
                    <a:pt x="9284" y="600"/>
                  </a:lnTo>
                  <a:cubicBezTo>
                    <a:pt x="9284" y="270"/>
                    <a:pt x="9014" y="1"/>
                    <a:pt x="8684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0" name="Google Shape;3500;p51"/>
            <p:cNvSpPr/>
            <p:nvPr/>
          </p:nvSpPr>
          <p:spPr>
            <a:xfrm>
              <a:off x="1024825" y="3283075"/>
              <a:ext cx="168325" cy="168325"/>
            </a:xfrm>
            <a:custGeom>
              <a:avLst/>
              <a:gdLst/>
              <a:ahLst/>
              <a:cxnLst/>
              <a:rect l="l" t="t" r="r" b="b"/>
              <a:pathLst>
                <a:path w="6733" h="6733" extrusionOk="0">
                  <a:moveTo>
                    <a:pt x="96" y="1"/>
                  </a:moveTo>
                  <a:cubicBezTo>
                    <a:pt x="43" y="1"/>
                    <a:pt x="1" y="43"/>
                    <a:pt x="1" y="96"/>
                  </a:cubicBezTo>
                  <a:lnTo>
                    <a:pt x="1" y="6639"/>
                  </a:lnTo>
                  <a:cubicBezTo>
                    <a:pt x="1" y="6691"/>
                    <a:pt x="43" y="6732"/>
                    <a:pt x="96" y="6732"/>
                  </a:cubicBezTo>
                  <a:lnTo>
                    <a:pt x="6639" y="6732"/>
                  </a:lnTo>
                  <a:cubicBezTo>
                    <a:pt x="6690" y="6732"/>
                    <a:pt x="6732" y="6691"/>
                    <a:pt x="6732" y="6639"/>
                  </a:cubicBezTo>
                  <a:lnTo>
                    <a:pt x="6732" y="96"/>
                  </a:lnTo>
                  <a:cubicBezTo>
                    <a:pt x="6732" y="43"/>
                    <a:pt x="6690" y="1"/>
                    <a:pt x="66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1" name="Google Shape;3501;p51"/>
            <p:cNvSpPr/>
            <p:nvPr/>
          </p:nvSpPr>
          <p:spPr>
            <a:xfrm>
              <a:off x="1168150" y="3283125"/>
              <a:ext cx="25000" cy="168275"/>
            </a:xfrm>
            <a:custGeom>
              <a:avLst/>
              <a:gdLst/>
              <a:ahLst/>
              <a:cxnLst/>
              <a:rect l="l" t="t" r="r" b="b"/>
              <a:pathLst>
                <a:path w="1000" h="6731" extrusionOk="0">
                  <a:moveTo>
                    <a:pt x="909" y="0"/>
                  </a:moveTo>
                  <a:cubicBezTo>
                    <a:pt x="908" y="0"/>
                    <a:pt x="907" y="0"/>
                    <a:pt x="906" y="1"/>
                  </a:cubicBezTo>
                  <a:lnTo>
                    <a:pt x="0" y="1"/>
                  </a:lnTo>
                  <a:lnTo>
                    <a:pt x="0" y="6730"/>
                  </a:lnTo>
                  <a:lnTo>
                    <a:pt x="906" y="6730"/>
                  </a:lnTo>
                  <a:cubicBezTo>
                    <a:pt x="957" y="6730"/>
                    <a:pt x="999" y="6689"/>
                    <a:pt x="999" y="6637"/>
                  </a:cubicBezTo>
                  <a:lnTo>
                    <a:pt x="999" y="94"/>
                  </a:lnTo>
                  <a:cubicBezTo>
                    <a:pt x="999" y="42"/>
                    <a:pt x="959" y="0"/>
                    <a:pt x="909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2" name="Google Shape;3502;p51"/>
            <p:cNvSpPr/>
            <p:nvPr/>
          </p:nvSpPr>
          <p:spPr>
            <a:xfrm>
              <a:off x="1059925" y="3329125"/>
              <a:ext cx="98175" cy="78875"/>
            </a:xfrm>
            <a:custGeom>
              <a:avLst/>
              <a:gdLst/>
              <a:ahLst/>
              <a:cxnLst/>
              <a:rect l="l" t="t" r="r" b="b"/>
              <a:pathLst>
                <a:path w="3927" h="3155" extrusionOk="0">
                  <a:moveTo>
                    <a:pt x="1963" y="1"/>
                  </a:moveTo>
                  <a:cubicBezTo>
                    <a:pt x="1898" y="1"/>
                    <a:pt x="1833" y="26"/>
                    <a:pt x="1783" y="77"/>
                  </a:cubicBezTo>
                  <a:lnTo>
                    <a:pt x="766" y="1094"/>
                  </a:lnTo>
                  <a:cubicBezTo>
                    <a:pt x="666" y="1195"/>
                    <a:pt x="666" y="1356"/>
                    <a:pt x="766" y="1455"/>
                  </a:cubicBezTo>
                  <a:lnTo>
                    <a:pt x="916" y="1603"/>
                  </a:lnTo>
                  <a:cubicBezTo>
                    <a:pt x="1016" y="1704"/>
                    <a:pt x="1016" y="1866"/>
                    <a:pt x="916" y="1964"/>
                  </a:cubicBezTo>
                  <a:lnTo>
                    <a:pt x="161" y="2718"/>
                  </a:lnTo>
                  <a:cubicBezTo>
                    <a:pt x="0" y="2879"/>
                    <a:pt x="115" y="3155"/>
                    <a:pt x="344" y="3155"/>
                  </a:cubicBezTo>
                  <a:lnTo>
                    <a:pt x="3586" y="3155"/>
                  </a:lnTo>
                  <a:cubicBezTo>
                    <a:pt x="3813" y="3155"/>
                    <a:pt x="3926" y="2879"/>
                    <a:pt x="3765" y="2718"/>
                  </a:cubicBezTo>
                  <a:lnTo>
                    <a:pt x="3012" y="1964"/>
                  </a:lnTo>
                  <a:cubicBezTo>
                    <a:pt x="2911" y="1864"/>
                    <a:pt x="2911" y="1703"/>
                    <a:pt x="3012" y="1603"/>
                  </a:cubicBezTo>
                  <a:lnTo>
                    <a:pt x="3161" y="1455"/>
                  </a:lnTo>
                  <a:cubicBezTo>
                    <a:pt x="3262" y="1353"/>
                    <a:pt x="3262" y="1192"/>
                    <a:pt x="3161" y="1094"/>
                  </a:cubicBezTo>
                  <a:lnTo>
                    <a:pt x="2144" y="77"/>
                  </a:lnTo>
                  <a:cubicBezTo>
                    <a:pt x="2094" y="26"/>
                    <a:pt x="2029" y="1"/>
                    <a:pt x="1963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3" name="Google Shape;3503;p51"/>
            <p:cNvSpPr/>
            <p:nvPr/>
          </p:nvSpPr>
          <p:spPr>
            <a:xfrm>
              <a:off x="1061925" y="3002700"/>
              <a:ext cx="259125" cy="257250"/>
            </a:xfrm>
            <a:custGeom>
              <a:avLst/>
              <a:gdLst/>
              <a:ahLst/>
              <a:cxnLst/>
              <a:rect l="l" t="t" r="r" b="b"/>
              <a:pathLst>
                <a:path w="10365" h="10290" extrusionOk="0">
                  <a:moveTo>
                    <a:pt x="1716" y="1"/>
                  </a:moveTo>
                  <a:cubicBezTo>
                    <a:pt x="1420" y="1"/>
                    <a:pt x="1164" y="219"/>
                    <a:pt x="1123" y="518"/>
                  </a:cubicBezTo>
                  <a:lnTo>
                    <a:pt x="43" y="8533"/>
                  </a:lnTo>
                  <a:cubicBezTo>
                    <a:pt x="1" y="8860"/>
                    <a:pt x="231" y="9161"/>
                    <a:pt x="557" y="9205"/>
                  </a:cubicBezTo>
                  <a:lnTo>
                    <a:pt x="8571" y="10284"/>
                  </a:lnTo>
                  <a:cubicBezTo>
                    <a:pt x="8598" y="10288"/>
                    <a:pt x="8625" y="10290"/>
                    <a:pt x="8651" y="10290"/>
                  </a:cubicBezTo>
                  <a:cubicBezTo>
                    <a:pt x="8946" y="10290"/>
                    <a:pt x="9202" y="10072"/>
                    <a:pt x="9243" y="9772"/>
                  </a:cubicBezTo>
                  <a:lnTo>
                    <a:pt x="10323" y="1758"/>
                  </a:lnTo>
                  <a:cubicBezTo>
                    <a:pt x="10365" y="1429"/>
                    <a:pt x="10136" y="1129"/>
                    <a:pt x="9809" y="1086"/>
                  </a:cubicBezTo>
                  <a:lnTo>
                    <a:pt x="1796" y="6"/>
                  </a:lnTo>
                  <a:cubicBezTo>
                    <a:pt x="1769" y="2"/>
                    <a:pt x="1743" y="1"/>
                    <a:pt x="1716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4" name="Google Shape;3504;p51"/>
            <p:cNvSpPr/>
            <p:nvPr/>
          </p:nvSpPr>
          <p:spPr>
            <a:xfrm>
              <a:off x="1096975" y="3036975"/>
              <a:ext cx="189000" cy="188675"/>
            </a:xfrm>
            <a:custGeom>
              <a:avLst/>
              <a:gdLst/>
              <a:ahLst/>
              <a:cxnLst/>
              <a:rect l="l" t="t" r="r" b="b"/>
              <a:pathLst>
                <a:path w="7560" h="7547" extrusionOk="0">
                  <a:moveTo>
                    <a:pt x="973" y="0"/>
                  </a:moveTo>
                  <a:cubicBezTo>
                    <a:pt x="927" y="0"/>
                    <a:pt x="887" y="35"/>
                    <a:pt x="881" y="82"/>
                  </a:cubicBezTo>
                  <a:lnTo>
                    <a:pt x="9" y="6567"/>
                  </a:lnTo>
                  <a:cubicBezTo>
                    <a:pt x="1" y="6620"/>
                    <a:pt x="38" y="6668"/>
                    <a:pt x="90" y="6673"/>
                  </a:cubicBezTo>
                  <a:lnTo>
                    <a:pt x="5679" y="7424"/>
                  </a:lnTo>
                  <a:lnTo>
                    <a:pt x="6575" y="7545"/>
                  </a:lnTo>
                  <a:cubicBezTo>
                    <a:pt x="6580" y="7546"/>
                    <a:pt x="6584" y="7546"/>
                    <a:pt x="6589" y="7546"/>
                  </a:cubicBezTo>
                  <a:cubicBezTo>
                    <a:pt x="6635" y="7546"/>
                    <a:pt x="6675" y="7513"/>
                    <a:pt x="6681" y="7465"/>
                  </a:cubicBezTo>
                  <a:lnTo>
                    <a:pt x="7553" y="981"/>
                  </a:lnTo>
                  <a:cubicBezTo>
                    <a:pt x="7559" y="931"/>
                    <a:pt x="7525" y="883"/>
                    <a:pt x="7472" y="876"/>
                  </a:cubicBezTo>
                  <a:lnTo>
                    <a:pt x="6575" y="756"/>
                  </a:lnTo>
                  <a:lnTo>
                    <a:pt x="987" y="1"/>
                  </a:lnTo>
                  <a:cubicBezTo>
                    <a:pt x="983" y="1"/>
                    <a:pt x="978" y="0"/>
                    <a:pt x="97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5" name="Google Shape;3505;p51"/>
            <p:cNvSpPr/>
            <p:nvPr/>
          </p:nvSpPr>
          <p:spPr>
            <a:xfrm>
              <a:off x="1238925" y="3055850"/>
              <a:ext cx="47050" cy="169800"/>
            </a:xfrm>
            <a:custGeom>
              <a:avLst/>
              <a:gdLst/>
              <a:ahLst/>
              <a:cxnLst/>
              <a:rect l="l" t="t" r="r" b="b"/>
              <a:pathLst>
                <a:path w="1882" h="6792" extrusionOk="0">
                  <a:moveTo>
                    <a:pt x="898" y="1"/>
                  </a:moveTo>
                  <a:lnTo>
                    <a:pt x="1" y="6669"/>
                  </a:lnTo>
                  <a:lnTo>
                    <a:pt x="897" y="6790"/>
                  </a:lnTo>
                  <a:cubicBezTo>
                    <a:pt x="902" y="6791"/>
                    <a:pt x="906" y="6791"/>
                    <a:pt x="911" y="6791"/>
                  </a:cubicBezTo>
                  <a:cubicBezTo>
                    <a:pt x="957" y="6791"/>
                    <a:pt x="997" y="6758"/>
                    <a:pt x="1003" y="6710"/>
                  </a:cubicBezTo>
                  <a:lnTo>
                    <a:pt x="1875" y="226"/>
                  </a:lnTo>
                  <a:cubicBezTo>
                    <a:pt x="1881" y="176"/>
                    <a:pt x="1847" y="128"/>
                    <a:pt x="1796" y="121"/>
                  </a:cubicBezTo>
                  <a:lnTo>
                    <a:pt x="898" y="1"/>
                  </a:ln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6" name="Google Shape;3506;p51"/>
            <p:cNvSpPr/>
            <p:nvPr/>
          </p:nvSpPr>
          <p:spPr>
            <a:xfrm>
              <a:off x="1222900" y="3176775"/>
              <a:ext cx="311450" cy="307175"/>
            </a:xfrm>
            <a:custGeom>
              <a:avLst/>
              <a:gdLst/>
              <a:ahLst/>
              <a:cxnLst/>
              <a:rect l="l" t="t" r="r" b="b"/>
              <a:pathLst>
                <a:path w="12458" h="12287" extrusionOk="0">
                  <a:moveTo>
                    <a:pt x="7617" y="0"/>
                  </a:moveTo>
                  <a:cubicBezTo>
                    <a:pt x="7512" y="0"/>
                    <a:pt x="7405" y="28"/>
                    <a:pt x="7309" y="85"/>
                  </a:cubicBezTo>
                  <a:lnTo>
                    <a:pt x="376" y="4243"/>
                  </a:lnTo>
                  <a:cubicBezTo>
                    <a:pt x="90" y="4412"/>
                    <a:pt x="0" y="4778"/>
                    <a:pt x="169" y="5062"/>
                  </a:cubicBezTo>
                  <a:lnTo>
                    <a:pt x="4329" y="11997"/>
                  </a:lnTo>
                  <a:cubicBezTo>
                    <a:pt x="4440" y="12183"/>
                    <a:pt x="4638" y="12286"/>
                    <a:pt x="4841" y="12286"/>
                  </a:cubicBezTo>
                  <a:cubicBezTo>
                    <a:pt x="4946" y="12286"/>
                    <a:pt x="5052" y="12259"/>
                    <a:pt x="5149" y="12201"/>
                  </a:cubicBezTo>
                  <a:lnTo>
                    <a:pt x="12084" y="8043"/>
                  </a:lnTo>
                  <a:cubicBezTo>
                    <a:pt x="12366" y="7874"/>
                    <a:pt x="12458" y="7508"/>
                    <a:pt x="12287" y="7225"/>
                  </a:cubicBezTo>
                  <a:lnTo>
                    <a:pt x="8129" y="290"/>
                  </a:lnTo>
                  <a:cubicBezTo>
                    <a:pt x="8017" y="103"/>
                    <a:pt x="7820" y="0"/>
                    <a:pt x="7617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7" name="Google Shape;3507;p51"/>
            <p:cNvSpPr/>
            <p:nvPr/>
          </p:nvSpPr>
          <p:spPr>
            <a:xfrm>
              <a:off x="1263775" y="3215875"/>
              <a:ext cx="229725" cy="229075"/>
            </a:xfrm>
            <a:custGeom>
              <a:avLst/>
              <a:gdLst/>
              <a:ahLst/>
              <a:cxnLst/>
              <a:rect l="l" t="t" r="r" b="b"/>
              <a:pathLst>
                <a:path w="9189" h="9163" extrusionOk="0">
                  <a:moveTo>
                    <a:pt x="5721" y="0"/>
                  </a:moveTo>
                  <a:cubicBezTo>
                    <a:pt x="5705" y="0"/>
                    <a:pt x="5689" y="4"/>
                    <a:pt x="5674" y="12"/>
                  </a:cubicBezTo>
                  <a:lnTo>
                    <a:pt x="4894" y="479"/>
                  </a:lnTo>
                  <a:lnTo>
                    <a:pt x="59" y="3377"/>
                  </a:lnTo>
                  <a:cubicBezTo>
                    <a:pt x="15" y="3403"/>
                    <a:pt x="1" y="3462"/>
                    <a:pt x="27" y="3506"/>
                  </a:cubicBezTo>
                  <a:lnTo>
                    <a:pt x="3392" y="9116"/>
                  </a:lnTo>
                  <a:cubicBezTo>
                    <a:pt x="3409" y="9146"/>
                    <a:pt x="3440" y="9162"/>
                    <a:pt x="3473" y="9162"/>
                  </a:cubicBezTo>
                  <a:cubicBezTo>
                    <a:pt x="3489" y="9162"/>
                    <a:pt x="3506" y="9158"/>
                    <a:pt x="3521" y="9150"/>
                  </a:cubicBezTo>
                  <a:lnTo>
                    <a:pt x="8355" y="6250"/>
                  </a:lnTo>
                  <a:lnTo>
                    <a:pt x="9132" y="5783"/>
                  </a:lnTo>
                  <a:cubicBezTo>
                    <a:pt x="9176" y="5754"/>
                    <a:pt x="9188" y="5698"/>
                    <a:pt x="9164" y="5656"/>
                  </a:cubicBezTo>
                  <a:lnTo>
                    <a:pt x="5799" y="44"/>
                  </a:lnTo>
                  <a:cubicBezTo>
                    <a:pt x="5781" y="15"/>
                    <a:pt x="5752" y="0"/>
                    <a:pt x="57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8" name="Google Shape;3508;p51"/>
            <p:cNvSpPr/>
            <p:nvPr/>
          </p:nvSpPr>
          <p:spPr>
            <a:xfrm>
              <a:off x="1386100" y="3215800"/>
              <a:ext cx="107400" cy="156350"/>
            </a:xfrm>
            <a:custGeom>
              <a:avLst/>
              <a:gdLst/>
              <a:ahLst/>
              <a:cxnLst/>
              <a:rect l="l" t="t" r="r" b="b"/>
              <a:pathLst>
                <a:path w="4296" h="6254" extrusionOk="0">
                  <a:moveTo>
                    <a:pt x="826" y="0"/>
                  </a:moveTo>
                  <a:cubicBezTo>
                    <a:pt x="811" y="0"/>
                    <a:pt x="795" y="4"/>
                    <a:pt x="781" y="12"/>
                  </a:cubicBezTo>
                  <a:lnTo>
                    <a:pt x="1" y="479"/>
                  </a:lnTo>
                  <a:lnTo>
                    <a:pt x="3462" y="6253"/>
                  </a:lnTo>
                  <a:lnTo>
                    <a:pt x="4239" y="5786"/>
                  </a:lnTo>
                  <a:cubicBezTo>
                    <a:pt x="4283" y="5757"/>
                    <a:pt x="4295" y="5701"/>
                    <a:pt x="4271" y="5657"/>
                  </a:cubicBezTo>
                  <a:lnTo>
                    <a:pt x="906" y="44"/>
                  </a:lnTo>
                  <a:cubicBezTo>
                    <a:pt x="888" y="16"/>
                    <a:pt x="858" y="0"/>
                    <a:pt x="826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9" name="Google Shape;3509;p51"/>
            <p:cNvSpPr/>
            <p:nvPr/>
          </p:nvSpPr>
          <p:spPr>
            <a:xfrm>
              <a:off x="1139525" y="3059450"/>
              <a:ext cx="54575" cy="52025"/>
            </a:xfrm>
            <a:custGeom>
              <a:avLst/>
              <a:gdLst/>
              <a:ahLst/>
              <a:cxnLst/>
              <a:rect l="l" t="t" r="r" b="b"/>
              <a:pathLst>
                <a:path w="2183" h="2081" extrusionOk="0">
                  <a:moveTo>
                    <a:pt x="1069" y="650"/>
                  </a:moveTo>
                  <a:cubicBezTo>
                    <a:pt x="1089" y="650"/>
                    <a:pt x="1108" y="653"/>
                    <a:pt x="1124" y="653"/>
                  </a:cubicBezTo>
                  <a:cubicBezTo>
                    <a:pt x="1337" y="682"/>
                    <a:pt x="1483" y="880"/>
                    <a:pt x="1454" y="1093"/>
                  </a:cubicBezTo>
                  <a:cubicBezTo>
                    <a:pt x="1427" y="1288"/>
                    <a:pt x="1259" y="1427"/>
                    <a:pt x="1069" y="1427"/>
                  </a:cubicBezTo>
                  <a:cubicBezTo>
                    <a:pt x="1051" y="1427"/>
                    <a:pt x="1032" y="1426"/>
                    <a:pt x="1013" y="1423"/>
                  </a:cubicBezTo>
                  <a:cubicBezTo>
                    <a:pt x="910" y="1407"/>
                    <a:pt x="819" y="1354"/>
                    <a:pt x="757" y="1270"/>
                  </a:cubicBezTo>
                  <a:cubicBezTo>
                    <a:pt x="697" y="1188"/>
                    <a:pt x="670" y="1085"/>
                    <a:pt x="684" y="982"/>
                  </a:cubicBezTo>
                  <a:cubicBezTo>
                    <a:pt x="700" y="880"/>
                    <a:pt x="755" y="790"/>
                    <a:pt x="837" y="727"/>
                  </a:cubicBezTo>
                  <a:cubicBezTo>
                    <a:pt x="903" y="677"/>
                    <a:pt x="987" y="650"/>
                    <a:pt x="1069" y="650"/>
                  </a:cubicBezTo>
                  <a:close/>
                  <a:moveTo>
                    <a:pt x="1067" y="0"/>
                  </a:moveTo>
                  <a:cubicBezTo>
                    <a:pt x="846" y="0"/>
                    <a:pt x="631" y="70"/>
                    <a:pt x="449" y="206"/>
                  </a:cubicBezTo>
                  <a:cubicBezTo>
                    <a:pt x="226" y="374"/>
                    <a:pt x="81" y="616"/>
                    <a:pt x="41" y="891"/>
                  </a:cubicBezTo>
                  <a:cubicBezTo>
                    <a:pt x="1" y="1165"/>
                    <a:pt x="70" y="1439"/>
                    <a:pt x="238" y="1663"/>
                  </a:cubicBezTo>
                  <a:cubicBezTo>
                    <a:pt x="404" y="1886"/>
                    <a:pt x="645" y="2029"/>
                    <a:pt x="923" y="2069"/>
                  </a:cubicBezTo>
                  <a:cubicBezTo>
                    <a:pt x="973" y="2076"/>
                    <a:pt x="1021" y="2081"/>
                    <a:pt x="1071" y="2081"/>
                  </a:cubicBezTo>
                  <a:cubicBezTo>
                    <a:pt x="1579" y="2081"/>
                    <a:pt x="2027" y="1707"/>
                    <a:pt x="2101" y="1189"/>
                  </a:cubicBezTo>
                  <a:cubicBezTo>
                    <a:pt x="2183" y="622"/>
                    <a:pt x="1788" y="94"/>
                    <a:pt x="1221" y="11"/>
                  </a:cubicBezTo>
                  <a:cubicBezTo>
                    <a:pt x="1169" y="4"/>
                    <a:pt x="1118" y="0"/>
                    <a:pt x="1067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0" name="Google Shape;3510;p51"/>
            <p:cNvSpPr/>
            <p:nvPr/>
          </p:nvSpPr>
          <p:spPr>
            <a:xfrm>
              <a:off x="1192200" y="3131350"/>
              <a:ext cx="54525" cy="52050"/>
            </a:xfrm>
            <a:custGeom>
              <a:avLst/>
              <a:gdLst/>
              <a:ahLst/>
              <a:cxnLst/>
              <a:rect l="l" t="t" r="r" b="b"/>
              <a:pathLst>
                <a:path w="2181" h="2082" extrusionOk="0">
                  <a:moveTo>
                    <a:pt x="1109" y="650"/>
                  </a:moveTo>
                  <a:cubicBezTo>
                    <a:pt x="1130" y="650"/>
                    <a:pt x="1148" y="653"/>
                    <a:pt x="1167" y="655"/>
                  </a:cubicBezTo>
                  <a:cubicBezTo>
                    <a:pt x="1270" y="671"/>
                    <a:pt x="1362" y="724"/>
                    <a:pt x="1423" y="808"/>
                  </a:cubicBezTo>
                  <a:cubicBezTo>
                    <a:pt x="1484" y="890"/>
                    <a:pt x="1510" y="993"/>
                    <a:pt x="1496" y="1095"/>
                  </a:cubicBezTo>
                  <a:cubicBezTo>
                    <a:pt x="1480" y="1198"/>
                    <a:pt x="1426" y="1288"/>
                    <a:pt x="1343" y="1351"/>
                  </a:cubicBezTo>
                  <a:cubicBezTo>
                    <a:pt x="1275" y="1401"/>
                    <a:pt x="1194" y="1428"/>
                    <a:pt x="1111" y="1428"/>
                  </a:cubicBezTo>
                  <a:cubicBezTo>
                    <a:pt x="1093" y="1428"/>
                    <a:pt x="1074" y="1426"/>
                    <a:pt x="1056" y="1424"/>
                  </a:cubicBezTo>
                  <a:cubicBezTo>
                    <a:pt x="841" y="1393"/>
                    <a:pt x="695" y="1197"/>
                    <a:pt x="725" y="984"/>
                  </a:cubicBezTo>
                  <a:cubicBezTo>
                    <a:pt x="741" y="881"/>
                    <a:pt x="795" y="790"/>
                    <a:pt x="878" y="728"/>
                  </a:cubicBezTo>
                  <a:cubicBezTo>
                    <a:pt x="945" y="678"/>
                    <a:pt x="1027" y="650"/>
                    <a:pt x="1109" y="650"/>
                  </a:cubicBezTo>
                  <a:close/>
                  <a:moveTo>
                    <a:pt x="1106" y="1"/>
                  </a:moveTo>
                  <a:cubicBezTo>
                    <a:pt x="885" y="1"/>
                    <a:pt x="670" y="71"/>
                    <a:pt x="488" y="207"/>
                  </a:cubicBezTo>
                  <a:cubicBezTo>
                    <a:pt x="268" y="375"/>
                    <a:pt x="123" y="616"/>
                    <a:pt x="82" y="892"/>
                  </a:cubicBezTo>
                  <a:cubicBezTo>
                    <a:pt x="0" y="1461"/>
                    <a:pt x="395" y="1988"/>
                    <a:pt x="962" y="2072"/>
                  </a:cubicBezTo>
                  <a:cubicBezTo>
                    <a:pt x="1012" y="2076"/>
                    <a:pt x="1064" y="2081"/>
                    <a:pt x="1114" y="2081"/>
                  </a:cubicBezTo>
                  <a:cubicBezTo>
                    <a:pt x="1335" y="2081"/>
                    <a:pt x="1552" y="2010"/>
                    <a:pt x="1734" y="1875"/>
                  </a:cubicBezTo>
                  <a:cubicBezTo>
                    <a:pt x="1955" y="1709"/>
                    <a:pt x="2100" y="1467"/>
                    <a:pt x="2140" y="1190"/>
                  </a:cubicBezTo>
                  <a:cubicBezTo>
                    <a:pt x="2181" y="916"/>
                    <a:pt x="2113" y="642"/>
                    <a:pt x="1945" y="420"/>
                  </a:cubicBezTo>
                  <a:cubicBezTo>
                    <a:pt x="1778" y="197"/>
                    <a:pt x="1536" y="52"/>
                    <a:pt x="1260" y="12"/>
                  </a:cubicBezTo>
                  <a:cubicBezTo>
                    <a:pt x="1209" y="4"/>
                    <a:pt x="1157" y="1"/>
                    <a:pt x="1106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1" name="Google Shape;3511;p51"/>
            <p:cNvSpPr/>
            <p:nvPr/>
          </p:nvSpPr>
          <p:spPr>
            <a:xfrm>
              <a:off x="1207550" y="3070600"/>
              <a:ext cx="47025" cy="44950"/>
            </a:xfrm>
            <a:custGeom>
              <a:avLst/>
              <a:gdLst/>
              <a:ahLst/>
              <a:cxnLst/>
              <a:rect l="l" t="t" r="r" b="b"/>
              <a:pathLst>
                <a:path w="1881" h="1798" extrusionOk="0">
                  <a:moveTo>
                    <a:pt x="513" y="0"/>
                  </a:moveTo>
                  <a:cubicBezTo>
                    <a:pt x="445" y="0"/>
                    <a:pt x="376" y="22"/>
                    <a:pt x="318" y="65"/>
                  </a:cubicBezTo>
                  <a:cubicBezTo>
                    <a:pt x="173" y="171"/>
                    <a:pt x="145" y="378"/>
                    <a:pt x="252" y="521"/>
                  </a:cubicBezTo>
                  <a:lnTo>
                    <a:pt x="485" y="832"/>
                  </a:lnTo>
                  <a:lnTo>
                    <a:pt x="173" y="1066"/>
                  </a:lnTo>
                  <a:cubicBezTo>
                    <a:pt x="28" y="1174"/>
                    <a:pt x="0" y="1378"/>
                    <a:pt x="107" y="1522"/>
                  </a:cubicBezTo>
                  <a:cubicBezTo>
                    <a:pt x="171" y="1606"/>
                    <a:pt x="268" y="1652"/>
                    <a:pt x="369" y="1652"/>
                  </a:cubicBezTo>
                  <a:cubicBezTo>
                    <a:pt x="437" y="1652"/>
                    <a:pt x="506" y="1633"/>
                    <a:pt x="564" y="1588"/>
                  </a:cubicBezTo>
                  <a:lnTo>
                    <a:pt x="877" y="1354"/>
                  </a:lnTo>
                  <a:lnTo>
                    <a:pt x="1111" y="1667"/>
                  </a:lnTo>
                  <a:cubicBezTo>
                    <a:pt x="1175" y="1751"/>
                    <a:pt x="1272" y="1797"/>
                    <a:pt x="1372" y="1797"/>
                  </a:cubicBezTo>
                  <a:cubicBezTo>
                    <a:pt x="1441" y="1797"/>
                    <a:pt x="1509" y="1778"/>
                    <a:pt x="1567" y="1733"/>
                  </a:cubicBezTo>
                  <a:cubicBezTo>
                    <a:pt x="1712" y="1627"/>
                    <a:pt x="1741" y="1420"/>
                    <a:pt x="1634" y="1278"/>
                  </a:cubicBezTo>
                  <a:lnTo>
                    <a:pt x="1401" y="966"/>
                  </a:lnTo>
                  <a:lnTo>
                    <a:pt x="1712" y="732"/>
                  </a:lnTo>
                  <a:cubicBezTo>
                    <a:pt x="1853" y="626"/>
                    <a:pt x="1881" y="419"/>
                    <a:pt x="1774" y="276"/>
                  </a:cubicBezTo>
                  <a:cubicBezTo>
                    <a:pt x="1711" y="190"/>
                    <a:pt x="1613" y="145"/>
                    <a:pt x="1514" y="145"/>
                  </a:cubicBezTo>
                  <a:cubicBezTo>
                    <a:pt x="1446" y="145"/>
                    <a:pt x="1378" y="167"/>
                    <a:pt x="1320" y="210"/>
                  </a:cubicBezTo>
                  <a:lnTo>
                    <a:pt x="1007" y="444"/>
                  </a:lnTo>
                  <a:lnTo>
                    <a:pt x="774" y="131"/>
                  </a:lnTo>
                  <a:cubicBezTo>
                    <a:pt x="711" y="45"/>
                    <a:pt x="613" y="0"/>
                    <a:pt x="513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2" name="Google Shape;3512;p51"/>
            <p:cNvSpPr/>
            <p:nvPr/>
          </p:nvSpPr>
          <p:spPr>
            <a:xfrm>
              <a:off x="1131625" y="3127250"/>
              <a:ext cx="47175" cy="44950"/>
            </a:xfrm>
            <a:custGeom>
              <a:avLst/>
              <a:gdLst/>
              <a:ahLst/>
              <a:cxnLst/>
              <a:rect l="l" t="t" r="r" b="b"/>
              <a:pathLst>
                <a:path w="1887" h="1798" extrusionOk="0">
                  <a:moveTo>
                    <a:pt x="513" y="1"/>
                  </a:moveTo>
                  <a:cubicBezTo>
                    <a:pt x="445" y="1"/>
                    <a:pt x="377" y="22"/>
                    <a:pt x="320" y="65"/>
                  </a:cubicBezTo>
                  <a:cubicBezTo>
                    <a:pt x="173" y="173"/>
                    <a:pt x="146" y="377"/>
                    <a:pt x="252" y="521"/>
                  </a:cubicBezTo>
                  <a:lnTo>
                    <a:pt x="486" y="834"/>
                  </a:lnTo>
                  <a:lnTo>
                    <a:pt x="175" y="1067"/>
                  </a:lnTo>
                  <a:cubicBezTo>
                    <a:pt x="30" y="1174"/>
                    <a:pt x="1" y="1378"/>
                    <a:pt x="107" y="1522"/>
                  </a:cubicBezTo>
                  <a:cubicBezTo>
                    <a:pt x="172" y="1607"/>
                    <a:pt x="268" y="1652"/>
                    <a:pt x="370" y="1652"/>
                  </a:cubicBezTo>
                  <a:cubicBezTo>
                    <a:pt x="438" y="1652"/>
                    <a:pt x="507" y="1633"/>
                    <a:pt x="565" y="1588"/>
                  </a:cubicBezTo>
                  <a:lnTo>
                    <a:pt x="878" y="1354"/>
                  </a:lnTo>
                  <a:lnTo>
                    <a:pt x="1111" y="1667"/>
                  </a:lnTo>
                  <a:cubicBezTo>
                    <a:pt x="1176" y="1752"/>
                    <a:pt x="1272" y="1797"/>
                    <a:pt x="1372" y="1797"/>
                  </a:cubicBezTo>
                  <a:cubicBezTo>
                    <a:pt x="1442" y="1797"/>
                    <a:pt x="1509" y="1778"/>
                    <a:pt x="1569" y="1733"/>
                  </a:cubicBezTo>
                  <a:cubicBezTo>
                    <a:pt x="1714" y="1626"/>
                    <a:pt x="1741" y="1422"/>
                    <a:pt x="1635" y="1278"/>
                  </a:cubicBezTo>
                  <a:lnTo>
                    <a:pt x="1401" y="966"/>
                  </a:lnTo>
                  <a:lnTo>
                    <a:pt x="1714" y="732"/>
                  </a:lnTo>
                  <a:cubicBezTo>
                    <a:pt x="1859" y="626"/>
                    <a:pt x="1886" y="419"/>
                    <a:pt x="1780" y="278"/>
                  </a:cubicBezTo>
                  <a:cubicBezTo>
                    <a:pt x="1714" y="192"/>
                    <a:pt x="1614" y="146"/>
                    <a:pt x="1514" y="146"/>
                  </a:cubicBezTo>
                  <a:cubicBezTo>
                    <a:pt x="1447" y="146"/>
                    <a:pt x="1379" y="167"/>
                    <a:pt x="1321" y="210"/>
                  </a:cubicBezTo>
                  <a:lnTo>
                    <a:pt x="1008" y="444"/>
                  </a:lnTo>
                  <a:lnTo>
                    <a:pt x="774" y="132"/>
                  </a:lnTo>
                  <a:cubicBezTo>
                    <a:pt x="711" y="46"/>
                    <a:pt x="612" y="1"/>
                    <a:pt x="513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3" name="Google Shape;3513;p51"/>
            <p:cNvSpPr/>
            <p:nvPr/>
          </p:nvSpPr>
          <p:spPr>
            <a:xfrm>
              <a:off x="1319300" y="3290450"/>
              <a:ext cx="117350" cy="93175"/>
            </a:xfrm>
            <a:custGeom>
              <a:avLst/>
              <a:gdLst/>
              <a:ahLst/>
              <a:cxnLst/>
              <a:rect l="l" t="t" r="r" b="b"/>
              <a:pathLst>
                <a:path w="4694" h="3727" extrusionOk="0">
                  <a:moveTo>
                    <a:pt x="2997" y="1"/>
                  </a:moveTo>
                  <a:cubicBezTo>
                    <a:pt x="2567" y="1"/>
                    <a:pt x="2088" y="188"/>
                    <a:pt x="1606" y="471"/>
                  </a:cubicBezTo>
                  <a:cubicBezTo>
                    <a:pt x="626" y="1045"/>
                    <a:pt x="1" y="1795"/>
                    <a:pt x="574" y="2774"/>
                  </a:cubicBezTo>
                  <a:cubicBezTo>
                    <a:pt x="943" y="3402"/>
                    <a:pt x="1573" y="3727"/>
                    <a:pt x="2236" y="3727"/>
                  </a:cubicBezTo>
                  <a:cubicBezTo>
                    <a:pt x="2606" y="3727"/>
                    <a:pt x="2986" y="3626"/>
                    <a:pt x="3337" y="3421"/>
                  </a:cubicBezTo>
                  <a:cubicBezTo>
                    <a:pt x="4315" y="2847"/>
                    <a:pt x="4694" y="1674"/>
                    <a:pt x="4120" y="695"/>
                  </a:cubicBezTo>
                  <a:cubicBezTo>
                    <a:pt x="3829" y="199"/>
                    <a:pt x="3439" y="1"/>
                    <a:pt x="2997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4" name="Google Shape;3514;p51"/>
            <p:cNvSpPr/>
            <p:nvPr/>
          </p:nvSpPr>
          <p:spPr>
            <a:xfrm>
              <a:off x="1352875" y="3290450"/>
              <a:ext cx="83775" cy="89000"/>
            </a:xfrm>
            <a:custGeom>
              <a:avLst/>
              <a:gdLst/>
              <a:ahLst/>
              <a:cxnLst/>
              <a:rect l="l" t="t" r="r" b="b"/>
              <a:pathLst>
                <a:path w="3351" h="3560" extrusionOk="0">
                  <a:moveTo>
                    <a:pt x="1655" y="1"/>
                  </a:moveTo>
                  <a:cubicBezTo>
                    <a:pt x="1224" y="1"/>
                    <a:pt x="746" y="189"/>
                    <a:pt x="263" y="473"/>
                  </a:cubicBezTo>
                  <a:cubicBezTo>
                    <a:pt x="173" y="526"/>
                    <a:pt x="86" y="579"/>
                    <a:pt x="0" y="636"/>
                  </a:cubicBezTo>
                  <a:cubicBezTo>
                    <a:pt x="390" y="438"/>
                    <a:pt x="771" y="314"/>
                    <a:pt x="1120" y="314"/>
                  </a:cubicBezTo>
                  <a:cubicBezTo>
                    <a:pt x="1561" y="314"/>
                    <a:pt x="1952" y="513"/>
                    <a:pt x="2243" y="1010"/>
                  </a:cubicBezTo>
                  <a:cubicBezTo>
                    <a:pt x="2764" y="1898"/>
                    <a:pt x="2501" y="2945"/>
                    <a:pt x="1715" y="3559"/>
                  </a:cubicBezTo>
                  <a:cubicBezTo>
                    <a:pt x="1810" y="3519"/>
                    <a:pt x="1902" y="3472"/>
                    <a:pt x="1994" y="3421"/>
                  </a:cubicBezTo>
                  <a:cubicBezTo>
                    <a:pt x="2972" y="2847"/>
                    <a:pt x="3351" y="1674"/>
                    <a:pt x="2777" y="695"/>
                  </a:cubicBezTo>
                  <a:cubicBezTo>
                    <a:pt x="2486" y="199"/>
                    <a:pt x="2096" y="1"/>
                    <a:pt x="1655" y="1"/>
                  </a:cubicBezTo>
                  <a:close/>
                </a:path>
              </a:pathLst>
            </a:custGeom>
            <a:solidFill>
              <a:srgbClr val="B017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5" name="Google Shape;3515;p51"/>
            <p:cNvSpPr/>
            <p:nvPr/>
          </p:nvSpPr>
          <p:spPr>
            <a:xfrm>
              <a:off x="1346825" y="3276600"/>
              <a:ext cx="18750" cy="33875"/>
            </a:xfrm>
            <a:custGeom>
              <a:avLst/>
              <a:gdLst/>
              <a:ahLst/>
              <a:cxnLst/>
              <a:rect l="l" t="t" r="r" b="b"/>
              <a:pathLst>
                <a:path w="750" h="1355" extrusionOk="0">
                  <a:moveTo>
                    <a:pt x="382" y="1"/>
                  </a:moveTo>
                  <a:cubicBezTo>
                    <a:pt x="228" y="1"/>
                    <a:pt x="91" y="113"/>
                    <a:pt x="63" y="270"/>
                  </a:cubicBezTo>
                  <a:cubicBezTo>
                    <a:pt x="0" y="637"/>
                    <a:pt x="33" y="919"/>
                    <a:pt x="95" y="1124"/>
                  </a:cubicBezTo>
                  <a:cubicBezTo>
                    <a:pt x="141" y="1271"/>
                    <a:pt x="274" y="1355"/>
                    <a:pt x="408" y="1355"/>
                  </a:cubicBezTo>
                  <a:cubicBezTo>
                    <a:pt x="493" y="1355"/>
                    <a:pt x="579" y="1321"/>
                    <a:pt x="645" y="1249"/>
                  </a:cubicBezTo>
                  <a:cubicBezTo>
                    <a:pt x="724" y="1164"/>
                    <a:pt x="750" y="1045"/>
                    <a:pt x="716" y="935"/>
                  </a:cubicBezTo>
                  <a:cubicBezTo>
                    <a:pt x="684" y="824"/>
                    <a:pt x="660" y="648"/>
                    <a:pt x="701" y="397"/>
                  </a:cubicBezTo>
                  <a:cubicBezTo>
                    <a:pt x="730" y="221"/>
                    <a:pt x="626" y="46"/>
                    <a:pt x="452" y="9"/>
                  </a:cubicBezTo>
                  <a:cubicBezTo>
                    <a:pt x="428" y="3"/>
                    <a:pt x="405" y="1"/>
                    <a:pt x="382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20" name="Google Shape;3520;p52"/>
          <p:cNvGrpSpPr/>
          <p:nvPr/>
        </p:nvGrpSpPr>
        <p:grpSpPr>
          <a:xfrm>
            <a:off x="6666950" y="1442250"/>
            <a:ext cx="1759500" cy="1608000"/>
            <a:chOff x="6666950" y="1442250"/>
            <a:chExt cx="1759500" cy="1608000"/>
          </a:xfrm>
        </p:grpSpPr>
        <p:sp>
          <p:nvSpPr>
            <p:cNvPr id="3521" name="Google Shape;3521;p52"/>
            <p:cNvSpPr/>
            <p:nvPr/>
          </p:nvSpPr>
          <p:spPr>
            <a:xfrm>
              <a:off x="7260350" y="1442250"/>
              <a:ext cx="572700" cy="572700"/>
            </a:xfrm>
            <a:prstGeom prst="roundRect">
              <a:avLst>
                <a:gd name="adj" fmla="val 16667"/>
              </a:avLst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2" name="Google Shape;3522;p52"/>
            <p:cNvSpPr txBox="1"/>
            <p:nvPr/>
          </p:nvSpPr>
          <p:spPr>
            <a:xfrm>
              <a:off x="6666950" y="2037750"/>
              <a:ext cx="17595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2"/>
                  </a:solidFill>
                  <a:latin typeface="Bahiana"/>
                  <a:ea typeface="Bahiana"/>
                  <a:cs typeface="Bahiana"/>
                  <a:sym typeface="Bahiana"/>
                </a:rPr>
                <a:t>mercury</a:t>
              </a:r>
              <a:endParaRPr sz="2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3523" name="Google Shape;3523;p52"/>
            <p:cNvSpPr txBox="1"/>
            <p:nvPr/>
          </p:nvSpPr>
          <p:spPr>
            <a:xfrm>
              <a:off x="6666950" y="2565450"/>
              <a:ext cx="17595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rPr>
                <a:t>Mercury is the closest planet to the Sun</a:t>
              </a:r>
              <a:endPara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</p:grpSp>
      <p:grpSp>
        <p:nvGrpSpPr>
          <p:cNvPr id="3524" name="Google Shape;3524;p52"/>
          <p:cNvGrpSpPr/>
          <p:nvPr/>
        </p:nvGrpSpPr>
        <p:grpSpPr>
          <a:xfrm>
            <a:off x="2700683" y="1442250"/>
            <a:ext cx="1759500" cy="1608000"/>
            <a:chOff x="2700683" y="1442250"/>
            <a:chExt cx="1759500" cy="1608000"/>
          </a:xfrm>
        </p:grpSpPr>
        <p:sp>
          <p:nvSpPr>
            <p:cNvPr id="3525" name="Google Shape;3525;p52"/>
            <p:cNvSpPr/>
            <p:nvPr/>
          </p:nvSpPr>
          <p:spPr>
            <a:xfrm>
              <a:off x="3282675" y="1442250"/>
              <a:ext cx="572700" cy="572700"/>
            </a:xfrm>
            <a:prstGeom prst="roundRect">
              <a:avLst>
                <a:gd name="adj" fmla="val 16667"/>
              </a:avLst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6" name="Google Shape;3526;p52"/>
            <p:cNvSpPr txBox="1"/>
            <p:nvPr/>
          </p:nvSpPr>
          <p:spPr>
            <a:xfrm>
              <a:off x="2700683" y="2037750"/>
              <a:ext cx="17595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2"/>
                  </a:solidFill>
                  <a:latin typeface="Bahiana"/>
                  <a:ea typeface="Bahiana"/>
                  <a:cs typeface="Bahiana"/>
                  <a:sym typeface="Bahiana"/>
                </a:rPr>
                <a:t>venus</a:t>
              </a:r>
              <a:endParaRPr sz="2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3527" name="Google Shape;3527;p52"/>
            <p:cNvSpPr txBox="1"/>
            <p:nvPr/>
          </p:nvSpPr>
          <p:spPr>
            <a:xfrm>
              <a:off x="2700683" y="2565450"/>
              <a:ext cx="17595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rPr>
                <a:t>Venus is the second planet from the Sun</a:t>
              </a:r>
              <a:endPara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</p:grpSp>
      <p:grpSp>
        <p:nvGrpSpPr>
          <p:cNvPr id="3528" name="Google Shape;3528;p52"/>
          <p:cNvGrpSpPr/>
          <p:nvPr/>
        </p:nvGrpSpPr>
        <p:grpSpPr>
          <a:xfrm>
            <a:off x="717550" y="2285400"/>
            <a:ext cx="1759500" cy="1603050"/>
            <a:chOff x="717550" y="2285400"/>
            <a:chExt cx="1759500" cy="1603050"/>
          </a:xfrm>
        </p:grpSpPr>
        <p:sp>
          <p:nvSpPr>
            <p:cNvPr id="3529" name="Google Shape;3529;p52"/>
            <p:cNvSpPr/>
            <p:nvPr/>
          </p:nvSpPr>
          <p:spPr>
            <a:xfrm>
              <a:off x="1310950" y="2285400"/>
              <a:ext cx="572700" cy="572700"/>
            </a:xfrm>
            <a:prstGeom prst="roundRect">
              <a:avLst>
                <a:gd name="adj" fmla="val 16667"/>
              </a:avLst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0" name="Google Shape;3530;p52"/>
            <p:cNvSpPr txBox="1"/>
            <p:nvPr/>
          </p:nvSpPr>
          <p:spPr>
            <a:xfrm>
              <a:off x="717550" y="2875950"/>
              <a:ext cx="17595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2"/>
                  </a:solidFill>
                  <a:latin typeface="Bahiana"/>
                  <a:ea typeface="Bahiana"/>
                  <a:cs typeface="Bahiana"/>
                  <a:sym typeface="Bahiana"/>
                </a:rPr>
                <a:t>jupiter</a:t>
              </a:r>
              <a:endParaRPr sz="2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3531" name="Google Shape;3531;p52"/>
            <p:cNvSpPr txBox="1"/>
            <p:nvPr/>
          </p:nvSpPr>
          <p:spPr>
            <a:xfrm>
              <a:off x="717550" y="3403650"/>
              <a:ext cx="17595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rPr>
                <a:t>Jupiter is the biggest planet of them all</a:t>
              </a:r>
              <a:endPara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</p:grpSp>
      <p:sp>
        <p:nvSpPr>
          <p:cNvPr id="3532" name="Google Shape;3532;p5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pSp>
        <p:nvGrpSpPr>
          <p:cNvPr id="3533" name="Google Shape;3533;p52"/>
          <p:cNvGrpSpPr/>
          <p:nvPr/>
        </p:nvGrpSpPr>
        <p:grpSpPr>
          <a:xfrm>
            <a:off x="7346489" y="1536460"/>
            <a:ext cx="400446" cy="384279"/>
            <a:chOff x="2869063" y="1520825"/>
            <a:chExt cx="381450" cy="366050"/>
          </a:xfrm>
        </p:grpSpPr>
        <p:sp>
          <p:nvSpPr>
            <p:cNvPr id="3534" name="Google Shape;3534;p52"/>
            <p:cNvSpPr/>
            <p:nvPr/>
          </p:nvSpPr>
          <p:spPr>
            <a:xfrm>
              <a:off x="2869063" y="1725425"/>
              <a:ext cx="163150" cy="161450"/>
            </a:xfrm>
            <a:custGeom>
              <a:avLst/>
              <a:gdLst/>
              <a:ahLst/>
              <a:cxnLst/>
              <a:rect l="l" t="t" r="r" b="b"/>
              <a:pathLst>
                <a:path w="6526" h="6458" extrusionOk="0">
                  <a:moveTo>
                    <a:pt x="5900" y="1"/>
                  </a:moveTo>
                  <a:lnTo>
                    <a:pt x="177" y="5700"/>
                  </a:lnTo>
                  <a:cubicBezTo>
                    <a:pt x="1" y="5876"/>
                    <a:pt x="1" y="6153"/>
                    <a:pt x="177" y="6325"/>
                  </a:cubicBezTo>
                  <a:cubicBezTo>
                    <a:pt x="263" y="6413"/>
                    <a:pt x="376" y="6457"/>
                    <a:pt x="490" y="6457"/>
                  </a:cubicBezTo>
                  <a:cubicBezTo>
                    <a:pt x="603" y="6457"/>
                    <a:pt x="716" y="6413"/>
                    <a:pt x="802" y="6325"/>
                  </a:cubicBezTo>
                  <a:lnTo>
                    <a:pt x="6525" y="625"/>
                  </a:lnTo>
                  <a:lnTo>
                    <a:pt x="5900" y="1"/>
                  </a:lnTo>
                  <a:close/>
                </a:path>
              </a:pathLst>
            </a:custGeom>
            <a:solidFill>
              <a:srgbClr val="FFB5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5" name="Google Shape;3535;p52"/>
            <p:cNvSpPr/>
            <p:nvPr/>
          </p:nvSpPr>
          <p:spPr>
            <a:xfrm>
              <a:off x="2979963" y="1520825"/>
              <a:ext cx="257800" cy="256725"/>
            </a:xfrm>
            <a:custGeom>
              <a:avLst/>
              <a:gdLst/>
              <a:ahLst/>
              <a:cxnLst/>
              <a:rect l="l" t="t" r="r" b="b"/>
              <a:pathLst>
                <a:path w="10312" h="10269" extrusionOk="0">
                  <a:moveTo>
                    <a:pt x="5156" y="1"/>
                  </a:moveTo>
                  <a:cubicBezTo>
                    <a:pt x="2308" y="1"/>
                    <a:pt x="0" y="2299"/>
                    <a:pt x="0" y="5132"/>
                  </a:cubicBezTo>
                  <a:cubicBezTo>
                    <a:pt x="0" y="7970"/>
                    <a:pt x="2308" y="10268"/>
                    <a:pt x="5156" y="10268"/>
                  </a:cubicBezTo>
                  <a:cubicBezTo>
                    <a:pt x="8002" y="10268"/>
                    <a:pt x="10311" y="7970"/>
                    <a:pt x="10311" y="5132"/>
                  </a:cubicBezTo>
                  <a:cubicBezTo>
                    <a:pt x="10311" y="2299"/>
                    <a:pt x="8002" y="1"/>
                    <a:pt x="5156" y="1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6" name="Google Shape;3536;p52"/>
            <p:cNvSpPr/>
            <p:nvPr/>
          </p:nvSpPr>
          <p:spPr>
            <a:xfrm>
              <a:off x="3010238" y="1544175"/>
              <a:ext cx="240275" cy="233425"/>
            </a:xfrm>
            <a:custGeom>
              <a:avLst/>
              <a:gdLst/>
              <a:ahLst/>
              <a:cxnLst/>
              <a:rect l="l" t="t" r="r" b="b"/>
              <a:pathLst>
                <a:path w="9611" h="9337" extrusionOk="0">
                  <a:moveTo>
                    <a:pt x="6912" y="1"/>
                  </a:moveTo>
                  <a:lnTo>
                    <a:pt x="6912" y="1"/>
                  </a:lnTo>
                  <a:cubicBezTo>
                    <a:pt x="6615" y="355"/>
                    <a:pt x="6639" y="870"/>
                    <a:pt x="6963" y="1194"/>
                  </a:cubicBezTo>
                  <a:cubicBezTo>
                    <a:pt x="8628" y="2853"/>
                    <a:pt x="8628" y="5543"/>
                    <a:pt x="6963" y="7203"/>
                  </a:cubicBezTo>
                  <a:cubicBezTo>
                    <a:pt x="6138" y="8028"/>
                    <a:pt x="5046" y="8451"/>
                    <a:pt x="3946" y="8451"/>
                  </a:cubicBezTo>
                  <a:cubicBezTo>
                    <a:pt x="3081" y="8451"/>
                    <a:pt x="2212" y="8189"/>
                    <a:pt x="1464" y="7656"/>
                  </a:cubicBezTo>
                  <a:cubicBezTo>
                    <a:pt x="1365" y="7584"/>
                    <a:pt x="1341" y="7446"/>
                    <a:pt x="1417" y="7351"/>
                  </a:cubicBezTo>
                  <a:cubicBezTo>
                    <a:pt x="1422" y="7341"/>
                    <a:pt x="1431" y="7331"/>
                    <a:pt x="1436" y="7322"/>
                  </a:cubicBezTo>
                  <a:lnTo>
                    <a:pt x="3873" y="4894"/>
                  </a:lnTo>
                  <a:cubicBezTo>
                    <a:pt x="4044" y="4727"/>
                    <a:pt x="4059" y="4456"/>
                    <a:pt x="3897" y="4280"/>
                  </a:cubicBezTo>
                  <a:cubicBezTo>
                    <a:pt x="3811" y="4183"/>
                    <a:pt x="3692" y="4134"/>
                    <a:pt x="3571" y="4134"/>
                  </a:cubicBezTo>
                  <a:cubicBezTo>
                    <a:pt x="3465" y="4134"/>
                    <a:pt x="3357" y="4172"/>
                    <a:pt x="3272" y="4251"/>
                  </a:cubicBezTo>
                  <a:cubicBezTo>
                    <a:pt x="3267" y="4255"/>
                    <a:pt x="3262" y="4260"/>
                    <a:pt x="3258" y="4265"/>
                  </a:cubicBezTo>
                  <a:lnTo>
                    <a:pt x="0" y="7503"/>
                  </a:lnTo>
                  <a:cubicBezTo>
                    <a:pt x="95" y="7617"/>
                    <a:pt x="196" y="7723"/>
                    <a:pt x="301" y="7828"/>
                  </a:cubicBezTo>
                  <a:cubicBezTo>
                    <a:pt x="1309" y="8833"/>
                    <a:pt x="2631" y="9336"/>
                    <a:pt x="3952" y="9336"/>
                  </a:cubicBezTo>
                  <a:cubicBezTo>
                    <a:pt x="5269" y="9336"/>
                    <a:pt x="6586" y="8837"/>
                    <a:pt x="7593" y="7837"/>
                  </a:cubicBezTo>
                  <a:cubicBezTo>
                    <a:pt x="9606" y="5838"/>
                    <a:pt x="9611" y="2587"/>
                    <a:pt x="7603" y="578"/>
                  </a:cubicBezTo>
                  <a:cubicBezTo>
                    <a:pt x="7388" y="368"/>
                    <a:pt x="7159" y="173"/>
                    <a:pt x="6912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7" name="Google Shape;3537;p52"/>
            <p:cNvSpPr/>
            <p:nvPr/>
          </p:nvSpPr>
          <p:spPr>
            <a:xfrm>
              <a:off x="3023813" y="1565050"/>
              <a:ext cx="170175" cy="169350"/>
            </a:xfrm>
            <a:custGeom>
              <a:avLst/>
              <a:gdLst/>
              <a:ahLst/>
              <a:cxnLst/>
              <a:rect l="l" t="t" r="r" b="b"/>
              <a:pathLst>
                <a:path w="6807" h="6774" extrusionOk="0">
                  <a:moveTo>
                    <a:pt x="3402" y="1765"/>
                  </a:moveTo>
                  <a:cubicBezTo>
                    <a:pt x="4302" y="1765"/>
                    <a:pt x="5028" y="2490"/>
                    <a:pt x="5028" y="3387"/>
                  </a:cubicBezTo>
                  <a:cubicBezTo>
                    <a:pt x="5028" y="4279"/>
                    <a:pt x="4298" y="5003"/>
                    <a:pt x="3402" y="5008"/>
                  </a:cubicBezTo>
                  <a:cubicBezTo>
                    <a:pt x="2505" y="5008"/>
                    <a:pt x="1775" y="4284"/>
                    <a:pt x="1775" y="3387"/>
                  </a:cubicBezTo>
                  <a:cubicBezTo>
                    <a:pt x="1775" y="2490"/>
                    <a:pt x="2505" y="1765"/>
                    <a:pt x="3402" y="1765"/>
                  </a:cubicBezTo>
                  <a:close/>
                  <a:moveTo>
                    <a:pt x="3402" y="0"/>
                  </a:moveTo>
                  <a:cubicBezTo>
                    <a:pt x="1522" y="0"/>
                    <a:pt x="1" y="1517"/>
                    <a:pt x="1" y="3387"/>
                  </a:cubicBezTo>
                  <a:cubicBezTo>
                    <a:pt x="1" y="5256"/>
                    <a:pt x="1527" y="6773"/>
                    <a:pt x="3406" y="6773"/>
                  </a:cubicBezTo>
                  <a:cubicBezTo>
                    <a:pt x="5281" y="6773"/>
                    <a:pt x="6807" y="5256"/>
                    <a:pt x="6807" y="3387"/>
                  </a:cubicBezTo>
                  <a:cubicBezTo>
                    <a:pt x="6807" y="1517"/>
                    <a:pt x="5281" y="0"/>
                    <a:pt x="3402" y="0"/>
                  </a:cubicBezTo>
                  <a:close/>
                </a:path>
              </a:pathLst>
            </a:custGeom>
            <a:solidFill>
              <a:srgbClr val="FFF9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8" name="Google Shape;3538;p52"/>
            <p:cNvSpPr/>
            <p:nvPr/>
          </p:nvSpPr>
          <p:spPr>
            <a:xfrm>
              <a:off x="3041113" y="1669150"/>
              <a:ext cx="47600" cy="47475"/>
            </a:xfrm>
            <a:custGeom>
              <a:avLst/>
              <a:gdLst/>
              <a:ahLst/>
              <a:cxnLst/>
              <a:rect l="l" t="t" r="r" b="b"/>
              <a:pathLst>
                <a:path w="1904" h="1899" extrusionOk="0">
                  <a:moveTo>
                    <a:pt x="1283" y="0"/>
                  </a:moveTo>
                  <a:lnTo>
                    <a:pt x="0" y="1273"/>
                  </a:lnTo>
                  <a:cubicBezTo>
                    <a:pt x="182" y="1508"/>
                    <a:pt x="392" y="1717"/>
                    <a:pt x="625" y="1898"/>
                  </a:cubicBezTo>
                  <a:lnTo>
                    <a:pt x="1904" y="630"/>
                  </a:lnTo>
                  <a:cubicBezTo>
                    <a:pt x="1642" y="478"/>
                    <a:pt x="1427" y="263"/>
                    <a:pt x="1283" y="0"/>
                  </a:cubicBezTo>
                  <a:close/>
                </a:path>
              </a:pathLst>
            </a:custGeom>
            <a:solidFill>
              <a:srgbClr val="E9E3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9" name="Google Shape;3539;p52"/>
            <p:cNvSpPr/>
            <p:nvPr/>
          </p:nvSpPr>
          <p:spPr>
            <a:xfrm>
              <a:off x="3044088" y="1583800"/>
              <a:ext cx="11600" cy="10975"/>
            </a:xfrm>
            <a:custGeom>
              <a:avLst/>
              <a:gdLst/>
              <a:ahLst/>
              <a:cxnLst/>
              <a:rect l="l" t="t" r="r" b="b"/>
              <a:pathLst>
                <a:path w="464" h="439" extrusionOk="0">
                  <a:moveTo>
                    <a:pt x="220" y="0"/>
                  </a:moveTo>
                  <a:cubicBezTo>
                    <a:pt x="97" y="5"/>
                    <a:pt x="0" y="104"/>
                    <a:pt x="6" y="229"/>
                  </a:cubicBezTo>
                  <a:cubicBezTo>
                    <a:pt x="11" y="343"/>
                    <a:pt x="101" y="438"/>
                    <a:pt x="220" y="438"/>
                  </a:cubicBezTo>
                  <a:cubicBezTo>
                    <a:pt x="277" y="438"/>
                    <a:pt x="335" y="419"/>
                    <a:pt x="372" y="377"/>
                  </a:cubicBezTo>
                  <a:cubicBezTo>
                    <a:pt x="458" y="291"/>
                    <a:pt x="464" y="152"/>
                    <a:pt x="378" y="66"/>
                  </a:cubicBezTo>
                  <a:cubicBezTo>
                    <a:pt x="335" y="23"/>
                    <a:pt x="277" y="0"/>
                    <a:pt x="220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0" name="Google Shape;3540;p52"/>
            <p:cNvSpPr/>
            <p:nvPr/>
          </p:nvSpPr>
          <p:spPr>
            <a:xfrm>
              <a:off x="3060788" y="1559575"/>
              <a:ext cx="136075" cy="74425"/>
            </a:xfrm>
            <a:custGeom>
              <a:avLst/>
              <a:gdLst/>
              <a:ahLst/>
              <a:cxnLst/>
              <a:rect l="l" t="t" r="r" b="b"/>
              <a:pathLst>
                <a:path w="5443" h="2977" extrusionOk="0">
                  <a:moveTo>
                    <a:pt x="1876" y="0"/>
                  </a:moveTo>
                  <a:cubicBezTo>
                    <a:pt x="1577" y="0"/>
                    <a:pt x="1283" y="42"/>
                    <a:pt x="998" y="115"/>
                  </a:cubicBezTo>
                  <a:cubicBezTo>
                    <a:pt x="697" y="196"/>
                    <a:pt x="411" y="311"/>
                    <a:pt x="144" y="463"/>
                  </a:cubicBezTo>
                  <a:cubicBezTo>
                    <a:pt x="39" y="525"/>
                    <a:pt x="1" y="659"/>
                    <a:pt x="63" y="763"/>
                  </a:cubicBezTo>
                  <a:cubicBezTo>
                    <a:pt x="100" y="835"/>
                    <a:pt x="177" y="877"/>
                    <a:pt x="254" y="877"/>
                  </a:cubicBezTo>
                  <a:cubicBezTo>
                    <a:pt x="292" y="877"/>
                    <a:pt x="329" y="868"/>
                    <a:pt x="363" y="849"/>
                  </a:cubicBezTo>
                  <a:cubicBezTo>
                    <a:pt x="855" y="571"/>
                    <a:pt x="1391" y="439"/>
                    <a:pt x="1919" y="439"/>
                  </a:cubicBezTo>
                  <a:cubicBezTo>
                    <a:pt x="3023" y="439"/>
                    <a:pt x="4094" y="1015"/>
                    <a:pt x="4674" y="2037"/>
                  </a:cubicBezTo>
                  <a:lnTo>
                    <a:pt x="4674" y="2042"/>
                  </a:lnTo>
                  <a:cubicBezTo>
                    <a:pt x="4813" y="2285"/>
                    <a:pt x="4912" y="2543"/>
                    <a:pt x="4980" y="2810"/>
                  </a:cubicBezTo>
                  <a:cubicBezTo>
                    <a:pt x="5009" y="2905"/>
                    <a:pt x="5094" y="2977"/>
                    <a:pt x="5199" y="2977"/>
                  </a:cubicBezTo>
                  <a:cubicBezTo>
                    <a:pt x="5213" y="2977"/>
                    <a:pt x="5233" y="2972"/>
                    <a:pt x="5251" y="2966"/>
                  </a:cubicBezTo>
                  <a:cubicBezTo>
                    <a:pt x="5370" y="2938"/>
                    <a:pt x="5442" y="2819"/>
                    <a:pt x="5414" y="2700"/>
                  </a:cubicBezTo>
                  <a:cubicBezTo>
                    <a:pt x="5009" y="1110"/>
                    <a:pt x="3579" y="1"/>
                    <a:pt x="1933" y="1"/>
                  </a:cubicBezTo>
                  <a:cubicBezTo>
                    <a:pt x="1929" y="1"/>
                    <a:pt x="1926" y="1"/>
                    <a:pt x="1923" y="1"/>
                  </a:cubicBezTo>
                  <a:cubicBezTo>
                    <a:pt x="1907" y="0"/>
                    <a:pt x="1892" y="0"/>
                    <a:pt x="1876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1" name="Google Shape;3541;p52"/>
            <p:cNvSpPr/>
            <p:nvPr/>
          </p:nvSpPr>
          <p:spPr>
            <a:xfrm>
              <a:off x="3016888" y="1601125"/>
              <a:ext cx="75525" cy="134800"/>
            </a:xfrm>
            <a:custGeom>
              <a:avLst/>
              <a:gdLst/>
              <a:ahLst/>
              <a:cxnLst/>
              <a:rect l="l" t="t" r="r" b="b"/>
              <a:pathLst>
                <a:path w="3021" h="5392" extrusionOk="0">
                  <a:moveTo>
                    <a:pt x="760" y="1"/>
                  </a:moveTo>
                  <a:cubicBezTo>
                    <a:pt x="684" y="1"/>
                    <a:pt x="610" y="39"/>
                    <a:pt x="569" y="108"/>
                  </a:cubicBezTo>
                  <a:cubicBezTo>
                    <a:pt x="412" y="380"/>
                    <a:pt x="287" y="670"/>
                    <a:pt x="207" y="976"/>
                  </a:cubicBezTo>
                  <a:lnTo>
                    <a:pt x="207" y="981"/>
                  </a:lnTo>
                  <a:cubicBezTo>
                    <a:pt x="1" y="1739"/>
                    <a:pt x="49" y="2545"/>
                    <a:pt x="344" y="3270"/>
                  </a:cubicBezTo>
                  <a:cubicBezTo>
                    <a:pt x="522" y="3718"/>
                    <a:pt x="793" y="4119"/>
                    <a:pt x="1132" y="4458"/>
                  </a:cubicBezTo>
                  <a:cubicBezTo>
                    <a:pt x="1356" y="4681"/>
                    <a:pt x="1609" y="4872"/>
                    <a:pt x="1880" y="5030"/>
                  </a:cubicBezTo>
                  <a:cubicBezTo>
                    <a:pt x="2153" y="5187"/>
                    <a:pt x="2444" y="5306"/>
                    <a:pt x="2743" y="5387"/>
                  </a:cubicBezTo>
                  <a:cubicBezTo>
                    <a:pt x="2763" y="5392"/>
                    <a:pt x="2782" y="5392"/>
                    <a:pt x="2801" y="5392"/>
                  </a:cubicBezTo>
                  <a:cubicBezTo>
                    <a:pt x="2925" y="5392"/>
                    <a:pt x="3020" y="5297"/>
                    <a:pt x="3020" y="5173"/>
                  </a:cubicBezTo>
                  <a:cubicBezTo>
                    <a:pt x="3020" y="5073"/>
                    <a:pt x="2954" y="4987"/>
                    <a:pt x="2858" y="4958"/>
                  </a:cubicBezTo>
                  <a:cubicBezTo>
                    <a:pt x="1174" y="4505"/>
                    <a:pt x="178" y="2774"/>
                    <a:pt x="636" y="1095"/>
                  </a:cubicBezTo>
                  <a:lnTo>
                    <a:pt x="636" y="1090"/>
                  </a:lnTo>
                  <a:cubicBezTo>
                    <a:pt x="707" y="828"/>
                    <a:pt x="812" y="571"/>
                    <a:pt x="956" y="332"/>
                  </a:cubicBezTo>
                  <a:cubicBezTo>
                    <a:pt x="1017" y="227"/>
                    <a:pt x="980" y="93"/>
                    <a:pt x="874" y="32"/>
                  </a:cubicBezTo>
                  <a:cubicBezTo>
                    <a:pt x="839" y="11"/>
                    <a:pt x="799" y="1"/>
                    <a:pt x="760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2" name="Google Shape;3542;p52"/>
            <p:cNvSpPr/>
            <p:nvPr/>
          </p:nvSpPr>
          <p:spPr>
            <a:xfrm>
              <a:off x="3103013" y="1666525"/>
              <a:ext cx="93350" cy="72275"/>
            </a:xfrm>
            <a:custGeom>
              <a:avLst/>
              <a:gdLst/>
              <a:ahLst/>
              <a:cxnLst/>
              <a:rect l="l" t="t" r="r" b="b"/>
              <a:pathLst>
                <a:path w="3734" h="2891" extrusionOk="0">
                  <a:moveTo>
                    <a:pt x="3487" y="0"/>
                  </a:moveTo>
                  <a:cubicBezTo>
                    <a:pt x="3386" y="0"/>
                    <a:pt x="3300" y="68"/>
                    <a:pt x="3272" y="163"/>
                  </a:cubicBezTo>
                  <a:cubicBezTo>
                    <a:pt x="2886" y="1517"/>
                    <a:pt x="1645" y="2452"/>
                    <a:pt x="234" y="2452"/>
                  </a:cubicBezTo>
                  <a:cubicBezTo>
                    <a:pt x="231" y="2452"/>
                    <a:pt x="228" y="2452"/>
                    <a:pt x="225" y="2452"/>
                  </a:cubicBezTo>
                  <a:cubicBezTo>
                    <a:pt x="105" y="2452"/>
                    <a:pt x="9" y="2545"/>
                    <a:pt x="5" y="2661"/>
                  </a:cubicBezTo>
                  <a:cubicBezTo>
                    <a:pt x="0" y="2786"/>
                    <a:pt x="95" y="2886"/>
                    <a:pt x="219" y="2890"/>
                  </a:cubicBezTo>
                  <a:lnTo>
                    <a:pt x="234" y="2890"/>
                  </a:lnTo>
                  <a:cubicBezTo>
                    <a:pt x="239" y="2890"/>
                    <a:pt x="245" y="2890"/>
                    <a:pt x="251" y="2890"/>
                  </a:cubicBezTo>
                  <a:cubicBezTo>
                    <a:pt x="1203" y="2890"/>
                    <a:pt x="2111" y="2514"/>
                    <a:pt x="2780" y="1842"/>
                  </a:cubicBezTo>
                  <a:cubicBezTo>
                    <a:pt x="3214" y="1407"/>
                    <a:pt x="3534" y="874"/>
                    <a:pt x="3701" y="282"/>
                  </a:cubicBezTo>
                  <a:cubicBezTo>
                    <a:pt x="3734" y="167"/>
                    <a:pt x="3663" y="44"/>
                    <a:pt x="3549" y="10"/>
                  </a:cubicBezTo>
                  <a:lnTo>
                    <a:pt x="3544" y="10"/>
                  </a:lnTo>
                  <a:cubicBezTo>
                    <a:pt x="3524" y="5"/>
                    <a:pt x="3505" y="0"/>
                    <a:pt x="3487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3" name="Google Shape;3543;p52"/>
            <p:cNvSpPr/>
            <p:nvPr/>
          </p:nvSpPr>
          <p:spPr>
            <a:xfrm>
              <a:off x="3187763" y="1644825"/>
              <a:ext cx="11125" cy="10975"/>
            </a:xfrm>
            <a:custGeom>
              <a:avLst/>
              <a:gdLst/>
              <a:ahLst/>
              <a:cxnLst/>
              <a:rect l="l" t="t" r="r" b="b"/>
              <a:pathLst>
                <a:path w="445" h="439" extrusionOk="0">
                  <a:moveTo>
                    <a:pt x="220" y="1"/>
                  </a:moveTo>
                  <a:cubicBezTo>
                    <a:pt x="101" y="1"/>
                    <a:pt x="1" y="106"/>
                    <a:pt x="5" y="225"/>
                  </a:cubicBezTo>
                  <a:cubicBezTo>
                    <a:pt x="11" y="339"/>
                    <a:pt x="101" y="434"/>
                    <a:pt x="220" y="439"/>
                  </a:cubicBezTo>
                  <a:cubicBezTo>
                    <a:pt x="344" y="439"/>
                    <a:pt x="445" y="339"/>
                    <a:pt x="445" y="220"/>
                  </a:cubicBezTo>
                  <a:cubicBezTo>
                    <a:pt x="445" y="163"/>
                    <a:pt x="421" y="106"/>
                    <a:pt x="383" y="67"/>
                  </a:cubicBezTo>
                  <a:lnTo>
                    <a:pt x="383" y="62"/>
                  </a:lnTo>
                  <a:cubicBezTo>
                    <a:pt x="339" y="25"/>
                    <a:pt x="282" y="1"/>
                    <a:pt x="225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4" name="Google Shape;3544;p52"/>
            <p:cNvSpPr/>
            <p:nvPr/>
          </p:nvSpPr>
          <p:spPr>
            <a:xfrm>
              <a:off x="3103013" y="1672700"/>
              <a:ext cx="39475" cy="22000"/>
            </a:xfrm>
            <a:custGeom>
              <a:avLst/>
              <a:gdLst/>
              <a:ahLst/>
              <a:cxnLst/>
              <a:rect l="l" t="t" r="r" b="b"/>
              <a:pathLst>
                <a:path w="1579" h="880" extrusionOk="0">
                  <a:moveTo>
                    <a:pt x="1335" y="1"/>
                  </a:moveTo>
                  <a:cubicBezTo>
                    <a:pt x="1280" y="1"/>
                    <a:pt x="1226" y="20"/>
                    <a:pt x="1183" y="59"/>
                  </a:cubicBezTo>
                  <a:lnTo>
                    <a:pt x="1183" y="63"/>
                  </a:lnTo>
                  <a:cubicBezTo>
                    <a:pt x="934" y="303"/>
                    <a:pt x="598" y="435"/>
                    <a:pt x="251" y="435"/>
                  </a:cubicBezTo>
                  <a:cubicBezTo>
                    <a:pt x="245" y="435"/>
                    <a:pt x="240" y="435"/>
                    <a:pt x="234" y="435"/>
                  </a:cubicBezTo>
                  <a:cubicBezTo>
                    <a:pt x="231" y="435"/>
                    <a:pt x="228" y="435"/>
                    <a:pt x="225" y="435"/>
                  </a:cubicBezTo>
                  <a:cubicBezTo>
                    <a:pt x="110" y="435"/>
                    <a:pt x="9" y="529"/>
                    <a:pt x="5" y="651"/>
                  </a:cubicBezTo>
                  <a:cubicBezTo>
                    <a:pt x="0" y="770"/>
                    <a:pt x="95" y="874"/>
                    <a:pt x="219" y="879"/>
                  </a:cubicBezTo>
                  <a:lnTo>
                    <a:pt x="238" y="879"/>
                  </a:lnTo>
                  <a:cubicBezTo>
                    <a:pt x="472" y="879"/>
                    <a:pt x="696" y="836"/>
                    <a:pt x="911" y="750"/>
                  </a:cubicBezTo>
                  <a:cubicBezTo>
                    <a:pt x="1125" y="664"/>
                    <a:pt x="1321" y="541"/>
                    <a:pt x="1488" y="383"/>
                  </a:cubicBezTo>
                  <a:cubicBezTo>
                    <a:pt x="1574" y="297"/>
                    <a:pt x="1579" y="158"/>
                    <a:pt x="1497" y="68"/>
                  </a:cubicBezTo>
                  <a:cubicBezTo>
                    <a:pt x="1453" y="23"/>
                    <a:pt x="1394" y="1"/>
                    <a:pt x="1335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5" name="Google Shape;3545;p52"/>
            <p:cNvSpPr/>
            <p:nvPr/>
          </p:nvSpPr>
          <p:spPr>
            <a:xfrm>
              <a:off x="3141988" y="1654000"/>
              <a:ext cx="11725" cy="11100"/>
            </a:xfrm>
            <a:custGeom>
              <a:avLst/>
              <a:gdLst/>
              <a:ahLst/>
              <a:cxnLst/>
              <a:rect l="l" t="t" r="r" b="b"/>
              <a:pathLst>
                <a:path w="469" h="444" extrusionOk="0">
                  <a:moveTo>
                    <a:pt x="224" y="1"/>
                  </a:moveTo>
                  <a:cubicBezTo>
                    <a:pt x="101" y="1"/>
                    <a:pt x="0" y="96"/>
                    <a:pt x="0" y="220"/>
                  </a:cubicBezTo>
                  <a:cubicBezTo>
                    <a:pt x="0" y="320"/>
                    <a:pt x="68" y="411"/>
                    <a:pt x="167" y="435"/>
                  </a:cubicBezTo>
                  <a:cubicBezTo>
                    <a:pt x="187" y="439"/>
                    <a:pt x="205" y="444"/>
                    <a:pt x="224" y="444"/>
                  </a:cubicBezTo>
                  <a:cubicBezTo>
                    <a:pt x="325" y="439"/>
                    <a:pt x="411" y="373"/>
                    <a:pt x="440" y="277"/>
                  </a:cubicBezTo>
                  <a:cubicBezTo>
                    <a:pt x="468" y="158"/>
                    <a:pt x="401" y="39"/>
                    <a:pt x="282" y="6"/>
                  </a:cubicBezTo>
                  <a:cubicBezTo>
                    <a:pt x="262" y="1"/>
                    <a:pt x="244" y="1"/>
                    <a:pt x="224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6" name="Google Shape;3546;p52"/>
            <p:cNvSpPr/>
            <p:nvPr/>
          </p:nvSpPr>
          <p:spPr>
            <a:xfrm>
              <a:off x="3063063" y="1603675"/>
              <a:ext cx="90500" cy="85050"/>
            </a:xfrm>
            <a:custGeom>
              <a:avLst/>
              <a:gdLst/>
              <a:ahLst/>
              <a:cxnLst/>
              <a:rect l="l" t="t" r="r" b="b"/>
              <a:pathLst>
                <a:path w="3620" h="3402" extrusionOk="0">
                  <a:moveTo>
                    <a:pt x="1827" y="1"/>
                  </a:moveTo>
                  <a:cubicBezTo>
                    <a:pt x="815" y="1"/>
                    <a:pt x="0" y="821"/>
                    <a:pt x="5" y="1823"/>
                  </a:cubicBezTo>
                  <a:cubicBezTo>
                    <a:pt x="5" y="2305"/>
                    <a:pt x="196" y="2767"/>
                    <a:pt x="539" y="3106"/>
                  </a:cubicBezTo>
                  <a:cubicBezTo>
                    <a:pt x="639" y="3206"/>
                    <a:pt x="749" y="3291"/>
                    <a:pt x="872" y="3368"/>
                  </a:cubicBezTo>
                  <a:cubicBezTo>
                    <a:pt x="907" y="3392"/>
                    <a:pt x="945" y="3401"/>
                    <a:pt x="987" y="3401"/>
                  </a:cubicBezTo>
                  <a:cubicBezTo>
                    <a:pt x="1112" y="3401"/>
                    <a:pt x="1211" y="3302"/>
                    <a:pt x="1211" y="3183"/>
                  </a:cubicBezTo>
                  <a:cubicBezTo>
                    <a:pt x="1211" y="3106"/>
                    <a:pt x="1169" y="3034"/>
                    <a:pt x="1107" y="2996"/>
                  </a:cubicBezTo>
                  <a:cubicBezTo>
                    <a:pt x="1016" y="2939"/>
                    <a:pt x="930" y="2872"/>
                    <a:pt x="854" y="2796"/>
                  </a:cubicBezTo>
                  <a:cubicBezTo>
                    <a:pt x="315" y="2257"/>
                    <a:pt x="315" y="1384"/>
                    <a:pt x="854" y="845"/>
                  </a:cubicBezTo>
                  <a:cubicBezTo>
                    <a:pt x="1124" y="578"/>
                    <a:pt x="1477" y="443"/>
                    <a:pt x="1831" y="443"/>
                  </a:cubicBezTo>
                  <a:cubicBezTo>
                    <a:pt x="2160" y="443"/>
                    <a:pt x="2488" y="559"/>
                    <a:pt x="2752" y="793"/>
                  </a:cubicBezTo>
                  <a:cubicBezTo>
                    <a:pt x="2771" y="808"/>
                    <a:pt x="2790" y="826"/>
                    <a:pt x="2809" y="845"/>
                  </a:cubicBezTo>
                  <a:cubicBezTo>
                    <a:pt x="2972" y="1008"/>
                    <a:pt x="3091" y="1208"/>
                    <a:pt x="3157" y="1427"/>
                  </a:cubicBezTo>
                  <a:cubicBezTo>
                    <a:pt x="3185" y="1522"/>
                    <a:pt x="3273" y="1588"/>
                    <a:pt x="3371" y="1588"/>
                  </a:cubicBezTo>
                  <a:cubicBezTo>
                    <a:pt x="3390" y="1588"/>
                    <a:pt x="3410" y="1586"/>
                    <a:pt x="3430" y="1580"/>
                  </a:cubicBezTo>
                  <a:cubicBezTo>
                    <a:pt x="3549" y="1552"/>
                    <a:pt x="3620" y="1431"/>
                    <a:pt x="3586" y="1312"/>
                  </a:cubicBezTo>
                  <a:cubicBezTo>
                    <a:pt x="3586" y="1308"/>
                    <a:pt x="3582" y="1303"/>
                    <a:pt x="3582" y="1299"/>
                  </a:cubicBezTo>
                  <a:cubicBezTo>
                    <a:pt x="3496" y="1012"/>
                    <a:pt x="3339" y="745"/>
                    <a:pt x="3124" y="535"/>
                  </a:cubicBezTo>
                  <a:cubicBezTo>
                    <a:pt x="3095" y="507"/>
                    <a:pt x="3071" y="482"/>
                    <a:pt x="3047" y="464"/>
                  </a:cubicBezTo>
                  <a:cubicBezTo>
                    <a:pt x="2881" y="315"/>
                    <a:pt x="2690" y="196"/>
                    <a:pt x="2485" y="121"/>
                  </a:cubicBezTo>
                  <a:cubicBezTo>
                    <a:pt x="2280" y="39"/>
                    <a:pt x="2056" y="1"/>
                    <a:pt x="1836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47" name="Google Shape;3547;p52"/>
          <p:cNvGrpSpPr/>
          <p:nvPr/>
        </p:nvGrpSpPr>
        <p:grpSpPr>
          <a:xfrm>
            <a:off x="3419292" y="1522293"/>
            <a:ext cx="322241" cy="412614"/>
            <a:chOff x="1667438" y="1520950"/>
            <a:chExt cx="285700" cy="365825"/>
          </a:xfrm>
        </p:grpSpPr>
        <p:sp>
          <p:nvSpPr>
            <p:cNvPr id="3548" name="Google Shape;3548;p52"/>
            <p:cNvSpPr/>
            <p:nvPr/>
          </p:nvSpPr>
          <p:spPr>
            <a:xfrm>
              <a:off x="1678388" y="1535475"/>
              <a:ext cx="199625" cy="89450"/>
            </a:xfrm>
            <a:custGeom>
              <a:avLst/>
              <a:gdLst/>
              <a:ahLst/>
              <a:cxnLst/>
              <a:rect l="l" t="t" r="r" b="b"/>
              <a:pathLst>
                <a:path w="7985" h="3578" extrusionOk="0">
                  <a:moveTo>
                    <a:pt x="3993" y="1"/>
                  </a:moveTo>
                  <a:lnTo>
                    <a:pt x="3097" y="296"/>
                  </a:lnTo>
                  <a:cubicBezTo>
                    <a:pt x="2243" y="296"/>
                    <a:pt x="1552" y="983"/>
                    <a:pt x="1552" y="1837"/>
                  </a:cubicBezTo>
                  <a:lnTo>
                    <a:pt x="1552" y="1841"/>
                  </a:lnTo>
                  <a:cubicBezTo>
                    <a:pt x="698" y="1841"/>
                    <a:pt x="1" y="2534"/>
                    <a:pt x="1" y="3387"/>
                  </a:cubicBezTo>
                  <a:lnTo>
                    <a:pt x="1" y="3578"/>
                  </a:lnTo>
                  <a:lnTo>
                    <a:pt x="7985" y="3578"/>
                  </a:lnTo>
                  <a:lnTo>
                    <a:pt x="7985" y="3387"/>
                  </a:lnTo>
                  <a:cubicBezTo>
                    <a:pt x="7985" y="2534"/>
                    <a:pt x="7293" y="1841"/>
                    <a:pt x="6435" y="1841"/>
                  </a:cubicBezTo>
                  <a:cubicBezTo>
                    <a:pt x="6439" y="993"/>
                    <a:pt x="5748" y="296"/>
                    <a:pt x="4894" y="296"/>
                  </a:cubicBezTo>
                  <a:lnTo>
                    <a:pt x="4890" y="296"/>
                  </a:lnTo>
                  <a:lnTo>
                    <a:pt x="3993" y="1"/>
                  </a:ln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9" name="Google Shape;3549;p52"/>
            <p:cNvSpPr/>
            <p:nvPr/>
          </p:nvSpPr>
          <p:spPr>
            <a:xfrm>
              <a:off x="1678388" y="1520950"/>
              <a:ext cx="199625" cy="103975"/>
            </a:xfrm>
            <a:custGeom>
              <a:avLst/>
              <a:gdLst/>
              <a:ahLst/>
              <a:cxnLst/>
              <a:rect l="l" t="t" r="r" b="b"/>
              <a:pathLst>
                <a:path w="7985" h="4159" extrusionOk="0">
                  <a:moveTo>
                    <a:pt x="3997" y="0"/>
                  </a:moveTo>
                  <a:cubicBezTo>
                    <a:pt x="3991" y="0"/>
                    <a:pt x="3985" y="0"/>
                    <a:pt x="3978" y="0"/>
                  </a:cubicBezTo>
                  <a:cubicBezTo>
                    <a:pt x="3498" y="10"/>
                    <a:pt x="3106" y="397"/>
                    <a:pt x="3097" y="877"/>
                  </a:cubicBezTo>
                  <a:lnTo>
                    <a:pt x="4003" y="877"/>
                  </a:lnTo>
                  <a:cubicBezTo>
                    <a:pt x="4003" y="1130"/>
                    <a:pt x="4112" y="1369"/>
                    <a:pt x="4304" y="1541"/>
                  </a:cubicBezTo>
                  <a:lnTo>
                    <a:pt x="1828" y="1541"/>
                  </a:lnTo>
                  <a:cubicBezTo>
                    <a:pt x="1651" y="1799"/>
                    <a:pt x="1552" y="2108"/>
                    <a:pt x="1556" y="2422"/>
                  </a:cubicBezTo>
                  <a:lnTo>
                    <a:pt x="5548" y="2422"/>
                  </a:lnTo>
                  <a:cubicBezTo>
                    <a:pt x="5548" y="2675"/>
                    <a:pt x="5658" y="2919"/>
                    <a:pt x="5849" y="3086"/>
                  </a:cubicBezTo>
                  <a:lnTo>
                    <a:pt x="278" y="3086"/>
                  </a:lnTo>
                  <a:cubicBezTo>
                    <a:pt x="97" y="3344"/>
                    <a:pt x="1" y="3653"/>
                    <a:pt x="1" y="3968"/>
                  </a:cubicBezTo>
                  <a:lnTo>
                    <a:pt x="1" y="4159"/>
                  </a:lnTo>
                  <a:lnTo>
                    <a:pt x="7985" y="4159"/>
                  </a:lnTo>
                  <a:lnTo>
                    <a:pt x="7985" y="3968"/>
                  </a:lnTo>
                  <a:cubicBezTo>
                    <a:pt x="7985" y="3115"/>
                    <a:pt x="7293" y="2422"/>
                    <a:pt x="6435" y="2422"/>
                  </a:cubicBezTo>
                  <a:cubicBezTo>
                    <a:pt x="6439" y="1574"/>
                    <a:pt x="5748" y="877"/>
                    <a:pt x="4894" y="877"/>
                  </a:cubicBezTo>
                  <a:lnTo>
                    <a:pt x="4890" y="877"/>
                  </a:lnTo>
                  <a:cubicBezTo>
                    <a:pt x="4881" y="388"/>
                    <a:pt x="4481" y="0"/>
                    <a:pt x="3997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0" name="Google Shape;3550;p52"/>
            <p:cNvSpPr/>
            <p:nvPr/>
          </p:nvSpPr>
          <p:spPr>
            <a:xfrm>
              <a:off x="1667438" y="1620125"/>
              <a:ext cx="221900" cy="266650"/>
            </a:xfrm>
            <a:custGeom>
              <a:avLst/>
              <a:gdLst/>
              <a:ahLst/>
              <a:cxnLst/>
              <a:rect l="l" t="t" r="r" b="b"/>
              <a:pathLst>
                <a:path w="8876" h="10666" extrusionOk="0">
                  <a:moveTo>
                    <a:pt x="439" y="1"/>
                  </a:moveTo>
                  <a:cubicBezTo>
                    <a:pt x="196" y="6"/>
                    <a:pt x="0" y="201"/>
                    <a:pt x="0" y="445"/>
                  </a:cubicBezTo>
                  <a:lnTo>
                    <a:pt x="0" y="9778"/>
                  </a:lnTo>
                  <a:cubicBezTo>
                    <a:pt x="0" y="10269"/>
                    <a:pt x="401" y="10665"/>
                    <a:pt x="888" y="10665"/>
                  </a:cubicBezTo>
                  <a:lnTo>
                    <a:pt x="7989" y="10665"/>
                  </a:lnTo>
                  <a:cubicBezTo>
                    <a:pt x="8480" y="10665"/>
                    <a:pt x="8876" y="10269"/>
                    <a:pt x="8876" y="9778"/>
                  </a:cubicBezTo>
                  <a:lnTo>
                    <a:pt x="8876" y="445"/>
                  </a:lnTo>
                  <a:cubicBezTo>
                    <a:pt x="8876" y="196"/>
                    <a:pt x="8676" y="1"/>
                    <a:pt x="8428" y="1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1" name="Google Shape;3551;p52"/>
            <p:cNvSpPr/>
            <p:nvPr/>
          </p:nvSpPr>
          <p:spPr>
            <a:xfrm>
              <a:off x="1667438" y="1620125"/>
              <a:ext cx="285700" cy="266650"/>
            </a:xfrm>
            <a:custGeom>
              <a:avLst/>
              <a:gdLst/>
              <a:ahLst/>
              <a:cxnLst/>
              <a:rect l="l" t="t" r="r" b="b"/>
              <a:pathLst>
                <a:path w="11428" h="10666" extrusionOk="0">
                  <a:moveTo>
                    <a:pt x="9315" y="3102"/>
                  </a:moveTo>
                  <a:cubicBezTo>
                    <a:pt x="9625" y="3102"/>
                    <a:pt x="9873" y="3354"/>
                    <a:pt x="9873" y="3659"/>
                  </a:cubicBezTo>
                  <a:lnTo>
                    <a:pt x="9873" y="6296"/>
                  </a:lnTo>
                  <a:cubicBezTo>
                    <a:pt x="9873" y="6606"/>
                    <a:pt x="9625" y="6855"/>
                    <a:pt x="9315" y="6855"/>
                  </a:cubicBezTo>
                  <a:lnTo>
                    <a:pt x="8876" y="6855"/>
                  </a:lnTo>
                  <a:lnTo>
                    <a:pt x="8876" y="3102"/>
                  </a:lnTo>
                  <a:close/>
                  <a:moveTo>
                    <a:pt x="7989" y="1"/>
                  </a:moveTo>
                  <a:lnTo>
                    <a:pt x="7989" y="9778"/>
                  </a:lnTo>
                  <a:lnTo>
                    <a:pt x="0" y="9778"/>
                  </a:lnTo>
                  <a:cubicBezTo>
                    <a:pt x="0" y="10269"/>
                    <a:pt x="401" y="10665"/>
                    <a:pt x="888" y="10665"/>
                  </a:cubicBezTo>
                  <a:lnTo>
                    <a:pt x="7989" y="10665"/>
                  </a:lnTo>
                  <a:cubicBezTo>
                    <a:pt x="8480" y="10665"/>
                    <a:pt x="8876" y="10269"/>
                    <a:pt x="8876" y="9778"/>
                  </a:cubicBezTo>
                  <a:lnTo>
                    <a:pt x="8876" y="8405"/>
                  </a:lnTo>
                  <a:lnTo>
                    <a:pt x="9315" y="8405"/>
                  </a:lnTo>
                  <a:cubicBezTo>
                    <a:pt x="10478" y="8400"/>
                    <a:pt x="11427" y="7460"/>
                    <a:pt x="11427" y="6296"/>
                  </a:cubicBezTo>
                  <a:lnTo>
                    <a:pt x="11427" y="3659"/>
                  </a:lnTo>
                  <a:cubicBezTo>
                    <a:pt x="11427" y="2501"/>
                    <a:pt x="10478" y="1746"/>
                    <a:pt x="9315" y="1746"/>
                  </a:cubicBezTo>
                  <a:lnTo>
                    <a:pt x="8876" y="1746"/>
                  </a:lnTo>
                  <a:lnTo>
                    <a:pt x="8876" y="445"/>
                  </a:lnTo>
                  <a:cubicBezTo>
                    <a:pt x="8876" y="201"/>
                    <a:pt x="8676" y="1"/>
                    <a:pt x="8433" y="1"/>
                  </a:cubicBezTo>
                  <a:close/>
                </a:path>
              </a:pathLst>
            </a:custGeom>
            <a:solidFill>
              <a:srgbClr val="F054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52" name="Google Shape;3552;p52"/>
          <p:cNvGrpSpPr/>
          <p:nvPr/>
        </p:nvGrpSpPr>
        <p:grpSpPr>
          <a:xfrm>
            <a:off x="1449383" y="2360498"/>
            <a:ext cx="295834" cy="412603"/>
            <a:chOff x="1052313" y="1520825"/>
            <a:chExt cx="262450" cy="366075"/>
          </a:xfrm>
        </p:grpSpPr>
        <p:sp>
          <p:nvSpPr>
            <p:cNvPr id="3553" name="Google Shape;3553;p52"/>
            <p:cNvSpPr/>
            <p:nvPr/>
          </p:nvSpPr>
          <p:spPr>
            <a:xfrm>
              <a:off x="1052313" y="1661400"/>
              <a:ext cx="262450" cy="225475"/>
            </a:xfrm>
            <a:custGeom>
              <a:avLst/>
              <a:gdLst/>
              <a:ahLst/>
              <a:cxnLst/>
              <a:rect l="l" t="t" r="r" b="b"/>
              <a:pathLst>
                <a:path w="10498" h="9019" extrusionOk="0">
                  <a:moveTo>
                    <a:pt x="1446" y="0"/>
                  </a:moveTo>
                  <a:cubicBezTo>
                    <a:pt x="674" y="0"/>
                    <a:pt x="29" y="610"/>
                    <a:pt x="15" y="1378"/>
                  </a:cubicBezTo>
                  <a:cubicBezTo>
                    <a:pt x="1" y="2151"/>
                    <a:pt x="621" y="2791"/>
                    <a:pt x="1398" y="2805"/>
                  </a:cubicBezTo>
                  <a:lnTo>
                    <a:pt x="2895" y="2805"/>
                  </a:lnTo>
                  <a:cubicBezTo>
                    <a:pt x="3139" y="2805"/>
                    <a:pt x="3339" y="3005"/>
                    <a:pt x="3339" y="3249"/>
                  </a:cubicBezTo>
                  <a:cubicBezTo>
                    <a:pt x="3339" y="3324"/>
                    <a:pt x="3320" y="3401"/>
                    <a:pt x="3282" y="3467"/>
                  </a:cubicBezTo>
                  <a:lnTo>
                    <a:pt x="1284" y="6916"/>
                  </a:lnTo>
                  <a:cubicBezTo>
                    <a:pt x="892" y="7583"/>
                    <a:pt x="1127" y="8442"/>
                    <a:pt x="1799" y="8829"/>
                  </a:cubicBezTo>
                  <a:cubicBezTo>
                    <a:pt x="2020" y="8957"/>
                    <a:pt x="2263" y="9018"/>
                    <a:pt x="2502" y="9018"/>
                  </a:cubicBezTo>
                  <a:cubicBezTo>
                    <a:pt x="2989" y="9018"/>
                    <a:pt x="3462" y="8766"/>
                    <a:pt x="3721" y="8318"/>
                  </a:cubicBezTo>
                  <a:lnTo>
                    <a:pt x="5156" y="5838"/>
                  </a:lnTo>
                  <a:lnTo>
                    <a:pt x="6592" y="8318"/>
                  </a:lnTo>
                  <a:cubicBezTo>
                    <a:pt x="6854" y="8766"/>
                    <a:pt x="7329" y="9018"/>
                    <a:pt x="7816" y="9018"/>
                  </a:cubicBezTo>
                  <a:cubicBezTo>
                    <a:pt x="8055" y="9018"/>
                    <a:pt x="8297" y="8957"/>
                    <a:pt x="8519" y="8829"/>
                  </a:cubicBezTo>
                  <a:cubicBezTo>
                    <a:pt x="9191" y="8442"/>
                    <a:pt x="9425" y="7583"/>
                    <a:pt x="9034" y="6916"/>
                  </a:cubicBezTo>
                  <a:lnTo>
                    <a:pt x="7050" y="3487"/>
                  </a:lnTo>
                  <a:cubicBezTo>
                    <a:pt x="6926" y="3272"/>
                    <a:pt x="6998" y="3005"/>
                    <a:pt x="7212" y="2881"/>
                  </a:cubicBezTo>
                  <a:cubicBezTo>
                    <a:pt x="7274" y="2842"/>
                    <a:pt x="7350" y="2824"/>
                    <a:pt x="7427" y="2824"/>
                  </a:cubicBezTo>
                  <a:lnTo>
                    <a:pt x="9091" y="2805"/>
                  </a:lnTo>
                  <a:cubicBezTo>
                    <a:pt x="9868" y="2805"/>
                    <a:pt x="10498" y="2175"/>
                    <a:pt x="10498" y="1402"/>
                  </a:cubicBezTo>
                  <a:lnTo>
                    <a:pt x="10498" y="1378"/>
                  </a:lnTo>
                  <a:cubicBezTo>
                    <a:pt x="10484" y="610"/>
                    <a:pt x="9840" y="0"/>
                    <a:pt x="9067" y="0"/>
                  </a:cubicBezTo>
                  <a:close/>
                </a:path>
              </a:pathLst>
            </a:custGeom>
            <a:solidFill>
              <a:srgbClr val="F7A1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4" name="Google Shape;3554;p52"/>
            <p:cNvSpPr/>
            <p:nvPr/>
          </p:nvSpPr>
          <p:spPr>
            <a:xfrm>
              <a:off x="1204588" y="1674975"/>
              <a:ext cx="110175" cy="211925"/>
            </a:xfrm>
            <a:custGeom>
              <a:avLst/>
              <a:gdLst/>
              <a:ahLst/>
              <a:cxnLst/>
              <a:rect l="l" t="t" r="r" b="b"/>
              <a:pathLst>
                <a:path w="4407" h="8477" extrusionOk="0">
                  <a:moveTo>
                    <a:pt x="4112" y="1"/>
                  </a:moveTo>
                  <a:cubicBezTo>
                    <a:pt x="3749" y="130"/>
                    <a:pt x="3515" y="474"/>
                    <a:pt x="3520" y="850"/>
                  </a:cubicBezTo>
                  <a:cubicBezTo>
                    <a:pt x="3524" y="1136"/>
                    <a:pt x="3295" y="1375"/>
                    <a:pt x="3009" y="1379"/>
                  </a:cubicBezTo>
                  <a:lnTo>
                    <a:pt x="3000" y="1379"/>
                  </a:lnTo>
                  <a:lnTo>
                    <a:pt x="1326" y="1394"/>
                  </a:lnTo>
                  <a:cubicBezTo>
                    <a:pt x="592" y="1403"/>
                    <a:pt x="0" y="2004"/>
                    <a:pt x="9" y="2734"/>
                  </a:cubicBezTo>
                  <a:cubicBezTo>
                    <a:pt x="15" y="2963"/>
                    <a:pt x="72" y="3186"/>
                    <a:pt x="187" y="3382"/>
                  </a:cubicBezTo>
                  <a:lnTo>
                    <a:pt x="2175" y="6812"/>
                  </a:lnTo>
                  <a:cubicBezTo>
                    <a:pt x="2318" y="7060"/>
                    <a:pt x="2237" y="7379"/>
                    <a:pt x="1984" y="7522"/>
                  </a:cubicBezTo>
                  <a:cubicBezTo>
                    <a:pt x="1655" y="7713"/>
                    <a:pt x="1484" y="8095"/>
                    <a:pt x="1560" y="8467"/>
                  </a:cubicBezTo>
                  <a:cubicBezTo>
                    <a:pt x="1616" y="8473"/>
                    <a:pt x="1671" y="8476"/>
                    <a:pt x="1726" y="8476"/>
                  </a:cubicBezTo>
                  <a:cubicBezTo>
                    <a:pt x="2431" y="8476"/>
                    <a:pt x="3040" y="7949"/>
                    <a:pt x="3124" y="7236"/>
                  </a:cubicBezTo>
                  <a:cubicBezTo>
                    <a:pt x="3157" y="6935"/>
                    <a:pt x="3095" y="6631"/>
                    <a:pt x="2943" y="6373"/>
                  </a:cubicBezTo>
                  <a:lnTo>
                    <a:pt x="959" y="2944"/>
                  </a:lnTo>
                  <a:cubicBezTo>
                    <a:pt x="835" y="2729"/>
                    <a:pt x="907" y="2462"/>
                    <a:pt x="1121" y="2338"/>
                  </a:cubicBezTo>
                  <a:cubicBezTo>
                    <a:pt x="1183" y="2299"/>
                    <a:pt x="1259" y="2281"/>
                    <a:pt x="1336" y="2281"/>
                  </a:cubicBezTo>
                  <a:lnTo>
                    <a:pt x="3000" y="2262"/>
                  </a:lnTo>
                  <a:cubicBezTo>
                    <a:pt x="3777" y="2262"/>
                    <a:pt x="4407" y="1632"/>
                    <a:pt x="4407" y="859"/>
                  </a:cubicBezTo>
                  <a:lnTo>
                    <a:pt x="4407" y="835"/>
                  </a:lnTo>
                  <a:cubicBezTo>
                    <a:pt x="4402" y="531"/>
                    <a:pt x="4297" y="239"/>
                    <a:pt x="4112" y="1"/>
                  </a:cubicBezTo>
                  <a:close/>
                </a:path>
              </a:pathLst>
            </a:custGeom>
            <a:solidFill>
              <a:srgbClr val="CE7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5" name="Google Shape;3555;p52"/>
            <p:cNvSpPr/>
            <p:nvPr/>
          </p:nvSpPr>
          <p:spPr>
            <a:xfrm>
              <a:off x="1097263" y="1804375"/>
              <a:ext cx="83950" cy="82450"/>
            </a:xfrm>
            <a:custGeom>
              <a:avLst/>
              <a:gdLst/>
              <a:ahLst/>
              <a:cxnLst/>
              <a:rect l="l" t="t" r="r" b="b"/>
              <a:pathLst>
                <a:path w="3358" h="3298" extrusionOk="0">
                  <a:moveTo>
                    <a:pt x="2916" y="1"/>
                  </a:moveTo>
                  <a:cubicBezTo>
                    <a:pt x="2611" y="1"/>
                    <a:pt x="2314" y="159"/>
                    <a:pt x="2147" y="443"/>
                  </a:cubicBezTo>
                  <a:lnTo>
                    <a:pt x="1155" y="2155"/>
                  </a:lnTo>
                  <a:cubicBezTo>
                    <a:pt x="1093" y="2265"/>
                    <a:pt x="993" y="2346"/>
                    <a:pt x="868" y="2389"/>
                  </a:cubicBezTo>
                  <a:cubicBezTo>
                    <a:pt x="525" y="2503"/>
                    <a:pt x="221" y="2727"/>
                    <a:pt x="39" y="3047"/>
                  </a:cubicBezTo>
                  <a:lnTo>
                    <a:pt x="1" y="3110"/>
                  </a:lnTo>
                  <a:cubicBezTo>
                    <a:pt x="222" y="3237"/>
                    <a:pt x="464" y="3297"/>
                    <a:pt x="703" y="3297"/>
                  </a:cubicBezTo>
                  <a:cubicBezTo>
                    <a:pt x="1190" y="3297"/>
                    <a:pt x="1664" y="3046"/>
                    <a:pt x="1923" y="2595"/>
                  </a:cubicBezTo>
                  <a:lnTo>
                    <a:pt x="3358" y="119"/>
                  </a:lnTo>
                  <a:cubicBezTo>
                    <a:pt x="3218" y="39"/>
                    <a:pt x="3066" y="1"/>
                    <a:pt x="2916" y="1"/>
                  </a:cubicBezTo>
                  <a:close/>
                </a:path>
              </a:pathLst>
            </a:custGeom>
            <a:solidFill>
              <a:srgbClr val="CE7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6" name="Google Shape;3556;p52"/>
            <p:cNvSpPr/>
            <p:nvPr/>
          </p:nvSpPr>
          <p:spPr>
            <a:xfrm>
              <a:off x="1112888" y="1520825"/>
              <a:ext cx="140975" cy="139275"/>
            </a:xfrm>
            <a:custGeom>
              <a:avLst/>
              <a:gdLst/>
              <a:ahLst/>
              <a:cxnLst/>
              <a:rect l="l" t="t" r="r" b="b"/>
              <a:pathLst>
                <a:path w="5639" h="5571" extrusionOk="0">
                  <a:moveTo>
                    <a:pt x="2838" y="1"/>
                  </a:moveTo>
                  <a:cubicBezTo>
                    <a:pt x="1441" y="1"/>
                    <a:pt x="282" y="1326"/>
                    <a:pt x="67" y="2700"/>
                  </a:cubicBezTo>
                  <a:cubicBezTo>
                    <a:pt x="1" y="3101"/>
                    <a:pt x="25" y="3506"/>
                    <a:pt x="135" y="3893"/>
                  </a:cubicBezTo>
                  <a:cubicBezTo>
                    <a:pt x="215" y="4164"/>
                    <a:pt x="340" y="4426"/>
                    <a:pt x="501" y="4665"/>
                  </a:cubicBezTo>
                  <a:cubicBezTo>
                    <a:pt x="578" y="4780"/>
                    <a:pt x="1026" y="5128"/>
                    <a:pt x="1660" y="5260"/>
                  </a:cubicBezTo>
                  <a:lnTo>
                    <a:pt x="3177" y="5571"/>
                  </a:lnTo>
                  <a:lnTo>
                    <a:pt x="4536" y="4245"/>
                  </a:lnTo>
                  <a:cubicBezTo>
                    <a:pt x="5638" y="3167"/>
                    <a:pt x="5509" y="1364"/>
                    <a:pt x="4245" y="472"/>
                  </a:cubicBezTo>
                  <a:cubicBezTo>
                    <a:pt x="3835" y="177"/>
                    <a:pt x="3353" y="1"/>
                    <a:pt x="2838" y="1"/>
                  </a:cubicBezTo>
                  <a:close/>
                </a:path>
              </a:pathLst>
            </a:custGeom>
            <a:solidFill>
              <a:srgbClr val="F7A1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7" name="Google Shape;3557;p52"/>
            <p:cNvSpPr/>
            <p:nvPr/>
          </p:nvSpPr>
          <p:spPr>
            <a:xfrm>
              <a:off x="1125388" y="1532625"/>
              <a:ext cx="135125" cy="135550"/>
            </a:xfrm>
            <a:custGeom>
              <a:avLst/>
              <a:gdLst/>
              <a:ahLst/>
              <a:cxnLst/>
              <a:rect l="l" t="t" r="r" b="b"/>
              <a:pathLst>
                <a:path w="5405" h="5422" extrusionOk="0">
                  <a:moveTo>
                    <a:pt x="3750" y="0"/>
                  </a:moveTo>
                  <a:cubicBezTo>
                    <a:pt x="4150" y="549"/>
                    <a:pt x="4370" y="1211"/>
                    <a:pt x="4370" y="1894"/>
                  </a:cubicBezTo>
                  <a:cubicBezTo>
                    <a:pt x="4370" y="3421"/>
                    <a:pt x="3111" y="4656"/>
                    <a:pt x="1561" y="4656"/>
                  </a:cubicBezTo>
                  <a:cubicBezTo>
                    <a:pt x="1002" y="4656"/>
                    <a:pt x="464" y="4493"/>
                    <a:pt x="1" y="4193"/>
                  </a:cubicBezTo>
                  <a:lnTo>
                    <a:pt x="1" y="4193"/>
                  </a:lnTo>
                  <a:cubicBezTo>
                    <a:pt x="440" y="4837"/>
                    <a:pt x="1136" y="5270"/>
                    <a:pt x="1914" y="5389"/>
                  </a:cubicBezTo>
                  <a:cubicBezTo>
                    <a:pt x="2054" y="5411"/>
                    <a:pt x="2197" y="5422"/>
                    <a:pt x="2341" y="5422"/>
                  </a:cubicBezTo>
                  <a:cubicBezTo>
                    <a:pt x="2484" y="5422"/>
                    <a:pt x="2627" y="5411"/>
                    <a:pt x="2767" y="5389"/>
                  </a:cubicBezTo>
                  <a:cubicBezTo>
                    <a:pt x="3859" y="5223"/>
                    <a:pt x="4742" y="4445"/>
                    <a:pt x="5043" y="3425"/>
                  </a:cubicBezTo>
                  <a:cubicBezTo>
                    <a:pt x="5405" y="2195"/>
                    <a:pt x="4828" y="740"/>
                    <a:pt x="3750" y="0"/>
                  </a:cubicBezTo>
                  <a:close/>
                </a:path>
              </a:pathLst>
            </a:custGeom>
            <a:solidFill>
              <a:srgbClr val="CE7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8" name="Google Shape;3558;p52"/>
            <p:cNvSpPr/>
            <p:nvPr/>
          </p:nvSpPr>
          <p:spPr>
            <a:xfrm>
              <a:off x="1170113" y="1603550"/>
              <a:ext cx="27925" cy="14450"/>
            </a:xfrm>
            <a:custGeom>
              <a:avLst/>
              <a:gdLst/>
              <a:ahLst/>
              <a:cxnLst/>
              <a:rect l="l" t="t" r="r" b="b"/>
              <a:pathLst>
                <a:path w="1117" h="578" extrusionOk="0">
                  <a:moveTo>
                    <a:pt x="870" y="1"/>
                  </a:moveTo>
                  <a:cubicBezTo>
                    <a:pt x="816" y="1"/>
                    <a:pt x="762" y="20"/>
                    <a:pt x="721" y="58"/>
                  </a:cubicBezTo>
                  <a:cubicBezTo>
                    <a:pt x="716" y="63"/>
                    <a:pt x="712" y="69"/>
                    <a:pt x="707" y="69"/>
                  </a:cubicBezTo>
                  <a:cubicBezTo>
                    <a:pt x="664" y="111"/>
                    <a:pt x="608" y="133"/>
                    <a:pt x="552" y="133"/>
                  </a:cubicBezTo>
                  <a:cubicBezTo>
                    <a:pt x="495" y="133"/>
                    <a:pt x="438" y="111"/>
                    <a:pt x="392" y="69"/>
                  </a:cubicBezTo>
                  <a:cubicBezTo>
                    <a:pt x="349" y="30"/>
                    <a:pt x="295" y="11"/>
                    <a:pt x="242" y="11"/>
                  </a:cubicBezTo>
                  <a:cubicBezTo>
                    <a:pt x="183" y="11"/>
                    <a:pt x="125" y="35"/>
                    <a:pt x="82" y="82"/>
                  </a:cubicBezTo>
                  <a:cubicBezTo>
                    <a:pt x="1" y="168"/>
                    <a:pt x="1" y="297"/>
                    <a:pt x="82" y="383"/>
                  </a:cubicBezTo>
                  <a:cubicBezTo>
                    <a:pt x="206" y="507"/>
                    <a:pt x="373" y="578"/>
                    <a:pt x="549" y="578"/>
                  </a:cubicBezTo>
                  <a:cubicBezTo>
                    <a:pt x="726" y="578"/>
                    <a:pt x="897" y="507"/>
                    <a:pt x="1022" y="383"/>
                  </a:cubicBezTo>
                  <a:cubicBezTo>
                    <a:pt x="1112" y="297"/>
                    <a:pt x="1117" y="159"/>
                    <a:pt x="1031" y="69"/>
                  </a:cubicBezTo>
                  <a:cubicBezTo>
                    <a:pt x="989" y="24"/>
                    <a:pt x="929" y="1"/>
                    <a:pt x="870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9" name="Google Shape;3559;p52"/>
            <p:cNvSpPr/>
            <p:nvPr/>
          </p:nvSpPr>
          <p:spPr>
            <a:xfrm>
              <a:off x="1152838" y="1598800"/>
              <a:ext cx="11100" cy="11100"/>
            </a:xfrm>
            <a:custGeom>
              <a:avLst/>
              <a:gdLst/>
              <a:ahLst/>
              <a:cxnLst/>
              <a:rect l="l" t="t" r="r" b="b"/>
              <a:pathLst>
                <a:path w="444" h="444" extrusionOk="0">
                  <a:moveTo>
                    <a:pt x="225" y="1"/>
                  </a:moveTo>
                  <a:cubicBezTo>
                    <a:pt x="100" y="1"/>
                    <a:pt x="1" y="101"/>
                    <a:pt x="1" y="224"/>
                  </a:cubicBezTo>
                  <a:cubicBezTo>
                    <a:pt x="1" y="344"/>
                    <a:pt x="100" y="444"/>
                    <a:pt x="225" y="444"/>
                  </a:cubicBezTo>
                  <a:cubicBezTo>
                    <a:pt x="344" y="444"/>
                    <a:pt x="444" y="344"/>
                    <a:pt x="444" y="224"/>
                  </a:cubicBezTo>
                  <a:cubicBezTo>
                    <a:pt x="444" y="101"/>
                    <a:pt x="344" y="1"/>
                    <a:pt x="225" y="1"/>
                  </a:cubicBezTo>
                  <a:close/>
                </a:path>
              </a:pathLst>
            </a:custGeom>
            <a:solidFill>
              <a:srgbClr val="FFF9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0" name="Google Shape;3560;p52"/>
            <p:cNvSpPr/>
            <p:nvPr/>
          </p:nvSpPr>
          <p:spPr>
            <a:xfrm>
              <a:off x="1202538" y="1598800"/>
              <a:ext cx="11125" cy="11100"/>
            </a:xfrm>
            <a:custGeom>
              <a:avLst/>
              <a:gdLst/>
              <a:ahLst/>
              <a:cxnLst/>
              <a:rect l="l" t="t" r="r" b="b"/>
              <a:pathLst>
                <a:path w="445" h="444" extrusionOk="0">
                  <a:moveTo>
                    <a:pt x="221" y="1"/>
                  </a:moveTo>
                  <a:cubicBezTo>
                    <a:pt x="97" y="1"/>
                    <a:pt x="1" y="101"/>
                    <a:pt x="1" y="224"/>
                  </a:cubicBezTo>
                  <a:cubicBezTo>
                    <a:pt x="1" y="344"/>
                    <a:pt x="97" y="444"/>
                    <a:pt x="221" y="444"/>
                  </a:cubicBezTo>
                  <a:cubicBezTo>
                    <a:pt x="344" y="444"/>
                    <a:pt x="445" y="344"/>
                    <a:pt x="445" y="224"/>
                  </a:cubicBezTo>
                  <a:cubicBezTo>
                    <a:pt x="445" y="101"/>
                    <a:pt x="344" y="1"/>
                    <a:pt x="221" y="1"/>
                  </a:cubicBezTo>
                  <a:close/>
                </a:path>
              </a:pathLst>
            </a:custGeom>
            <a:solidFill>
              <a:srgbClr val="FFF9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1" name="Google Shape;3561;p52"/>
            <p:cNvSpPr/>
            <p:nvPr/>
          </p:nvSpPr>
          <p:spPr>
            <a:xfrm>
              <a:off x="1174038" y="1685000"/>
              <a:ext cx="11250" cy="11125"/>
            </a:xfrm>
            <a:custGeom>
              <a:avLst/>
              <a:gdLst/>
              <a:ahLst/>
              <a:cxnLst/>
              <a:rect l="l" t="t" r="r" b="b"/>
              <a:pathLst>
                <a:path w="450" h="445" extrusionOk="0">
                  <a:moveTo>
                    <a:pt x="225" y="1"/>
                  </a:moveTo>
                  <a:cubicBezTo>
                    <a:pt x="102" y="1"/>
                    <a:pt x="1" y="101"/>
                    <a:pt x="1" y="225"/>
                  </a:cubicBezTo>
                  <a:cubicBezTo>
                    <a:pt x="1" y="344"/>
                    <a:pt x="102" y="445"/>
                    <a:pt x="225" y="445"/>
                  </a:cubicBezTo>
                  <a:cubicBezTo>
                    <a:pt x="350" y="445"/>
                    <a:pt x="449" y="344"/>
                    <a:pt x="445" y="220"/>
                  </a:cubicBezTo>
                  <a:cubicBezTo>
                    <a:pt x="445" y="101"/>
                    <a:pt x="350" y="1"/>
                    <a:pt x="225" y="1"/>
                  </a:cubicBezTo>
                  <a:close/>
                </a:path>
              </a:pathLst>
            </a:custGeom>
            <a:solidFill>
              <a:srgbClr val="FFF9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2" name="Google Shape;3562;p52"/>
            <p:cNvSpPr/>
            <p:nvPr/>
          </p:nvSpPr>
          <p:spPr>
            <a:xfrm>
              <a:off x="1174038" y="1714450"/>
              <a:ext cx="11250" cy="11125"/>
            </a:xfrm>
            <a:custGeom>
              <a:avLst/>
              <a:gdLst/>
              <a:ahLst/>
              <a:cxnLst/>
              <a:rect l="l" t="t" r="r" b="b"/>
              <a:pathLst>
                <a:path w="450" h="445" extrusionOk="0">
                  <a:moveTo>
                    <a:pt x="225" y="0"/>
                  </a:moveTo>
                  <a:cubicBezTo>
                    <a:pt x="102" y="0"/>
                    <a:pt x="1" y="101"/>
                    <a:pt x="1" y="225"/>
                  </a:cubicBezTo>
                  <a:cubicBezTo>
                    <a:pt x="1" y="344"/>
                    <a:pt x="102" y="445"/>
                    <a:pt x="225" y="445"/>
                  </a:cubicBezTo>
                  <a:cubicBezTo>
                    <a:pt x="350" y="445"/>
                    <a:pt x="449" y="344"/>
                    <a:pt x="445" y="225"/>
                  </a:cubicBezTo>
                  <a:cubicBezTo>
                    <a:pt x="445" y="101"/>
                    <a:pt x="350" y="0"/>
                    <a:pt x="225" y="0"/>
                  </a:cubicBezTo>
                  <a:close/>
                </a:path>
              </a:pathLst>
            </a:custGeom>
            <a:solidFill>
              <a:srgbClr val="FFF9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3" name="Google Shape;3563;p52"/>
            <p:cNvSpPr/>
            <p:nvPr/>
          </p:nvSpPr>
          <p:spPr>
            <a:xfrm>
              <a:off x="1174038" y="1743900"/>
              <a:ext cx="11250" cy="11125"/>
            </a:xfrm>
            <a:custGeom>
              <a:avLst/>
              <a:gdLst/>
              <a:ahLst/>
              <a:cxnLst/>
              <a:rect l="l" t="t" r="r" b="b"/>
              <a:pathLst>
                <a:path w="450" h="445" extrusionOk="0">
                  <a:moveTo>
                    <a:pt x="225" y="0"/>
                  </a:moveTo>
                  <a:cubicBezTo>
                    <a:pt x="102" y="0"/>
                    <a:pt x="1" y="101"/>
                    <a:pt x="1" y="225"/>
                  </a:cubicBezTo>
                  <a:cubicBezTo>
                    <a:pt x="1" y="344"/>
                    <a:pt x="102" y="444"/>
                    <a:pt x="225" y="444"/>
                  </a:cubicBezTo>
                  <a:cubicBezTo>
                    <a:pt x="350" y="444"/>
                    <a:pt x="449" y="344"/>
                    <a:pt x="445" y="225"/>
                  </a:cubicBezTo>
                  <a:cubicBezTo>
                    <a:pt x="445" y="101"/>
                    <a:pt x="350" y="0"/>
                    <a:pt x="225" y="0"/>
                  </a:cubicBezTo>
                  <a:close/>
                </a:path>
              </a:pathLst>
            </a:custGeom>
            <a:solidFill>
              <a:srgbClr val="FFF9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4" name="Google Shape;3564;p52"/>
            <p:cNvSpPr/>
            <p:nvPr/>
          </p:nvSpPr>
          <p:spPr>
            <a:xfrm>
              <a:off x="1174038" y="1773375"/>
              <a:ext cx="11250" cy="11100"/>
            </a:xfrm>
            <a:custGeom>
              <a:avLst/>
              <a:gdLst/>
              <a:ahLst/>
              <a:cxnLst/>
              <a:rect l="l" t="t" r="r" b="b"/>
              <a:pathLst>
                <a:path w="450" h="444" extrusionOk="0">
                  <a:moveTo>
                    <a:pt x="225" y="0"/>
                  </a:moveTo>
                  <a:cubicBezTo>
                    <a:pt x="102" y="0"/>
                    <a:pt x="1" y="100"/>
                    <a:pt x="1" y="223"/>
                  </a:cubicBezTo>
                  <a:cubicBezTo>
                    <a:pt x="1" y="344"/>
                    <a:pt x="102" y="443"/>
                    <a:pt x="225" y="443"/>
                  </a:cubicBezTo>
                  <a:cubicBezTo>
                    <a:pt x="350" y="443"/>
                    <a:pt x="449" y="344"/>
                    <a:pt x="445" y="223"/>
                  </a:cubicBezTo>
                  <a:cubicBezTo>
                    <a:pt x="445" y="100"/>
                    <a:pt x="350" y="0"/>
                    <a:pt x="225" y="0"/>
                  </a:cubicBezTo>
                  <a:close/>
                </a:path>
              </a:pathLst>
            </a:custGeom>
            <a:solidFill>
              <a:srgbClr val="FFF9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5" name="Google Shape;3565;p52"/>
            <p:cNvSpPr/>
            <p:nvPr/>
          </p:nvSpPr>
          <p:spPr>
            <a:xfrm>
              <a:off x="1081313" y="1657550"/>
              <a:ext cx="24450" cy="77325"/>
            </a:xfrm>
            <a:custGeom>
              <a:avLst/>
              <a:gdLst/>
              <a:ahLst/>
              <a:cxnLst/>
              <a:rect l="l" t="t" r="r" b="b"/>
              <a:pathLst>
                <a:path w="978" h="3093" extrusionOk="0">
                  <a:moveTo>
                    <a:pt x="639" y="1"/>
                  </a:moveTo>
                  <a:cubicBezTo>
                    <a:pt x="632" y="1"/>
                    <a:pt x="626" y="1"/>
                    <a:pt x="619" y="2"/>
                  </a:cubicBezTo>
                  <a:cubicBezTo>
                    <a:pt x="533" y="2"/>
                    <a:pt x="458" y="49"/>
                    <a:pt x="419" y="130"/>
                  </a:cubicBezTo>
                  <a:cubicBezTo>
                    <a:pt x="401" y="178"/>
                    <a:pt x="372" y="216"/>
                    <a:pt x="333" y="249"/>
                  </a:cubicBezTo>
                  <a:cubicBezTo>
                    <a:pt x="0" y="535"/>
                    <a:pt x="0" y="1008"/>
                    <a:pt x="333" y="1294"/>
                  </a:cubicBezTo>
                  <a:cubicBezTo>
                    <a:pt x="472" y="1409"/>
                    <a:pt x="491" y="1614"/>
                    <a:pt x="377" y="1752"/>
                  </a:cubicBezTo>
                  <a:lnTo>
                    <a:pt x="333" y="1795"/>
                  </a:lnTo>
                  <a:cubicBezTo>
                    <a:pt x="0" y="2086"/>
                    <a:pt x="0" y="2553"/>
                    <a:pt x="333" y="2844"/>
                  </a:cubicBezTo>
                  <a:cubicBezTo>
                    <a:pt x="372" y="2873"/>
                    <a:pt x="401" y="2916"/>
                    <a:pt x="419" y="2963"/>
                  </a:cubicBezTo>
                  <a:cubicBezTo>
                    <a:pt x="458" y="3040"/>
                    <a:pt x="533" y="3093"/>
                    <a:pt x="619" y="3093"/>
                  </a:cubicBezTo>
                  <a:cubicBezTo>
                    <a:pt x="739" y="3093"/>
                    <a:pt x="839" y="2996"/>
                    <a:pt x="839" y="2877"/>
                  </a:cubicBezTo>
                  <a:cubicBezTo>
                    <a:pt x="839" y="2844"/>
                    <a:pt x="830" y="2811"/>
                    <a:pt x="815" y="2778"/>
                  </a:cubicBezTo>
                  <a:cubicBezTo>
                    <a:pt x="773" y="2701"/>
                    <a:pt x="715" y="2630"/>
                    <a:pt x="643" y="2567"/>
                  </a:cubicBezTo>
                  <a:cubicBezTo>
                    <a:pt x="505" y="2458"/>
                    <a:pt x="487" y="2252"/>
                    <a:pt x="601" y="2115"/>
                  </a:cubicBezTo>
                  <a:cubicBezTo>
                    <a:pt x="615" y="2100"/>
                    <a:pt x="630" y="2081"/>
                    <a:pt x="643" y="2072"/>
                  </a:cubicBezTo>
                  <a:cubicBezTo>
                    <a:pt x="978" y="1781"/>
                    <a:pt x="978" y="1314"/>
                    <a:pt x="643" y="1022"/>
                  </a:cubicBezTo>
                  <a:cubicBezTo>
                    <a:pt x="505" y="913"/>
                    <a:pt x="487" y="707"/>
                    <a:pt x="601" y="570"/>
                  </a:cubicBezTo>
                  <a:cubicBezTo>
                    <a:pt x="615" y="550"/>
                    <a:pt x="630" y="535"/>
                    <a:pt x="643" y="522"/>
                  </a:cubicBezTo>
                  <a:cubicBezTo>
                    <a:pt x="715" y="464"/>
                    <a:pt x="773" y="392"/>
                    <a:pt x="815" y="312"/>
                  </a:cubicBezTo>
                  <a:cubicBezTo>
                    <a:pt x="868" y="207"/>
                    <a:pt x="830" y="78"/>
                    <a:pt x="720" y="26"/>
                  </a:cubicBezTo>
                  <a:cubicBezTo>
                    <a:pt x="696" y="10"/>
                    <a:pt x="669" y="1"/>
                    <a:pt x="639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6" name="Google Shape;3566;p52"/>
            <p:cNvSpPr/>
            <p:nvPr/>
          </p:nvSpPr>
          <p:spPr>
            <a:xfrm>
              <a:off x="1261688" y="1657600"/>
              <a:ext cx="24475" cy="77275"/>
            </a:xfrm>
            <a:custGeom>
              <a:avLst/>
              <a:gdLst/>
              <a:ahLst/>
              <a:cxnLst/>
              <a:rect l="l" t="t" r="r" b="b"/>
              <a:pathLst>
                <a:path w="979" h="3091" extrusionOk="0">
                  <a:moveTo>
                    <a:pt x="358" y="0"/>
                  </a:moveTo>
                  <a:cubicBezTo>
                    <a:pt x="239" y="0"/>
                    <a:pt x="144" y="95"/>
                    <a:pt x="139" y="214"/>
                  </a:cubicBezTo>
                  <a:cubicBezTo>
                    <a:pt x="139" y="247"/>
                    <a:pt x="148" y="282"/>
                    <a:pt x="163" y="315"/>
                  </a:cubicBezTo>
                  <a:cubicBezTo>
                    <a:pt x="210" y="390"/>
                    <a:pt x="267" y="462"/>
                    <a:pt x="335" y="520"/>
                  </a:cubicBezTo>
                  <a:cubicBezTo>
                    <a:pt x="472" y="634"/>
                    <a:pt x="492" y="839"/>
                    <a:pt x="377" y="978"/>
                  </a:cubicBezTo>
                  <a:cubicBezTo>
                    <a:pt x="368" y="991"/>
                    <a:pt x="349" y="1006"/>
                    <a:pt x="335" y="1020"/>
                  </a:cubicBezTo>
                  <a:cubicBezTo>
                    <a:pt x="1" y="1312"/>
                    <a:pt x="1" y="1779"/>
                    <a:pt x="335" y="2070"/>
                  </a:cubicBezTo>
                  <a:cubicBezTo>
                    <a:pt x="472" y="2179"/>
                    <a:pt x="492" y="2384"/>
                    <a:pt x="377" y="2523"/>
                  </a:cubicBezTo>
                  <a:cubicBezTo>
                    <a:pt x="368" y="2542"/>
                    <a:pt x="349" y="2556"/>
                    <a:pt x="335" y="2565"/>
                  </a:cubicBezTo>
                  <a:cubicBezTo>
                    <a:pt x="267" y="2628"/>
                    <a:pt x="210" y="2699"/>
                    <a:pt x="163" y="2776"/>
                  </a:cubicBezTo>
                  <a:cubicBezTo>
                    <a:pt x="111" y="2886"/>
                    <a:pt x="153" y="3014"/>
                    <a:pt x="258" y="3067"/>
                  </a:cubicBezTo>
                  <a:cubicBezTo>
                    <a:pt x="287" y="3086"/>
                    <a:pt x="325" y="3091"/>
                    <a:pt x="358" y="3091"/>
                  </a:cubicBezTo>
                  <a:cubicBezTo>
                    <a:pt x="444" y="3091"/>
                    <a:pt x="525" y="3038"/>
                    <a:pt x="558" y="2961"/>
                  </a:cubicBezTo>
                  <a:cubicBezTo>
                    <a:pt x="578" y="2914"/>
                    <a:pt x="611" y="2875"/>
                    <a:pt x="650" y="2842"/>
                  </a:cubicBezTo>
                  <a:cubicBezTo>
                    <a:pt x="978" y="2551"/>
                    <a:pt x="978" y="2084"/>
                    <a:pt x="650" y="1793"/>
                  </a:cubicBezTo>
                  <a:cubicBezTo>
                    <a:pt x="511" y="1684"/>
                    <a:pt x="487" y="1478"/>
                    <a:pt x="602" y="1340"/>
                  </a:cubicBezTo>
                  <a:cubicBezTo>
                    <a:pt x="615" y="1326"/>
                    <a:pt x="630" y="1312"/>
                    <a:pt x="650" y="1297"/>
                  </a:cubicBezTo>
                  <a:cubicBezTo>
                    <a:pt x="978" y="1006"/>
                    <a:pt x="978" y="539"/>
                    <a:pt x="650" y="247"/>
                  </a:cubicBezTo>
                  <a:cubicBezTo>
                    <a:pt x="611" y="214"/>
                    <a:pt x="578" y="176"/>
                    <a:pt x="558" y="128"/>
                  </a:cubicBezTo>
                  <a:cubicBezTo>
                    <a:pt x="525" y="53"/>
                    <a:pt x="444" y="0"/>
                    <a:pt x="358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67" name="Google Shape;3567;p52"/>
          <p:cNvSpPr/>
          <p:nvPr/>
        </p:nvSpPr>
        <p:spPr>
          <a:xfrm>
            <a:off x="3543388" y="4381863"/>
            <a:ext cx="81900" cy="81900"/>
          </a:xfrm>
          <a:prstGeom prst="ellipse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568" name="Google Shape;3568;p52"/>
          <p:cNvCxnSpPr>
            <a:stCxn id="3529" idx="3"/>
            <a:endCxn id="3525" idx="1"/>
          </p:cNvCxnSpPr>
          <p:nvPr/>
        </p:nvCxnSpPr>
        <p:spPr>
          <a:xfrm rot="10800000" flipH="1">
            <a:off x="1883650" y="1728750"/>
            <a:ext cx="1398900" cy="843000"/>
          </a:xfrm>
          <a:prstGeom prst="bentConnector3">
            <a:avLst>
              <a:gd name="adj1" fmla="val 50004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3569" name="Google Shape;3569;p52"/>
          <p:cNvCxnSpPr>
            <a:stCxn id="3525" idx="3"/>
            <a:endCxn id="3570" idx="1"/>
          </p:cNvCxnSpPr>
          <p:nvPr/>
        </p:nvCxnSpPr>
        <p:spPr>
          <a:xfrm>
            <a:off x="3855375" y="1728600"/>
            <a:ext cx="1421700" cy="843300"/>
          </a:xfrm>
          <a:prstGeom prst="bentConnector3">
            <a:avLst>
              <a:gd name="adj1" fmla="val 50002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3571" name="Google Shape;3571;p52"/>
          <p:cNvCxnSpPr>
            <a:stCxn id="3570" idx="3"/>
            <a:endCxn id="3521" idx="1"/>
          </p:cNvCxnSpPr>
          <p:nvPr/>
        </p:nvCxnSpPr>
        <p:spPr>
          <a:xfrm rot="10800000" flipH="1">
            <a:off x="5849838" y="1728750"/>
            <a:ext cx="1410600" cy="843000"/>
          </a:xfrm>
          <a:prstGeom prst="bentConnector3">
            <a:avLst>
              <a:gd name="adj1" fmla="val 49997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oval" w="med" len="med"/>
            <a:tailEnd type="oval" w="med" len="med"/>
          </a:ln>
        </p:spPr>
      </p:cxnSp>
      <p:grpSp>
        <p:nvGrpSpPr>
          <p:cNvPr id="3572" name="Google Shape;3572;p52"/>
          <p:cNvGrpSpPr/>
          <p:nvPr/>
        </p:nvGrpSpPr>
        <p:grpSpPr>
          <a:xfrm>
            <a:off x="4683817" y="2285400"/>
            <a:ext cx="1759500" cy="1603050"/>
            <a:chOff x="4683817" y="2285400"/>
            <a:chExt cx="1759500" cy="1603050"/>
          </a:xfrm>
        </p:grpSpPr>
        <p:grpSp>
          <p:nvGrpSpPr>
            <p:cNvPr id="3573" name="Google Shape;3573;p52"/>
            <p:cNvGrpSpPr/>
            <p:nvPr/>
          </p:nvGrpSpPr>
          <p:grpSpPr>
            <a:xfrm>
              <a:off x="4683817" y="2875950"/>
              <a:ext cx="1759500" cy="1012500"/>
              <a:chOff x="4683817" y="2875950"/>
              <a:chExt cx="1759500" cy="1012500"/>
            </a:xfrm>
          </p:grpSpPr>
          <p:sp>
            <p:nvSpPr>
              <p:cNvPr id="3574" name="Google Shape;3574;p52"/>
              <p:cNvSpPr txBox="1"/>
              <p:nvPr/>
            </p:nvSpPr>
            <p:spPr>
              <a:xfrm>
                <a:off x="4683817" y="3403650"/>
                <a:ext cx="17595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dk2"/>
                    </a:solidFill>
                    <a:latin typeface="Dosis"/>
                    <a:ea typeface="Dosis"/>
                    <a:cs typeface="Dosis"/>
                    <a:sym typeface="Dosis"/>
                  </a:rPr>
                  <a:t>Mars is actually a very cold place</a:t>
                </a:r>
                <a:endParaRPr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3575" name="Google Shape;3575;p52"/>
              <p:cNvSpPr txBox="1"/>
              <p:nvPr/>
            </p:nvSpPr>
            <p:spPr>
              <a:xfrm>
                <a:off x="4683817" y="2875950"/>
                <a:ext cx="1759500" cy="52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500">
                    <a:solidFill>
                      <a:schemeClr val="dk2"/>
                    </a:solidFill>
                    <a:latin typeface="Bahiana"/>
                    <a:ea typeface="Bahiana"/>
                    <a:cs typeface="Bahiana"/>
                    <a:sym typeface="Bahiana"/>
                  </a:rPr>
                  <a:t>mars</a:t>
                </a:r>
                <a:endParaRPr sz="2500">
                  <a:solidFill>
                    <a:schemeClr val="dk2"/>
                  </a:solidFill>
                  <a:latin typeface="Bahiana"/>
                  <a:ea typeface="Bahiana"/>
                  <a:cs typeface="Bahiana"/>
                  <a:sym typeface="Bahiana"/>
                </a:endParaRPr>
              </a:p>
            </p:txBody>
          </p:sp>
        </p:grpSp>
        <p:sp>
          <p:nvSpPr>
            <p:cNvPr id="3570" name="Google Shape;3570;p52"/>
            <p:cNvSpPr/>
            <p:nvPr/>
          </p:nvSpPr>
          <p:spPr>
            <a:xfrm>
              <a:off x="5277138" y="2285400"/>
              <a:ext cx="572700" cy="572700"/>
            </a:xfrm>
            <a:prstGeom prst="roundRect">
              <a:avLst>
                <a:gd name="adj" fmla="val 16667"/>
              </a:avLst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76" name="Google Shape;3576;p52"/>
          <p:cNvGrpSpPr/>
          <p:nvPr/>
        </p:nvGrpSpPr>
        <p:grpSpPr>
          <a:xfrm>
            <a:off x="5363327" y="2389121"/>
            <a:ext cx="400445" cy="355358"/>
            <a:chOff x="2224013" y="1538475"/>
            <a:chExt cx="372750" cy="330750"/>
          </a:xfrm>
        </p:grpSpPr>
        <p:sp>
          <p:nvSpPr>
            <p:cNvPr id="3577" name="Google Shape;3577;p52"/>
            <p:cNvSpPr/>
            <p:nvPr/>
          </p:nvSpPr>
          <p:spPr>
            <a:xfrm>
              <a:off x="2533288" y="1675100"/>
              <a:ext cx="59550" cy="55200"/>
            </a:xfrm>
            <a:custGeom>
              <a:avLst/>
              <a:gdLst/>
              <a:ahLst/>
              <a:cxnLst/>
              <a:rect l="l" t="t" r="r" b="b"/>
              <a:pathLst>
                <a:path w="2382" h="2208" extrusionOk="0">
                  <a:moveTo>
                    <a:pt x="1317" y="1"/>
                  </a:moveTo>
                  <a:lnTo>
                    <a:pt x="359" y="650"/>
                  </a:lnTo>
                  <a:cubicBezTo>
                    <a:pt x="321" y="726"/>
                    <a:pt x="282" y="821"/>
                    <a:pt x="245" y="892"/>
                  </a:cubicBezTo>
                  <a:cubicBezTo>
                    <a:pt x="1" y="1317"/>
                    <a:pt x="154" y="1856"/>
                    <a:pt x="579" y="2094"/>
                  </a:cubicBezTo>
                  <a:cubicBezTo>
                    <a:pt x="716" y="2171"/>
                    <a:pt x="866" y="2208"/>
                    <a:pt x="1014" y="2208"/>
                  </a:cubicBezTo>
                  <a:cubicBezTo>
                    <a:pt x="1317" y="2208"/>
                    <a:pt x="1612" y="2054"/>
                    <a:pt x="1775" y="1775"/>
                  </a:cubicBezTo>
                  <a:cubicBezTo>
                    <a:pt x="2090" y="1236"/>
                    <a:pt x="2296" y="645"/>
                    <a:pt x="2382" y="29"/>
                  </a:cubicBezTo>
                  <a:lnTo>
                    <a:pt x="2382" y="1"/>
                  </a:ln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8" name="Google Shape;3578;p52"/>
            <p:cNvSpPr/>
            <p:nvPr/>
          </p:nvSpPr>
          <p:spPr>
            <a:xfrm>
              <a:off x="2542238" y="1593100"/>
              <a:ext cx="54525" cy="98250"/>
            </a:xfrm>
            <a:custGeom>
              <a:avLst/>
              <a:gdLst/>
              <a:ahLst/>
              <a:cxnLst/>
              <a:rect l="l" t="t" r="r" b="b"/>
              <a:pathLst>
                <a:path w="2181" h="3930" extrusionOk="0">
                  <a:moveTo>
                    <a:pt x="144" y="0"/>
                  </a:moveTo>
                  <a:lnTo>
                    <a:pt x="144" y="1683"/>
                  </a:lnTo>
                  <a:cubicBezTo>
                    <a:pt x="387" y="2427"/>
                    <a:pt x="335" y="3228"/>
                    <a:pt x="1" y="3930"/>
                  </a:cubicBezTo>
                  <a:lnTo>
                    <a:pt x="2024" y="3281"/>
                  </a:lnTo>
                  <a:cubicBezTo>
                    <a:pt x="2180" y="2136"/>
                    <a:pt x="1918" y="973"/>
                    <a:pt x="1284" y="0"/>
                  </a:cubicBezTo>
                  <a:close/>
                </a:path>
              </a:pathLst>
            </a:custGeom>
            <a:solidFill>
              <a:srgbClr val="5C87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9" name="Google Shape;3579;p52"/>
            <p:cNvSpPr/>
            <p:nvPr/>
          </p:nvSpPr>
          <p:spPr>
            <a:xfrm>
              <a:off x="2487288" y="1539300"/>
              <a:ext cx="87075" cy="95875"/>
            </a:xfrm>
            <a:custGeom>
              <a:avLst/>
              <a:gdLst/>
              <a:ahLst/>
              <a:cxnLst/>
              <a:rect l="l" t="t" r="r" b="b"/>
              <a:pathLst>
                <a:path w="3483" h="3835" extrusionOk="0">
                  <a:moveTo>
                    <a:pt x="0" y="0"/>
                  </a:moveTo>
                  <a:lnTo>
                    <a:pt x="0" y="1088"/>
                  </a:lnTo>
                  <a:lnTo>
                    <a:pt x="663" y="1985"/>
                  </a:lnTo>
                  <a:cubicBezTo>
                    <a:pt x="764" y="2032"/>
                    <a:pt x="863" y="2080"/>
                    <a:pt x="959" y="2137"/>
                  </a:cubicBezTo>
                  <a:cubicBezTo>
                    <a:pt x="1618" y="2514"/>
                    <a:pt x="2113" y="3119"/>
                    <a:pt x="2347" y="3835"/>
                  </a:cubicBezTo>
                  <a:lnTo>
                    <a:pt x="3482" y="2152"/>
                  </a:lnTo>
                  <a:cubicBezTo>
                    <a:pt x="3067" y="1517"/>
                    <a:pt x="2505" y="988"/>
                    <a:pt x="1846" y="611"/>
                  </a:cubicBezTo>
                  <a:cubicBezTo>
                    <a:pt x="1279" y="286"/>
                    <a:pt x="654" y="77"/>
                    <a:pt x="0" y="0"/>
                  </a:cubicBez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0" name="Google Shape;3580;p52"/>
            <p:cNvSpPr/>
            <p:nvPr/>
          </p:nvSpPr>
          <p:spPr>
            <a:xfrm>
              <a:off x="2405488" y="1538475"/>
              <a:ext cx="98375" cy="50450"/>
            </a:xfrm>
            <a:custGeom>
              <a:avLst/>
              <a:gdLst/>
              <a:ahLst/>
              <a:cxnLst/>
              <a:rect l="l" t="t" r="r" b="b"/>
              <a:pathLst>
                <a:path w="3935" h="2018" extrusionOk="0">
                  <a:moveTo>
                    <a:pt x="2707" y="1"/>
                  </a:moveTo>
                  <a:cubicBezTo>
                    <a:pt x="1748" y="1"/>
                    <a:pt x="806" y="281"/>
                    <a:pt x="1" y="816"/>
                  </a:cubicBezTo>
                  <a:lnTo>
                    <a:pt x="1" y="1937"/>
                  </a:lnTo>
                  <a:lnTo>
                    <a:pt x="1674" y="1937"/>
                  </a:lnTo>
                  <a:cubicBezTo>
                    <a:pt x="1751" y="1908"/>
                    <a:pt x="1828" y="1884"/>
                    <a:pt x="1903" y="1865"/>
                  </a:cubicBezTo>
                  <a:cubicBezTo>
                    <a:pt x="2167" y="1794"/>
                    <a:pt x="2436" y="1759"/>
                    <a:pt x="2704" y="1759"/>
                  </a:cubicBezTo>
                  <a:cubicBezTo>
                    <a:pt x="3125" y="1759"/>
                    <a:pt x="3544" y="1846"/>
                    <a:pt x="3935" y="2018"/>
                  </a:cubicBezTo>
                  <a:lnTo>
                    <a:pt x="3272" y="33"/>
                  </a:lnTo>
                  <a:cubicBezTo>
                    <a:pt x="3084" y="11"/>
                    <a:pt x="2895" y="1"/>
                    <a:pt x="2707" y="1"/>
                  </a:cubicBezTo>
                  <a:close/>
                </a:path>
              </a:pathLst>
            </a:custGeom>
            <a:solidFill>
              <a:srgbClr val="5C87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1" name="Google Shape;3581;p52"/>
            <p:cNvSpPr/>
            <p:nvPr/>
          </p:nvSpPr>
          <p:spPr>
            <a:xfrm>
              <a:off x="2355413" y="1558875"/>
              <a:ext cx="91950" cy="76450"/>
            </a:xfrm>
            <a:custGeom>
              <a:avLst/>
              <a:gdLst/>
              <a:ahLst/>
              <a:cxnLst/>
              <a:rect l="l" t="t" r="r" b="b"/>
              <a:pathLst>
                <a:path w="3678" h="3058" extrusionOk="0">
                  <a:moveTo>
                    <a:pt x="2004" y="0"/>
                  </a:moveTo>
                  <a:cubicBezTo>
                    <a:pt x="1388" y="410"/>
                    <a:pt x="877" y="954"/>
                    <a:pt x="511" y="1588"/>
                  </a:cubicBezTo>
                  <a:lnTo>
                    <a:pt x="1" y="2470"/>
                  </a:lnTo>
                  <a:lnTo>
                    <a:pt x="797" y="3057"/>
                  </a:lnTo>
                  <a:lnTo>
                    <a:pt x="2046" y="2470"/>
                  </a:lnTo>
                  <a:cubicBezTo>
                    <a:pt x="2409" y="1841"/>
                    <a:pt x="2990" y="1359"/>
                    <a:pt x="3677" y="1121"/>
                  </a:cubicBezTo>
                  <a:lnTo>
                    <a:pt x="2004" y="0"/>
                  </a:ln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2" name="Google Shape;3582;p52"/>
            <p:cNvSpPr/>
            <p:nvPr/>
          </p:nvSpPr>
          <p:spPr>
            <a:xfrm>
              <a:off x="2319288" y="1620625"/>
              <a:ext cx="87300" cy="76800"/>
            </a:xfrm>
            <a:custGeom>
              <a:avLst/>
              <a:gdLst/>
              <a:ahLst/>
              <a:cxnLst/>
              <a:rect l="l" t="t" r="r" b="b"/>
              <a:pathLst>
                <a:path w="3492" h="3072" extrusionOk="0">
                  <a:moveTo>
                    <a:pt x="1446" y="0"/>
                  </a:moveTo>
                  <a:lnTo>
                    <a:pt x="706" y="1264"/>
                  </a:lnTo>
                  <a:lnTo>
                    <a:pt x="163" y="2204"/>
                  </a:lnTo>
                  <a:lnTo>
                    <a:pt x="0" y="2485"/>
                  </a:lnTo>
                  <a:lnTo>
                    <a:pt x="654" y="3071"/>
                  </a:lnTo>
                  <a:lnTo>
                    <a:pt x="2047" y="2485"/>
                  </a:lnTo>
                  <a:lnTo>
                    <a:pt x="3491" y="0"/>
                  </a:lnTo>
                  <a:close/>
                </a:path>
              </a:pathLst>
            </a:custGeom>
            <a:solidFill>
              <a:srgbClr val="5C87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3" name="Google Shape;3583;p52"/>
            <p:cNvSpPr/>
            <p:nvPr/>
          </p:nvSpPr>
          <p:spPr>
            <a:xfrm>
              <a:off x="2283163" y="1682625"/>
              <a:ext cx="87300" cy="76925"/>
            </a:xfrm>
            <a:custGeom>
              <a:avLst/>
              <a:gdLst/>
              <a:ahLst/>
              <a:cxnLst/>
              <a:rect l="l" t="t" r="r" b="b"/>
              <a:pathLst>
                <a:path w="3492" h="3077" extrusionOk="0">
                  <a:moveTo>
                    <a:pt x="1445" y="1"/>
                  </a:moveTo>
                  <a:lnTo>
                    <a:pt x="0" y="2490"/>
                  </a:lnTo>
                  <a:lnTo>
                    <a:pt x="701" y="3076"/>
                  </a:lnTo>
                  <a:lnTo>
                    <a:pt x="2046" y="2490"/>
                  </a:lnTo>
                  <a:lnTo>
                    <a:pt x="2695" y="1374"/>
                  </a:lnTo>
                  <a:lnTo>
                    <a:pt x="3492" y="1"/>
                  </a:ln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4" name="Google Shape;3584;p52"/>
            <p:cNvSpPr/>
            <p:nvPr/>
          </p:nvSpPr>
          <p:spPr>
            <a:xfrm>
              <a:off x="2247013" y="1744875"/>
              <a:ext cx="87300" cy="76900"/>
            </a:xfrm>
            <a:custGeom>
              <a:avLst/>
              <a:gdLst/>
              <a:ahLst/>
              <a:cxnLst/>
              <a:rect l="l" t="t" r="r" b="b"/>
              <a:pathLst>
                <a:path w="3492" h="3076" extrusionOk="0">
                  <a:moveTo>
                    <a:pt x="1446" y="0"/>
                  </a:moveTo>
                  <a:lnTo>
                    <a:pt x="1" y="2485"/>
                  </a:lnTo>
                  <a:lnTo>
                    <a:pt x="859" y="3076"/>
                  </a:lnTo>
                  <a:lnTo>
                    <a:pt x="2047" y="2485"/>
                  </a:lnTo>
                  <a:lnTo>
                    <a:pt x="3492" y="0"/>
                  </a:lnTo>
                  <a:close/>
                </a:path>
              </a:pathLst>
            </a:custGeom>
            <a:solidFill>
              <a:srgbClr val="5C87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5" name="Google Shape;3585;p52"/>
            <p:cNvSpPr/>
            <p:nvPr/>
          </p:nvSpPr>
          <p:spPr>
            <a:xfrm>
              <a:off x="2224013" y="1807000"/>
              <a:ext cx="74200" cy="62225"/>
            </a:xfrm>
            <a:custGeom>
              <a:avLst/>
              <a:gdLst/>
              <a:ahLst/>
              <a:cxnLst/>
              <a:rect l="l" t="t" r="r" b="b"/>
              <a:pathLst>
                <a:path w="2968" h="2489" extrusionOk="0">
                  <a:moveTo>
                    <a:pt x="921" y="0"/>
                  </a:moveTo>
                  <a:lnTo>
                    <a:pt x="244" y="1168"/>
                  </a:lnTo>
                  <a:cubicBezTo>
                    <a:pt x="1" y="1588"/>
                    <a:pt x="144" y="2127"/>
                    <a:pt x="568" y="2370"/>
                  </a:cubicBezTo>
                  <a:cubicBezTo>
                    <a:pt x="708" y="2450"/>
                    <a:pt x="861" y="2488"/>
                    <a:pt x="1011" y="2488"/>
                  </a:cubicBezTo>
                  <a:cubicBezTo>
                    <a:pt x="1316" y="2488"/>
                    <a:pt x="1612" y="2330"/>
                    <a:pt x="1775" y="2046"/>
                  </a:cubicBezTo>
                  <a:lnTo>
                    <a:pt x="2967" y="0"/>
                  </a:ln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6" name="Google Shape;3586;p52"/>
            <p:cNvSpPr/>
            <p:nvPr/>
          </p:nvSpPr>
          <p:spPr>
            <a:xfrm>
              <a:off x="2554638" y="1675100"/>
              <a:ext cx="38200" cy="55375"/>
            </a:xfrm>
            <a:custGeom>
              <a:avLst/>
              <a:gdLst/>
              <a:ahLst/>
              <a:cxnLst/>
              <a:rect l="l" t="t" r="r" b="b"/>
              <a:pathLst>
                <a:path w="1528" h="2215" extrusionOk="0">
                  <a:moveTo>
                    <a:pt x="630" y="1"/>
                  </a:moveTo>
                  <a:cubicBezTo>
                    <a:pt x="555" y="469"/>
                    <a:pt x="397" y="921"/>
                    <a:pt x="159" y="1332"/>
                  </a:cubicBezTo>
                  <a:cubicBezTo>
                    <a:pt x="1" y="1603"/>
                    <a:pt x="1" y="1942"/>
                    <a:pt x="159" y="2214"/>
                  </a:cubicBezTo>
                  <a:cubicBezTo>
                    <a:pt x="463" y="2214"/>
                    <a:pt x="735" y="2043"/>
                    <a:pt x="927" y="1775"/>
                  </a:cubicBezTo>
                  <a:cubicBezTo>
                    <a:pt x="1356" y="1165"/>
                    <a:pt x="1493" y="606"/>
                    <a:pt x="1528" y="29"/>
                  </a:cubicBezTo>
                  <a:lnTo>
                    <a:pt x="1528" y="1"/>
                  </a:ln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7" name="Google Shape;3587;p52"/>
            <p:cNvSpPr/>
            <p:nvPr/>
          </p:nvSpPr>
          <p:spPr>
            <a:xfrm>
              <a:off x="2425763" y="1563050"/>
              <a:ext cx="46900" cy="23850"/>
            </a:xfrm>
            <a:custGeom>
              <a:avLst/>
              <a:gdLst/>
              <a:ahLst/>
              <a:cxnLst/>
              <a:rect l="l" t="t" r="r" b="b"/>
              <a:pathLst>
                <a:path w="1876" h="954" extrusionOk="0">
                  <a:moveTo>
                    <a:pt x="1094" y="0"/>
                  </a:moveTo>
                  <a:cubicBezTo>
                    <a:pt x="1090" y="0"/>
                    <a:pt x="1087" y="0"/>
                    <a:pt x="1083" y="0"/>
                  </a:cubicBezTo>
                  <a:cubicBezTo>
                    <a:pt x="1017" y="0"/>
                    <a:pt x="949" y="9"/>
                    <a:pt x="887" y="23"/>
                  </a:cubicBezTo>
                  <a:cubicBezTo>
                    <a:pt x="577" y="104"/>
                    <a:pt x="282" y="223"/>
                    <a:pt x="0" y="377"/>
                  </a:cubicBezTo>
                  <a:lnTo>
                    <a:pt x="863" y="954"/>
                  </a:lnTo>
                  <a:cubicBezTo>
                    <a:pt x="1188" y="839"/>
                    <a:pt x="1532" y="782"/>
                    <a:pt x="1875" y="777"/>
                  </a:cubicBezTo>
                  <a:cubicBezTo>
                    <a:pt x="1869" y="347"/>
                    <a:pt x="1523" y="0"/>
                    <a:pt x="1094" y="0"/>
                  </a:cubicBezTo>
                  <a:close/>
                </a:path>
              </a:pathLst>
            </a:custGeom>
            <a:solidFill>
              <a:srgbClr val="456E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8" name="Google Shape;3588;p52"/>
            <p:cNvSpPr/>
            <p:nvPr/>
          </p:nvSpPr>
          <p:spPr>
            <a:xfrm>
              <a:off x="2344813" y="1620625"/>
              <a:ext cx="61775" cy="62150"/>
            </a:xfrm>
            <a:custGeom>
              <a:avLst/>
              <a:gdLst/>
              <a:ahLst/>
              <a:cxnLst/>
              <a:rect l="l" t="t" r="r" b="b"/>
              <a:pathLst>
                <a:path w="2471" h="2486" extrusionOk="0">
                  <a:moveTo>
                    <a:pt x="1445" y="0"/>
                  </a:moveTo>
                  <a:lnTo>
                    <a:pt x="854" y="1021"/>
                  </a:lnTo>
                  <a:lnTo>
                    <a:pt x="0" y="2485"/>
                  </a:lnTo>
                  <a:lnTo>
                    <a:pt x="1026" y="2485"/>
                  </a:lnTo>
                  <a:lnTo>
                    <a:pt x="2470" y="0"/>
                  </a:lnTo>
                  <a:close/>
                </a:path>
              </a:pathLst>
            </a:custGeom>
            <a:solidFill>
              <a:srgbClr val="456E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9" name="Google Shape;3589;p52"/>
            <p:cNvSpPr/>
            <p:nvPr/>
          </p:nvSpPr>
          <p:spPr>
            <a:xfrm>
              <a:off x="2308663" y="1682750"/>
              <a:ext cx="61800" cy="62150"/>
            </a:xfrm>
            <a:custGeom>
              <a:avLst/>
              <a:gdLst/>
              <a:ahLst/>
              <a:cxnLst/>
              <a:rect l="l" t="t" r="r" b="b"/>
              <a:pathLst>
                <a:path w="2472" h="2486" extrusionOk="0">
                  <a:moveTo>
                    <a:pt x="1446" y="0"/>
                  </a:moveTo>
                  <a:lnTo>
                    <a:pt x="0" y="2485"/>
                  </a:lnTo>
                  <a:lnTo>
                    <a:pt x="1026" y="2485"/>
                  </a:lnTo>
                  <a:lnTo>
                    <a:pt x="2472" y="0"/>
                  </a:ln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0" name="Google Shape;3590;p52"/>
            <p:cNvSpPr/>
            <p:nvPr/>
          </p:nvSpPr>
          <p:spPr>
            <a:xfrm>
              <a:off x="2272538" y="1744875"/>
              <a:ext cx="61775" cy="62250"/>
            </a:xfrm>
            <a:custGeom>
              <a:avLst/>
              <a:gdLst/>
              <a:ahLst/>
              <a:cxnLst/>
              <a:rect l="l" t="t" r="r" b="b"/>
              <a:pathLst>
                <a:path w="2471" h="2490" extrusionOk="0">
                  <a:moveTo>
                    <a:pt x="1445" y="0"/>
                  </a:moveTo>
                  <a:lnTo>
                    <a:pt x="1" y="2490"/>
                  </a:lnTo>
                  <a:lnTo>
                    <a:pt x="1026" y="2490"/>
                  </a:lnTo>
                  <a:lnTo>
                    <a:pt x="2471" y="0"/>
                  </a:lnTo>
                  <a:close/>
                </a:path>
              </a:pathLst>
            </a:custGeom>
            <a:solidFill>
              <a:srgbClr val="456E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1" name="Google Shape;3591;p52"/>
            <p:cNvSpPr/>
            <p:nvPr/>
          </p:nvSpPr>
          <p:spPr>
            <a:xfrm>
              <a:off x="2224138" y="1807000"/>
              <a:ext cx="74075" cy="61975"/>
            </a:xfrm>
            <a:custGeom>
              <a:avLst/>
              <a:gdLst/>
              <a:ahLst/>
              <a:cxnLst/>
              <a:rect l="l" t="t" r="r" b="b"/>
              <a:pathLst>
                <a:path w="2963" h="2479" extrusionOk="0">
                  <a:moveTo>
                    <a:pt x="1937" y="0"/>
                  </a:moveTo>
                  <a:cubicBezTo>
                    <a:pt x="1750" y="320"/>
                    <a:pt x="1584" y="606"/>
                    <a:pt x="1446" y="844"/>
                  </a:cubicBezTo>
                  <a:cubicBezTo>
                    <a:pt x="1283" y="1125"/>
                    <a:pt x="987" y="1282"/>
                    <a:pt x="682" y="1282"/>
                  </a:cubicBezTo>
                  <a:cubicBezTo>
                    <a:pt x="532" y="1282"/>
                    <a:pt x="379" y="1244"/>
                    <a:pt x="239" y="1163"/>
                  </a:cubicBezTo>
                  <a:lnTo>
                    <a:pt x="239" y="1163"/>
                  </a:lnTo>
                  <a:cubicBezTo>
                    <a:pt x="0" y="1588"/>
                    <a:pt x="148" y="2127"/>
                    <a:pt x="577" y="2365"/>
                  </a:cubicBezTo>
                  <a:cubicBezTo>
                    <a:pt x="715" y="2442"/>
                    <a:pt x="865" y="2478"/>
                    <a:pt x="1012" y="2478"/>
                  </a:cubicBezTo>
                  <a:cubicBezTo>
                    <a:pt x="1314" y="2478"/>
                    <a:pt x="1607" y="2325"/>
                    <a:pt x="1770" y="2046"/>
                  </a:cubicBezTo>
                  <a:lnTo>
                    <a:pt x="2962" y="0"/>
                  </a:ln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2" name="Google Shape;3592;p52"/>
            <p:cNvSpPr/>
            <p:nvPr/>
          </p:nvSpPr>
          <p:spPr>
            <a:xfrm>
              <a:off x="2380913" y="1572450"/>
              <a:ext cx="66450" cy="48200"/>
            </a:xfrm>
            <a:custGeom>
              <a:avLst/>
              <a:gdLst/>
              <a:ahLst/>
              <a:cxnLst/>
              <a:rect l="l" t="t" r="r" b="b"/>
              <a:pathLst>
                <a:path w="2658" h="1928" extrusionOk="0">
                  <a:moveTo>
                    <a:pt x="1794" y="1"/>
                  </a:moveTo>
                  <a:cubicBezTo>
                    <a:pt x="1155" y="344"/>
                    <a:pt x="621" y="859"/>
                    <a:pt x="258" y="1484"/>
                  </a:cubicBezTo>
                  <a:lnTo>
                    <a:pt x="1" y="1927"/>
                  </a:lnTo>
                  <a:lnTo>
                    <a:pt x="1026" y="1927"/>
                  </a:lnTo>
                  <a:cubicBezTo>
                    <a:pt x="1389" y="1298"/>
                    <a:pt x="1970" y="816"/>
                    <a:pt x="2657" y="578"/>
                  </a:cubicBezTo>
                  <a:lnTo>
                    <a:pt x="1794" y="1"/>
                  </a:ln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3" name="Google Shape;3593;p52"/>
            <p:cNvSpPr/>
            <p:nvPr/>
          </p:nvSpPr>
          <p:spPr>
            <a:xfrm>
              <a:off x="2546538" y="1593100"/>
              <a:ext cx="50225" cy="89775"/>
            </a:xfrm>
            <a:custGeom>
              <a:avLst/>
              <a:gdLst/>
              <a:ahLst/>
              <a:cxnLst/>
              <a:rect l="l" t="t" r="r" b="b"/>
              <a:pathLst>
                <a:path w="2009" h="3591" extrusionOk="0">
                  <a:moveTo>
                    <a:pt x="1" y="0"/>
                  </a:moveTo>
                  <a:cubicBezTo>
                    <a:pt x="135" y="152"/>
                    <a:pt x="258" y="315"/>
                    <a:pt x="368" y="481"/>
                  </a:cubicBezTo>
                  <a:cubicBezTo>
                    <a:pt x="969" y="1402"/>
                    <a:pt x="1159" y="2527"/>
                    <a:pt x="892" y="3591"/>
                  </a:cubicBezTo>
                  <a:lnTo>
                    <a:pt x="1852" y="3281"/>
                  </a:lnTo>
                  <a:cubicBezTo>
                    <a:pt x="2008" y="2136"/>
                    <a:pt x="1746" y="973"/>
                    <a:pt x="1112" y="0"/>
                  </a:cubicBezTo>
                  <a:close/>
                </a:path>
              </a:pathLst>
            </a:custGeom>
            <a:solidFill>
              <a:srgbClr val="456E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4" name="Google Shape;3594;p52"/>
            <p:cNvSpPr/>
            <p:nvPr/>
          </p:nvSpPr>
          <p:spPr>
            <a:xfrm>
              <a:off x="2508513" y="1545375"/>
              <a:ext cx="65850" cy="68125"/>
            </a:xfrm>
            <a:custGeom>
              <a:avLst/>
              <a:gdLst/>
              <a:ahLst/>
              <a:cxnLst/>
              <a:rect l="l" t="t" r="r" b="b"/>
              <a:pathLst>
                <a:path w="2634" h="2725" extrusionOk="0">
                  <a:moveTo>
                    <a:pt x="190" y="1"/>
                  </a:moveTo>
                  <a:lnTo>
                    <a:pt x="190" y="1"/>
                  </a:lnTo>
                  <a:cubicBezTo>
                    <a:pt x="0" y="415"/>
                    <a:pt x="157" y="908"/>
                    <a:pt x="553" y="1131"/>
                  </a:cubicBezTo>
                  <a:cubicBezTo>
                    <a:pt x="1097" y="1441"/>
                    <a:pt x="1550" y="1870"/>
                    <a:pt x="1889" y="2390"/>
                  </a:cubicBezTo>
                  <a:cubicBezTo>
                    <a:pt x="1960" y="2500"/>
                    <a:pt x="2028" y="2610"/>
                    <a:pt x="2085" y="2724"/>
                  </a:cubicBezTo>
                  <a:lnTo>
                    <a:pt x="2633" y="1909"/>
                  </a:lnTo>
                  <a:cubicBezTo>
                    <a:pt x="2218" y="1274"/>
                    <a:pt x="1656" y="745"/>
                    <a:pt x="997" y="368"/>
                  </a:cubicBezTo>
                  <a:cubicBezTo>
                    <a:pt x="740" y="221"/>
                    <a:pt x="472" y="101"/>
                    <a:pt x="190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9" name="Google Shape;3599;p5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pSp>
        <p:nvGrpSpPr>
          <p:cNvPr id="3600" name="Google Shape;3600;p53"/>
          <p:cNvGrpSpPr/>
          <p:nvPr/>
        </p:nvGrpSpPr>
        <p:grpSpPr>
          <a:xfrm>
            <a:off x="4868319" y="2649275"/>
            <a:ext cx="572700" cy="572700"/>
            <a:chOff x="4717290" y="2617125"/>
            <a:chExt cx="572700" cy="572700"/>
          </a:xfrm>
        </p:grpSpPr>
        <p:sp>
          <p:nvSpPr>
            <p:cNvPr id="3601" name="Google Shape;3601;p53"/>
            <p:cNvSpPr/>
            <p:nvPr/>
          </p:nvSpPr>
          <p:spPr>
            <a:xfrm>
              <a:off x="4717290" y="2617125"/>
              <a:ext cx="572700" cy="572700"/>
            </a:xfrm>
            <a:prstGeom prst="roundRect">
              <a:avLst>
                <a:gd name="adj" fmla="val 16667"/>
              </a:avLst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602" name="Google Shape;3602;p53"/>
            <p:cNvGrpSpPr/>
            <p:nvPr/>
          </p:nvGrpSpPr>
          <p:grpSpPr>
            <a:xfrm>
              <a:off x="4831035" y="2697790"/>
              <a:ext cx="345206" cy="411375"/>
              <a:chOff x="5354238" y="2807200"/>
              <a:chExt cx="307150" cy="366025"/>
            </a:xfrm>
          </p:grpSpPr>
          <p:sp>
            <p:nvSpPr>
              <p:cNvPr id="3603" name="Google Shape;3603;p53"/>
              <p:cNvSpPr/>
              <p:nvPr/>
            </p:nvSpPr>
            <p:spPr>
              <a:xfrm>
                <a:off x="5416338" y="3078400"/>
                <a:ext cx="95175" cy="94825"/>
              </a:xfrm>
              <a:custGeom>
                <a:avLst/>
                <a:gdLst/>
                <a:ahLst/>
                <a:cxnLst/>
                <a:rect l="l" t="t" r="r" b="b"/>
                <a:pathLst>
                  <a:path w="3807" h="3793" extrusionOk="0">
                    <a:moveTo>
                      <a:pt x="1904" y="0"/>
                    </a:moveTo>
                    <a:cubicBezTo>
                      <a:pt x="854" y="0"/>
                      <a:pt x="0" y="849"/>
                      <a:pt x="0" y="1894"/>
                    </a:cubicBezTo>
                    <a:cubicBezTo>
                      <a:pt x="0" y="2943"/>
                      <a:pt x="854" y="3792"/>
                      <a:pt x="1904" y="3792"/>
                    </a:cubicBezTo>
                    <a:cubicBezTo>
                      <a:pt x="2958" y="3792"/>
                      <a:pt x="3806" y="2943"/>
                      <a:pt x="3806" y="1894"/>
                    </a:cubicBezTo>
                    <a:cubicBezTo>
                      <a:pt x="3806" y="849"/>
                      <a:pt x="2958" y="0"/>
                      <a:pt x="1904" y="0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4" name="Google Shape;3604;p53"/>
              <p:cNvSpPr/>
              <p:nvPr/>
            </p:nvSpPr>
            <p:spPr>
              <a:xfrm>
                <a:off x="5354238" y="2873075"/>
                <a:ext cx="307150" cy="257825"/>
              </a:xfrm>
              <a:custGeom>
                <a:avLst/>
                <a:gdLst/>
                <a:ahLst/>
                <a:cxnLst/>
                <a:rect l="l" t="t" r="r" b="b"/>
                <a:pathLst>
                  <a:path w="12286" h="10313" extrusionOk="0">
                    <a:moveTo>
                      <a:pt x="6142" y="0"/>
                    </a:moveTo>
                    <a:cubicBezTo>
                      <a:pt x="3978" y="0"/>
                      <a:pt x="2227" y="1756"/>
                      <a:pt x="2227" y="3921"/>
                    </a:cubicBezTo>
                    <a:cubicBezTo>
                      <a:pt x="2217" y="5495"/>
                      <a:pt x="1712" y="7007"/>
                      <a:pt x="606" y="8409"/>
                    </a:cubicBezTo>
                    <a:cubicBezTo>
                      <a:pt x="0" y="9177"/>
                      <a:pt x="553" y="10312"/>
                      <a:pt x="1531" y="10312"/>
                    </a:cubicBezTo>
                    <a:lnTo>
                      <a:pt x="10754" y="10312"/>
                    </a:lnTo>
                    <a:cubicBezTo>
                      <a:pt x="11733" y="10312"/>
                      <a:pt x="12286" y="9177"/>
                      <a:pt x="11680" y="8409"/>
                    </a:cubicBezTo>
                    <a:cubicBezTo>
                      <a:pt x="10573" y="7007"/>
                      <a:pt x="10073" y="5495"/>
                      <a:pt x="10058" y="3926"/>
                    </a:cubicBezTo>
                    <a:lnTo>
                      <a:pt x="10058" y="3921"/>
                    </a:lnTo>
                    <a:cubicBezTo>
                      <a:pt x="10058" y="1756"/>
                      <a:pt x="8308" y="0"/>
                      <a:pt x="6142" y="0"/>
                    </a:cubicBezTo>
                    <a:close/>
                  </a:path>
                </a:pathLst>
              </a:custGeom>
              <a:solidFill>
                <a:srgbClr val="F2E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5" name="Google Shape;3605;p53"/>
              <p:cNvSpPr/>
              <p:nvPr/>
            </p:nvSpPr>
            <p:spPr>
              <a:xfrm>
                <a:off x="5363988" y="2873075"/>
                <a:ext cx="297400" cy="257825"/>
              </a:xfrm>
              <a:custGeom>
                <a:avLst/>
                <a:gdLst/>
                <a:ahLst/>
                <a:cxnLst/>
                <a:rect l="l" t="t" r="r" b="b"/>
                <a:pathLst>
                  <a:path w="11896" h="10313" extrusionOk="0">
                    <a:moveTo>
                      <a:pt x="5752" y="0"/>
                    </a:moveTo>
                    <a:lnTo>
                      <a:pt x="5752" y="883"/>
                    </a:lnTo>
                    <a:cubicBezTo>
                      <a:pt x="7417" y="883"/>
                      <a:pt x="8777" y="2243"/>
                      <a:pt x="8781" y="3912"/>
                    </a:cubicBezTo>
                    <a:lnTo>
                      <a:pt x="8781" y="3931"/>
                    </a:lnTo>
                    <a:cubicBezTo>
                      <a:pt x="8796" y="5762"/>
                      <a:pt x="9406" y="7455"/>
                      <a:pt x="10593" y="8957"/>
                    </a:cubicBezTo>
                    <a:cubicBezTo>
                      <a:pt x="10689" y="9086"/>
                      <a:pt x="10665" y="9267"/>
                      <a:pt x="10536" y="9368"/>
                    </a:cubicBezTo>
                    <a:cubicBezTo>
                      <a:pt x="10489" y="9406"/>
                      <a:pt x="10427" y="9425"/>
                      <a:pt x="10364" y="9425"/>
                    </a:cubicBezTo>
                    <a:lnTo>
                      <a:pt x="1" y="9425"/>
                    </a:lnTo>
                    <a:cubicBezTo>
                      <a:pt x="130" y="9912"/>
                      <a:pt x="559" y="10312"/>
                      <a:pt x="1141" y="10312"/>
                    </a:cubicBezTo>
                    <a:lnTo>
                      <a:pt x="10364" y="10312"/>
                    </a:lnTo>
                    <a:cubicBezTo>
                      <a:pt x="11343" y="10312"/>
                      <a:pt x="11896" y="9177"/>
                      <a:pt x="11290" y="8409"/>
                    </a:cubicBezTo>
                    <a:cubicBezTo>
                      <a:pt x="10183" y="7007"/>
                      <a:pt x="9683" y="5495"/>
                      <a:pt x="9668" y="3926"/>
                    </a:cubicBezTo>
                    <a:lnTo>
                      <a:pt x="9668" y="3921"/>
                    </a:lnTo>
                    <a:cubicBezTo>
                      <a:pt x="9668" y="1756"/>
                      <a:pt x="7918" y="0"/>
                      <a:pt x="5752" y="0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6" name="Google Shape;3606;p53"/>
              <p:cNvSpPr/>
              <p:nvPr/>
            </p:nvSpPr>
            <p:spPr>
              <a:xfrm>
                <a:off x="5462113" y="2850675"/>
                <a:ext cx="4570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1828" h="2891" extrusionOk="0">
                    <a:moveTo>
                      <a:pt x="1327" y="0"/>
                    </a:moveTo>
                    <a:lnTo>
                      <a:pt x="163" y="2008"/>
                    </a:lnTo>
                    <a:cubicBezTo>
                      <a:pt x="1" y="2289"/>
                      <a:pt x="97" y="2648"/>
                      <a:pt x="378" y="2809"/>
                    </a:cubicBezTo>
                    <a:cubicBezTo>
                      <a:pt x="469" y="2862"/>
                      <a:pt x="568" y="2890"/>
                      <a:pt x="674" y="2890"/>
                    </a:cubicBezTo>
                    <a:lnTo>
                      <a:pt x="940" y="2890"/>
                    </a:lnTo>
                    <a:cubicBezTo>
                      <a:pt x="1431" y="2890"/>
                      <a:pt x="1827" y="2494"/>
                      <a:pt x="1827" y="2008"/>
                    </a:cubicBezTo>
                    <a:lnTo>
                      <a:pt x="1827" y="0"/>
                    </a:ln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7" name="Google Shape;3607;p53"/>
              <p:cNvSpPr/>
              <p:nvPr/>
            </p:nvSpPr>
            <p:spPr>
              <a:xfrm>
                <a:off x="5507788" y="2850675"/>
                <a:ext cx="436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2891" extrusionOk="0">
                    <a:moveTo>
                      <a:pt x="0" y="0"/>
                    </a:moveTo>
                    <a:lnTo>
                      <a:pt x="0" y="2008"/>
                    </a:lnTo>
                    <a:cubicBezTo>
                      <a:pt x="0" y="2494"/>
                      <a:pt x="396" y="2890"/>
                      <a:pt x="888" y="2890"/>
                    </a:cubicBezTo>
                    <a:lnTo>
                      <a:pt x="1155" y="2890"/>
                    </a:lnTo>
                    <a:cubicBezTo>
                      <a:pt x="1479" y="2890"/>
                      <a:pt x="1746" y="2624"/>
                      <a:pt x="1746" y="2299"/>
                    </a:cubicBezTo>
                    <a:cubicBezTo>
                      <a:pt x="1746" y="2199"/>
                      <a:pt x="1717" y="2094"/>
                      <a:pt x="1665" y="2008"/>
                    </a:cubicBezTo>
                    <a:lnTo>
                      <a:pt x="502" y="0"/>
                    </a:ln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8" name="Google Shape;3608;p53"/>
              <p:cNvSpPr/>
              <p:nvPr/>
            </p:nvSpPr>
            <p:spPr>
              <a:xfrm>
                <a:off x="5435313" y="2807200"/>
                <a:ext cx="145000" cy="87025"/>
              </a:xfrm>
              <a:custGeom>
                <a:avLst/>
                <a:gdLst/>
                <a:ahLst/>
                <a:cxnLst/>
                <a:rect l="l" t="t" r="r" b="b"/>
                <a:pathLst>
                  <a:path w="5800" h="3481" extrusionOk="0">
                    <a:moveTo>
                      <a:pt x="591" y="1"/>
                    </a:moveTo>
                    <a:cubicBezTo>
                      <a:pt x="386" y="1"/>
                      <a:pt x="188" y="107"/>
                      <a:pt x="77" y="299"/>
                    </a:cubicBezTo>
                    <a:cubicBezTo>
                      <a:pt x="24" y="385"/>
                      <a:pt x="0" y="489"/>
                      <a:pt x="0" y="590"/>
                    </a:cubicBezTo>
                    <a:lnTo>
                      <a:pt x="0" y="2888"/>
                    </a:lnTo>
                    <a:cubicBezTo>
                      <a:pt x="0" y="3213"/>
                      <a:pt x="262" y="3480"/>
                      <a:pt x="592" y="3480"/>
                    </a:cubicBezTo>
                    <a:cubicBezTo>
                      <a:pt x="696" y="3480"/>
                      <a:pt x="797" y="3452"/>
                      <a:pt x="887" y="3399"/>
                    </a:cubicBezTo>
                    <a:lnTo>
                      <a:pt x="2899" y="2241"/>
                    </a:lnTo>
                    <a:lnTo>
                      <a:pt x="4913" y="3399"/>
                    </a:lnTo>
                    <a:cubicBezTo>
                      <a:pt x="5007" y="3452"/>
                      <a:pt x="5109" y="3478"/>
                      <a:pt x="5210" y="3478"/>
                    </a:cubicBezTo>
                    <a:cubicBezTo>
                      <a:pt x="5414" y="3478"/>
                      <a:pt x="5611" y="3373"/>
                      <a:pt x="5723" y="3185"/>
                    </a:cubicBezTo>
                    <a:cubicBezTo>
                      <a:pt x="5776" y="3093"/>
                      <a:pt x="5800" y="2994"/>
                      <a:pt x="5800" y="2888"/>
                    </a:cubicBezTo>
                    <a:lnTo>
                      <a:pt x="5800" y="590"/>
                    </a:lnTo>
                    <a:cubicBezTo>
                      <a:pt x="5800" y="266"/>
                      <a:pt x="5537" y="3"/>
                      <a:pt x="5208" y="3"/>
                    </a:cubicBezTo>
                    <a:cubicBezTo>
                      <a:pt x="5103" y="3"/>
                      <a:pt x="5003" y="27"/>
                      <a:pt x="4913" y="79"/>
                    </a:cubicBezTo>
                    <a:lnTo>
                      <a:pt x="2899" y="1239"/>
                    </a:lnTo>
                    <a:lnTo>
                      <a:pt x="887" y="79"/>
                    </a:lnTo>
                    <a:cubicBezTo>
                      <a:pt x="793" y="26"/>
                      <a:pt x="691" y="1"/>
                      <a:pt x="591" y="1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9" name="Google Shape;3609;p53"/>
              <p:cNvSpPr/>
              <p:nvPr/>
            </p:nvSpPr>
            <p:spPr>
              <a:xfrm>
                <a:off x="5451263" y="2828750"/>
                <a:ext cx="113175" cy="39950"/>
              </a:xfrm>
              <a:custGeom>
                <a:avLst/>
                <a:gdLst/>
                <a:ahLst/>
                <a:cxnLst/>
                <a:rect l="l" t="t" r="r" b="b"/>
                <a:pathLst>
                  <a:path w="4527" h="1598" extrusionOk="0">
                    <a:moveTo>
                      <a:pt x="4274" y="0"/>
                    </a:moveTo>
                    <a:cubicBezTo>
                      <a:pt x="4236" y="0"/>
                      <a:pt x="4199" y="9"/>
                      <a:pt x="4165" y="28"/>
                    </a:cubicBezTo>
                    <a:lnTo>
                      <a:pt x="2261" y="1126"/>
                    </a:lnTo>
                    <a:lnTo>
                      <a:pt x="359" y="28"/>
                    </a:lnTo>
                    <a:cubicBezTo>
                      <a:pt x="326" y="11"/>
                      <a:pt x="291" y="3"/>
                      <a:pt x="256" y="3"/>
                    </a:cubicBezTo>
                    <a:cubicBezTo>
                      <a:pt x="175" y="3"/>
                      <a:pt x="98" y="46"/>
                      <a:pt x="58" y="119"/>
                    </a:cubicBezTo>
                    <a:cubicBezTo>
                      <a:pt x="1" y="224"/>
                      <a:pt x="40" y="353"/>
                      <a:pt x="135" y="415"/>
                    </a:cubicBezTo>
                    <a:lnTo>
                      <a:pt x="2152" y="1569"/>
                    </a:lnTo>
                    <a:cubicBezTo>
                      <a:pt x="2157" y="1573"/>
                      <a:pt x="2162" y="1573"/>
                      <a:pt x="2171" y="1579"/>
                    </a:cubicBezTo>
                    <a:lnTo>
                      <a:pt x="2176" y="1583"/>
                    </a:lnTo>
                    <a:lnTo>
                      <a:pt x="2186" y="1583"/>
                    </a:lnTo>
                    <a:cubicBezTo>
                      <a:pt x="2209" y="1593"/>
                      <a:pt x="2237" y="1597"/>
                      <a:pt x="2261" y="1597"/>
                    </a:cubicBezTo>
                    <a:cubicBezTo>
                      <a:pt x="2285" y="1597"/>
                      <a:pt x="2309" y="1593"/>
                      <a:pt x="2334" y="1583"/>
                    </a:cubicBezTo>
                    <a:lnTo>
                      <a:pt x="2343" y="1583"/>
                    </a:lnTo>
                    <a:lnTo>
                      <a:pt x="2352" y="1579"/>
                    </a:lnTo>
                    <a:cubicBezTo>
                      <a:pt x="2358" y="1573"/>
                      <a:pt x="2367" y="1573"/>
                      <a:pt x="2371" y="1569"/>
                    </a:cubicBezTo>
                    <a:lnTo>
                      <a:pt x="4384" y="410"/>
                    </a:lnTo>
                    <a:cubicBezTo>
                      <a:pt x="4489" y="353"/>
                      <a:pt x="4527" y="219"/>
                      <a:pt x="4469" y="109"/>
                    </a:cubicBezTo>
                    <a:cubicBezTo>
                      <a:pt x="4428" y="39"/>
                      <a:pt x="4351" y="0"/>
                      <a:pt x="4274" y="0"/>
                    </a:cubicBez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0" name="Google Shape;3610;p53"/>
              <p:cNvSpPr/>
              <p:nvPr/>
            </p:nvSpPr>
            <p:spPr>
              <a:xfrm>
                <a:off x="5440188" y="2840775"/>
                <a:ext cx="140125" cy="53375"/>
              </a:xfrm>
              <a:custGeom>
                <a:avLst/>
                <a:gdLst/>
                <a:ahLst/>
                <a:cxnLst/>
                <a:rect l="l" t="t" r="r" b="b"/>
                <a:pathLst>
                  <a:path w="5605" h="2135" extrusionOk="0">
                    <a:moveTo>
                      <a:pt x="5581" y="0"/>
                    </a:moveTo>
                    <a:cubicBezTo>
                      <a:pt x="5204" y="15"/>
                      <a:pt x="4912" y="334"/>
                      <a:pt x="4912" y="706"/>
                    </a:cubicBezTo>
                    <a:cubicBezTo>
                      <a:pt x="4912" y="916"/>
                      <a:pt x="4741" y="1088"/>
                      <a:pt x="4531" y="1088"/>
                    </a:cubicBezTo>
                    <a:cubicBezTo>
                      <a:pt x="4460" y="1088"/>
                      <a:pt x="4397" y="1069"/>
                      <a:pt x="4336" y="1035"/>
                    </a:cubicBezTo>
                    <a:cubicBezTo>
                      <a:pt x="2917" y="214"/>
                      <a:pt x="2928" y="205"/>
                      <a:pt x="2706" y="205"/>
                    </a:cubicBezTo>
                    <a:cubicBezTo>
                      <a:pt x="2701" y="205"/>
                      <a:pt x="2696" y="205"/>
                      <a:pt x="2691" y="205"/>
                    </a:cubicBezTo>
                    <a:cubicBezTo>
                      <a:pt x="2451" y="211"/>
                      <a:pt x="2533" y="196"/>
                      <a:pt x="358" y="1446"/>
                    </a:cubicBezTo>
                    <a:cubicBezTo>
                      <a:pt x="158" y="1560"/>
                      <a:pt x="29" y="1761"/>
                      <a:pt x="1" y="1985"/>
                    </a:cubicBezTo>
                    <a:cubicBezTo>
                      <a:pt x="111" y="2084"/>
                      <a:pt x="252" y="2134"/>
                      <a:pt x="394" y="2134"/>
                    </a:cubicBezTo>
                    <a:cubicBezTo>
                      <a:pt x="496" y="2134"/>
                      <a:pt x="600" y="2108"/>
                      <a:pt x="692" y="2056"/>
                    </a:cubicBezTo>
                    <a:lnTo>
                      <a:pt x="2704" y="898"/>
                    </a:lnTo>
                    <a:lnTo>
                      <a:pt x="4718" y="2056"/>
                    </a:lnTo>
                    <a:cubicBezTo>
                      <a:pt x="4812" y="2109"/>
                      <a:pt x="4914" y="2135"/>
                      <a:pt x="5015" y="2135"/>
                    </a:cubicBezTo>
                    <a:cubicBezTo>
                      <a:pt x="5219" y="2135"/>
                      <a:pt x="5416" y="2030"/>
                      <a:pt x="5528" y="1842"/>
                    </a:cubicBezTo>
                    <a:cubicBezTo>
                      <a:pt x="5581" y="1750"/>
                      <a:pt x="5605" y="1651"/>
                      <a:pt x="5605" y="1545"/>
                    </a:cubicBezTo>
                    <a:lnTo>
                      <a:pt x="5605" y="0"/>
                    </a:ln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1" name="Google Shape;3611;p53"/>
              <p:cNvSpPr/>
              <p:nvPr/>
            </p:nvSpPr>
            <p:spPr>
              <a:xfrm>
                <a:off x="5485613" y="2829325"/>
                <a:ext cx="44375" cy="44250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770" extrusionOk="0">
                    <a:moveTo>
                      <a:pt x="887" y="0"/>
                    </a:moveTo>
                    <a:cubicBezTo>
                      <a:pt x="396" y="0"/>
                      <a:pt x="0" y="396"/>
                      <a:pt x="0" y="883"/>
                    </a:cubicBezTo>
                    <a:cubicBezTo>
                      <a:pt x="0" y="1374"/>
                      <a:pt x="396" y="1770"/>
                      <a:pt x="887" y="1770"/>
                    </a:cubicBezTo>
                    <a:cubicBezTo>
                      <a:pt x="1378" y="1770"/>
                      <a:pt x="1775" y="1374"/>
                      <a:pt x="1775" y="883"/>
                    </a:cubicBezTo>
                    <a:cubicBezTo>
                      <a:pt x="1775" y="396"/>
                      <a:pt x="1378" y="0"/>
                      <a:pt x="887" y="0"/>
                    </a:cubicBez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612" name="Google Shape;3612;p53"/>
          <p:cNvGrpSpPr/>
          <p:nvPr/>
        </p:nvGrpSpPr>
        <p:grpSpPr>
          <a:xfrm>
            <a:off x="2537644" y="2649275"/>
            <a:ext cx="572700" cy="572700"/>
            <a:chOff x="2386605" y="2617125"/>
            <a:chExt cx="572700" cy="572700"/>
          </a:xfrm>
        </p:grpSpPr>
        <p:sp>
          <p:nvSpPr>
            <p:cNvPr id="3613" name="Google Shape;3613;p53"/>
            <p:cNvSpPr/>
            <p:nvPr/>
          </p:nvSpPr>
          <p:spPr>
            <a:xfrm>
              <a:off x="2386605" y="2617125"/>
              <a:ext cx="572700" cy="572700"/>
            </a:xfrm>
            <a:prstGeom prst="roundRect">
              <a:avLst>
                <a:gd name="adj" fmla="val 16667"/>
              </a:avLst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614" name="Google Shape;3614;p53"/>
            <p:cNvGrpSpPr/>
            <p:nvPr/>
          </p:nvGrpSpPr>
          <p:grpSpPr>
            <a:xfrm>
              <a:off x="2466449" y="2697818"/>
              <a:ext cx="413033" cy="411319"/>
              <a:chOff x="3448888" y="2807250"/>
              <a:chExt cx="367500" cy="365975"/>
            </a:xfrm>
          </p:grpSpPr>
          <p:sp>
            <p:nvSpPr>
              <p:cNvPr id="3615" name="Google Shape;3615;p53"/>
              <p:cNvSpPr/>
              <p:nvPr/>
            </p:nvSpPr>
            <p:spPr>
              <a:xfrm>
                <a:off x="3448888" y="2807250"/>
                <a:ext cx="367500" cy="365975"/>
              </a:xfrm>
              <a:custGeom>
                <a:avLst/>
                <a:gdLst/>
                <a:ahLst/>
                <a:cxnLst/>
                <a:rect l="l" t="t" r="r" b="b"/>
                <a:pathLst>
                  <a:path w="14700" h="14639" extrusionOk="0">
                    <a:moveTo>
                      <a:pt x="7350" y="1"/>
                    </a:moveTo>
                    <a:cubicBezTo>
                      <a:pt x="3291" y="1"/>
                      <a:pt x="0" y="3278"/>
                      <a:pt x="0" y="7317"/>
                    </a:cubicBezTo>
                    <a:cubicBezTo>
                      <a:pt x="0" y="11361"/>
                      <a:pt x="3291" y="14638"/>
                      <a:pt x="7350" y="14638"/>
                    </a:cubicBezTo>
                    <a:cubicBezTo>
                      <a:pt x="11409" y="14638"/>
                      <a:pt x="14700" y="11361"/>
                      <a:pt x="14700" y="7317"/>
                    </a:cubicBezTo>
                    <a:cubicBezTo>
                      <a:pt x="14700" y="3278"/>
                      <a:pt x="11409" y="1"/>
                      <a:pt x="735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6" name="Google Shape;3616;p53"/>
              <p:cNvSpPr/>
              <p:nvPr/>
            </p:nvSpPr>
            <p:spPr>
              <a:xfrm>
                <a:off x="3471063" y="2829325"/>
                <a:ext cx="323150" cy="321825"/>
              </a:xfrm>
              <a:custGeom>
                <a:avLst/>
                <a:gdLst/>
                <a:ahLst/>
                <a:cxnLst/>
                <a:rect l="l" t="t" r="r" b="b"/>
                <a:pathLst>
                  <a:path w="12926" h="12873" extrusionOk="0">
                    <a:moveTo>
                      <a:pt x="6463" y="0"/>
                    </a:moveTo>
                    <a:cubicBezTo>
                      <a:pt x="2895" y="0"/>
                      <a:pt x="0" y="2881"/>
                      <a:pt x="0" y="6434"/>
                    </a:cubicBezTo>
                    <a:cubicBezTo>
                      <a:pt x="0" y="9987"/>
                      <a:pt x="2895" y="12873"/>
                      <a:pt x="6463" y="12873"/>
                    </a:cubicBezTo>
                    <a:cubicBezTo>
                      <a:pt x="6469" y="12873"/>
                      <a:pt x="6474" y="12873"/>
                      <a:pt x="6480" y="12873"/>
                    </a:cubicBezTo>
                    <a:cubicBezTo>
                      <a:pt x="8191" y="12873"/>
                      <a:pt x="9830" y="12191"/>
                      <a:pt x="11032" y="10989"/>
                    </a:cubicBezTo>
                    <a:cubicBezTo>
                      <a:pt x="12243" y="9782"/>
                      <a:pt x="12926" y="8142"/>
                      <a:pt x="12926" y="6439"/>
                    </a:cubicBezTo>
                    <a:cubicBezTo>
                      <a:pt x="12926" y="2886"/>
                      <a:pt x="10035" y="0"/>
                      <a:pt x="6463" y="0"/>
                    </a:cubicBezTo>
                    <a:close/>
                  </a:path>
                </a:pathLst>
              </a:custGeom>
              <a:solidFill>
                <a:srgbClr val="82C6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7" name="Google Shape;3617;p53"/>
              <p:cNvSpPr/>
              <p:nvPr/>
            </p:nvSpPr>
            <p:spPr>
              <a:xfrm>
                <a:off x="3621538" y="3031775"/>
                <a:ext cx="22225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889" h="2286" extrusionOk="0">
                    <a:moveTo>
                      <a:pt x="1" y="1"/>
                    </a:moveTo>
                    <a:lnTo>
                      <a:pt x="1" y="2285"/>
                    </a:lnTo>
                    <a:lnTo>
                      <a:pt x="888" y="2285"/>
                    </a:lnTo>
                    <a:lnTo>
                      <a:pt x="888" y="1"/>
                    </a:lnTo>
                    <a:close/>
                  </a:path>
                </a:pathLst>
              </a:custGeom>
              <a:solidFill>
                <a:srgbClr val="8149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8" name="Google Shape;3618;p53"/>
              <p:cNvSpPr/>
              <p:nvPr/>
            </p:nvSpPr>
            <p:spPr>
              <a:xfrm>
                <a:off x="3550463" y="2862425"/>
                <a:ext cx="164350" cy="180475"/>
              </a:xfrm>
              <a:custGeom>
                <a:avLst/>
                <a:gdLst/>
                <a:ahLst/>
                <a:cxnLst/>
                <a:rect l="l" t="t" r="r" b="b"/>
                <a:pathLst>
                  <a:path w="6574" h="7219" extrusionOk="0">
                    <a:moveTo>
                      <a:pt x="3286" y="1"/>
                    </a:moveTo>
                    <a:cubicBezTo>
                      <a:pt x="3172" y="1"/>
                      <a:pt x="3055" y="29"/>
                      <a:pt x="2948" y="89"/>
                    </a:cubicBezTo>
                    <a:cubicBezTo>
                      <a:pt x="2834" y="155"/>
                      <a:pt x="2743" y="246"/>
                      <a:pt x="2681" y="355"/>
                    </a:cubicBezTo>
                    <a:cubicBezTo>
                      <a:pt x="1614" y="2249"/>
                      <a:pt x="1660" y="2163"/>
                      <a:pt x="1346" y="2721"/>
                    </a:cubicBezTo>
                    <a:cubicBezTo>
                      <a:pt x="1236" y="2911"/>
                      <a:pt x="1275" y="3155"/>
                      <a:pt x="1442" y="3307"/>
                    </a:cubicBezTo>
                    <a:lnTo>
                      <a:pt x="812" y="4419"/>
                    </a:lnTo>
                    <a:cubicBezTo>
                      <a:pt x="692" y="4633"/>
                      <a:pt x="707" y="4896"/>
                      <a:pt x="859" y="5086"/>
                    </a:cubicBezTo>
                    <a:lnTo>
                      <a:pt x="278" y="6116"/>
                    </a:lnTo>
                    <a:cubicBezTo>
                      <a:pt x="1" y="6607"/>
                      <a:pt x="349" y="7219"/>
                      <a:pt x="907" y="7219"/>
                    </a:cubicBezTo>
                    <a:lnTo>
                      <a:pt x="5667" y="7219"/>
                    </a:lnTo>
                    <a:cubicBezTo>
                      <a:pt x="6225" y="7219"/>
                      <a:pt x="6573" y="6607"/>
                      <a:pt x="6296" y="6116"/>
                    </a:cubicBezTo>
                    <a:lnTo>
                      <a:pt x="5715" y="5086"/>
                    </a:lnTo>
                    <a:cubicBezTo>
                      <a:pt x="5862" y="4896"/>
                      <a:pt x="5882" y="4633"/>
                      <a:pt x="5763" y="4419"/>
                    </a:cubicBezTo>
                    <a:lnTo>
                      <a:pt x="5133" y="3307"/>
                    </a:lnTo>
                    <a:cubicBezTo>
                      <a:pt x="5299" y="3155"/>
                      <a:pt x="5338" y="2911"/>
                      <a:pt x="5228" y="2721"/>
                    </a:cubicBezTo>
                    <a:lnTo>
                      <a:pt x="3892" y="355"/>
                    </a:lnTo>
                    <a:cubicBezTo>
                      <a:pt x="3766" y="128"/>
                      <a:pt x="3530" y="1"/>
                      <a:pt x="3286" y="1"/>
                    </a:cubicBezTo>
                    <a:close/>
                  </a:path>
                </a:pathLst>
              </a:custGeom>
              <a:solidFill>
                <a:srgbClr val="1440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9" name="Google Shape;3619;p53"/>
              <p:cNvSpPr/>
              <p:nvPr/>
            </p:nvSpPr>
            <p:spPr>
              <a:xfrm>
                <a:off x="3553113" y="2862425"/>
                <a:ext cx="161700" cy="180475"/>
              </a:xfrm>
              <a:custGeom>
                <a:avLst/>
                <a:gdLst/>
                <a:ahLst/>
                <a:cxnLst/>
                <a:rect l="l" t="t" r="r" b="b"/>
                <a:pathLst>
                  <a:path w="6468" h="7219" extrusionOk="0">
                    <a:moveTo>
                      <a:pt x="3180" y="1"/>
                    </a:moveTo>
                    <a:cubicBezTo>
                      <a:pt x="3066" y="1"/>
                      <a:pt x="2949" y="29"/>
                      <a:pt x="2842" y="89"/>
                    </a:cubicBezTo>
                    <a:cubicBezTo>
                      <a:pt x="2785" y="122"/>
                      <a:pt x="2732" y="160"/>
                      <a:pt x="2685" y="208"/>
                    </a:cubicBezTo>
                    <a:lnTo>
                      <a:pt x="3014" y="789"/>
                    </a:lnTo>
                    <a:cubicBezTo>
                      <a:pt x="3033" y="827"/>
                      <a:pt x="3405" y="1481"/>
                      <a:pt x="3749" y="2096"/>
                    </a:cubicBezTo>
                    <a:cubicBezTo>
                      <a:pt x="3811" y="2201"/>
                      <a:pt x="3773" y="2335"/>
                      <a:pt x="3667" y="2396"/>
                    </a:cubicBezTo>
                    <a:cubicBezTo>
                      <a:pt x="3634" y="2411"/>
                      <a:pt x="3596" y="2420"/>
                      <a:pt x="3558" y="2420"/>
                    </a:cubicBezTo>
                    <a:lnTo>
                      <a:pt x="1407" y="2420"/>
                    </a:lnTo>
                    <a:lnTo>
                      <a:pt x="1240" y="2721"/>
                    </a:lnTo>
                    <a:cubicBezTo>
                      <a:pt x="1130" y="2911"/>
                      <a:pt x="1169" y="3155"/>
                      <a:pt x="1336" y="3307"/>
                    </a:cubicBezTo>
                    <a:lnTo>
                      <a:pt x="4011" y="3307"/>
                    </a:lnTo>
                    <a:lnTo>
                      <a:pt x="4330" y="3875"/>
                    </a:lnTo>
                    <a:cubicBezTo>
                      <a:pt x="4392" y="3980"/>
                      <a:pt x="4354" y="4118"/>
                      <a:pt x="4244" y="4175"/>
                    </a:cubicBezTo>
                    <a:cubicBezTo>
                      <a:pt x="4211" y="4195"/>
                      <a:pt x="4178" y="4204"/>
                      <a:pt x="4140" y="4204"/>
                    </a:cubicBezTo>
                    <a:lnTo>
                      <a:pt x="825" y="4204"/>
                    </a:lnTo>
                    <a:lnTo>
                      <a:pt x="706" y="4419"/>
                    </a:lnTo>
                    <a:cubicBezTo>
                      <a:pt x="586" y="4633"/>
                      <a:pt x="601" y="4896"/>
                      <a:pt x="753" y="5086"/>
                    </a:cubicBezTo>
                    <a:lnTo>
                      <a:pt x="4592" y="5086"/>
                    </a:lnTo>
                    <a:lnTo>
                      <a:pt x="5107" y="6006"/>
                    </a:lnTo>
                    <a:cubicBezTo>
                      <a:pt x="5170" y="6112"/>
                      <a:pt x="5131" y="6246"/>
                      <a:pt x="5022" y="6308"/>
                    </a:cubicBezTo>
                    <a:cubicBezTo>
                      <a:pt x="4988" y="6327"/>
                      <a:pt x="4951" y="6336"/>
                      <a:pt x="4913" y="6336"/>
                    </a:cubicBezTo>
                    <a:lnTo>
                      <a:pt x="90" y="6336"/>
                    </a:lnTo>
                    <a:cubicBezTo>
                      <a:pt x="0" y="6770"/>
                      <a:pt x="324" y="7219"/>
                      <a:pt x="801" y="7219"/>
                    </a:cubicBezTo>
                    <a:lnTo>
                      <a:pt x="5561" y="7219"/>
                    </a:lnTo>
                    <a:cubicBezTo>
                      <a:pt x="6119" y="7219"/>
                      <a:pt x="6467" y="6607"/>
                      <a:pt x="6190" y="6116"/>
                    </a:cubicBezTo>
                    <a:lnTo>
                      <a:pt x="5609" y="5086"/>
                    </a:lnTo>
                    <a:cubicBezTo>
                      <a:pt x="5756" y="4896"/>
                      <a:pt x="5776" y="4633"/>
                      <a:pt x="5657" y="4419"/>
                    </a:cubicBezTo>
                    <a:lnTo>
                      <a:pt x="5027" y="3307"/>
                    </a:lnTo>
                    <a:cubicBezTo>
                      <a:pt x="5193" y="3155"/>
                      <a:pt x="5232" y="2911"/>
                      <a:pt x="5122" y="2721"/>
                    </a:cubicBezTo>
                    <a:lnTo>
                      <a:pt x="3786" y="355"/>
                    </a:lnTo>
                    <a:cubicBezTo>
                      <a:pt x="3660" y="128"/>
                      <a:pt x="3424" y="1"/>
                      <a:pt x="3180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0" name="Google Shape;3620;p53"/>
              <p:cNvSpPr/>
              <p:nvPr/>
            </p:nvSpPr>
            <p:spPr>
              <a:xfrm>
                <a:off x="3605213" y="2851425"/>
                <a:ext cx="55100" cy="30975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239" extrusionOk="0">
                    <a:moveTo>
                      <a:pt x="1094" y="0"/>
                    </a:moveTo>
                    <a:cubicBezTo>
                      <a:pt x="900" y="0"/>
                      <a:pt x="704" y="49"/>
                      <a:pt x="525" y="151"/>
                    </a:cubicBezTo>
                    <a:cubicBezTo>
                      <a:pt x="353" y="252"/>
                      <a:pt x="210" y="395"/>
                      <a:pt x="115" y="562"/>
                    </a:cubicBezTo>
                    <a:cubicBezTo>
                      <a:pt x="0" y="747"/>
                      <a:pt x="38" y="987"/>
                      <a:pt x="201" y="1130"/>
                    </a:cubicBezTo>
                    <a:cubicBezTo>
                      <a:pt x="320" y="1234"/>
                      <a:pt x="439" y="1238"/>
                      <a:pt x="540" y="1238"/>
                    </a:cubicBezTo>
                    <a:lnTo>
                      <a:pt x="1702" y="1238"/>
                    </a:lnTo>
                    <a:cubicBezTo>
                      <a:pt x="1779" y="1238"/>
                      <a:pt x="1856" y="1220"/>
                      <a:pt x="1922" y="1181"/>
                    </a:cubicBezTo>
                    <a:cubicBezTo>
                      <a:pt x="2136" y="1058"/>
                      <a:pt x="2204" y="776"/>
                      <a:pt x="2079" y="562"/>
                    </a:cubicBezTo>
                    <a:cubicBezTo>
                      <a:pt x="1868" y="201"/>
                      <a:pt x="1486" y="0"/>
                      <a:pt x="109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1" name="Google Shape;3621;p53"/>
              <p:cNvSpPr/>
              <p:nvPr/>
            </p:nvSpPr>
            <p:spPr>
              <a:xfrm>
                <a:off x="3521388" y="3069800"/>
                <a:ext cx="222525" cy="66550"/>
              </a:xfrm>
              <a:custGeom>
                <a:avLst/>
                <a:gdLst/>
                <a:ahLst/>
                <a:cxnLst/>
                <a:rect l="l" t="t" r="r" b="b"/>
                <a:pathLst>
                  <a:path w="8901" h="2662" extrusionOk="0">
                    <a:moveTo>
                      <a:pt x="4450" y="1"/>
                    </a:moveTo>
                    <a:cubicBezTo>
                      <a:pt x="2843" y="1"/>
                      <a:pt x="1283" y="522"/>
                      <a:pt x="1" y="1484"/>
                    </a:cubicBezTo>
                    <a:lnTo>
                      <a:pt x="4450" y="2662"/>
                    </a:lnTo>
                    <a:lnTo>
                      <a:pt x="8900" y="1484"/>
                    </a:lnTo>
                    <a:cubicBezTo>
                      <a:pt x="7617" y="522"/>
                      <a:pt x="6057" y="1"/>
                      <a:pt x="445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2" name="Google Shape;3622;p53"/>
              <p:cNvSpPr/>
              <p:nvPr/>
            </p:nvSpPr>
            <p:spPr>
              <a:xfrm>
                <a:off x="3469888" y="3106900"/>
                <a:ext cx="325375" cy="51650"/>
              </a:xfrm>
              <a:custGeom>
                <a:avLst/>
                <a:gdLst/>
                <a:ahLst/>
                <a:cxnLst/>
                <a:rect l="l" t="t" r="r" b="b"/>
                <a:pathLst>
                  <a:path w="13015" h="2066" extrusionOk="0">
                    <a:moveTo>
                      <a:pt x="668" y="0"/>
                    </a:moveTo>
                    <a:cubicBezTo>
                      <a:pt x="300" y="0"/>
                      <a:pt x="0" y="297"/>
                      <a:pt x="0" y="663"/>
                    </a:cubicBezTo>
                    <a:lnTo>
                      <a:pt x="0" y="2065"/>
                    </a:lnTo>
                    <a:lnTo>
                      <a:pt x="13015" y="2065"/>
                    </a:lnTo>
                    <a:lnTo>
                      <a:pt x="13015" y="663"/>
                    </a:lnTo>
                    <a:cubicBezTo>
                      <a:pt x="13015" y="297"/>
                      <a:pt x="12720" y="0"/>
                      <a:pt x="12352" y="0"/>
                    </a:cubicBez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3" name="Google Shape;3623;p53"/>
              <p:cNvSpPr/>
              <p:nvPr/>
            </p:nvSpPr>
            <p:spPr>
              <a:xfrm>
                <a:off x="3469888" y="3115300"/>
                <a:ext cx="325375" cy="43250"/>
              </a:xfrm>
              <a:custGeom>
                <a:avLst/>
                <a:gdLst/>
                <a:ahLst/>
                <a:cxnLst/>
                <a:rect l="l" t="t" r="r" b="b"/>
                <a:pathLst>
                  <a:path w="13015" h="1730" extrusionOk="0">
                    <a:moveTo>
                      <a:pt x="12684" y="0"/>
                    </a:moveTo>
                    <a:cubicBezTo>
                      <a:pt x="12519" y="0"/>
                      <a:pt x="12354" y="108"/>
                      <a:pt x="12352" y="322"/>
                    </a:cubicBezTo>
                    <a:lnTo>
                      <a:pt x="12352" y="327"/>
                    </a:lnTo>
                    <a:lnTo>
                      <a:pt x="0" y="327"/>
                    </a:lnTo>
                    <a:lnTo>
                      <a:pt x="0" y="1729"/>
                    </a:lnTo>
                    <a:lnTo>
                      <a:pt x="13015" y="1729"/>
                    </a:lnTo>
                    <a:lnTo>
                      <a:pt x="13015" y="322"/>
                    </a:lnTo>
                    <a:cubicBezTo>
                      <a:pt x="13013" y="108"/>
                      <a:pt x="12848" y="0"/>
                      <a:pt x="12684" y="0"/>
                    </a:cubicBezTo>
                    <a:close/>
                  </a:path>
                </a:pathLst>
              </a:custGeom>
              <a:solidFill>
                <a:srgbClr val="D964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4" name="Google Shape;3624;p53"/>
              <p:cNvSpPr/>
              <p:nvPr/>
            </p:nvSpPr>
            <p:spPr>
              <a:xfrm>
                <a:off x="3448888" y="3140050"/>
                <a:ext cx="367500" cy="33175"/>
              </a:xfrm>
              <a:custGeom>
                <a:avLst/>
                <a:gdLst/>
                <a:ahLst/>
                <a:cxnLst/>
                <a:rect l="l" t="t" r="r" b="b"/>
                <a:pathLst>
                  <a:path w="14700" h="1327" extrusionOk="0">
                    <a:moveTo>
                      <a:pt x="663" y="1"/>
                    </a:moveTo>
                    <a:cubicBezTo>
                      <a:pt x="297" y="1"/>
                      <a:pt x="0" y="296"/>
                      <a:pt x="0" y="664"/>
                    </a:cubicBezTo>
                    <a:cubicBezTo>
                      <a:pt x="0" y="1031"/>
                      <a:pt x="297" y="1326"/>
                      <a:pt x="663" y="1326"/>
                    </a:cubicBezTo>
                    <a:lnTo>
                      <a:pt x="14037" y="1326"/>
                    </a:lnTo>
                    <a:cubicBezTo>
                      <a:pt x="14404" y="1326"/>
                      <a:pt x="14700" y="1031"/>
                      <a:pt x="14700" y="664"/>
                    </a:cubicBezTo>
                    <a:cubicBezTo>
                      <a:pt x="14700" y="296"/>
                      <a:pt x="14404" y="1"/>
                      <a:pt x="14037" y="1"/>
                    </a:cubicBez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5" name="Google Shape;3625;p53"/>
              <p:cNvSpPr/>
              <p:nvPr/>
            </p:nvSpPr>
            <p:spPr>
              <a:xfrm>
                <a:off x="3448888" y="3147950"/>
                <a:ext cx="367500" cy="25275"/>
              </a:xfrm>
              <a:custGeom>
                <a:avLst/>
                <a:gdLst/>
                <a:ahLst/>
                <a:cxnLst/>
                <a:rect l="l" t="t" r="r" b="b"/>
                <a:pathLst>
                  <a:path w="14700" h="1011" extrusionOk="0">
                    <a:moveTo>
                      <a:pt x="14375" y="1"/>
                    </a:moveTo>
                    <a:cubicBezTo>
                      <a:pt x="14207" y="1"/>
                      <a:pt x="14037" y="115"/>
                      <a:pt x="14037" y="333"/>
                    </a:cubicBezTo>
                    <a:lnTo>
                      <a:pt x="14037" y="348"/>
                    </a:lnTo>
                    <a:lnTo>
                      <a:pt x="0" y="348"/>
                    </a:lnTo>
                    <a:cubicBezTo>
                      <a:pt x="0" y="715"/>
                      <a:pt x="297" y="1010"/>
                      <a:pt x="663" y="1010"/>
                    </a:cubicBezTo>
                    <a:lnTo>
                      <a:pt x="14017" y="1010"/>
                    </a:lnTo>
                    <a:cubicBezTo>
                      <a:pt x="14380" y="1010"/>
                      <a:pt x="14685" y="729"/>
                      <a:pt x="14700" y="372"/>
                    </a:cubicBezTo>
                    <a:lnTo>
                      <a:pt x="14700" y="299"/>
                    </a:lnTo>
                    <a:cubicBezTo>
                      <a:pt x="14684" y="98"/>
                      <a:pt x="14530" y="1"/>
                      <a:pt x="14375" y="1"/>
                    </a:cubicBezTo>
                    <a:close/>
                  </a:path>
                </a:pathLst>
              </a:custGeom>
              <a:solidFill>
                <a:srgbClr val="D964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6" name="Google Shape;3626;p53"/>
              <p:cNvSpPr/>
              <p:nvPr/>
            </p:nvSpPr>
            <p:spPr>
              <a:xfrm>
                <a:off x="3514688" y="2919575"/>
                <a:ext cx="34025" cy="33050"/>
              </a:xfrm>
              <a:custGeom>
                <a:avLst/>
                <a:gdLst/>
                <a:ahLst/>
                <a:cxnLst/>
                <a:rect l="l" t="t" r="r" b="b"/>
                <a:pathLst>
                  <a:path w="1361" h="1322" extrusionOk="0">
                    <a:moveTo>
                      <a:pt x="686" y="0"/>
                    </a:moveTo>
                    <a:cubicBezTo>
                      <a:pt x="684" y="0"/>
                      <a:pt x="681" y="0"/>
                      <a:pt x="679" y="0"/>
                    </a:cubicBezTo>
                    <a:cubicBezTo>
                      <a:pt x="555" y="0"/>
                      <a:pt x="459" y="101"/>
                      <a:pt x="459" y="220"/>
                    </a:cubicBezTo>
                    <a:lnTo>
                      <a:pt x="459" y="401"/>
                    </a:lnTo>
                    <a:lnTo>
                      <a:pt x="307" y="350"/>
                    </a:lnTo>
                    <a:cubicBezTo>
                      <a:pt x="283" y="342"/>
                      <a:pt x="260" y="338"/>
                      <a:pt x="236" y="338"/>
                    </a:cubicBezTo>
                    <a:cubicBezTo>
                      <a:pt x="145" y="338"/>
                      <a:pt x="61" y="396"/>
                      <a:pt x="30" y="487"/>
                    </a:cubicBezTo>
                    <a:cubicBezTo>
                      <a:pt x="25" y="497"/>
                      <a:pt x="20" y="506"/>
                      <a:pt x="20" y="516"/>
                    </a:cubicBezTo>
                    <a:cubicBezTo>
                      <a:pt x="1" y="630"/>
                      <a:pt x="68" y="740"/>
                      <a:pt x="177" y="773"/>
                    </a:cubicBezTo>
                    <a:lnTo>
                      <a:pt x="335" y="821"/>
                    </a:lnTo>
                    <a:lnTo>
                      <a:pt x="234" y="973"/>
                    </a:lnTo>
                    <a:cubicBezTo>
                      <a:pt x="168" y="1059"/>
                      <a:pt x="183" y="1184"/>
                      <a:pt x="258" y="1260"/>
                    </a:cubicBezTo>
                    <a:cubicBezTo>
                      <a:pt x="300" y="1301"/>
                      <a:pt x="356" y="1322"/>
                      <a:pt x="411" y="1322"/>
                    </a:cubicBezTo>
                    <a:cubicBezTo>
                      <a:pt x="470" y="1322"/>
                      <a:pt x="529" y="1299"/>
                      <a:pt x="573" y="1255"/>
                    </a:cubicBezTo>
                    <a:cubicBezTo>
                      <a:pt x="578" y="1246"/>
                      <a:pt x="588" y="1237"/>
                      <a:pt x="597" y="1226"/>
                    </a:cubicBezTo>
                    <a:lnTo>
                      <a:pt x="688" y="1094"/>
                    </a:lnTo>
                    <a:lnTo>
                      <a:pt x="778" y="1222"/>
                    </a:lnTo>
                    <a:cubicBezTo>
                      <a:pt x="823" y="1284"/>
                      <a:pt x="893" y="1317"/>
                      <a:pt x="963" y="1317"/>
                    </a:cubicBezTo>
                    <a:cubicBezTo>
                      <a:pt x="1007" y="1317"/>
                      <a:pt x="1050" y="1304"/>
                      <a:pt x="1088" y="1279"/>
                    </a:cubicBezTo>
                    <a:cubicBezTo>
                      <a:pt x="1099" y="1270"/>
                      <a:pt x="1108" y="1265"/>
                      <a:pt x="1112" y="1255"/>
                    </a:cubicBezTo>
                    <a:cubicBezTo>
                      <a:pt x="1194" y="1174"/>
                      <a:pt x="1203" y="1055"/>
                      <a:pt x="1136" y="964"/>
                    </a:cubicBezTo>
                    <a:lnTo>
                      <a:pt x="1031" y="817"/>
                    </a:lnTo>
                    <a:lnTo>
                      <a:pt x="1189" y="764"/>
                    </a:lnTo>
                    <a:cubicBezTo>
                      <a:pt x="1299" y="726"/>
                      <a:pt x="1361" y="616"/>
                      <a:pt x="1341" y="506"/>
                    </a:cubicBezTo>
                    <a:cubicBezTo>
                      <a:pt x="1317" y="404"/>
                      <a:pt x="1226" y="333"/>
                      <a:pt x="1125" y="333"/>
                    </a:cubicBezTo>
                    <a:cubicBezTo>
                      <a:pt x="1108" y="333"/>
                      <a:pt x="1091" y="335"/>
                      <a:pt x="1075" y="339"/>
                    </a:cubicBezTo>
                    <a:cubicBezTo>
                      <a:pt x="1070" y="339"/>
                      <a:pt x="1060" y="344"/>
                      <a:pt x="1051" y="344"/>
                    </a:cubicBezTo>
                    <a:lnTo>
                      <a:pt x="903" y="396"/>
                    </a:lnTo>
                    <a:lnTo>
                      <a:pt x="903" y="216"/>
                    </a:lnTo>
                    <a:cubicBezTo>
                      <a:pt x="898" y="99"/>
                      <a:pt x="802" y="0"/>
                      <a:pt x="68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7" name="Google Shape;3627;p53"/>
              <p:cNvSpPr/>
              <p:nvPr/>
            </p:nvSpPr>
            <p:spPr>
              <a:xfrm>
                <a:off x="3729088" y="3000775"/>
                <a:ext cx="34600" cy="33050"/>
              </a:xfrm>
              <a:custGeom>
                <a:avLst/>
                <a:gdLst/>
                <a:ahLst/>
                <a:cxnLst/>
                <a:rect l="l" t="t" r="r" b="b"/>
                <a:pathLst>
                  <a:path w="1384" h="1322" extrusionOk="0">
                    <a:moveTo>
                      <a:pt x="695" y="0"/>
                    </a:moveTo>
                    <a:cubicBezTo>
                      <a:pt x="689" y="0"/>
                      <a:pt x="684" y="0"/>
                      <a:pt x="678" y="1"/>
                    </a:cubicBezTo>
                    <a:cubicBezTo>
                      <a:pt x="564" y="5"/>
                      <a:pt x="468" y="96"/>
                      <a:pt x="468" y="215"/>
                    </a:cubicBezTo>
                    <a:lnTo>
                      <a:pt x="468" y="392"/>
                    </a:lnTo>
                    <a:lnTo>
                      <a:pt x="315" y="344"/>
                    </a:lnTo>
                    <a:cubicBezTo>
                      <a:pt x="293" y="337"/>
                      <a:pt x="269" y="333"/>
                      <a:pt x="247" y="333"/>
                    </a:cubicBezTo>
                    <a:cubicBezTo>
                      <a:pt x="155" y="333"/>
                      <a:pt x="69" y="391"/>
                      <a:pt x="38" y="483"/>
                    </a:cubicBezTo>
                    <a:cubicBezTo>
                      <a:pt x="1" y="597"/>
                      <a:pt x="62" y="725"/>
                      <a:pt x="177" y="764"/>
                    </a:cubicBezTo>
                    <a:lnTo>
                      <a:pt x="177" y="759"/>
                    </a:lnTo>
                    <a:lnTo>
                      <a:pt x="344" y="816"/>
                    </a:lnTo>
                    <a:lnTo>
                      <a:pt x="239" y="969"/>
                    </a:lnTo>
                    <a:cubicBezTo>
                      <a:pt x="168" y="1069"/>
                      <a:pt x="186" y="1207"/>
                      <a:pt x="287" y="1279"/>
                    </a:cubicBezTo>
                    <a:cubicBezTo>
                      <a:pt x="327" y="1308"/>
                      <a:pt x="373" y="1322"/>
                      <a:pt x="419" y="1322"/>
                    </a:cubicBezTo>
                    <a:cubicBezTo>
                      <a:pt x="487" y="1322"/>
                      <a:pt x="554" y="1291"/>
                      <a:pt x="597" y="1231"/>
                    </a:cubicBezTo>
                    <a:cubicBezTo>
                      <a:pt x="601" y="1227"/>
                      <a:pt x="601" y="1222"/>
                      <a:pt x="606" y="1216"/>
                    </a:cubicBezTo>
                    <a:lnTo>
                      <a:pt x="696" y="1088"/>
                    </a:lnTo>
                    <a:lnTo>
                      <a:pt x="787" y="1216"/>
                    </a:lnTo>
                    <a:cubicBezTo>
                      <a:pt x="830" y="1274"/>
                      <a:pt x="897" y="1313"/>
                      <a:pt x="969" y="1313"/>
                    </a:cubicBezTo>
                    <a:cubicBezTo>
                      <a:pt x="1016" y="1313"/>
                      <a:pt x="1059" y="1298"/>
                      <a:pt x="1097" y="1269"/>
                    </a:cubicBezTo>
                    <a:cubicBezTo>
                      <a:pt x="1198" y="1203"/>
                      <a:pt x="1222" y="1064"/>
                      <a:pt x="1150" y="965"/>
                    </a:cubicBezTo>
                    <a:lnTo>
                      <a:pt x="1044" y="811"/>
                    </a:lnTo>
                    <a:lnTo>
                      <a:pt x="1207" y="754"/>
                    </a:lnTo>
                    <a:cubicBezTo>
                      <a:pt x="1321" y="712"/>
                      <a:pt x="1383" y="582"/>
                      <a:pt x="1341" y="468"/>
                    </a:cubicBezTo>
                    <a:cubicBezTo>
                      <a:pt x="1306" y="380"/>
                      <a:pt x="1221" y="323"/>
                      <a:pt x="1130" y="323"/>
                    </a:cubicBezTo>
                    <a:cubicBezTo>
                      <a:pt x="1106" y="323"/>
                      <a:pt x="1083" y="327"/>
                      <a:pt x="1059" y="335"/>
                    </a:cubicBezTo>
                    <a:lnTo>
                      <a:pt x="912" y="387"/>
                    </a:lnTo>
                    <a:lnTo>
                      <a:pt x="912" y="210"/>
                    </a:lnTo>
                    <a:cubicBezTo>
                      <a:pt x="907" y="92"/>
                      <a:pt x="811" y="0"/>
                      <a:pt x="695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8" name="Google Shape;3628;p53"/>
              <p:cNvSpPr/>
              <p:nvPr/>
            </p:nvSpPr>
            <p:spPr>
              <a:xfrm>
                <a:off x="3572638" y="2882375"/>
                <a:ext cx="11125" cy="11000"/>
              </a:xfrm>
              <a:custGeom>
                <a:avLst/>
                <a:gdLst/>
                <a:ahLst/>
                <a:cxnLst/>
                <a:rect l="l" t="t" r="r" b="b"/>
                <a:pathLst>
                  <a:path w="445" h="440" extrusionOk="0">
                    <a:moveTo>
                      <a:pt x="221" y="0"/>
                    </a:moveTo>
                    <a:cubicBezTo>
                      <a:pt x="102" y="0"/>
                      <a:pt x="1" y="101"/>
                      <a:pt x="1" y="220"/>
                    </a:cubicBezTo>
                    <a:cubicBezTo>
                      <a:pt x="1" y="344"/>
                      <a:pt x="102" y="440"/>
                      <a:pt x="221" y="440"/>
                    </a:cubicBezTo>
                    <a:cubicBezTo>
                      <a:pt x="344" y="440"/>
                      <a:pt x="445" y="344"/>
                      <a:pt x="445" y="220"/>
                    </a:cubicBezTo>
                    <a:cubicBezTo>
                      <a:pt x="445" y="97"/>
                      <a:pt x="344" y="0"/>
                      <a:pt x="2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9" name="Google Shape;3629;p53"/>
              <p:cNvSpPr/>
              <p:nvPr/>
            </p:nvSpPr>
            <p:spPr>
              <a:xfrm>
                <a:off x="3491213" y="2992800"/>
                <a:ext cx="11225" cy="11100"/>
              </a:xfrm>
              <a:custGeom>
                <a:avLst/>
                <a:gdLst/>
                <a:ahLst/>
                <a:cxnLst/>
                <a:rect l="l" t="t" r="r" b="b"/>
                <a:pathLst>
                  <a:path w="449" h="444" extrusionOk="0">
                    <a:moveTo>
                      <a:pt x="225" y="1"/>
                    </a:moveTo>
                    <a:cubicBezTo>
                      <a:pt x="101" y="1"/>
                      <a:pt x="0" y="100"/>
                      <a:pt x="0" y="219"/>
                    </a:cubicBezTo>
                    <a:cubicBezTo>
                      <a:pt x="0" y="344"/>
                      <a:pt x="101" y="444"/>
                      <a:pt x="225" y="444"/>
                    </a:cubicBezTo>
                    <a:cubicBezTo>
                      <a:pt x="349" y="444"/>
                      <a:pt x="449" y="344"/>
                      <a:pt x="449" y="219"/>
                    </a:cubicBezTo>
                    <a:cubicBezTo>
                      <a:pt x="449" y="100"/>
                      <a:pt x="349" y="1"/>
                      <a:pt x="225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0" name="Google Shape;3630;p53"/>
              <p:cNvSpPr/>
              <p:nvPr/>
            </p:nvSpPr>
            <p:spPr>
              <a:xfrm>
                <a:off x="3528288" y="3044300"/>
                <a:ext cx="11125" cy="11100"/>
              </a:xfrm>
              <a:custGeom>
                <a:avLst/>
                <a:gdLst/>
                <a:ahLst/>
                <a:cxnLst/>
                <a:rect l="l" t="t" r="r" b="b"/>
                <a:pathLst>
                  <a:path w="445" h="444" extrusionOk="0">
                    <a:moveTo>
                      <a:pt x="220" y="1"/>
                    </a:moveTo>
                    <a:cubicBezTo>
                      <a:pt x="97" y="1"/>
                      <a:pt x="1" y="100"/>
                      <a:pt x="1" y="225"/>
                    </a:cubicBezTo>
                    <a:cubicBezTo>
                      <a:pt x="1" y="344"/>
                      <a:pt x="97" y="444"/>
                      <a:pt x="220" y="444"/>
                    </a:cubicBezTo>
                    <a:cubicBezTo>
                      <a:pt x="344" y="444"/>
                      <a:pt x="445" y="344"/>
                      <a:pt x="445" y="225"/>
                    </a:cubicBezTo>
                    <a:cubicBezTo>
                      <a:pt x="445" y="100"/>
                      <a:pt x="344" y="1"/>
                      <a:pt x="2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1" name="Google Shape;3631;p53"/>
              <p:cNvSpPr/>
              <p:nvPr/>
            </p:nvSpPr>
            <p:spPr>
              <a:xfrm>
                <a:off x="3764863" y="2970750"/>
                <a:ext cx="11225" cy="11100"/>
              </a:xfrm>
              <a:custGeom>
                <a:avLst/>
                <a:gdLst/>
                <a:ahLst/>
                <a:cxnLst/>
                <a:rect l="l" t="t" r="r" b="b"/>
                <a:pathLst>
                  <a:path w="449" h="444" extrusionOk="0">
                    <a:moveTo>
                      <a:pt x="225" y="0"/>
                    </a:moveTo>
                    <a:cubicBezTo>
                      <a:pt x="100" y="0"/>
                      <a:pt x="0" y="100"/>
                      <a:pt x="0" y="220"/>
                    </a:cubicBezTo>
                    <a:cubicBezTo>
                      <a:pt x="0" y="343"/>
                      <a:pt x="100" y="443"/>
                      <a:pt x="225" y="443"/>
                    </a:cubicBezTo>
                    <a:cubicBezTo>
                      <a:pt x="348" y="438"/>
                      <a:pt x="449" y="343"/>
                      <a:pt x="443" y="220"/>
                    </a:cubicBezTo>
                    <a:cubicBezTo>
                      <a:pt x="443" y="100"/>
                      <a:pt x="348" y="0"/>
                      <a:pt x="225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2" name="Google Shape;3632;p53"/>
              <p:cNvSpPr/>
              <p:nvPr/>
            </p:nvSpPr>
            <p:spPr>
              <a:xfrm>
                <a:off x="3720513" y="2941300"/>
                <a:ext cx="11100" cy="10975"/>
              </a:xfrm>
              <a:custGeom>
                <a:avLst/>
                <a:gdLst/>
                <a:ahLst/>
                <a:cxnLst/>
                <a:rect l="l" t="t" r="r" b="b"/>
                <a:pathLst>
                  <a:path w="444" h="439" extrusionOk="0">
                    <a:moveTo>
                      <a:pt x="224" y="0"/>
                    </a:moveTo>
                    <a:cubicBezTo>
                      <a:pt x="100" y="0"/>
                      <a:pt x="0" y="100"/>
                      <a:pt x="0" y="219"/>
                    </a:cubicBezTo>
                    <a:cubicBezTo>
                      <a:pt x="0" y="344"/>
                      <a:pt x="100" y="439"/>
                      <a:pt x="224" y="439"/>
                    </a:cubicBezTo>
                    <a:cubicBezTo>
                      <a:pt x="348" y="439"/>
                      <a:pt x="443" y="344"/>
                      <a:pt x="443" y="219"/>
                    </a:cubicBezTo>
                    <a:cubicBezTo>
                      <a:pt x="443" y="100"/>
                      <a:pt x="348" y="0"/>
                      <a:pt x="22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3" name="Google Shape;3633;p53"/>
              <p:cNvSpPr/>
              <p:nvPr/>
            </p:nvSpPr>
            <p:spPr>
              <a:xfrm>
                <a:off x="3705713" y="2889675"/>
                <a:ext cx="11125" cy="11100"/>
              </a:xfrm>
              <a:custGeom>
                <a:avLst/>
                <a:gdLst/>
                <a:ahLst/>
                <a:cxnLst/>
                <a:rect l="l" t="t" r="r" b="b"/>
                <a:pathLst>
                  <a:path w="445" h="444" extrusionOk="0">
                    <a:moveTo>
                      <a:pt x="225" y="0"/>
                    </a:moveTo>
                    <a:cubicBezTo>
                      <a:pt x="101" y="0"/>
                      <a:pt x="0" y="100"/>
                      <a:pt x="0" y="224"/>
                    </a:cubicBezTo>
                    <a:cubicBezTo>
                      <a:pt x="0" y="344"/>
                      <a:pt x="101" y="443"/>
                      <a:pt x="225" y="443"/>
                    </a:cubicBezTo>
                    <a:cubicBezTo>
                      <a:pt x="344" y="443"/>
                      <a:pt x="444" y="344"/>
                      <a:pt x="444" y="224"/>
                    </a:cubicBezTo>
                    <a:cubicBezTo>
                      <a:pt x="444" y="100"/>
                      <a:pt x="344" y="0"/>
                      <a:pt x="225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634" name="Google Shape;3634;p53"/>
          <p:cNvGrpSpPr/>
          <p:nvPr/>
        </p:nvGrpSpPr>
        <p:grpSpPr>
          <a:xfrm>
            <a:off x="7198994" y="2649275"/>
            <a:ext cx="572700" cy="572700"/>
            <a:chOff x="1221263" y="2617125"/>
            <a:chExt cx="572700" cy="572700"/>
          </a:xfrm>
        </p:grpSpPr>
        <p:sp>
          <p:nvSpPr>
            <p:cNvPr id="3635" name="Google Shape;3635;p53"/>
            <p:cNvSpPr/>
            <p:nvPr/>
          </p:nvSpPr>
          <p:spPr>
            <a:xfrm>
              <a:off x="1221263" y="2617125"/>
              <a:ext cx="572700" cy="572700"/>
            </a:xfrm>
            <a:prstGeom prst="roundRect">
              <a:avLst>
                <a:gd name="adj" fmla="val 16667"/>
              </a:avLst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636" name="Google Shape;3636;p53"/>
            <p:cNvGrpSpPr/>
            <p:nvPr/>
          </p:nvGrpSpPr>
          <p:grpSpPr>
            <a:xfrm>
              <a:off x="1301030" y="2755039"/>
              <a:ext cx="413174" cy="296878"/>
              <a:chOff x="2227113" y="2858125"/>
              <a:chExt cx="367625" cy="264150"/>
            </a:xfrm>
          </p:grpSpPr>
          <p:sp>
            <p:nvSpPr>
              <p:cNvPr id="3637" name="Google Shape;3637;p53"/>
              <p:cNvSpPr/>
              <p:nvPr/>
            </p:nvSpPr>
            <p:spPr>
              <a:xfrm>
                <a:off x="2227113" y="2858125"/>
                <a:ext cx="367625" cy="149850"/>
              </a:xfrm>
              <a:custGeom>
                <a:avLst/>
                <a:gdLst/>
                <a:ahLst/>
                <a:cxnLst/>
                <a:rect l="l" t="t" r="r" b="b"/>
                <a:pathLst>
                  <a:path w="14705" h="5994" extrusionOk="0">
                    <a:moveTo>
                      <a:pt x="14456" y="0"/>
                    </a:moveTo>
                    <a:cubicBezTo>
                      <a:pt x="14383" y="0"/>
                      <a:pt x="14312" y="37"/>
                      <a:pt x="14275" y="103"/>
                    </a:cubicBezTo>
                    <a:cubicBezTo>
                      <a:pt x="12225" y="3523"/>
                      <a:pt x="8628" y="5564"/>
                      <a:pt x="4655" y="5564"/>
                    </a:cubicBezTo>
                    <a:lnTo>
                      <a:pt x="215" y="5564"/>
                    </a:lnTo>
                    <a:cubicBezTo>
                      <a:pt x="96" y="5564"/>
                      <a:pt x="0" y="5659"/>
                      <a:pt x="0" y="5778"/>
                    </a:cubicBezTo>
                    <a:cubicBezTo>
                      <a:pt x="0" y="5898"/>
                      <a:pt x="96" y="5993"/>
                      <a:pt x="215" y="5993"/>
                    </a:cubicBezTo>
                    <a:lnTo>
                      <a:pt x="4655" y="5993"/>
                    </a:lnTo>
                    <a:cubicBezTo>
                      <a:pt x="6702" y="5993"/>
                      <a:pt x="8710" y="5454"/>
                      <a:pt x="10474" y="4433"/>
                    </a:cubicBezTo>
                    <a:cubicBezTo>
                      <a:pt x="12190" y="3437"/>
                      <a:pt x="13627" y="2020"/>
                      <a:pt x="14642" y="323"/>
                    </a:cubicBezTo>
                    <a:cubicBezTo>
                      <a:pt x="14704" y="222"/>
                      <a:pt x="14671" y="94"/>
                      <a:pt x="14566" y="32"/>
                    </a:cubicBezTo>
                    <a:cubicBezTo>
                      <a:pt x="14531" y="10"/>
                      <a:pt x="14493" y="0"/>
                      <a:pt x="1445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8" name="Google Shape;3638;p53"/>
              <p:cNvSpPr/>
              <p:nvPr/>
            </p:nvSpPr>
            <p:spPr>
              <a:xfrm>
                <a:off x="2287338" y="2990000"/>
                <a:ext cx="47250" cy="45975"/>
              </a:xfrm>
              <a:custGeom>
                <a:avLst/>
                <a:gdLst/>
                <a:ahLst/>
                <a:cxnLst/>
                <a:rect l="l" t="t" r="r" b="b"/>
                <a:pathLst>
                  <a:path w="1890" h="1839" extrusionOk="0">
                    <a:moveTo>
                      <a:pt x="1419" y="1"/>
                    </a:moveTo>
                    <a:cubicBezTo>
                      <a:pt x="1309" y="1"/>
                      <a:pt x="1200" y="43"/>
                      <a:pt x="1117" y="126"/>
                    </a:cubicBezTo>
                    <a:lnTo>
                      <a:pt x="1" y="1233"/>
                    </a:lnTo>
                    <a:lnTo>
                      <a:pt x="606" y="1839"/>
                    </a:lnTo>
                    <a:lnTo>
                      <a:pt x="1722" y="732"/>
                    </a:lnTo>
                    <a:cubicBezTo>
                      <a:pt x="1889" y="566"/>
                      <a:pt x="1889" y="293"/>
                      <a:pt x="1722" y="126"/>
                    </a:cubicBezTo>
                    <a:cubicBezTo>
                      <a:pt x="1639" y="43"/>
                      <a:pt x="1529" y="1"/>
                      <a:pt x="1419" y="1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9" name="Google Shape;3639;p53"/>
              <p:cNvSpPr/>
              <p:nvPr/>
            </p:nvSpPr>
            <p:spPr>
              <a:xfrm>
                <a:off x="2399763" y="2983125"/>
                <a:ext cx="21500" cy="50000"/>
              </a:xfrm>
              <a:custGeom>
                <a:avLst/>
                <a:gdLst/>
                <a:ahLst/>
                <a:cxnLst/>
                <a:rect l="l" t="t" r="r" b="b"/>
                <a:pathLst>
                  <a:path w="860" h="2000" extrusionOk="0">
                    <a:moveTo>
                      <a:pt x="430" y="1"/>
                    </a:moveTo>
                    <a:cubicBezTo>
                      <a:pt x="191" y="1"/>
                      <a:pt x="1" y="196"/>
                      <a:pt x="1" y="430"/>
                    </a:cubicBezTo>
                    <a:lnTo>
                      <a:pt x="1" y="1999"/>
                    </a:lnTo>
                    <a:lnTo>
                      <a:pt x="859" y="1999"/>
                    </a:lnTo>
                    <a:lnTo>
                      <a:pt x="859" y="430"/>
                    </a:lnTo>
                    <a:cubicBezTo>
                      <a:pt x="859" y="196"/>
                      <a:pt x="668" y="1"/>
                      <a:pt x="430" y="1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0" name="Google Shape;3640;p53"/>
              <p:cNvSpPr/>
              <p:nvPr/>
            </p:nvSpPr>
            <p:spPr>
              <a:xfrm>
                <a:off x="2479288" y="2954125"/>
                <a:ext cx="47250" cy="46075"/>
              </a:xfrm>
              <a:custGeom>
                <a:avLst/>
                <a:gdLst/>
                <a:ahLst/>
                <a:cxnLst/>
                <a:rect l="l" t="t" r="r" b="b"/>
                <a:pathLst>
                  <a:path w="1890" h="1843" extrusionOk="0">
                    <a:moveTo>
                      <a:pt x="471" y="1"/>
                    </a:moveTo>
                    <a:cubicBezTo>
                      <a:pt x="361" y="1"/>
                      <a:pt x="251" y="42"/>
                      <a:pt x="168" y="126"/>
                    </a:cubicBezTo>
                    <a:cubicBezTo>
                      <a:pt x="1" y="293"/>
                      <a:pt x="1" y="564"/>
                      <a:pt x="168" y="731"/>
                    </a:cubicBezTo>
                    <a:lnTo>
                      <a:pt x="1279" y="1843"/>
                    </a:lnTo>
                    <a:lnTo>
                      <a:pt x="1889" y="1237"/>
                    </a:lnTo>
                    <a:lnTo>
                      <a:pt x="773" y="126"/>
                    </a:lnTo>
                    <a:cubicBezTo>
                      <a:pt x="690" y="42"/>
                      <a:pt x="580" y="1"/>
                      <a:pt x="471" y="1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1" name="Google Shape;3641;p53"/>
              <p:cNvSpPr/>
              <p:nvPr/>
            </p:nvSpPr>
            <p:spPr>
              <a:xfrm>
                <a:off x="2487163" y="2964450"/>
                <a:ext cx="102325" cy="97425"/>
              </a:xfrm>
              <a:custGeom>
                <a:avLst/>
                <a:gdLst/>
                <a:ahLst/>
                <a:cxnLst/>
                <a:rect l="l" t="t" r="r" b="b"/>
                <a:pathLst>
                  <a:path w="4093" h="3897" extrusionOk="0">
                    <a:moveTo>
                      <a:pt x="1572" y="1"/>
                    </a:moveTo>
                    <a:cubicBezTo>
                      <a:pt x="1324" y="1"/>
                      <a:pt x="1073" y="65"/>
                      <a:pt x="844" y="199"/>
                    </a:cubicBezTo>
                    <a:cubicBezTo>
                      <a:pt x="740" y="261"/>
                      <a:pt x="644" y="333"/>
                      <a:pt x="564" y="419"/>
                    </a:cubicBezTo>
                    <a:cubicBezTo>
                      <a:pt x="1" y="977"/>
                      <a:pt x="1" y="1883"/>
                      <a:pt x="564" y="2436"/>
                    </a:cubicBezTo>
                    <a:cubicBezTo>
                      <a:pt x="650" y="2522"/>
                      <a:pt x="745" y="2599"/>
                      <a:pt x="850" y="2656"/>
                    </a:cubicBezTo>
                    <a:lnTo>
                      <a:pt x="2761" y="3781"/>
                    </a:lnTo>
                    <a:cubicBezTo>
                      <a:pt x="2897" y="3860"/>
                      <a:pt x="3044" y="3897"/>
                      <a:pt x="3190" y="3897"/>
                    </a:cubicBezTo>
                    <a:cubicBezTo>
                      <a:pt x="3486" y="3897"/>
                      <a:pt x="3775" y="3742"/>
                      <a:pt x="3935" y="3466"/>
                    </a:cubicBezTo>
                    <a:cubicBezTo>
                      <a:pt x="4093" y="3204"/>
                      <a:pt x="4093" y="2876"/>
                      <a:pt x="3935" y="2608"/>
                    </a:cubicBezTo>
                    <a:lnTo>
                      <a:pt x="2809" y="705"/>
                    </a:lnTo>
                    <a:cubicBezTo>
                      <a:pt x="2540" y="252"/>
                      <a:pt x="2062" y="1"/>
                      <a:pt x="1572" y="1"/>
                    </a:cubicBezTo>
                    <a:close/>
                  </a:path>
                </a:pathLst>
              </a:custGeom>
              <a:solidFill>
                <a:srgbClr val="82C6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2" name="Google Shape;3642;p53"/>
              <p:cNvSpPr/>
              <p:nvPr/>
            </p:nvSpPr>
            <p:spPr>
              <a:xfrm>
                <a:off x="2520413" y="2964500"/>
                <a:ext cx="69075" cy="97450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3898" extrusionOk="0">
                    <a:moveTo>
                      <a:pt x="244" y="0"/>
                    </a:moveTo>
                    <a:cubicBezTo>
                      <a:pt x="163" y="0"/>
                      <a:pt x="82" y="7"/>
                      <a:pt x="1" y="21"/>
                    </a:cubicBezTo>
                    <a:lnTo>
                      <a:pt x="397" y="417"/>
                    </a:lnTo>
                    <a:cubicBezTo>
                      <a:pt x="483" y="503"/>
                      <a:pt x="559" y="598"/>
                      <a:pt x="621" y="703"/>
                    </a:cubicBezTo>
                    <a:lnTo>
                      <a:pt x="1746" y="2606"/>
                    </a:lnTo>
                    <a:cubicBezTo>
                      <a:pt x="1946" y="2944"/>
                      <a:pt x="1889" y="3369"/>
                      <a:pt x="1613" y="3646"/>
                    </a:cubicBezTo>
                    <a:lnTo>
                      <a:pt x="1460" y="3798"/>
                    </a:lnTo>
                    <a:cubicBezTo>
                      <a:pt x="1588" y="3865"/>
                      <a:pt x="1726" y="3897"/>
                      <a:pt x="1861" y="3897"/>
                    </a:cubicBezTo>
                    <a:cubicBezTo>
                      <a:pt x="2170" y="3897"/>
                      <a:pt x="2468" y="3732"/>
                      <a:pt x="2624" y="3440"/>
                    </a:cubicBezTo>
                    <a:cubicBezTo>
                      <a:pt x="2763" y="3178"/>
                      <a:pt x="2758" y="2863"/>
                      <a:pt x="2605" y="2606"/>
                    </a:cubicBezTo>
                    <a:lnTo>
                      <a:pt x="1479" y="703"/>
                    </a:lnTo>
                    <a:cubicBezTo>
                      <a:pt x="1216" y="263"/>
                      <a:pt x="745" y="0"/>
                      <a:pt x="244" y="0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3" name="Google Shape;3643;p53"/>
              <p:cNvSpPr/>
              <p:nvPr/>
            </p:nvSpPr>
            <p:spPr>
              <a:xfrm>
                <a:off x="2374613" y="3008175"/>
                <a:ext cx="75500" cy="114100"/>
              </a:xfrm>
              <a:custGeom>
                <a:avLst/>
                <a:gdLst/>
                <a:ahLst/>
                <a:cxnLst/>
                <a:rect l="l" t="t" r="r" b="b"/>
                <a:pathLst>
                  <a:path w="3020" h="4564" extrusionOk="0">
                    <a:moveTo>
                      <a:pt x="1436" y="0"/>
                    </a:moveTo>
                    <a:cubicBezTo>
                      <a:pt x="644" y="0"/>
                      <a:pt x="1" y="645"/>
                      <a:pt x="5" y="1431"/>
                    </a:cubicBezTo>
                    <a:cubicBezTo>
                      <a:pt x="5" y="1550"/>
                      <a:pt x="19" y="1670"/>
                      <a:pt x="48" y="1785"/>
                    </a:cubicBezTo>
                    <a:lnTo>
                      <a:pt x="602" y="3921"/>
                    </a:lnTo>
                    <a:cubicBezTo>
                      <a:pt x="702" y="4307"/>
                      <a:pt x="1053" y="4564"/>
                      <a:pt x="1435" y="4564"/>
                    </a:cubicBezTo>
                    <a:cubicBezTo>
                      <a:pt x="1506" y="4564"/>
                      <a:pt x="1578" y="4555"/>
                      <a:pt x="1650" y="4536"/>
                    </a:cubicBezTo>
                    <a:cubicBezTo>
                      <a:pt x="1956" y="4460"/>
                      <a:pt x="2189" y="4226"/>
                      <a:pt x="2271" y="3921"/>
                    </a:cubicBezTo>
                    <a:lnTo>
                      <a:pt x="2823" y="1785"/>
                    </a:lnTo>
                    <a:cubicBezTo>
                      <a:pt x="3019" y="1021"/>
                      <a:pt x="2557" y="239"/>
                      <a:pt x="1789" y="44"/>
                    </a:cubicBezTo>
                    <a:cubicBezTo>
                      <a:pt x="1674" y="15"/>
                      <a:pt x="1555" y="0"/>
                      <a:pt x="1436" y="0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4" name="Google Shape;3644;p53"/>
              <p:cNvSpPr/>
              <p:nvPr/>
            </p:nvSpPr>
            <p:spPr>
              <a:xfrm>
                <a:off x="2389988" y="3014600"/>
                <a:ext cx="58925" cy="107675"/>
              </a:xfrm>
              <a:custGeom>
                <a:avLst/>
                <a:gdLst/>
                <a:ahLst/>
                <a:cxnLst/>
                <a:rect l="l" t="t" r="r" b="b"/>
                <a:pathLst>
                  <a:path w="2357" h="4307" extrusionOk="0">
                    <a:moveTo>
                      <a:pt x="1646" y="1"/>
                    </a:moveTo>
                    <a:lnTo>
                      <a:pt x="1646" y="564"/>
                    </a:lnTo>
                    <a:cubicBezTo>
                      <a:pt x="1646" y="683"/>
                      <a:pt x="1632" y="802"/>
                      <a:pt x="1598" y="921"/>
                    </a:cubicBezTo>
                    <a:lnTo>
                      <a:pt x="1045" y="3063"/>
                    </a:lnTo>
                    <a:cubicBezTo>
                      <a:pt x="945" y="3439"/>
                      <a:pt x="606" y="3702"/>
                      <a:pt x="210" y="3702"/>
                    </a:cubicBezTo>
                    <a:lnTo>
                      <a:pt x="0" y="3702"/>
                    </a:lnTo>
                    <a:cubicBezTo>
                      <a:pt x="113" y="4071"/>
                      <a:pt x="454" y="4307"/>
                      <a:pt x="821" y="4307"/>
                    </a:cubicBezTo>
                    <a:cubicBezTo>
                      <a:pt x="905" y="4307"/>
                      <a:pt x="990" y="4295"/>
                      <a:pt x="1074" y="4269"/>
                    </a:cubicBezTo>
                    <a:cubicBezTo>
                      <a:pt x="1360" y="4183"/>
                      <a:pt x="1579" y="3954"/>
                      <a:pt x="1651" y="3664"/>
                    </a:cubicBezTo>
                    <a:lnTo>
                      <a:pt x="2208" y="1528"/>
                    </a:lnTo>
                    <a:cubicBezTo>
                      <a:pt x="2356" y="950"/>
                      <a:pt x="2133" y="344"/>
                      <a:pt x="1646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5" name="Google Shape;3645;p53"/>
              <p:cNvSpPr/>
              <p:nvPr/>
            </p:nvSpPr>
            <p:spPr>
              <a:xfrm>
                <a:off x="2229388" y="2993175"/>
                <a:ext cx="106025" cy="97500"/>
              </a:xfrm>
              <a:custGeom>
                <a:avLst/>
                <a:gdLst/>
                <a:ahLst/>
                <a:cxnLst/>
                <a:rect l="l" t="t" r="r" b="b"/>
                <a:pathLst>
                  <a:path w="4241" h="3900" extrusionOk="0">
                    <a:moveTo>
                      <a:pt x="2602" y="0"/>
                    </a:moveTo>
                    <a:cubicBezTo>
                      <a:pt x="2235" y="0"/>
                      <a:pt x="1868" y="140"/>
                      <a:pt x="1588" y="419"/>
                    </a:cubicBezTo>
                    <a:cubicBezTo>
                      <a:pt x="1502" y="505"/>
                      <a:pt x="1432" y="600"/>
                      <a:pt x="1369" y="706"/>
                    </a:cubicBezTo>
                    <a:lnTo>
                      <a:pt x="243" y="2608"/>
                    </a:lnTo>
                    <a:cubicBezTo>
                      <a:pt x="1" y="3014"/>
                      <a:pt x="138" y="3538"/>
                      <a:pt x="549" y="3781"/>
                    </a:cubicBezTo>
                    <a:cubicBezTo>
                      <a:pt x="682" y="3860"/>
                      <a:pt x="833" y="3900"/>
                      <a:pt x="983" y="3900"/>
                    </a:cubicBezTo>
                    <a:cubicBezTo>
                      <a:pt x="1133" y="3900"/>
                      <a:pt x="1283" y="3860"/>
                      <a:pt x="1417" y="3781"/>
                    </a:cubicBezTo>
                    <a:lnTo>
                      <a:pt x="3329" y="2656"/>
                    </a:lnTo>
                    <a:cubicBezTo>
                      <a:pt x="4012" y="2255"/>
                      <a:pt x="4240" y="1383"/>
                      <a:pt x="3840" y="701"/>
                    </a:cubicBezTo>
                    <a:cubicBezTo>
                      <a:pt x="3778" y="600"/>
                      <a:pt x="3701" y="505"/>
                      <a:pt x="3620" y="419"/>
                    </a:cubicBezTo>
                    <a:lnTo>
                      <a:pt x="3615" y="419"/>
                    </a:lnTo>
                    <a:cubicBezTo>
                      <a:pt x="3336" y="140"/>
                      <a:pt x="2969" y="0"/>
                      <a:pt x="2602" y="0"/>
                    </a:cubicBezTo>
                    <a:close/>
                  </a:path>
                </a:pathLst>
              </a:custGeom>
              <a:solidFill>
                <a:srgbClr val="F2E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6" name="Google Shape;3646;p53"/>
              <p:cNvSpPr/>
              <p:nvPr/>
            </p:nvSpPr>
            <p:spPr>
              <a:xfrm>
                <a:off x="2233438" y="2999700"/>
                <a:ext cx="101975" cy="90875"/>
              </a:xfrm>
              <a:custGeom>
                <a:avLst/>
                <a:gdLst/>
                <a:ahLst/>
                <a:cxnLst/>
                <a:rect l="l" t="t" r="r" b="b"/>
                <a:pathLst>
                  <a:path w="4079" h="3635" extrusionOk="0">
                    <a:moveTo>
                      <a:pt x="3267" y="0"/>
                    </a:moveTo>
                    <a:lnTo>
                      <a:pt x="3267" y="554"/>
                    </a:lnTo>
                    <a:cubicBezTo>
                      <a:pt x="3267" y="1065"/>
                      <a:pt x="3000" y="1532"/>
                      <a:pt x="2562" y="1789"/>
                    </a:cubicBezTo>
                    <a:lnTo>
                      <a:pt x="649" y="2915"/>
                    </a:lnTo>
                    <a:cubicBezTo>
                      <a:pt x="515" y="2991"/>
                      <a:pt x="363" y="3029"/>
                      <a:pt x="211" y="3029"/>
                    </a:cubicBezTo>
                    <a:lnTo>
                      <a:pt x="0" y="3029"/>
                    </a:lnTo>
                    <a:cubicBezTo>
                      <a:pt x="113" y="3398"/>
                      <a:pt x="451" y="3635"/>
                      <a:pt x="817" y="3635"/>
                    </a:cubicBezTo>
                    <a:cubicBezTo>
                      <a:pt x="900" y="3635"/>
                      <a:pt x="985" y="3622"/>
                      <a:pt x="1069" y="3597"/>
                    </a:cubicBezTo>
                    <a:cubicBezTo>
                      <a:pt x="1136" y="3577"/>
                      <a:pt x="1197" y="3549"/>
                      <a:pt x="1255" y="3516"/>
                    </a:cubicBezTo>
                    <a:lnTo>
                      <a:pt x="3167" y="2395"/>
                    </a:lnTo>
                    <a:cubicBezTo>
                      <a:pt x="3850" y="1994"/>
                      <a:pt x="4078" y="1116"/>
                      <a:pt x="3678" y="440"/>
                    </a:cubicBezTo>
                    <a:cubicBezTo>
                      <a:pt x="3616" y="335"/>
                      <a:pt x="3539" y="240"/>
                      <a:pt x="3458" y="154"/>
                    </a:cubicBezTo>
                    <a:lnTo>
                      <a:pt x="3453" y="158"/>
                    </a:lnTo>
                    <a:cubicBezTo>
                      <a:pt x="3396" y="101"/>
                      <a:pt x="3334" y="48"/>
                      <a:pt x="3267" y="0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647" name="Google Shape;3647;p53"/>
          <p:cNvGrpSpPr/>
          <p:nvPr/>
        </p:nvGrpSpPr>
        <p:grpSpPr>
          <a:xfrm>
            <a:off x="6033656" y="2649275"/>
            <a:ext cx="572700" cy="572700"/>
            <a:chOff x="5882633" y="2617125"/>
            <a:chExt cx="572700" cy="572700"/>
          </a:xfrm>
        </p:grpSpPr>
        <p:sp>
          <p:nvSpPr>
            <p:cNvPr id="3648" name="Google Shape;3648;p53"/>
            <p:cNvSpPr/>
            <p:nvPr/>
          </p:nvSpPr>
          <p:spPr>
            <a:xfrm>
              <a:off x="5882633" y="2617125"/>
              <a:ext cx="572700" cy="572700"/>
            </a:xfrm>
            <a:prstGeom prst="roundRect">
              <a:avLst>
                <a:gd name="adj" fmla="val 16667"/>
              </a:avLst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649" name="Google Shape;3649;p53"/>
            <p:cNvGrpSpPr/>
            <p:nvPr/>
          </p:nvGrpSpPr>
          <p:grpSpPr>
            <a:xfrm>
              <a:off x="5962487" y="2697847"/>
              <a:ext cx="413005" cy="411263"/>
              <a:chOff x="5939538" y="2239375"/>
              <a:chExt cx="367475" cy="365925"/>
            </a:xfrm>
          </p:grpSpPr>
          <p:sp>
            <p:nvSpPr>
              <p:cNvPr id="3650" name="Google Shape;3650;p53"/>
              <p:cNvSpPr/>
              <p:nvPr/>
            </p:nvSpPr>
            <p:spPr>
              <a:xfrm>
                <a:off x="6063038" y="2239375"/>
                <a:ext cx="120475" cy="188300"/>
              </a:xfrm>
              <a:custGeom>
                <a:avLst/>
                <a:gdLst/>
                <a:ahLst/>
                <a:cxnLst/>
                <a:rect l="l" t="t" r="r" b="b"/>
                <a:pathLst>
                  <a:path w="4819" h="7532" extrusionOk="0">
                    <a:moveTo>
                      <a:pt x="2400" y="0"/>
                    </a:moveTo>
                    <a:cubicBezTo>
                      <a:pt x="2063" y="0"/>
                      <a:pt x="1724" y="125"/>
                      <a:pt x="1460" y="377"/>
                    </a:cubicBezTo>
                    <a:cubicBezTo>
                      <a:pt x="1446" y="391"/>
                      <a:pt x="1432" y="406"/>
                      <a:pt x="1422" y="420"/>
                    </a:cubicBezTo>
                    <a:lnTo>
                      <a:pt x="197" y="1703"/>
                    </a:lnTo>
                    <a:cubicBezTo>
                      <a:pt x="1" y="1894"/>
                      <a:pt x="1" y="2213"/>
                      <a:pt x="197" y="2404"/>
                    </a:cubicBezTo>
                    <a:lnTo>
                      <a:pt x="201" y="2409"/>
                    </a:lnTo>
                    <a:cubicBezTo>
                      <a:pt x="817" y="3019"/>
                      <a:pt x="817" y="4007"/>
                      <a:pt x="201" y="4617"/>
                    </a:cubicBezTo>
                    <a:lnTo>
                      <a:pt x="197" y="4622"/>
                    </a:lnTo>
                    <a:cubicBezTo>
                      <a:pt x="1" y="4817"/>
                      <a:pt x="1" y="5132"/>
                      <a:pt x="197" y="5323"/>
                    </a:cubicBezTo>
                    <a:lnTo>
                      <a:pt x="197" y="5328"/>
                    </a:lnTo>
                    <a:lnTo>
                      <a:pt x="197" y="7531"/>
                    </a:lnTo>
                    <a:lnTo>
                      <a:pt x="4623" y="7531"/>
                    </a:lnTo>
                    <a:lnTo>
                      <a:pt x="4623" y="5328"/>
                    </a:lnTo>
                    <a:cubicBezTo>
                      <a:pt x="4819" y="5132"/>
                      <a:pt x="4819" y="4817"/>
                      <a:pt x="4623" y="4622"/>
                    </a:cubicBezTo>
                    <a:lnTo>
                      <a:pt x="4618" y="4617"/>
                    </a:lnTo>
                    <a:cubicBezTo>
                      <a:pt x="4007" y="4007"/>
                      <a:pt x="4007" y="3019"/>
                      <a:pt x="4618" y="2409"/>
                    </a:cubicBezTo>
                    <a:lnTo>
                      <a:pt x="4623" y="2404"/>
                    </a:lnTo>
                    <a:cubicBezTo>
                      <a:pt x="4819" y="2213"/>
                      <a:pt x="4819" y="1898"/>
                      <a:pt x="4623" y="1703"/>
                    </a:cubicBezTo>
                    <a:lnTo>
                      <a:pt x="3368" y="410"/>
                    </a:lnTo>
                    <a:cubicBezTo>
                      <a:pt x="3105" y="137"/>
                      <a:pt x="2753" y="0"/>
                      <a:pt x="2400" y="0"/>
                    </a:cubicBezTo>
                    <a:close/>
                  </a:path>
                </a:pathLst>
              </a:custGeom>
              <a:solidFill>
                <a:srgbClr val="82C6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1" name="Google Shape;3651;p53"/>
              <p:cNvSpPr/>
              <p:nvPr/>
            </p:nvSpPr>
            <p:spPr>
              <a:xfrm>
                <a:off x="5939538" y="2311850"/>
                <a:ext cx="183775" cy="183075"/>
              </a:xfrm>
              <a:custGeom>
                <a:avLst/>
                <a:gdLst/>
                <a:ahLst/>
                <a:cxnLst/>
                <a:rect l="l" t="t" r="r" b="b"/>
                <a:pathLst>
                  <a:path w="7351" h="7323" extrusionOk="0">
                    <a:moveTo>
                      <a:pt x="501" y="1"/>
                    </a:moveTo>
                    <a:cubicBezTo>
                      <a:pt x="225" y="1"/>
                      <a:pt x="1" y="225"/>
                      <a:pt x="1" y="501"/>
                    </a:cubicBezTo>
                    <a:lnTo>
                      <a:pt x="1" y="2700"/>
                    </a:lnTo>
                    <a:cubicBezTo>
                      <a:pt x="1" y="2977"/>
                      <a:pt x="225" y="3197"/>
                      <a:pt x="501" y="3197"/>
                    </a:cubicBezTo>
                    <a:lnTo>
                      <a:pt x="505" y="3197"/>
                    </a:lnTo>
                    <a:cubicBezTo>
                      <a:pt x="1370" y="3197"/>
                      <a:pt x="2070" y="3897"/>
                      <a:pt x="2070" y="4760"/>
                    </a:cubicBezTo>
                    <a:lnTo>
                      <a:pt x="2070" y="4765"/>
                    </a:lnTo>
                    <a:cubicBezTo>
                      <a:pt x="2070" y="5042"/>
                      <a:pt x="2294" y="5262"/>
                      <a:pt x="2571" y="5262"/>
                    </a:cubicBezTo>
                    <a:cubicBezTo>
                      <a:pt x="3439" y="5262"/>
                      <a:pt x="4140" y="5962"/>
                      <a:pt x="4140" y="6821"/>
                    </a:cubicBezTo>
                    <a:cubicBezTo>
                      <a:pt x="4140" y="7098"/>
                      <a:pt x="4364" y="7322"/>
                      <a:pt x="4641" y="7322"/>
                    </a:cubicBezTo>
                    <a:lnTo>
                      <a:pt x="7350" y="7322"/>
                    </a:lnTo>
                    <a:lnTo>
                      <a:pt x="7350" y="4622"/>
                    </a:lnTo>
                    <a:cubicBezTo>
                      <a:pt x="7350" y="4351"/>
                      <a:pt x="7126" y="4126"/>
                      <a:pt x="6849" y="4126"/>
                    </a:cubicBezTo>
                    <a:cubicBezTo>
                      <a:pt x="5986" y="4126"/>
                      <a:pt x="5284" y="3426"/>
                      <a:pt x="5284" y="2567"/>
                    </a:cubicBezTo>
                    <a:cubicBezTo>
                      <a:pt x="5284" y="2290"/>
                      <a:pt x="5061" y="2066"/>
                      <a:pt x="4784" y="2066"/>
                    </a:cubicBezTo>
                    <a:lnTo>
                      <a:pt x="4775" y="2066"/>
                    </a:lnTo>
                    <a:cubicBezTo>
                      <a:pt x="3911" y="2066"/>
                      <a:pt x="3210" y="1370"/>
                      <a:pt x="3210" y="507"/>
                    </a:cubicBezTo>
                    <a:lnTo>
                      <a:pt x="3210" y="501"/>
                    </a:lnTo>
                    <a:cubicBezTo>
                      <a:pt x="3210" y="225"/>
                      <a:pt x="2986" y="1"/>
                      <a:pt x="2709" y="1"/>
                    </a:cubicBezTo>
                    <a:close/>
                  </a:path>
                </a:pathLst>
              </a:custGeom>
              <a:solidFill>
                <a:srgbClr val="82C6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2" name="Google Shape;3652;p53"/>
              <p:cNvSpPr/>
              <p:nvPr/>
            </p:nvSpPr>
            <p:spPr>
              <a:xfrm>
                <a:off x="5997613" y="2239600"/>
                <a:ext cx="185900" cy="255325"/>
              </a:xfrm>
              <a:custGeom>
                <a:avLst/>
                <a:gdLst/>
                <a:ahLst/>
                <a:cxnLst/>
                <a:rect l="l" t="t" r="r" b="b"/>
                <a:pathLst>
                  <a:path w="7436" h="10213" extrusionOk="0">
                    <a:moveTo>
                      <a:pt x="5193" y="1"/>
                    </a:moveTo>
                    <a:lnTo>
                      <a:pt x="5193" y="1"/>
                    </a:lnTo>
                    <a:cubicBezTo>
                      <a:pt x="5022" y="340"/>
                      <a:pt x="5084" y="745"/>
                      <a:pt x="5347" y="1016"/>
                    </a:cubicBezTo>
                    <a:lnTo>
                      <a:pt x="6362" y="2061"/>
                    </a:lnTo>
                    <a:cubicBezTo>
                      <a:pt x="5728" y="2920"/>
                      <a:pt x="5732" y="4093"/>
                      <a:pt x="6366" y="4951"/>
                    </a:cubicBezTo>
                    <a:cubicBezTo>
                      <a:pt x="6262" y="5099"/>
                      <a:pt x="6205" y="5275"/>
                      <a:pt x="6205" y="5457"/>
                    </a:cubicBezTo>
                    <a:cubicBezTo>
                      <a:pt x="6205" y="5829"/>
                      <a:pt x="5904" y="6129"/>
                      <a:pt x="5527" y="6129"/>
                    </a:cubicBezTo>
                    <a:cubicBezTo>
                      <a:pt x="4964" y="6134"/>
                      <a:pt x="4460" y="6473"/>
                      <a:pt x="4244" y="6988"/>
                    </a:cubicBezTo>
                    <a:cubicBezTo>
                      <a:pt x="3500" y="6854"/>
                      <a:pt x="2961" y="6206"/>
                      <a:pt x="2961" y="5457"/>
                    </a:cubicBezTo>
                    <a:cubicBezTo>
                      <a:pt x="2961" y="5180"/>
                      <a:pt x="2738" y="4956"/>
                      <a:pt x="2461" y="4956"/>
                    </a:cubicBezTo>
                    <a:lnTo>
                      <a:pt x="2452" y="4956"/>
                    </a:lnTo>
                    <a:cubicBezTo>
                      <a:pt x="1588" y="4956"/>
                      <a:pt x="887" y="4260"/>
                      <a:pt x="887" y="3397"/>
                    </a:cubicBezTo>
                    <a:lnTo>
                      <a:pt x="887" y="3391"/>
                    </a:lnTo>
                    <a:cubicBezTo>
                      <a:pt x="887" y="3115"/>
                      <a:pt x="663" y="2891"/>
                      <a:pt x="386" y="2891"/>
                    </a:cubicBezTo>
                    <a:lnTo>
                      <a:pt x="0" y="2891"/>
                    </a:lnTo>
                    <a:lnTo>
                      <a:pt x="0" y="3397"/>
                    </a:lnTo>
                    <a:cubicBezTo>
                      <a:pt x="0" y="4608"/>
                      <a:pt x="892" y="5638"/>
                      <a:pt x="2098" y="5814"/>
                    </a:cubicBezTo>
                    <a:cubicBezTo>
                      <a:pt x="2256" y="6869"/>
                      <a:pt x="3081" y="7698"/>
                      <a:pt x="4140" y="7870"/>
                    </a:cubicBezTo>
                    <a:lnTo>
                      <a:pt x="4140" y="10212"/>
                    </a:lnTo>
                    <a:lnTo>
                      <a:pt x="5027" y="10212"/>
                    </a:lnTo>
                    <a:lnTo>
                      <a:pt x="7240" y="7527"/>
                    </a:lnTo>
                    <a:lnTo>
                      <a:pt x="7240" y="5319"/>
                    </a:lnTo>
                    <a:cubicBezTo>
                      <a:pt x="7436" y="5123"/>
                      <a:pt x="7436" y="4808"/>
                      <a:pt x="7240" y="4613"/>
                    </a:cubicBezTo>
                    <a:lnTo>
                      <a:pt x="7235" y="4608"/>
                    </a:lnTo>
                    <a:cubicBezTo>
                      <a:pt x="6624" y="3998"/>
                      <a:pt x="6624" y="3010"/>
                      <a:pt x="7235" y="2400"/>
                    </a:cubicBezTo>
                    <a:lnTo>
                      <a:pt x="7240" y="2395"/>
                    </a:lnTo>
                    <a:cubicBezTo>
                      <a:pt x="7436" y="2204"/>
                      <a:pt x="7436" y="1889"/>
                      <a:pt x="7240" y="1694"/>
                    </a:cubicBezTo>
                    <a:lnTo>
                      <a:pt x="5985" y="401"/>
                    </a:lnTo>
                    <a:cubicBezTo>
                      <a:pt x="5776" y="182"/>
                      <a:pt x="5494" y="43"/>
                      <a:pt x="5193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3" name="Google Shape;3653;p53"/>
              <p:cNvSpPr/>
              <p:nvPr/>
            </p:nvSpPr>
            <p:spPr>
              <a:xfrm>
                <a:off x="6123288" y="2311850"/>
                <a:ext cx="183725" cy="183075"/>
              </a:xfrm>
              <a:custGeom>
                <a:avLst/>
                <a:gdLst/>
                <a:ahLst/>
                <a:cxnLst/>
                <a:rect l="l" t="t" r="r" b="b"/>
                <a:pathLst>
                  <a:path w="7349" h="7323" extrusionOk="0">
                    <a:moveTo>
                      <a:pt x="4641" y="1"/>
                    </a:moveTo>
                    <a:cubicBezTo>
                      <a:pt x="4364" y="1"/>
                      <a:pt x="4139" y="225"/>
                      <a:pt x="4139" y="501"/>
                    </a:cubicBezTo>
                    <a:lnTo>
                      <a:pt x="4139" y="507"/>
                    </a:lnTo>
                    <a:cubicBezTo>
                      <a:pt x="4139" y="1370"/>
                      <a:pt x="3439" y="2066"/>
                      <a:pt x="2576" y="2066"/>
                    </a:cubicBezTo>
                    <a:lnTo>
                      <a:pt x="2565" y="2066"/>
                    </a:lnTo>
                    <a:cubicBezTo>
                      <a:pt x="2290" y="2066"/>
                      <a:pt x="2065" y="2290"/>
                      <a:pt x="2065" y="2567"/>
                    </a:cubicBezTo>
                    <a:cubicBezTo>
                      <a:pt x="2065" y="3426"/>
                      <a:pt x="1364" y="4126"/>
                      <a:pt x="500" y="4126"/>
                    </a:cubicBezTo>
                    <a:cubicBezTo>
                      <a:pt x="223" y="4126"/>
                      <a:pt x="0" y="4351"/>
                      <a:pt x="0" y="4622"/>
                    </a:cubicBezTo>
                    <a:lnTo>
                      <a:pt x="0" y="7322"/>
                    </a:lnTo>
                    <a:lnTo>
                      <a:pt x="2708" y="7322"/>
                    </a:lnTo>
                    <a:cubicBezTo>
                      <a:pt x="2985" y="7322"/>
                      <a:pt x="3210" y="7098"/>
                      <a:pt x="3210" y="6821"/>
                    </a:cubicBezTo>
                    <a:cubicBezTo>
                      <a:pt x="3210" y="5962"/>
                      <a:pt x="3910" y="5262"/>
                      <a:pt x="4779" y="5262"/>
                    </a:cubicBezTo>
                    <a:cubicBezTo>
                      <a:pt x="5055" y="5262"/>
                      <a:pt x="5279" y="5042"/>
                      <a:pt x="5279" y="4765"/>
                    </a:cubicBezTo>
                    <a:lnTo>
                      <a:pt x="5279" y="4760"/>
                    </a:lnTo>
                    <a:cubicBezTo>
                      <a:pt x="5279" y="3897"/>
                      <a:pt x="5981" y="3197"/>
                      <a:pt x="6844" y="3197"/>
                    </a:cubicBezTo>
                    <a:lnTo>
                      <a:pt x="6849" y="3197"/>
                    </a:lnTo>
                    <a:cubicBezTo>
                      <a:pt x="7126" y="3197"/>
                      <a:pt x="7349" y="2977"/>
                      <a:pt x="7349" y="2700"/>
                    </a:cubicBezTo>
                    <a:lnTo>
                      <a:pt x="7349" y="501"/>
                    </a:lnTo>
                    <a:cubicBezTo>
                      <a:pt x="7349" y="225"/>
                      <a:pt x="7126" y="1"/>
                      <a:pt x="6849" y="1"/>
                    </a:cubicBezTo>
                    <a:close/>
                  </a:path>
                </a:pathLst>
              </a:custGeom>
              <a:solidFill>
                <a:srgbClr val="82C6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4" name="Google Shape;3654;p53"/>
              <p:cNvSpPr/>
              <p:nvPr/>
            </p:nvSpPr>
            <p:spPr>
              <a:xfrm>
                <a:off x="6181338" y="2311850"/>
                <a:ext cx="125675" cy="183075"/>
              </a:xfrm>
              <a:custGeom>
                <a:avLst/>
                <a:gdLst/>
                <a:ahLst/>
                <a:cxnLst/>
                <a:rect l="l" t="t" r="r" b="b"/>
                <a:pathLst>
                  <a:path w="5027" h="7323" extrusionOk="0">
                    <a:moveTo>
                      <a:pt x="4140" y="1"/>
                    </a:moveTo>
                    <a:lnTo>
                      <a:pt x="4140" y="2343"/>
                    </a:lnTo>
                    <a:cubicBezTo>
                      <a:pt x="3081" y="2515"/>
                      <a:pt x="2251" y="3349"/>
                      <a:pt x="2094" y="4408"/>
                    </a:cubicBezTo>
                    <a:cubicBezTo>
                      <a:pt x="892" y="4584"/>
                      <a:pt x="1" y="5614"/>
                      <a:pt x="1" y="6821"/>
                    </a:cubicBezTo>
                    <a:lnTo>
                      <a:pt x="1" y="7322"/>
                    </a:lnTo>
                    <a:lnTo>
                      <a:pt x="386" y="7322"/>
                    </a:lnTo>
                    <a:cubicBezTo>
                      <a:pt x="663" y="7322"/>
                      <a:pt x="888" y="7098"/>
                      <a:pt x="888" y="6821"/>
                    </a:cubicBezTo>
                    <a:cubicBezTo>
                      <a:pt x="888" y="5962"/>
                      <a:pt x="1588" y="5262"/>
                      <a:pt x="2457" y="5262"/>
                    </a:cubicBezTo>
                    <a:cubicBezTo>
                      <a:pt x="2733" y="5262"/>
                      <a:pt x="2957" y="5037"/>
                      <a:pt x="2957" y="4765"/>
                    </a:cubicBezTo>
                    <a:lnTo>
                      <a:pt x="2957" y="4756"/>
                    </a:lnTo>
                    <a:cubicBezTo>
                      <a:pt x="2957" y="3897"/>
                      <a:pt x="3659" y="3197"/>
                      <a:pt x="4522" y="3197"/>
                    </a:cubicBezTo>
                    <a:lnTo>
                      <a:pt x="4527" y="3197"/>
                    </a:lnTo>
                    <a:cubicBezTo>
                      <a:pt x="4804" y="3197"/>
                      <a:pt x="5027" y="2977"/>
                      <a:pt x="5027" y="2700"/>
                    </a:cubicBezTo>
                    <a:lnTo>
                      <a:pt x="5027" y="497"/>
                    </a:lnTo>
                    <a:cubicBezTo>
                      <a:pt x="5027" y="225"/>
                      <a:pt x="4804" y="1"/>
                      <a:pt x="4527" y="1"/>
                    </a:cubicBezTo>
                    <a:close/>
                  </a:path>
                </a:pathLst>
              </a:custGeom>
              <a:solidFill>
                <a:srgbClr val="82C6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5" name="Google Shape;3655;p53"/>
              <p:cNvSpPr/>
              <p:nvPr/>
            </p:nvSpPr>
            <p:spPr>
              <a:xfrm>
                <a:off x="6012388" y="2439700"/>
                <a:ext cx="222875" cy="165600"/>
              </a:xfrm>
              <a:custGeom>
                <a:avLst/>
                <a:gdLst/>
                <a:ahLst/>
                <a:cxnLst/>
                <a:rect l="l" t="t" r="r" b="b"/>
                <a:pathLst>
                  <a:path w="8915" h="6624" extrusionOk="0">
                    <a:moveTo>
                      <a:pt x="2218" y="0"/>
                    </a:moveTo>
                    <a:cubicBezTo>
                      <a:pt x="992" y="0"/>
                      <a:pt x="1" y="987"/>
                      <a:pt x="1" y="2208"/>
                    </a:cubicBezTo>
                    <a:cubicBezTo>
                      <a:pt x="1" y="3428"/>
                      <a:pt x="992" y="4416"/>
                      <a:pt x="2218" y="4416"/>
                    </a:cubicBezTo>
                    <a:cubicBezTo>
                      <a:pt x="2218" y="5637"/>
                      <a:pt x="3210" y="6624"/>
                      <a:pt x="4436" y="6624"/>
                    </a:cubicBezTo>
                    <a:cubicBezTo>
                      <a:pt x="5661" y="6624"/>
                      <a:pt x="6653" y="5637"/>
                      <a:pt x="6653" y="4416"/>
                    </a:cubicBezTo>
                    <a:cubicBezTo>
                      <a:pt x="6662" y="4416"/>
                      <a:pt x="6670" y="4416"/>
                      <a:pt x="6679" y="4416"/>
                    </a:cubicBezTo>
                    <a:cubicBezTo>
                      <a:pt x="7893" y="4416"/>
                      <a:pt x="8886" y="3444"/>
                      <a:pt x="8900" y="2232"/>
                    </a:cubicBezTo>
                    <a:cubicBezTo>
                      <a:pt x="8914" y="1011"/>
                      <a:pt x="7932" y="14"/>
                      <a:pt x="6706" y="0"/>
                    </a:cubicBezTo>
                    <a:lnTo>
                      <a:pt x="6653" y="0"/>
                    </a:lnTo>
                    <a:cubicBezTo>
                      <a:pt x="5428" y="0"/>
                      <a:pt x="4436" y="987"/>
                      <a:pt x="4436" y="2208"/>
                    </a:cubicBezTo>
                    <a:cubicBezTo>
                      <a:pt x="4436" y="987"/>
                      <a:pt x="3444" y="0"/>
                      <a:pt x="2218" y="0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6" name="Google Shape;3656;p53"/>
              <p:cNvSpPr/>
              <p:nvPr/>
            </p:nvSpPr>
            <p:spPr>
              <a:xfrm>
                <a:off x="6021563" y="2448725"/>
                <a:ext cx="101750" cy="101400"/>
              </a:xfrm>
              <a:custGeom>
                <a:avLst/>
                <a:gdLst/>
                <a:ahLst/>
                <a:cxnLst/>
                <a:rect l="l" t="t" r="r" b="b"/>
                <a:pathLst>
                  <a:path w="4070" h="4056" extrusionOk="0">
                    <a:moveTo>
                      <a:pt x="3072" y="1"/>
                    </a:moveTo>
                    <a:cubicBezTo>
                      <a:pt x="3191" y="183"/>
                      <a:pt x="3286" y="377"/>
                      <a:pt x="3348" y="588"/>
                    </a:cubicBezTo>
                    <a:cubicBezTo>
                      <a:pt x="3416" y="812"/>
                      <a:pt x="3291" y="1055"/>
                      <a:pt x="3068" y="1127"/>
                    </a:cubicBezTo>
                    <a:cubicBezTo>
                      <a:pt x="2157" y="1442"/>
                      <a:pt x="1441" y="2152"/>
                      <a:pt x="1131" y="3058"/>
                    </a:cubicBezTo>
                    <a:cubicBezTo>
                      <a:pt x="1068" y="3241"/>
                      <a:pt x="895" y="3358"/>
                      <a:pt x="708" y="3358"/>
                    </a:cubicBezTo>
                    <a:cubicBezTo>
                      <a:pt x="667" y="3358"/>
                      <a:pt x="625" y="3352"/>
                      <a:pt x="583" y="3340"/>
                    </a:cubicBezTo>
                    <a:cubicBezTo>
                      <a:pt x="378" y="3278"/>
                      <a:pt x="182" y="3182"/>
                      <a:pt x="0" y="3063"/>
                    </a:cubicBezTo>
                    <a:lnTo>
                      <a:pt x="0" y="3063"/>
                    </a:lnTo>
                    <a:cubicBezTo>
                      <a:pt x="411" y="3683"/>
                      <a:pt x="1107" y="4055"/>
                      <a:pt x="1851" y="4055"/>
                    </a:cubicBezTo>
                    <a:cubicBezTo>
                      <a:pt x="1851" y="2834"/>
                      <a:pt x="2843" y="1847"/>
                      <a:pt x="4069" y="1847"/>
                    </a:cubicBezTo>
                    <a:cubicBezTo>
                      <a:pt x="4069" y="1103"/>
                      <a:pt x="3697" y="412"/>
                      <a:pt x="3072" y="1"/>
                    </a:cubicBez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7" name="Google Shape;3657;p53"/>
              <p:cNvSpPr/>
              <p:nvPr/>
            </p:nvSpPr>
            <p:spPr>
              <a:xfrm>
                <a:off x="6077013" y="2448725"/>
                <a:ext cx="157300" cy="156575"/>
              </a:xfrm>
              <a:custGeom>
                <a:avLst/>
                <a:gdLst/>
                <a:ahLst/>
                <a:cxnLst/>
                <a:rect l="l" t="t" r="r" b="b"/>
                <a:pathLst>
                  <a:path w="6292" h="6263" extrusionOk="0">
                    <a:moveTo>
                      <a:pt x="5294" y="1"/>
                    </a:moveTo>
                    <a:cubicBezTo>
                      <a:pt x="5532" y="364"/>
                      <a:pt x="5662" y="788"/>
                      <a:pt x="5662" y="1222"/>
                    </a:cubicBezTo>
                    <a:cubicBezTo>
                      <a:pt x="5662" y="2171"/>
                      <a:pt x="5022" y="3173"/>
                      <a:pt x="4068" y="3173"/>
                    </a:cubicBezTo>
                    <a:lnTo>
                      <a:pt x="3883" y="3173"/>
                    </a:lnTo>
                    <a:cubicBezTo>
                      <a:pt x="3711" y="2781"/>
                      <a:pt x="3430" y="2448"/>
                      <a:pt x="3076" y="2214"/>
                    </a:cubicBezTo>
                    <a:lnTo>
                      <a:pt x="3076" y="2214"/>
                    </a:lnTo>
                    <a:cubicBezTo>
                      <a:pt x="3749" y="3230"/>
                      <a:pt x="3472" y="4599"/>
                      <a:pt x="2446" y="5271"/>
                    </a:cubicBezTo>
                    <a:cubicBezTo>
                      <a:pt x="2077" y="5517"/>
                      <a:pt x="1652" y="5640"/>
                      <a:pt x="1226" y="5640"/>
                    </a:cubicBezTo>
                    <a:cubicBezTo>
                      <a:pt x="799" y="5640"/>
                      <a:pt x="372" y="5517"/>
                      <a:pt x="0" y="5271"/>
                    </a:cubicBezTo>
                    <a:lnTo>
                      <a:pt x="0" y="5271"/>
                    </a:lnTo>
                    <a:cubicBezTo>
                      <a:pt x="428" y="5915"/>
                      <a:pt x="1133" y="6263"/>
                      <a:pt x="1852" y="6263"/>
                    </a:cubicBezTo>
                    <a:cubicBezTo>
                      <a:pt x="2272" y="6263"/>
                      <a:pt x="2698" y="6144"/>
                      <a:pt x="3076" y="5896"/>
                    </a:cubicBezTo>
                    <a:cubicBezTo>
                      <a:pt x="3696" y="5490"/>
                      <a:pt x="4068" y="4799"/>
                      <a:pt x="4068" y="4060"/>
                    </a:cubicBezTo>
                    <a:cubicBezTo>
                      <a:pt x="5294" y="4060"/>
                      <a:pt x="6291" y="3067"/>
                      <a:pt x="6291" y="1847"/>
                    </a:cubicBezTo>
                    <a:cubicBezTo>
                      <a:pt x="6287" y="1103"/>
                      <a:pt x="5915" y="412"/>
                      <a:pt x="5294" y="1"/>
                    </a:cubicBez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658" name="Google Shape;3658;p53"/>
          <p:cNvGrpSpPr/>
          <p:nvPr/>
        </p:nvGrpSpPr>
        <p:grpSpPr>
          <a:xfrm>
            <a:off x="3702981" y="2649275"/>
            <a:ext cx="572700" cy="572700"/>
            <a:chOff x="3551948" y="2617125"/>
            <a:chExt cx="572700" cy="572700"/>
          </a:xfrm>
        </p:grpSpPr>
        <p:sp>
          <p:nvSpPr>
            <p:cNvPr id="3659" name="Google Shape;3659;p53"/>
            <p:cNvSpPr/>
            <p:nvPr/>
          </p:nvSpPr>
          <p:spPr>
            <a:xfrm>
              <a:off x="3551948" y="2617125"/>
              <a:ext cx="572700" cy="572700"/>
            </a:xfrm>
            <a:prstGeom prst="roundRect">
              <a:avLst>
                <a:gd name="adj" fmla="val 16667"/>
              </a:avLst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660" name="Google Shape;3660;p53"/>
            <p:cNvGrpSpPr/>
            <p:nvPr/>
          </p:nvGrpSpPr>
          <p:grpSpPr>
            <a:xfrm>
              <a:off x="3671504" y="2697818"/>
              <a:ext cx="333574" cy="411319"/>
              <a:chOff x="4756388" y="2239325"/>
              <a:chExt cx="296800" cy="365975"/>
            </a:xfrm>
          </p:grpSpPr>
          <p:sp>
            <p:nvSpPr>
              <p:cNvPr id="3661" name="Google Shape;3661;p53"/>
              <p:cNvSpPr/>
              <p:nvPr/>
            </p:nvSpPr>
            <p:spPr>
              <a:xfrm>
                <a:off x="4756388" y="2239325"/>
                <a:ext cx="296800" cy="290900"/>
              </a:xfrm>
              <a:custGeom>
                <a:avLst/>
                <a:gdLst/>
                <a:ahLst/>
                <a:cxnLst/>
                <a:rect l="l" t="t" r="r" b="b"/>
                <a:pathLst>
                  <a:path w="11872" h="11636" extrusionOk="0">
                    <a:moveTo>
                      <a:pt x="7289" y="2568"/>
                    </a:moveTo>
                    <a:cubicBezTo>
                      <a:pt x="7455" y="3040"/>
                      <a:pt x="7698" y="3431"/>
                      <a:pt x="8018" y="3751"/>
                    </a:cubicBezTo>
                    <a:cubicBezTo>
                      <a:pt x="8342" y="4084"/>
                      <a:pt x="8742" y="4337"/>
                      <a:pt x="9234" y="4509"/>
                    </a:cubicBezTo>
                    <a:cubicBezTo>
                      <a:pt x="9076" y="4824"/>
                      <a:pt x="8977" y="5158"/>
                      <a:pt x="8924" y="5506"/>
                    </a:cubicBezTo>
                    <a:lnTo>
                      <a:pt x="8881" y="5821"/>
                    </a:lnTo>
                    <a:lnTo>
                      <a:pt x="8924" y="6136"/>
                    </a:lnTo>
                    <a:cubicBezTo>
                      <a:pt x="8971" y="6479"/>
                      <a:pt x="9076" y="6813"/>
                      <a:pt x="9229" y="7128"/>
                    </a:cubicBezTo>
                    <a:cubicBezTo>
                      <a:pt x="8742" y="7304"/>
                      <a:pt x="8342" y="7551"/>
                      <a:pt x="8018" y="7886"/>
                    </a:cubicBezTo>
                    <a:cubicBezTo>
                      <a:pt x="7698" y="8205"/>
                      <a:pt x="7455" y="8597"/>
                      <a:pt x="7289" y="9068"/>
                    </a:cubicBezTo>
                    <a:cubicBezTo>
                      <a:pt x="6926" y="8902"/>
                      <a:pt x="6482" y="8764"/>
                      <a:pt x="5962" y="8764"/>
                    </a:cubicBezTo>
                    <a:lnTo>
                      <a:pt x="5909" y="8764"/>
                    </a:lnTo>
                    <a:cubicBezTo>
                      <a:pt x="5394" y="8764"/>
                      <a:pt x="4947" y="8907"/>
                      <a:pt x="4588" y="9068"/>
                    </a:cubicBezTo>
                    <a:cubicBezTo>
                      <a:pt x="4417" y="8597"/>
                      <a:pt x="4174" y="8205"/>
                      <a:pt x="3855" y="7886"/>
                    </a:cubicBezTo>
                    <a:cubicBezTo>
                      <a:pt x="3530" y="7551"/>
                      <a:pt x="3129" y="7304"/>
                      <a:pt x="2643" y="7128"/>
                    </a:cubicBezTo>
                    <a:cubicBezTo>
                      <a:pt x="2796" y="6813"/>
                      <a:pt x="2900" y="6479"/>
                      <a:pt x="2948" y="6136"/>
                    </a:cubicBezTo>
                    <a:lnTo>
                      <a:pt x="2990" y="5821"/>
                    </a:lnTo>
                    <a:lnTo>
                      <a:pt x="2948" y="5506"/>
                    </a:lnTo>
                    <a:cubicBezTo>
                      <a:pt x="2900" y="5158"/>
                      <a:pt x="2796" y="4824"/>
                      <a:pt x="2643" y="4509"/>
                    </a:cubicBezTo>
                    <a:cubicBezTo>
                      <a:pt x="3129" y="4337"/>
                      <a:pt x="3530" y="4084"/>
                      <a:pt x="3859" y="3751"/>
                    </a:cubicBezTo>
                    <a:cubicBezTo>
                      <a:pt x="4179" y="3431"/>
                      <a:pt x="4417" y="3040"/>
                      <a:pt x="4588" y="2568"/>
                    </a:cubicBezTo>
                    <a:cubicBezTo>
                      <a:pt x="4947" y="2735"/>
                      <a:pt x="5394" y="2878"/>
                      <a:pt x="5909" y="2878"/>
                    </a:cubicBezTo>
                    <a:lnTo>
                      <a:pt x="5962" y="2878"/>
                    </a:lnTo>
                    <a:cubicBezTo>
                      <a:pt x="6482" y="2878"/>
                      <a:pt x="6930" y="2735"/>
                      <a:pt x="7289" y="2568"/>
                    </a:cubicBezTo>
                    <a:close/>
                    <a:moveTo>
                      <a:pt x="4316" y="1"/>
                    </a:moveTo>
                    <a:cubicBezTo>
                      <a:pt x="4066" y="1"/>
                      <a:pt x="3814" y="50"/>
                      <a:pt x="3578" y="150"/>
                    </a:cubicBezTo>
                    <a:lnTo>
                      <a:pt x="3569" y="155"/>
                    </a:lnTo>
                    <a:cubicBezTo>
                      <a:pt x="2986" y="403"/>
                      <a:pt x="2561" y="918"/>
                      <a:pt x="2428" y="1533"/>
                    </a:cubicBezTo>
                    <a:cubicBezTo>
                      <a:pt x="2367" y="1800"/>
                      <a:pt x="2285" y="1986"/>
                      <a:pt x="2176" y="2092"/>
                    </a:cubicBezTo>
                    <a:lnTo>
                      <a:pt x="2166" y="2101"/>
                    </a:lnTo>
                    <a:lnTo>
                      <a:pt x="2161" y="2105"/>
                    </a:lnTo>
                    <a:cubicBezTo>
                      <a:pt x="2056" y="2215"/>
                      <a:pt x="1874" y="2296"/>
                      <a:pt x="1608" y="2363"/>
                    </a:cubicBezTo>
                    <a:cubicBezTo>
                      <a:pt x="993" y="2506"/>
                      <a:pt x="487" y="2935"/>
                      <a:pt x="243" y="3517"/>
                    </a:cubicBezTo>
                    <a:lnTo>
                      <a:pt x="243" y="3527"/>
                    </a:lnTo>
                    <a:cubicBezTo>
                      <a:pt x="1" y="4108"/>
                      <a:pt x="58" y="4776"/>
                      <a:pt x="392" y="5315"/>
                    </a:cubicBezTo>
                    <a:cubicBezTo>
                      <a:pt x="516" y="5525"/>
                      <a:pt x="587" y="5687"/>
                      <a:pt x="602" y="5821"/>
                    </a:cubicBezTo>
                    <a:cubicBezTo>
                      <a:pt x="587" y="5949"/>
                      <a:pt x="516" y="6116"/>
                      <a:pt x="392" y="6327"/>
                    </a:cubicBezTo>
                    <a:cubicBezTo>
                      <a:pt x="58" y="6865"/>
                      <a:pt x="1" y="7529"/>
                      <a:pt x="243" y="8115"/>
                    </a:cubicBezTo>
                    <a:lnTo>
                      <a:pt x="243" y="8124"/>
                    </a:lnTo>
                    <a:cubicBezTo>
                      <a:pt x="487" y="8706"/>
                      <a:pt x="993" y="9136"/>
                      <a:pt x="1608" y="9274"/>
                    </a:cubicBezTo>
                    <a:cubicBezTo>
                      <a:pt x="1874" y="9341"/>
                      <a:pt x="2056" y="9422"/>
                      <a:pt x="2161" y="9532"/>
                    </a:cubicBezTo>
                    <a:lnTo>
                      <a:pt x="2166" y="9541"/>
                    </a:lnTo>
                    <a:lnTo>
                      <a:pt x="2176" y="9545"/>
                    </a:lnTo>
                    <a:cubicBezTo>
                      <a:pt x="2285" y="9655"/>
                      <a:pt x="2367" y="9836"/>
                      <a:pt x="2428" y="10109"/>
                    </a:cubicBezTo>
                    <a:cubicBezTo>
                      <a:pt x="2561" y="10723"/>
                      <a:pt x="2986" y="11234"/>
                      <a:pt x="3569" y="11482"/>
                    </a:cubicBezTo>
                    <a:lnTo>
                      <a:pt x="3578" y="11487"/>
                    </a:lnTo>
                    <a:cubicBezTo>
                      <a:pt x="3815" y="11587"/>
                      <a:pt x="4067" y="11636"/>
                      <a:pt x="4318" y="11636"/>
                    </a:cubicBezTo>
                    <a:cubicBezTo>
                      <a:pt x="4677" y="11636"/>
                      <a:pt x="5035" y="11535"/>
                      <a:pt x="5347" y="11339"/>
                    </a:cubicBezTo>
                    <a:cubicBezTo>
                      <a:pt x="5590" y="11191"/>
                      <a:pt x="5772" y="11119"/>
                      <a:pt x="5909" y="11119"/>
                    </a:cubicBezTo>
                    <a:lnTo>
                      <a:pt x="5962" y="11119"/>
                    </a:lnTo>
                    <a:cubicBezTo>
                      <a:pt x="6100" y="11119"/>
                      <a:pt x="6281" y="11191"/>
                      <a:pt x="6525" y="11339"/>
                    </a:cubicBezTo>
                    <a:cubicBezTo>
                      <a:pt x="6836" y="11535"/>
                      <a:pt x="7194" y="11636"/>
                      <a:pt x="7554" y="11636"/>
                    </a:cubicBezTo>
                    <a:cubicBezTo>
                      <a:pt x="7805" y="11636"/>
                      <a:pt x="8057" y="11587"/>
                      <a:pt x="8295" y="11487"/>
                    </a:cubicBezTo>
                    <a:lnTo>
                      <a:pt x="8304" y="11482"/>
                    </a:lnTo>
                    <a:cubicBezTo>
                      <a:pt x="8885" y="11234"/>
                      <a:pt x="9310" y="10719"/>
                      <a:pt x="9444" y="10104"/>
                    </a:cubicBezTo>
                    <a:cubicBezTo>
                      <a:pt x="9506" y="9836"/>
                      <a:pt x="9592" y="9655"/>
                      <a:pt x="9697" y="9545"/>
                    </a:cubicBezTo>
                    <a:lnTo>
                      <a:pt x="9706" y="9541"/>
                    </a:lnTo>
                    <a:lnTo>
                      <a:pt x="9711" y="9532"/>
                    </a:lnTo>
                    <a:cubicBezTo>
                      <a:pt x="9816" y="9422"/>
                      <a:pt x="9997" y="9341"/>
                      <a:pt x="10265" y="9274"/>
                    </a:cubicBezTo>
                    <a:cubicBezTo>
                      <a:pt x="10879" y="9136"/>
                      <a:pt x="11390" y="8706"/>
                      <a:pt x="11628" y="8124"/>
                    </a:cubicBezTo>
                    <a:lnTo>
                      <a:pt x="11632" y="8115"/>
                    </a:lnTo>
                    <a:cubicBezTo>
                      <a:pt x="11872" y="7529"/>
                      <a:pt x="11814" y="6860"/>
                      <a:pt x="11485" y="6321"/>
                    </a:cubicBezTo>
                    <a:cubicBezTo>
                      <a:pt x="11357" y="6116"/>
                      <a:pt x="11284" y="5949"/>
                      <a:pt x="11271" y="5821"/>
                    </a:cubicBezTo>
                    <a:cubicBezTo>
                      <a:pt x="11284" y="5687"/>
                      <a:pt x="11357" y="5525"/>
                      <a:pt x="11480" y="5315"/>
                    </a:cubicBezTo>
                    <a:cubicBezTo>
                      <a:pt x="11814" y="4776"/>
                      <a:pt x="11872" y="4108"/>
                      <a:pt x="11628" y="3527"/>
                    </a:cubicBezTo>
                    <a:lnTo>
                      <a:pt x="11628" y="3517"/>
                    </a:lnTo>
                    <a:cubicBezTo>
                      <a:pt x="11385" y="2935"/>
                      <a:pt x="10879" y="2506"/>
                      <a:pt x="10265" y="2363"/>
                    </a:cubicBezTo>
                    <a:cubicBezTo>
                      <a:pt x="9997" y="2301"/>
                      <a:pt x="9816" y="2215"/>
                      <a:pt x="9711" y="2105"/>
                    </a:cubicBezTo>
                    <a:lnTo>
                      <a:pt x="9706" y="2101"/>
                    </a:lnTo>
                    <a:lnTo>
                      <a:pt x="9697" y="2092"/>
                    </a:lnTo>
                    <a:cubicBezTo>
                      <a:pt x="9587" y="1986"/>
                      <a:pt x="9506" y="1800"/>
                      <a:pt x="9444" y="1533"/>
                    </a:cubicBezTo>
                    <a:cubicBezTo>
                      <a:pt x="9310" y="918"/>
                      <a:pt x="8885" y="403"/>
                      <a:pt x="8304" y="155"/>
                    </a:cubicBezTo>
                    <a:lnTo>
                      <a:pt x="8295" y="150"/>
                    </a:lnTo>
                    <a:cubicBezTo>
                      <a:pt x="8058" y="50"/>
                      <a:pt x="7807" y="1"/>
                      <a:pt x="7556" y="1"/>
                    </a:cubicBezTo>
                    <a:cubicBezTo>
                      <a:pt x="7196" y="1"/>
                      <a:pt x="6837" y="103"/>
                      <a:pt x="6525" y="303"/>
                    </a:cubicBezTo>
                    <a:cubicBezTo>
                      <a:pt x="6281" y="450"/>
                      <a:pt x="6100" y="522"/>
                      <a:pt x="5962" y="522"/>
                    </a:cubicBezTo>
                    <a:lnTo>
                      <a:pt x="5909" y="522"/>
                    </a:lnTo>
                    <a:cubicBezTo>
                      <a:pt x="5772" y="522"/>
                      <a:pt x="5590" y="450"/>
                      <a:pt x="5347" y="303"/>
                    </a:cubicBezTo>
                    <a:cubicBezTo>
                      <a:pt x="5035" y="103"/>
                      <a:pt x="4676" y="1"/>
                      <a:pt x="4316" y="1"/>
                    </a:cubicBezTo>
                    <a:close/>
                  </a:path>
                </a:pathLst>
              </a:custGeom>
              <a:solidFill>
                <a:srgbClr val="82C6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2" name="Google Shape;3662;p53"/>
              <p:cNvSpPr/>
              <p:nvPr/>
            </p:nvSpPr>
            <p:spPr>
              <a:xfrm>
                <a:off x="4940363" y="2239375"/>
                <a:ext cx="112825" cy="290825"/>
              </a:xfrm>
              <a:custGeom>
                <a:avLst/>
                <a:gdLst/>
                <a:ahLst/>
                <a:cxnLst/>
                <a:rect l="l" t="t" r="r" b="b"/>
                <a:pathLst>
                  <a:path w="4513" h="11633" extrusionOk="0">
                    <a:moveTo>
                      <a:pt x="192" y="1"/>
                    </a:moveTo>
                    <a:cubicBezTo>
                      <a:pt x="153" y="1"/>
                      <a:pt x="110" y="1"/>
                      <a:pt x="73" y="5"/>
                    </a:cubicBezTo>
                    <a:cubicBezTo>
                      <a:pt x="1" y="406"/>
                      <a:pt x="216" y="802"/>
                      <a:pt x="592" y="963"/>
                    </a:cubicBezTo>
                    <a:cubicBezTo>
                      <a:pt x="912" y="1102"/>
                      <a:pt x="1145" y="1383"/>
                      <a:pt x="1217" y="1718"/>
                    </a:cubicBezTo>
                    <a:lnTo>
                      <a:pt x="1222" y="1731"/>
                    </a:lnTo>
                    <a:cubicBezTo>
                      <a:pt x="1321" y="2170"/>
                      <a:pt x="1479" y="2484"/>
                      <a:pt x="1708" y="2713"/>
                    </a:cubicBezTo>
                    <a:lnTo>
                      <a:pt x="1713" y="2719"/>
                    </a:lnTo>
                    <a:cubicBezTo>
                      <a:pt x="1946" y="2957"/>
                      <a:pt x="2257" y="3114"/>
                      <a:pt x="2700" y="3219"/>
                    </a:cubicBezTo>
                    <a:lnTo>
                      <a:pt x="2710" y="3224"/>
                    </a:lnTo>
                    <a:cubicBezTo>
                      <a:pt x="3043" y="3301"/>
                      <a:pt x="3320" y="3534"/>
                      <a:pt x="3449" y="3853"/>
                    </a:cubicBezTo>
                    <a:lnTo>
                      <a:pt x="3449" y="3858"/>
                    </a:lnTo>
                    <a:cubicBezTo>
                      <a:pt x="3582" y="4188"/>
                      <a:pt x="3553" y="4560"/>
                      <a:pt x="3363" y="4860"/>
                    </a:cubicBezTo>
                    <a:cubicBezTo>
                      <a:pt x="3062" y="5361"/>
                      <a:pt x="3043" y="5623"/>
                      <a:pt x="3014" y="5819"/>
                    </a:cubicBezTo>
                    <a:cubicBezTo>
                      <a:pt x="3043" y="6010"/>
                      <a:pt x="3058" y="6272"/>
                      <a:pt x="3363" y="6777"/>
                    </a:cubicBezTo>
                    <a:lnTo>
                      <a:pt x="3368" y="6787"/>
                    </a:lnTo>
                    <a:cubicBezTo>
                      <a:pt x="3553" y="7082"/>
                      <a:pt x="3582" y="7450"/>
                      <a:pt x="3449" y="7774"/>
                    </a:cubicBezTo>
                    <a:lnTo>
                      <a:pt x="3449" y="7784"/>
                    </a:lnTo>
                    <a:cubicBezTo>
                      <a:pt x="3320" y="8099"/>
                      <a:pt x="3043" y="8332"/>
                      <a:pt x="2710" y="8414"/>
                    </a:cubicBezTo>
                    <a:lnTo>
                      <a:pt x="2700" y="8414"/>
                    </a:lnTo>
                    <a:cubicBezTo>
                      <a:pt x="2257" y="8518"/>
                      <a:pt x="1946" y="8680"/>
                      <a:pt x="1713" y="8914"/>
                    </a:cubicBezTo>
                    <a:lnTo>
                      <a:pt x="1713" y="8918"/>
                    </a:lnTo>
                    <a:cubicBezTo>
                      <a:pt x="1479" y="9147"/>
                      <a:pt x="1321" y="9462"/>
                      <a:pt x="1222" y="9902"/>
                    </a:cubicBezTo>
                    <a:lnTo>
                      <a:pt x="1217" y="9915"/>
                    </a:lnTo>
                    <a:cubicBezTo>
                      <a:pt x="1145" y="10254"/>
                      <a:pt x="912" y="10531"/>
                      <a:pt x="592" y="10669"/>
                    </a:cubicBezTo>
                    <a:cubicBezTo>
                      <a:pt x="216" y="10831"/>
                      <a:pt x="1" y="11227"/>
                      <a:pt x="73" y="11628"/>
                    </a:cubicBezTo>
                    <a:cubicBezTo>
                      <a:pt x="110" y="11632"/>
                      <a:pt x="153" y="11632"/>
                      <a:pt x="192" y="11632"/>
                    </a:cubicBezTo>
                    <a:cubicBezTo>
                      <a:pt x="449" y="11632"/>
                      <a:pt x="702" y="11584"/>
                      <a:pt x="936" y="11485"/>
                    </a:cubicBezTo>
                    <a:lnTo>
                      <a:pt x="945" y="11480"/>
                    </a:lnTo>
                    <a:cubicBezTo>
                      <a:pt x="1526" y="11232"/>
                      <a:pt x="1951" y="10717"/>
                      <a:pt x="2085" y="10102"/>
                    </a:cubicBezTo>
                    <a:cubicBezTo>
                      <a:pt x="2147" y="9834"/>
                      <a:pt x="2228" y="9653"/>
                      <a:pt x="2338" y="9543"/>
                    </a:cubicBezTo>
                    <a:lnTo>
                      <a:pt x="2347" y="9539"/>
                    </a:lnTo>
                    <a:lnTo>
                      <a:pt x="2352" y="9530"/>
                    </a:lnTo>
                    <a:cubicBezTo>
                      <a:pt x="2457" y="9420"/>
                      <a:pt x="2638" y="9339"/>
                      <a:pt x="2906" y="9272"/>
                    </a:cubicBezTo>
                    <a:cubicBezTo>
                      <a:pt x="3520" y="9134"/>
                      <a:pt x="4026" y="8700"/>
                      <a:pt x="4269" y="8122"/>
                    </a:cubicBezTo>
                    <a:lnTo>
                      <a:pt x="4269" y="8113"/>
                    </a:lnTo>
                    <a:cubicBezTo>
                      <a:pt x="4513" y="7527"/>
                      <a:pt x="4455" y="6858"/>
                      <a:pt x="4121" y="6319"/>
                    </a:cubicBezTo>
                    <a:cubicBezTo>
                      <a:pt x="3998" y="6110"/>
                      <a:pt x="3925" y="5947"/>
                      <a:pt x="3912" y="5814"/>
                    </a:cubicBezTo>
                    <a:cubicBezTo>
                      <a:pt x="3925" y="5685"/>
                      <a:pt x="3998" y="5518"/>
                      <a:pt x="4121" y="5313"/>
                    </a:cubicBezTo>
                    <a:cubicBezTo>
                      <a:pt x="4455" y="4774"/>
                      <a:pt x="4513" y="4106"/>
                      <a:pt x="4269" y="3525"/>
                    </a:cubicBezTo>
                    <a:lnTo>
                      <a:pt x="4269" y="3515"/>
                    </a:lnTo>
                    <a:cubicBezTo>
                      <a:pt x="4026" y="2933"/>
                      <a:pt x="3520" y="2504"/>
                      <a:pt x="2906" y="2361"/>
                    </a:cubicBezTo>
                    <a:cubicBezTo>
                      <a:pt x="2638" y="2299"/>
                      <a:pt x="2457" y="2213"/>
                      <a:pt x="2352" y="2103"/>
                    </a:cubicBezTo>
                    <a:lnTo>
                      <a:pt x="2338" y="2090"/>
                    </a:lnTo>
                    <a:cubicBezTo>
                      <a:pt x="2228" y="1984"/>
                      <a:pt x="2147" y="1798"/>
                      <a:pt x="2085" y="1531"/>
                    </a:cubicBezTo>
                    <a:cubicBezTo>
                      <a:pt x="1951" y="916"/>
                      <a:pt x="1526" y="401"/>
                      <a:pt x="945" y="153"/>
                    </a:cubicBezTo>
                    <a:lnTo>
                      <a:pt x="936" y="148"/>
                    </a:lnTo>
                    <a:cubicBezTo>
                      <a:pt x="702" y="52"/>
                      <a:pt x="449" y="1"/>
                      <a:pt x="192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3" name="Google Shape;3663;p53"/>
              <p:cNvSpPr/>
              <p:nvPr/>
            </p:nvSpPr>
            <p:spPr>
              <a:xfrm>
                <a:off x="4855838" y="2533150"/>
                <a:ext cx="45800" cy="72150"/>
              </a:xfrm>
              <a:custGeom>
                <a:avLst/>
                <a:gdLst/>
                <a:ahLst/>
                <a:cxnLst/>
                <a:rect l="l" t="t" r="r" b="b"/>
                <a:pathLst>
                  <a:path w="1832" h="2886" extrusionOk="0">
                    <a:moveTo>
                      <a:pt x="1326" y="0"/>
                    </a:moveTo>
                    <a:lnTo>
                      <a:pt x="163" y="2003"/>
                    </a:lnTo>
                    <a:cubicBezTo>
                      <a:pt x="0" y="2285"/>
                      <a:pt x="100" y="2648"/>
                      <a:pt x="381" y="2809"/>
                    </a:cubicBezTo>
                    <a:cubicBezTo>
                      <a:pt x="472" y="2862"/>
                      <a:pt x="573" y="2886"/>
                      <a:pt x="678" y="2886"/>
                    </a:cubicBezTo>
                    <a:lnTo>
                      <a:pt x="945" y="2886"/>
                    </a:lnTo>
                    <a:cubicBezTo>
                      <a:pt x="1431" y="2886"/>
                      <a:pt x="1832" y="2490"/>
                      <a:pt x="1832" y="2003"/>
                    </a:cubicBezTo>
                    <a:lnTo>
                      <a:pt x="1832" y="0"/>
                    </a:ln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4" name="Google Shape;3664;p53"/>
              <p:cNvSpPr/>
              <p:nvPr/>
            </p:nvSpPr>
            <p:spPr>
              <a:xfrm>
                <a:off x="4901613" y="2533150"/>
                <a:ext cx="43550" cy="72150"/>
              </a:xfrm>
              <a:custGeom>
                <a:avLst/>
                <a:gdLst/>
                <a:ahLst/>
                <a:cxnLst/>
                <a:rect l="l" t="t" r="r" b="b"/>
                <a:pathLst>
                  <a:path w="1742" h="2886" extrusionOk="0">
                    <a:moveTo>
                      <a:pt x="1" y="0"/>
                    </a:moveTo>
                    <a:lnTo>
                      <a:pt x="1" y="2003"/>
                    </a:lnTo>
                    <a:cubicBezTo>
                      <a:pt x="1" y="2495"/>
                      <a:pt x="397" y="2886"/>
                      <a:pt x="888" y="2886"/>
                    </a:cubicBezTo>
                    <a:lnTo>
                      <a:pt x="1150" y="2886"/>
                    </a:lnTo>
                    <a:cubicBezTo>
                      <a:pt x="1480" y="2886"/>
                      <a:pt x="1742" y="2624"/>
                      <a:pt x="1742" y="2300"/>
                    </a:cubicBezTo>
                    <a:cubicBezTo>
                      <a:pt x="1742" y="2195"/>
                      <a:pt x="1718" y="2094"/>
                      <a:pt x="1665" y="2003"/>
                    </a:cubicBezTo>
                    <a:lnTo>
                      <a:pt x="501" y="0"/>
                    </a:ln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5" name="Google Shape;3665;p53"/>
              <p:cNvSpPr/>
              <p:nvPr/>
            </p:nvSpPr>
            <p:spPr>
              <a:xfrm>
                <a:off x="4829138" y="2489725"/>
                <a:ext cx="145000" cy="86900"/>
              </a:xfrm>
              <a:custGeom>
                <a:avLst/>
                <a:gdLst/>
                <a:ahLst/>
                <a:cxnLst/>
                <a:rect l="l" t="t" r="r" b="b"/>
                <a:pathLst>
                  <a:path w="5800" h="3476" extrusionOk="0">
                    <a:moveTo>
                      <a:pt x="592" y="0"/>
                    </a:moveTo>
                    <a:cubicBezTo>
                      <a:pt x="386" y="0"/>
                      <a:pt x="186" y="107"/>
                      <a:pt x="76" y="297"/>
                    </a:cubicBezTo>
                    <a:cubicBezTo>
                      <a:pt x="23" y="383"/>
                      <a:pt x="0" y="483"/>
                      <a:pt x="0" y="588"/>
                    </a:cubicBezTo>
                    <a:lnTo>
                      <a:pt x="0" y="2882"/>
                    </a:lnTo>
                    <a:cubicBezTo>
                      <a:pt x="0" y="3212"/>
                      <a:pt x="262" y="3474"/>
                      <a:pt x="591" y="3474"/>
                    </a:cubicBezTo>
                    <a:cubicBezTo>
                      <a:pt x="692" y="3474"/>
                      <a:pt x="796" y="3445"/>
                      <a:pt x="882" y="3397"/>
                    </a:cubicBezTo>
                    <a:lnTo>
                      <a:pt x="2900" y="2239"/>
                    </a:lnTo>
                    <a:lnTo>
                      <a:pt x="4912" y="3397"/>
                    </a:lnTo>
                    <a:cubicBezTo>
                      <a:pt x="5004" y="3450"/>
                      <a:pt x="5104" y="3475"/>
                      <a:pt x="5203" y="3475"/>
                    </a:cubicBezTo>
                    <a:cubicBezTo>
                      <a:pt x="5408" y="3475"/>
                      <a:pt x="5609" y="3368"/>
                      <a:pt x="5718" y="3178"/>
                    </a:cubicBezTo>
                    <a:cubicBezTo>
                      <a:pt x="5770" y="3087"/>
                      <a:pt x="5799" y="2987"/>
                      <a:pt x="5799" y="2882"/>
                    </a:cubicBezTo>
                    <a:lnTo>
                      <a:pt x="5799" y="588"/>
                    </a:lnTo>
                    <a:cubicBezTo>
                      <a:pt x="5795" y="268"/>
                      <a:pt x="5538" y="2"/>
                      <a:pt x="5213" y="2"/>
                    </a:cubicBezTo>
                    <a:cubicBezTo>
                      <a:pt x="5210" y="2"/>
                      <a:pt x="5206" y="2"/>
                      <a:pt x="5203" y="2"/>
                    </a:cubicBezTo>
                    <a:cubicBezTo>
                      <a:pt x="5103" y="2"/>
                      <a:pt x="5002" y="25"/>
                      <a:pt x="4912" y="78"/>
                    </a:cubicBezTo>
                    <a:lnTo>
                      <a:pt x="2900" y="1237"/>
                    </a:lnTo>
                    <a:lnTo>
                      <a:pt x="882" y="78"/>
                    </a:lnTo>
                    <a:cubicBezTo>
                      <a:pt x="791" y="25"/>
                      <a:pt x="691" y="0"/>
                      <a:pt x="592" y="0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6" name="Google Shape;3666;p53"/>
              <p:cNvSpPr/>
              <p:nvPr/>
            </p:nvSpPr>
            <p:spPr>
              <a:xfrm>
                <a:off x="4844863" y="2511175"/>
                <a:ext cx="113400" cy="40000"/>
              </a:xfrm>
              <a:custGeom>
                <a:avLst/>
                <a:gdLst/>
                <a:ahLst/>
                <a:cxnLst/>
                <a:rect l="l" t="t" r="r" b="b"/>
                <a:pathLst>
                  <a:path w="4536" h="1600" extrusionOk="0">
                    <a:moveTo>
                      <a:pt x="255" y="1"/>
                    </a:moveTo>
                    <a:cubicBezTo>
                      <a:pt x="178" y="1"/>
                      <a:pt x="104" y="41"/>
                      <a:pt x="63" y="111"/>
                    </a:cubicBezTo>
                    <a:cubicBezTo>
                      <a:pt x="1" y="217"/>
                      <a:pt x="39" y="351"/>
                      <a:pt x="144" y="412"/>
                    </a:cubicBezTo>
                    <a:lnTo>
                      <a:pt x="2156" y="1571"/>
                    </a:lnTo>
                    <a:cubicBezTo>
                      <a:pt x="2165" y="1571"/>
                      <a:pt x="2170" y="1576"/>
                      <a:pt x="2176" y="1581"/>
                    </a:cubicBezTo>
                    <a:lnTo>
                      <a:pt x="2185" y="1581"/>
                    </a:lnTo>
                    <a:lnTo>
                      <a:pt x="2194" y="1586"/>
                    </a:lnTo>
                    <a:cubicBezTo>
                      <a:pt x="2218" y="1595"/>
                      <a:pt x="2242" y="1599"/>
                      <a:pt x="2266" y="1599"/>
                    </a:cubicBezTo>
                    <a:cubicBezTo>
                      <a:pt x="2295" y="1599"/>
                      <a:pt x="2319" y="1595"/>
                      <a:pt x="2342" y="1586"/>
                    </a:cubicBezTo>
                    <a:lnTo>
                      <a:pt x="2352" y="1581"/>
                    </a:lnTo>
                    <a:lnTo>
                      <a:pt x="2361" y="1581"/>
                    </a:lnTo>
                    <a:cubicBezTo>
                      <a:pt x="2366" y="1576"/>
                      <a:pt x="2370" y="1571"/>
                      <a:pt x="2381" y="1571"/>
                    </a:cubicBezTo>
                    <a:lnTo>
                      <a:pt x="4393" y="412"/>
                    </a:lnTo>
                    <a:cubicBezTo>
                      <a:pt x="4498" y="351"/>
                      <a:pt x="4536" y="217"/>
                      <a:pt x="4474" y="111"/>
                    </a:cubicBezTo>
                    <a:cubicBezTo>
                      <a:pt x="4433" y="41"/>
                      <a:pt x="4359" y="1"/>
                      <a:pt x="4283" y="1"/>
                    </a:cubicBezTo>
                    <a:cubicBezTo>
                      <a:pt x="4245" y="1"/>
                      <a:pt x="4208" y="11"/>
                      <a:pt x="4173" y="31"/>
                    </a:cubicBezTo>
                    <a:lnTo>
                      <a:pt x="2271" y="1123"/>
                    </a:lnTo>
                    <a:lnTo>
                      <a:pt x="367" y="31"/>
                    </a:lnTo>
                    <a:cubicBezTo>
                      <a:pt x="331" y="11"/>
                      <a:pt x="293" y="1"/>
                      <a:pt x="255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7" name="Google Shape;3667;p53"/>
              <p:cNvSpPr/>
              <p:nvPr/>
            </p:nvSpPr>
            <p:spPr>
              <a:xfrm>
                <a:off x="4833988" y="2523250"/>
                <a:ext cx="140150" cy="53375"/>
              </a:xfrm>
              <a:custGeom>
                <a:avLst/>
                <a:gdLst/>
                <a:ahLst/>
                <a:cxnLst/>
                <a:rect l="l" t="t" r="r" b="b"/>
                <a:pathLst>
                  <a:path w="5606" h="2135" extrusionOk="0">
                    <a:moveTo>
                      <a:pt x="5576" y="0"/>
                    </a:moveTo>
                    <a:cubicBezTo>
                      <a:pt x="5200" y="11"/>
                      <a:pt x="4909" y="330"/>
                      <a:pt x="4909" y="707"/>
                    </a:cubicBezTo>
                    <a:cubicBezTo>
                      <a:pt x="4909" y="916"/>
                      <a:pt x="4737" y="1088"/>
                      <a:pt x="4528" y="1088"/>
                    </a:cubicBezTo>
                    <a:cubicBezTo>
                      <a:pt x="4460" y="1088"/>
                      <a:pt x="4394" y="1069"/>
                      <a:pt x="4337" y="1036"/>
                    </a:cubicBezTo>
                    <a:cubicBezTo>
                      <a:pt x="2921" y="216"/>
                      <a:pt x="2929" y="206"/>
                      <a:pt x="2703" y="206"/>
                    </a:cubicBezTo>
                    <a:cubicBezTo>
                      <a:pt x="2698" y="206"/>
                      <a:pt x="2692" y="206"/>
                      <a:pt x="2686" y="206"/>
                    </a:cubicBezTo>
                    <a:cubicBezTo>
                      <a:pt x="2453" y="211"/>
                      <a:pt x="2534" y="196"/>
                      <a:pt x="355" y="1446"/>
                    </a:cubicBezTo>
                    <a:cubicBezTo>
                      <a:pt x="159" y="1560"/>
                      <a:pt x="25" y="1761"/>
                      <a:pt x="1" y="1985"/>
                    </a:cubicBezTo>
                    <a:cubicBezTo>
                      <a:pt x="113" y="2083"/>
                      <a:pt x="254" y="2133"/>
                      <a:pt x="396" y="2133"/>
                    </a:cubicBezTo>
                    <a:cubicBezTo>
                      <a:pt x="496" y="2133"/>
                      <a:pt x="597" y="2108"/>
                      <a:pt x="688" y="2056"/>
                    </a:cubicBezTo>
                    <a:lnTo>
                      <a:pt x="2706" y="898"/>
                    </a:lnTo>
                    <a:lnTo>
                      <a:pt x="4718" y="2056"/>
                    </a:lnTo>
                    <a:cubicBezTo>
                      <a:pt x="4810" y="2109"/>
                      <a:pt x="4910" y="2134"/>
                      <a:pt x="5009" y="2134"/>
                    </a:cubicBezTo>
                    <a:cubicBezTo>
                      <a:pt x="5214" y="2134"/>
                      <a:pt x="5415" y="2027"/>
                      <a:pt x="5524" y="1837"/>
                    </a:cubicBezTo>
                    <a:cubicBezTo>
                      <a:pt x="5576" y="1746"/>
                      <a:pt x="5605" y="1646"/>
                      <a:pt x="5605" y="1541"/>
                    </a:cubicBezTo>
                    <a:lnTo>
                      <a:pt x="5605" y="0"/>
                    </a:ln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8" name="Google Shape;3668;p53"/>
              <p:cNvSpPr/>
              <p:nvPr/>
            </p:nvSpPr>
            <p:spPr>
              <a:xfrm>
                <a:off x="4879338" y="2511675"/>
                <a:ext cx="44475" cy="44275"/>
              </a:xfrm>
              <a:custGeom>
                <a:avLst/>
                <a:gdLst/>
                <a:ahLst/>
                <a:cxnLst/>
                <a:rect l="l" t="t" r="r" b="b"/>
                <a:pathLst>
                  <a:path w="1779" h="1771" extrusionOk="0">
                    <a:moveTo>
                      <a:pt x="892" y="1"/>
                    </a:moveTo>
                    <a:cubicBezTo>
                      <a:pt x="401" y="1"/>
                      <a:pt x="5" y="397"/>
                      <a:pt x="5" y="888"/>
                    </a:cubicBezTo>
                    <a:cubicBezTo>
                      <a:pt x="0" y="1374"/>
                      <a:pt x="401" y="1771"/>
                      <a:pt x="892" y="1771"/>
                    </a:cubicBezTo>
                    <a:cubicBezTo>
                      <a:pt x="1378" y="1771"/>
                      <a:pt x="1779" y="1374"/>
                      <a:pt x="1779" y="888"/>
                    </a:cubicBezTo>
                    <a:cubicBezTo>
                      <a:pt x="1779" y="397"/>
                      <a:pt x="1378" y="1"/>
                      <a:pt x="892" y="1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9" name="Google Shape;3669;p53"/>
              <p:cNvSpPr/>
              <p:nvPr/>
            </p:nvSpPr>
            <p:spPr>
              <a:xfrm>
                <a:off x="4843788" y="2265475"/>
                <a:ext cx="11125" cy="11125"/>
              </a:xfrm>
              <a:custGeom>
                <a:avLst/>
                <a:gdLst/>
                <a:ahLst/>
                <a:cxnLst/>
                <a:rect l="l" t="t" r="r" b="b"/>
                <a:pathLst>
                  <a:path w="445" h="445" extrusionOk="0">
                    <a:moveTo>
                      <a:pt x="225" y="1"/>
                    </a:moveTo>
                    <a:cubicBezTo>
                      <a:pt x="101" y="1"/>
                      <a:pt x="0" y="101"/>
                      <a:pt x="0" y="225"/>
                    </a:cubicBezTo>
                    <a:cubicBezTo>
                      <a:pt x="0" y="344"/>
                      <a:pt x="101" y="445"/>
                      <a:pt x="225" y="445"/>
                    </a:cubicBezTo>
                    <a:cubicBezTo>
                      <a:pt x="348" y="445"/>
                      <a:pt x="445" y="344"/>
                      <a:pt x="445" y="220"/>
                    </a:cubicBezTo>
                    <a:cubicBezTo>
                      <a:pt x="445" y="101"/>
                      <a:pt x="344" y="1"/>
                      <a:pt x="225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0" name="Google Shape;3670;p53"/>
              <p:cNvSpPr/>
              <p:nvPr/>
            </p:nvSpPr>
            <p:spPr>
              <a:xfrm>
                <a:off x="4777263" y="2331775"/>
                <a:ext cx="11125" cy="11100"/>
              </a:xfrm>
              <a:custGeom>
                <a:avLst/>
                <a:gdLst/>
                <a:ahLst/>
                <a:cxnLst/>
                <a:rect l="l" t="t" r="r" b="b"/>
                <a:pathLst>
                  <a:path w="445" h="444" extrusionOk="0">
                    <a:moveTo>
                      <a:pt x="225" y="1"/>
                    </a:moveTo>
                    <a:cubicBezTo>
                      <a:pt x="101" y="1"/>
                      <a:pt x="0" y="100"/>
                      <a:pt x="0" y="219"/>
                    </a:cubicBezTo>
                    <a:cubicBezTo>
                      <a:pt x="0" y="344"/>
                      <a:pt x="101" y="444"/>
                      <a:pt x="225" y="444"/>
                    </a:cubicBezTo>
                    <a:cubicBezTo>
                      <a:pt x="344" y="444"/>
                      <a:pt x="444" y="344"/>
                      <a:pt x="444" y="219"/>
                    </a:cubicBezTo>
                    <a:cubicBezTo>
                      <a:pt x="444" y="100"/>
                      <a:pt x="344" y="1"/>
                      <a:pt x="225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1" name="Google Shape;3671;p53"/>
              <p:cNvSpPr/>
              <p:nvPr/>
            </p:nvSpPr>
            <p:spPr>
              <a:xfrm>
                <a:off x="4828988" y="2317100"/>
                <a:ext cx="11125" cy="11000"/>
              </a:xfrm>
              <a:custGeom>
                <a:avLst/>
                <a:gdLst/>
                <a:ahLst/>
                <a:cxnLst/>
                <a:rect l="l" t="t" r="r" b="b"/>
                <a:pathLst>
                  <a:path w="445" h="440" extrusionOk="0">
                    <a:moveTo>
                      <a:pt x="225" y="0"/>
                    </a:moveTo>
                    <a:cubicBezTo>
                      <a:pt x="101" y="0"/>
                      <a:pt x="1" y="97"/>
                      <a:pt x="1" y="220"/>
                    </a:cubicBezTo>
                    <a:cubicBezTo>
                      <a:pt x="1" y="344"/>
                      <a:pt x="101" y="440"/>
                      <a:pt x="225" y="440"/>
                    </a:cubicBezTo>
                    <a:cubicBezTo>
                      <a:pt x="350" y="440"/>
                      <a:pt x="445" y="339"/>
                      <a:pt x="445" y="220"/>
                    </a:cubicBezTo>
                    <a:cubicBezTo>
                      <a:pt x="445" y="97"/>
                      <a:pt x="350" y="0"/>
                      <a:pt x="225" y="0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2" name="Google Shape;3672;p53"/>
              <p:cNvSpPr/>
              <p:nvPr/>
            </p:nvSpPr>
            <p:spPr>
              <a:xfrm>
                <a:off x="4828988" y="2456975"/>
                <a:ext cx="11125" cy="11100"/>
              </a:xfrm>
              <a:custGeom>
                <a:avLst/>
                <a:gdLst/>
                <a:ahLst/>
                <a:cxnLst/>
                <a:rect l="l" t="t" r="r" b="b"/>
                <a:pathLst>
                  <a:path w="445" h="444" extrusionOk="0">
                    <a:moveTo>
                      <a:pt x="225" y="0"/>
                    </a:moveTo>
                    <a:cubicBezTo>
                      <a:pt x="101" y="0"/>
                      <a:pt x="1" y="100"/>
                      <a:pt x="1" y="219"/>
                    </a:cubicBezTo>
                    <a:cubicBezTo>
                      <a:pt x="1" y="344"/>
                      <a:pt x="101" y="443"/>
                      <a:pt x="225" y="443"/>
                    </a:cubicBezTo>
                    <a:cubicBezTo>
                      <a:pt x="350" y="443"/>
                      <a:pt x="445" y="344"/>
                      <a:pt x="445" y="219"/>
                    </a:cubicBezTo>
                    <a:cubicBezTo>
                      <a:pt x="445" y="100"/>
                      <a:pt x="350" y="0"/>
                      <a:pt x="225" y="0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3" name="Google Shape;3673;p53"/>
              <p:cNvSpPr/>
              <p:nvPr/>
            </p:nvSpPr>
            <p:spPr>
              <a:xfrm>
                <a:off x="4903038" y="2479025"/>
                <a:ext cx="11100" cy="11100"/>
              </a:xfrm>
              <a:custGeom>
                <a:avLst/>
                <a:gdLst/>
                <a:ahLst/>
                <a:cxnLst/>
                <a:rect l="l" t="t" r="r" b="b"/>
                <a:pathLst>
                  <a:path w="444" h="444" extrusionOk="0">
                    <a:moveTo>
                      <a:pt x="221" y="1"/>
                    </a:moveTo>
                    <a:cubicBezTo>
                      <a:pt x="96" y="1"/>
                      <a:pt x="1" y="100"/>
                      <a:pt x="1" y="224"/>
                    </a:cubicBezTo>
                    <a:cubicBezTo>
                      <a:pt x="1" y="344"/>
                      <a:pt x="96" y="444"/>
                      <a:pt x="221" y="444"/>
                    </a:cubicBezTo>
                    <a:cubicBezTo>
                      <a:pt x="344" y="444"/>
                      <a:pt x="444" y="344"/>
                      <a:pt x="444" y="224"/>
                    </a:cubicBezTo>
                    <a:cubicBezTo>
                      <a:pt x="444" y="100"/>
                      <a:pt x="344" y="1"/>
                      <a:pt x="221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4" name="Google Shape;3674;p53"/>
              <p:cNvSpPr/>
              <p:nvPr/>
            </p:nvSpPr>
            <p:spPr>
              <a:xfrm>
                <a:off x="4999863" y="2381850"/>
                <a:ext cx="11125" cy="11100"/>
              </a:xfrm>
              <a:custGeom>
                <a:avLst/>
                <a:gdLst/>
                <a:ahLst/>
                <a:cxnLst/>
                <a:rect l="l" t="t" r="r" b="b"/>
                <a:pathLst>
                  <a:path w="445" h="444" extrusionOk="0">
                    <a:moveTo>
                      <a:pt x="225" y="1"/>
                    </a:moveTo>
                    <a:cubicBezTo>
                      <a:pt x="101" y="1"/>
                      <a:pt x="0" y="100"/>
                      <a:pt x="0" y="219"/>
                    </a:cubicBezTo>
                    <a:cubicBezTo>
                      <a:pt x="0" y="344"/>
                      <a:pt x="101" y="444"/>
                      <a:pt x="225" y="444"/>
                    </a:cubicBezTo>
                    <a:cubicBezTo>
                      <a:pt x="344" y="444"/>
                      <a:pt x="444" y="344"/>
                      <a:pt x="444" y="219"/>
                    </a:cubicBezTo>
                    <a:cubicBezTo>
                      <a:pt x="444" y="100"/>
                      <a:pt x="344" y="1"/>
                      <a:pt x="225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5" name="Google Shape;3675;p53"/>
              <p:cNvSpPr/>
              <p:nvPr/>
            </p:nvSpPr>
            <p:spPr>
              <a:xfrm>
                <a:off x="4977688" y="2321500"/>
                <a:ext cx="11125" cy="11025"/>
              </a:xfrm>
              <a:custGeom>
                <a:avLst/>
                <a:gdLst/>
                <a:ahLst/>
                <a:cxnLst/>
                <a:rect l="l" t="t" r="r" b="b"/>
                <a:pathLst>
                  <a:path w="445" h="441" extrusionOk="0">
                    <a:moveTo>
                      <a:pt x="220" y="1"/>
                    </a:moveTo>
                    <a:cubicBezTo>
                      <a:pt x="101" y="1"/>
                      <a:pt x="0" y="97"/>
                      <a:pt x="0" y="221"/>
                    </a:cubicBezTo>
                    <a:cubicBezTo>
                      <a:pt x="0" y="344"/>
                      <a:pt x="101" y="440"/>
                      <a:pt x="224" y="440"/>
                    </a:cubicBezTo>
                    <a:cubicBezTo>
                      <a:pt x="344" y="440"/>
                      <a:pt x="444" y="340"/>
                      <a:pt x="444" y="221"/>
                    </a:cubicBezTo>
                    <a:cubicBezTo>
                      <a:pt x="444" y="97"/>
                      <a:pt x="344" y="1"/>
                      <a:pt x="224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6" name="Google Shape;3676;p53"/>
              <p:cNvSpPr/>
              <p:nvPr/>
            </p:nvSpPr>
            <p:spPr>
              <a:xfrm>
                <a:off x="4918563" y="2280975"/>
                <a:ext cx="11100" cy="11100"/>
              </a:xfrm>
              <a:custGeom>
                <a:avLst/>
                <a:gdLst/>
                <a:ahLst/>
                <a:cxnLst/>
                <a:rect l="l" t="t" r="r" b="b"/>
                <a:pathLst>
                  <a:path w="444" h="444" extrusionOk="0">
                    <a:moveTo>
                      <a:pt x="219" y="1"/>
                    </a:moveTo>
                    <a:cubicBezTo>
                      <a:pt x="100" y="1"/>
                      <a:pt x="0" y="101"/>
                      <a:pt x="0" y="220"/>
                    </a:cubicBezTo>
                    <a:cubicBezTo>
                      <a:pt x="0" y="344"/>
                      <a:pt x="100" y="444"/>
                      <a:pt x="219" y="444"/>
                    </a:cubicBezTo>
                    <a:cubicBezTo>
                      <a:pt x="344" y="444"/>
                      <a:pt x="443" y="344"/>
                      <a:pt x="443" y="220"/>
                    </a:cubicBezTo>
                    <a:cubicBezTo>
                      <a:pt x="443" y="101"/>
                      <a:pt x="344" y="1"/>
                      <a:pt x="219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677" name="Google Shape;3677;p53"/>
          <p:cNvGrpSpPr/>
          <p:nvPr/>
        </p:nvGrpSpPr>
        <p:grpSpPr>
          <a:xfrm>
            <a:off x="1372306" y="2649275"/>
            <a:ext cx="572700" cy="572700"/>
            <a:chOff x="7047975" y="2617125"/>
            <a:chExt cx="572700" cy="572700"/>
          </a:xfrm>
        </p:grpSpPr>
        <p:sp>
          <p:nvSpPr>
            <p:cNvPr id="3678" name="Google Shape;3678;p53"/>
            <p:cNvSpPr/>
            <p:nvPr/>
          </p:nvSpPr>
          <p:spPr>
            <a:xfrm>
              <a:off x="7047975" y="2617125"/>
              <a:ext cx="572700" cy="572700"/>
            </a:xfrm>
            <a:prstGeom prst="roundRect">
              <a:avLst>
                <a:gd name="adj" fmla="val 16667"/>
              </a:avLst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679" name="Google Shape;3679;p53"/>
            <p:cNvGrpSpPr/>
            <p:nvPr/>
          </p:nvGrpSpPr>
          <p:grpSpPr>
            <a:xfrm>
              <a:off x="7210688" y="2746864"/>
              <a:ext cx="247258" cy="313203"/>
              <a:chOff x="6605813" y="2283000"/>
              <a:chExt cx="220000" cy="278675"/>
            </a:xfrm>
          </p:grpSpPr>
          <p:sp>
            <p:nvSpPr>
              <p:cNvPr id="3680" name="Google Shape;3680;p53"/>
              <p:cNvSpPr/>
              <p:nvPr/>
            </p:nvSpPr>
            <p:spPr>
              <a:xfrm>
                <a:off x="6710238" y="2334525"/>
                <a:ext cx="11150" cy="29475"/>
              </a:xfrm>
              <a:custGeom>
                <a:avLst/>
                <a:gdLst/>
                <a:ahLst/>
                <a:cxnLst/>
                <a:rect l="l" t="t" r="r" b="b"/>
                <a:pathLst>
                  <a:path w="446" h="1179" extrusionOk="0">
                    <a:moveTo>
                      <a:pt x="1" y="1"/>
                    </a:moveTo>
                    <a:lnTo>
                      <a:pt x="1" y="1178"/>
                    </a:lnTo>
                    <a:lnTo>
                      <a:pt x="445" y="1178"/>
                    </a:lnTo>
                    <a:lnTo>
                      <a:pt x="445" y="1"/>
                    </a:lnTo>
                    <a:close/>
                  </a:path>
                </a:pathLst>
              </a:custGeom>
              <a:solidFill>
                <a:srgbClr val="4652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1" name="Google Shape;3681;p53"/>
              <p:cNvSpPr/>
              <p:nvPr/>
            </p:nvSpPr>
            <p:spPr>
              <a:xfrm>
                <a:off x="6698088" y="2283000"/>
                <a:ext cx="35450" cy="55950"/>
              </a:xfrm>
              <a:custGeom>
                <a:avLst/>
                <a:gdLst/>
                <a:ahLst/>
                <a:cxnLst/>
                <a:rect l="l" t="t" r="r" b="b"/>
                <a:pathLst>
                  <a:path w="1418" h="2238" extrusionOk="0">
                    <a:moveTo>
                      <a:pt x="709" y="0"/>
                    </a:moveTo>
                    <a:cubicBezTo>
                      <a:pt x="673" y="0"/>
                      <a:pt x="637" y="5"/>
                      <a:pt x="601" y="15"/>
                    </a:cubicBezTo>
                    <a:cubicBezTo>
                      <a:pt x="253" y="101"/>
                      <a:pt x="0" y="563"/>
                      <a:pt x="0" y="1122"/>
                    </a:cubicBezTo>
                    <a:cubicBezTo>
                      <a:pt x="0" y="1776"/>
                      <a:pt x="339" y="2237"/>
                      <a:pt x="705" y="2237"/>
                    </a:cubicBezTo>
                    <a:cubicBezTo>
                      <a:pt x="742" y="2237"/>
                      <a:pt x="779" y="2233"/>
                      <a:pt x="817" y="2223"/>
                    </a:cubicBezTo>
                    <a:cubicBezTo>
                      <a:pt x="1165" y="2137"/>
                      <a:pt x="1417" y="1675"/>
                      <a:pt x="1417" y="1122"/>
                    </a:cubicBezTo>
                    <a:cubicBezTo>
                      <a:pt x="1417" y="563"/>
                      <a:pt x="1165" y="101"/>
                      <a:pt x="817" y="15"/>
                    </a:cubicBezTo>
                    <a:cubicBezTo>
                      <a:pt x="781" y="5"/>
                      <a:pt x="745" y="0"/>
                      <a:pt x="709" y="0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2" name="Google Shape;3682;p53"/>
              <p:cNvSpPr/>
              <p:nvPr/>
            </p:nvSpPr>
            <p:spPr>
              <a:xfrm>
                <a:off x="6709038" y="2293875"/>
                <a:ext cx="13500" cy="34225"/>
              </a:xfrm>
              <a:custGeom>
                <a:avLst/>
                <a:gdLst/>
                <a:ahLst/>
                <a:cxnLst/>
                <a:rect l="l" t="t" r="r" b="b"/>
                <a:pathLst>
                  <a:path w="540" h="1369" extrusionOk="0">
                    <a:moveTo>
                      <a:pt x="269" y="0"/>
                    </a:moveTo>
                    <a:cubicBezTo>
                      <a:pt x="121" y="0"/>
                      <a:pt x="1" y="304"/>
                      <a:pt x="1" y="687"/>
                    </a:cubicBezTo>
                    <a:cubicBezTo>
                      <a:pt x="1" y="1063"/>
                      <a:pt x="121" y="1369"/>
                      <a:pt x="269" y="1369"/>
                    </a:cubicBezTo>
                    <a:cubicBezTo>
                      <a:pt x="416" y="1369"/>
                      <a:pt x="540" y="1063"/>
                      <a:pt x="540" y="687"/>
                    </a:cubicBezTo>
                    <a:cubicBezTo>
                      <a:pt x="540" y="304"/>
                      <a:pt x="416" y="0"/>
                      <a:pt x="269" y="0"/>
                    </a:cubicBezTo>
                    <a:close/>
                  </a:path>
                </a:pathLst>
              </a:custGeom>
              <a:solidFill>
                <a:srgbClr val="F2E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3" name="Google Shape;3683;p53"/>
              <p:cNvSpPr/>
              <p:nvPr/>
            </p:nvSpPr>
            <p:spPr>
              <a:xfrm>
                <a:off x="6699163" y="2359175"/>
                <a:ext cx="33275" cy="183075"/>
              </a:xfrm>
              <a:custGeom>
                <a:avLst/>
                <a:gdLst/>
                <a:ahLst/>
                <a:cxnLst/>
                <a:rect l="l" t="t" r="r" b="b"/>
                <a:pathLst>
                  <a:path w="1331" h="7323" extrusionOk="0">
                    <a:moveTo>
                      <a:pt x="667" y="1"/>
                    </a:moveTo>
                    <a:cubicBezTo>
                      <a:pt x="297" y="1"/>
                      <a:pt x="1" y="300"/>
                      <a:pt x="1" y="679"/>
                    </a:cubicBezTo>
                    <a:lnTo>
                      <a:pt x="1" y="7322"/>
                    </a:lnTo>
                    <a:lnTo>
                      <a:pt x="1331" y="7322"/>
                    </a:lnTo>
                    <a:lnTo>
                      <a:pt x="1331" y="679"/>
                    </a:lnTo>
                    <a:cubicBezTo>
                      <a:pt x="1331" y="302"/>
                      <a:pt x="1045" y="16"/>
                      <a:pt x="692" y="1"/>
                    </a:cubicBezTo>
                    <a:cubicBezTo>
                      <a:pt x="684" y="1"/>
                      <a:pt x="676" y="1"/>
                      <a:pt x="66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4" name="Google Shape;3684;p53"/>
              <p:cNvSpPr/>
              <p:nvPr/>
            </p:nvSpPr>
            <p:spPr>
              <a:xfrm>
                <a:off x="6715738" y="2361575"/>
                <a:ext cx="16825" cy="180675"/>
              </a:xfrm>
              <a:custGeom>
                <a:avLst/>
                <a:gdLst/>
                <a:ahLst/>
                <a:cxnLst/>
                <a:rect l="l" t="t" r="r" b="b"/>
                <a:pathLst>
                  <a:path w="673" h="7227" extrusionOk="0">
                    <a:moveTo>
                      <a:pt x="349" y="0"/>
                    </a:moveTo>
                    <a:cubicBezTo>
                      <a:pt x="133" y="120"/>
                      <a:pt x="1" y="339"/>
                      <a:pt x="1" y="583"/>
                    </a:cubicBezTo>
                    <a:lnTo>
                      <a:pt x="1" y="7226"/>
                    </a:lnTo>
                    <a:lnTo>
                      <a:pt x="668" y="7226"/>
                    </a:lnTo>
                    <a:lnTo>
                      <a:pt x="668" y="583"/>
                    </a:lnTo>
                    <a:cubicBezTo>
                      <a:pt x="673" y="349"/>
                      <a:pt x="549" y="125"/>
                      <a:pt x="349" y="0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5" name="Google Shape;3685;p53"/>
              <p:cNvSpPr/>
              <p:nvPr/>
            </p:nvSpPr>
            <p:spPr>
              <a:xfrm>
                <a:off x="6699163" y="2385175"/>
                <a:ext cx="33275" cy="79800"/>
              </a:xfrm>
              <a:custGeom>
                <a:avLst/>
                <a:gdLst/>
                <a:ahLst/>
                <a:cxnLst/>
                <a:rect l="l" t="t" r="r" b="b"/>
                <a:pathLst>
                  <a:path w="1331" h="3192" extrusionOk="0">
                    <a:moveTo>
                      <a:pt x="1331" y="1"/>
                    </a:moveTo>
                    <a:lnTo>
                      <a:pt x="1" y="1327"/>
                    </a:lnTo>
                    <a:lnTo>
                      <a:pt x="1" y="3192"/>
                    </a:lnTo>
                    <a:lnTo>
                      <a:pt x="1331" y="1875"/>
                    </a:lnTo>
                    <a:lnTo>
                      <a:pt x="1331" y="1"/>
                    </a:ln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6" name="Google Shape;3686;p53"/>
              <p:cNvSpPr/>
              <p:nvPr/>
            </p:nvSpPr>
            <p:spPr>
              <a:xfrm>
                <a:off x="6715738" y="2385175"/>
                <a:ext cx="16700" cy="63350"/>
              </a:xfrm>
              <a:custGeom>
                <a:avLst/>
                <a:gdLst/>
                <a:ahLst/>
                <a:cxnLst/>
                <a:rect l="l" t="t" r="r" b="b"/>
                <a:pathLst>
                  <a:path w="668" h="2534" extrusionOk="0">
                    <a:moveTo>
                      <a:pt x="668" y="1"/>
                    </a:moveTo>
                    <a:lnTo>
                      <a:pt x="1" y="664"/>
                    </a:lnTo>
                    <a:lnTo>
                      <a:pt x="1" y="2534"/>
                    </a:lnTo>
                    <a:cubicBezTo>
                      <a:pt x="201" y="2338"/>
                      <a:pt x="430" y="2114"/>
                      <a:pt x="668" y="1875"/>
                    </a:cubicBezTo>
                    <a:lnTo>
                      <a:pt x="668" y="1"/>
                    </a:ln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7" name="Google Shape;3687;p53"/>
              <p:cNvSpPr/>
              <p:nvPr/>
            </p:nvSpPr>
            <p:spPr>
              <a:xfrm>
                <a:off x="6732438" y="2429900"/>
                <a:ext cx="85025" cy="84675"/>
              </a:xfrm>
              <a:custGeom>
                <a:avLst/>
                <a:gdLst/>
                <a:ahLst/>
                <a:cxnLst/>
                <a:rect l="l" t="t" r="r" b="b"/>
                <a:pathLst>
                  <a:path w="3401" h="3387" extrusionOk="0">
                    <a:moveTo>
                      <a:pt x="1697" y="1"/>
                    </a:moveTo>
                    <a:cubicBezTo>
                      <a:pt x="759" y="1"/>
                      <a:pt x="0" y="758"/>
                      <a:pt x="0" y="1693"/>
                    </a:cubicBezTo>
                    <a:cubicBezTo>
                      <a:pt x="0" y="1817"/>
                      <a:pt x="101" y="1913"/>
                      <a:pt x="220" y="1913"/>
                    </a:cubicBezTo>
                    <a:cubicBezTo>
                      <a:pt x="343" y="1913"/>
                      <a:pt x="444" y="1817"/>
                      <a:pt x="444" y="1693"/>
                    </a:cubicBezTo>
                    <a:cubicBezTo>
                      <a:pt x="444" y="1005"/>
                      <a:pt x="1002" y="444"/>
                      <a:pt x="1695" y="444"/>
                    </a:cubicBezTo>
                    <a:cubicBezTo>
                      <a:pt x="1698" y="444"/>
                      <a:pt x="1700" y="444"/>
                      <a:pt x="1703" y="444"/>
                    </a:cubicBezTo>
                    <a:cubicBezTo>
                      <a:pt x="2395" y="444"/>
                      <a:pt x="2957" y="1002"/>
                      <a:pt x="2957" y="1693"/>
                    </a:cubicBezTo>
                    <a:cubicBezTo>
                      <a:pt x="2957" y="2385"/>
                      <a:pt x="2395" y="2948"/>
                      <a:pt x="1697" y="2948"/>
                    </a:cubicBezTo>
                    <a:lnTo>
                      <a:pt x="1684" y="2948"/>
                    </a:lnTo>
                    <a:cubicBezTo>
                      <a:pt x="1560" y="2948"/>
                      <a:pt x="1464" y="3053"/>
                      <a:pt x="1469" y="3177"/>
                    </a:cubicBezTo>
                    <a:cubicBezTo>
                      <a:pt x="1474" y="3293"/>
                      <a:pt x="1574" y="3387"/>
                      <a:pt x="1689" y="3387"/>
                    </a:cubicBezTo>
                    <a:cubicBezTo>
                      <a:pt x="1692" y="3387"/>
                      <a:pt x="1695" y="3386"/>
                      <a:pt x="1697" y="3386"/>
                    </a:cubicBezTo>
                    <a:cubicBezTo>
                      <a:pt x="2637" y="3386"/>
                      <a:pt x="3401" y="2629"/>
                      <a:pt x="3401" y="1693"/>
                    </a:cubicBezTo>
                    <a:cubicBezTo>
                      <a:pt x="3401" y="758"/>
                      <a:pt x="2637" y="1"/>
                      <a:pt x="1697" y="1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8" name="Google Shape;3688;p53"/>
              <p:cNvSpPr/>
              <p:nvPr/>
            </p:nvSpPr>
            <p:spPr>
              <a:xfrm>
                <a:off x="6628088" y="2527550"/>
                <a:ext cx="174850" cy="34125"/>
              </a:xfrm>
              <a:custGeom>
                <a:avLst/>
                <a:gdLst/>
                <a:ahLst/>
                <a:cxnLst/>
                <a:rect l="l" t="t" r="r" b="b"/>
                <a:pathLst>
                  <a:path w="6994" h="1365" extrusionOk="0">
                    <a:moveTo>
                      <a:pt x="3496" y="0"/>
                    </a:moveTo>
                    <a:lnTo>
                      <a:pt x="1" y="587"/>
                    </a:lnTo>
                    <a:cubicBezTo>
                      <a:pt x="1" y="1016"/>
                      <a:pt x="349" y="1364"/>
                      <a:pt x="778" y="1364"/>
                    </a:cubicBezTo>
                    <a:lnTo>
                      <a:pt x="6215" y="1364"/>
                    </a:lnTo>
                    <a:cubicBezTo>
                      <a:pt x="6644" y="1364"/>
                      <a:pt x="6993" y="1016"/>
                      <a:pt x="6993" y="587"/>
                    </a:cubicBezTo>
                    <a:lnTo>
                      <a:pt x="3496" y="0"/>
                    </a:lnTo>
                    <a:close/>
                  </a:path>
                </a:pathLst>
              </a:custGeom>
              <a:solidFill>
                <a:srgbClr val="D964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9" name="Google Shape;3689;p53"/>
              <p:cNvSpPr/>
              <p:nvPr/>
            </p:nvSpPr>
            <p:spPr>
              <a:xfrm>
                <a:off x="6605813" y="2464950"/>
                <a:ext cx="219875" cy="77300"/>
              </a:xfrm>
              <a:custGeom>
                <a:avLst/>
                <a:gdLst/>
                <a:ahLst/>
                <a:cxnLst/>
                <a:rect l="l" t="t" r="r" b="b"/>
                <a:pathLst>
                  <a:path w="8795" h="3092" extrusionOk="0">
                    <a:moveTo>
                      <a:pt x="3511" y="1"/>
                    </a:moveTo>
                    <a:cubicBezTo>
                      <a:pt x="3386" y="1"/>
                      <a:pt x="3291" y="100"/>
                      <a:pt x="3291" y="221"/>
                    </a:cubicBezTo>
                    <a:lnTo>
                      <a:pt x="3291" y="1541"/>
                    </a:lnTo>
                    <a:lnTo>
                      <a:pt x="773" y="1541"/>
                    </a:lnTo>
                    <a:cubicBezTo>
                      <a:pt x="343" y="1551"/>
                      <a:pt x="0" y="1903"/>
                      <a:pt x="9" y="2332"/>
                    </a:cubicBezTo>
                    <a:cubicBezTo>
                      <a:pt x="19" y="2748"/>
                      <a:pt x="358" y="3087"/>
                      <a:pt x="773" y="3091"/>
                    </a:cubicBezTo>
                    <a:lnTo>
                      <a:pt x="8022" y="3091"/>
                    </a:lnTo>
                    <a:cubicBezTo>
                      <a:pt x="8451" y="3087"/>
                      <a:pt x="8794" y="2733"/>
                      <a:pt x="8785" y="2304"/>
                    </a:cubicBezTo>
                    <a:cubicBezTo>
                      <a:pt x="8776" y="1889"/>
                      <a:pt x="8442" y="1551"/>
                      <a:pt x="8022" y="1541"/>
                    </a:cubicBezTo>
                    <a:lnTo>
                      <a:pt x="5509" y="1541"/>
                    </a:lnTo>
                    <a:lnTo>
                      <a:pt x="5509" y="221"/>
                    </a:lnTo>
                    <a:cubicBezTo>
                      <a:pt x="5509" y="100"/>
                      <a:pt x="5408" y="1"/>
                      <a:pt x="5285" y="1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0" name="Google Shape;3690;p53"/>
              <p:cNvSpPr/>
              <p:nvPr/>
            </p:nvSpPr>
            <p:spPr>
              <a:xfrm>
                <a:off x="6605813" y="2503575"/>
                <a:ext cx="220000" cy="38675"/>
              </a:xfrm>
              <a:custGeom>
                <a:avLst/>
                <a:gdLst/>
                <a:ahLst/>
                <a:cxnLst/>
                <a:rect l="l" t="t" r="r" b="b"/>
                <a:pathLst>
                  <a:path w="8800" h="1547" extrusionOk="0">
                    <a:moveTo>
                      <a:pt x="7913" y="1"/>
                    </a:moveTo>
                    <a:cubicBezTo>
                      <a:pt x="7913" y="368"/>
                      <a:pt x="7612" y="664"/>
                      <a:pt x="7244" y="664"/>
                    </a:cubicBezTo>
                    <a:lnTo>
                      <a:pt x="5" y="664"/>
                    </a:lnTo>
                    <a:cubicBezTo>
                      <a:pt x="0" y="702"/>
                      <a:pt x="0" y="740"/>
                      <a:pt x="0" y="774"/>
                    </a:cubicBezTo>
                    <a:cubicBezTo>
                      <a:pt x="0" y="1203"/>
                      <a:pt x="343" y="1546"/>
                      <a:pt x="773" y="1546"/>
                    </a:cubicBezTo>
                    <a:lnTo>
                      <a:pt x="8022" y="1546"/>
                    </a:lnTo>
                    <a:cubicBezTo>
                      <a:pt x="8451" y="1546"/>
                      <a:pt x="8800" y="1203"/>
                      <a:pt x="8800" y="774"/>
                    </a:cubicBezTo>
                    <a:lnTo>
                      <a:pt x="8800" y="754"/>
                    </a:lnTo>
                    <a:cubicBezTo>
                      <a:pt x="8785" y="335"/>
                      <a:pt x="8428" y="1"/>
                      <a:pt x="8008" y="1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691" name="Google Shape;3691;p53"/>
          <p:cNvGrpSpPr/>
          <p:nvPr/>
        </p:nvGrpSpPr>
        <p:grpSpPr>
          <a:xfrm>
            <a:off x="4227150" y="1126161"/>
            <a:ext cx="689699" cy="599650"/>
            <a:chOff x="1338800" y="4177525"/>
            <a:chExt cx="752700" cy="654425"/>
          </a:xfrm>
        </p:grpSpPr>
        <p:sp>
          <p:nvSpPr>
            <p:cNvPr id="3692" name="Google Shape;3692;p53"/>
            <p:cNvSpPr/>
            <p:nvPr/>
          </p:nvSpPr>
          <p:spPr>
            <a:xfrm>
              <a:off x="1376425" y="4220575"/>
              <a:ext cx="715075" cy="611325"/>
            </a:xfrm>
            <a:custGeom>
              <a:avLst/>
              <a:gdLst/>
              <a:ahLst/>
              <a:cxnLst/>
              <a:rect l="l" t="t" r="r" b="b"/>
              <a:pathLst>
                <a:path w="28603" h="24453" extrusionOk="0">
                  <a:moveTo>
                    <a:pt x="14816" y="1"/>
                  </a:moveTo>
                  <a:lnTo>
                    <a:pt x="550" y="8358"/>
                  </a:lnTo>
                  <a:cubicBezTo>
                    <a:pt x="550" y="8358"/>
                    <a:pt x="1" y="19150"/>
                    <a:pt x="3154" y="22028"/>
                  </a:cubicBezTo>
                  <a:cubicBezTo>
                    <a:pt x="4569" y="23322"/>
                    <a:pt x="8270" y="24173"/>
                    <a:pt x="12269" y="24394"/>
                  </a:cubicBezTo>
                  <a:cubicBezTo>
                    <a:pt x="12959" y="24433"/>
                    <a:pt x="13659" y="24453"/>
                    <a:pt x="14357" y="24453"/>
                  </a:cubicBezTo>
                  <a:cubicBezTo>
                    <a:pt x="15589" y="24453"/>
                    <a:pt x="16817" y="24391"/>
                    <a:pt x="17985" y="24264"/>
                  </a:cubicBezTo>
                  <a:cubicBezTo>
                    <a:pt x="20859" y="23949"/>
                    <a:pt x="23370" y="23231"/>
                    <a:pt x="24689" y="22031"/>
                  </a:cubicBezTo>
                  <a:cubicBezTo>
                    <a:pt x="28602" y="18469"/>
                    <a:pt x="24689" y="6431"/>
                    <a:pt x="24691" y="6428"/>
                  </a:cubicBezTo>
                  <a:lnTo>
                    <a:pt x="14816" y="1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3" name="Google Shape;3693;p53"/>
            <p:cNvSpPr/>
            <p:nvPr/>
          </p:nvSpPr>
          <p:spPr>
            <a:xfrm>
              <a:off x="1862275" y="4218525"/>
              <a:ext cx="157675" cy="206500"/>
            </a:xfrm>
            <a:custGeom>
              <a:avLst/>
              <a:gdLst/>
              <a:ahLst/>
              <a:cxnLst/>
              <a:rect l="l" t="t" r="r" b="b"/>
              <a:pathLst>
                <a:path w="6307" h="8260" extrusionOk="0">
                  <a:moveTo>
                    <a:pt x="665" y="0"/>
                  </a:moveTo>
                  <a:lnTo>
                    <a:pt x="1" y="3542"/>
                  </a:lnTo>
                  <a:cubicBezTo>
                    <a:pt x="1" y="3542"/>
                    <a:pt x="4226" y="8260"/>
                    <a:pt x="5464" y="8260"/>
                  </a:cubicBezTo>
                  <a:cubicBezTo>
                    <a:pt x="5600" y="8260"/>
                    <a:pt x="5700" y="8203"/>
                    <a:pt x="5754" y="8077"/>
                  </a:cubicBezTo>
                  <a:cubicBezTo>
                    <a:pt x="6307" y="6805"/>
                    <a:pt x="4537" y="0"/>
                    <a:pt x="4537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4" name="Google Shape;3694;p53"/>
            <p:cNvSpPr/>
            <p:nvPr/>
          </p:nvSpPr>
          <p:spPr>
            <a:xfrm>
              <a:off x="1863425" y="4177525"/>
              <a:ext cx="150200" cy="78725"/>
            </a:xfrm>
            <a:custGeom>
              <a:avLst/>
              <a:gdLst/>
              <a:ahLst/>
              <a:cxnLst/>
              <a:rect l="l" t="t" r="r" b="b"/>
              <a:pathLst>
                <a:path w="6008" h="3149" extrusionOk="0">
                  <a:moveTo>
                    <a:pt x="1842" y="1"/>
                  </a:moveTo>
                  <a:cubicBezTo>
                    <a:pt x="1519" y="1"/>
                    <a:pt x="1194" y="54"/>
                    <a:pt x="890" y="162"/>
                  </a:cubicBezTo>
                  <a:cubicBezTo>
                    <a:pt x="518" y="295"/>
                    <a:pt x="147" y="540"/>
                    <a:pt x="37" y="920"/>
                  </a:cubicBezTo>
                  <a:cubicBezTo>
                    <a:pt x="4" y="1037"/>
                    <a:pt x="0" y="1165"/>
                    <a:pt x="39" y="1276"/>
                  </a:cubicBezTo>
                  <a:cubicBezTo>
                    <a:pt x="76" y="1374"/>
                    <a:pt x="143" y="1453"/>
                    <a:pt x="214" y="1527"/>
                  </a:cubicBezTo>
                  <a:cubicBezTo>
                    <a:pt x="598" y="1915"/>
                    <a:pt x="1148" y="2107"/>
                    <a:pt x="1690" y="2156"/>
                  </a:cubicBezTo>
                  <a:cubicBezTo>
                    <a:pt x="1811" y="2167"/>
                    <a:pt x="1932" y="2172"/>
                    <a:pt x="2053" y="2172"/>
                  </a:cubicBezTo>
                  <a:cubicBezTo>
                    <a:pt x="2477" y="2172"/>
                    <a:pt x="2902" y="2111"/>
                    <a:pt x="3322" y="2050"/>
                  </a:cubicBezTo>
                  <a:cubicBezTo>
                    <a:pt x="3569" y="2516"/>
                    <a:pt x="3957" y="2936"/>
                    <a:pt x="4461" y="3091"/>
                  </a:cubicBezTo>
                  <a:cubicBezTo>
                    <a:pt x="4585" y="3130"/>
                    <a:pt x="4715" y="3149"/>
                    <a:pt x="4846" y="3149"/>
                  </a:cubicBezTo>
                  <a:cubicBezTo>
                    <a:pt x="5249" y="3149"/>
                    <a:pt x="5653" y="2966"/>
                    <a:pt x="5848" y="2617"/>
                  </a:cubicBezTo>
                  <a:cubicBezTo>
                    <a:pt x="5991" y="2363"/>
                    <a:pt x="6008" y="2058"/>
                    <a:pt x="6005" y="1766"/>
                  </a:cubicBezTo>
                  <a:cubicBezTo>
                    <a:pt x="6003" y="1603"/>
                    <a:pt x="5996" y="1436"/>
                    <a:pt x="5959" y="1276"/>
                  </a:cubicBezTo>
                  <a:cubicBezTo>
                    <a:pt x="5770" y="474"/>
                    <a:pt x="4886" y="19"/>
                    <a:pt x="4110" y="19"/>
                  </a:cubicBezTo>
                  <a:cubicBezTo>
                    <a:pt x="4083" y="19"/>
                    <a:pt x="4057" y="19"/>
                    <a:pt x="4031" y="21"/>
                  </a:cubicBezTo>
                  <a:cubicBezTo>
                    <a:pt x="3890" y="27"/>
                    <a:pt x="3746" y="47"/>
                    <a:pt x="3623" y="117"/>
                  </a:cubicBezTo>
                  <a:cubicBezTo>
                    <a:pt x="3494" y="189"/>
                    <a:pt x="3384" y="344"/>
                    <a:pt x="3224" y="347"/>
                  </a:cubicBezTo>
                  <a:cubicBezTo>
                    <a:pt x="3135" y="347"/>
                    <a:pt x="2966" y="223"/>
                    <a:pt x="2875" y="189"/>
                  </a:cubicBezTo>
                  <a:cubicBezTo>
                    <a:pt x="2744" y="140"/>
                    <a:pt x="2612" y="100"/>
                    <a:pt x="2477" y="71"/>
                  </a:cubicBezTo>
                  <a:cubicBezTo>
                    <a:pt x="2270" y="24"/>
                    <a:pt x="2056" y="1"/>
                    <a:pt x="184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5" name="Google Shape;3695;p53"/>
            <p:cNvSpPr/>
            <p:nvPr/>
          </p:nvSpPr>
          <p:spPr>
            <a:xfrm>
              <a:off x="1338800" y="4185550"/>
              <a:ext cx="716050" cy="312700"/>
            </a:xfrm>
            <a:custGeom>
              <a:avLst/>
              <a:gdLst/>
              <a:ahLst/>
              <a:cxnLst/>
              <a:rect l="l" t="t" r="r" b="b"/>
              <a:pathLst>
                <a:path w="28642" h="12508" extrusionOk="0">
                  <a:moveTo>
                    <a:pt x="16299" y="1"/>
                  </a:moveTo>
                  <a:cubicBezTo>
                    <a:pt x="16284" y="1"/>
                    <a:pt x="16269" y="1"/>
                    <a:pt x="16255" y="3"/>
                  </a:cubicBezTo>
                  <a:cubicBezTo>
                    <a:pt x="14760" y="163"/>
                    <a:pt x="8685" y="3936"/>
                    <a:pt x="4681" y="6664"/>
                  </a:cubicBezTo>
                  <a:cubicBezTo>
                    <a:pt x="3410" y="7529"/>
                    <a:pt x="2139" y="8447"/>
                    <a:pt x="1051" y="9538"/>
                  </a:cubicBezTo>
                  <a:cubicBezTo>
                    <a:pt x="739" y="9850"/>
                    <a:pt x="422" y="10183"/>
                    <a:pt x="201" y="10569"/>
                  </a:cubicBezTo>
                  <a:cubicBezTo>
                    <a:pt x="132" y="10689"/>
                    <a:pt x="67" y="10822"/>
                    <a:pt x="43" y="10962"/>
                  </a:cubicBezTo>
                  <a:cubicBezTo>
                    <a:pt x="1" y="11208"/>
                    <a:pt x="94" y="11459"/>
                    <a:pt x="237" y="11654"/>
                  </a:cubicBezTo>
                  <a:cubicBezTo>
                    <a:pt x="515" y="12035"/>
                    <a:pt x="970" y="12320"/>
                    <a:pt x="1423" y="12440"/>
                  </a:cubicBezTo>
                  <a:cubicBezTo>
                    <a:pt x="1597" y="12485"/>
                    <a:pt x="1775" y="12507"/>
                    <a:pt x="1954" y="12507"/>
                  </a:cubicBezTo>
                  <a:cubicBezTo>
                    <a:pt x="2471" y="12507"/>
                    <a:pt x="2989" y="12324"/>
                    <a:pt x="3393" y="11998"/>
                  </a:cubicBezTo>
                  <a:cubicBezTo>
                    <a:pt x="3961" y="11538"/>
                    <a:pt x="4313" y="10822"/>
                    <a:pt x="4955" y="10475"/>
                  </a:cubicBezTo>
                  <a:cubicBezTo>
                    <a:pt x="5321" y="10276"/>
                    <a:pt x="5739" y="10219"/>
                    <a:pt x="6145" y="10138"/>
                  </a:cubicBezTo>
                  <a:cubicBezTo>
                    <a:pt x="7119" y="9939"/>
                    <a:pt x="8088" y="9560"/>
                    <a:pt x="8783" y="8855"/>
                  </a:cubicBezTo>
                  <a:cubicBezTo>
                    <a:pt x="9266" y="8367"/>
                    <a:pt x="9590" y="7746"/>
                    <a:pt x="9974" y="7178"/>
                  </a:cubicBezTo>
                  <a:cubicBezTo>
                    <a:pt x="10212" y="6825"/>
                    <a:pt x="10473" y="6489"/>
                    <a:pt x="10758" y="6171"/>
                  </a:cubicBezTo>
                  <a:cubicBezTo>
                    <a:pt x="10833" y="6086"/>
                    <a:pt x="10909" y="6002"/>
                    <a:pt x="10980" y="5915"/>
                  </a:cubicBezTo>
                  <a:cubicBezTo>
                    <a:pt x="13611" y="4132"/>
                    <a:pt x="15716" y="2612"/>
                    <a:pt x="15716" y="2612"/>
                  </a:cubicBezTo>
                  <a:cubicBezTo>
                    <a:pt x="15716" y="2612"/>
                    <a:pt x="18336" y="4735"/>
                    <a:pt x="21209" y="6821"/>
                  </a:cubicBezTo>
                  <a:cubicBezTo>
                    <a:pt x="21219" y="6845"/>
                    <a:pt x="21235" y="6867"/>
                    <a:pt x="21245" y="6889"/>
                  </a:cubicBezTo>
                  <a:cubicBezTo>
                    <a:pt x="21452" y="7359"/>
                    <a:pt x="21511" y="7925"/>
                    <a:pt x="21892" y="8270"/>
                  </a:cubicBezTo>
                  <a:cubicBezTo>
                    <a:pt x="21994" y="8362"/>
                    <a:pt x="22300" y="8456"/>
                    <a:pt x="22610" y="8456"/>
                  </a:cubicBezTo>
                  <a:cubicBezTo>
                    <a:pt x="22750" y="8456"/>
                    <a:pt x="22891" y="8437"/>
                    <a:pt x="23014" y="8390"/>
                  </a:cubicBezTo>
                  <a:cubicBezTo>
                    <a:pt x="23167" y="8333"/>
                    <a:pt x="23311" y="8306"/>
                    <a:pt x="23447" y="8306"/>
                  </a:cubicBezTo>
                  <a:cubicBezTo>
                    <a:pt x="24861" y="8306"/>
                    <a:pt x="25411" y="11180"/>
                    <a:pt x="27050" y="11651"/>
                  </a:cubicBezTo>
                  <a:cubicBezTo>
                    <a:pt x="27228" y="11702"/>
                    <a:pt x="27415" y="11740"/>
                    <a:pt x="27599" y="11740"/>
                  </a:cubicBezTo>
                  <a:cubicBezTo>
                    <a:pt x="27742" y="11740"/>
                    <a:pt x="27884" y="11717"/>
                    <a:pt x="28016" y="11658"/>
                  </a:cubicBezTo>
                  <a:cubicBezTo>
                    <a:pt x="28437" y="11469"/>
                    <a:pt x="28641" y="10955"/>
                    <a:pt x="28591" y="10495"/>
                  </a:cubicBezTo>
                  <a:cubicBezTo>
                    <a:pt x="28577" y="10360"/>
                    <a:pt x="28540" y="10230"/>
                    <a:pt x="28495" y="10102"/>
                  </a:cubicBezTo>
                  <a:cubicBezTo>
                    <a:pt x="27695" y="7433"/>
                    <a:pt x="17868" y="1"/>
                    <a:pt x="1629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6" name="Google Shape;3696;p53"/>
            <p:cNvSpPr/>
            <p:nvPr/>
          </p:nvSpPr>
          <p:spPr>
            <a:xfrm>
              <a:off x="1663125" y="4618650"/>
              <a:ext cx="167500" cy="213300"/>
            </a:xfrm>
            <a:custGeom>
              <a:avLst/>
              <a:gdLst/>
              <a:ahLst/>
              <a:cxnLst/>
              <a:rect l="l" t="t" r="r" b="b"/>
              <a:pathLst>
                <a:path w="6700" h="8532" extrusionOk="0">
                  <a:moveTo>
                    <a:pt x="3401" y="0"/>
                  </a:moveTo>
                  <a:cubicBezTo>
                    <a:pt x="3333" y="0"/>
                    <a:pt x="3264" y="3"/>
                    <a:pt x="3192" y="10"/>
                  </a:cubicBezTo>
                  <a:cubicBezTo>
                    <a:pt x="1" y="288"/>
                    <a:pt x="269" y="6380"/>
                    <a:pt x="467" y="8473"/>
                  </a:cubicBezTo>
                  <a:cubicBezTo>
                    <a:pt x="1162" y="8512"/>
                    <a:pt x="1865" y="8532"/>
                    <a:pt x="2567" y="8532"/>
                  </a:cubicBezTo>
                  <a:cubicBezTo>
                    <a:pt x="3796" y="8532"/>
                    <a:pt x="5021" y="8471"/>
                    <a:pt x="6185" y="8343"/>
                  </a:cubicBezTo>
                  <a:cubicBezTo>
                    <a:pt x="6286" y="7086"/>
                    <a:pt x="6699" y="0"/>
                    <a:pt x="3401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7" name="Google Shape;3697;p53"/>
            <p:cNvSpPr/>
            <p:nvPr/>
          </p:nvSpPr>
          <p:spPr>
            <a:xfrm>
              <a:off x="1659125" y="4314275"/>
              <a:ext cx="134200" cy="134200"/>
            </a:xfrm>
            <a:custGeom>
              <a:avLst/>
              <a:gdLst/>
              <a:ahLst/>
              <a:cxnLst/>
              <a:rect l="l" t="t" r="r" b="b"/>
              <a:pathLst>
                <a:path w="5368" h="5368" extrusionOk="0">
                  <a:moveTo>
                    <a:pt x="2683" y="0"/>
                  </a:moveTo>
                  <a:cubicBezTo>
                    <a:pt x="1202" y="0"/>
                    <a:pt x="1" y="1202"/>
                    <a:pt x="1" y="2683"/>
                  </a:cubicBezTo>
                  <a:cubicBezTo>
                    <a:pt x="1" y="4166"/>
                    <a:pt x="1202" y="5368"/>
                    <a:pt x="2683" y="5368"/>
                  </a:cubicBezTo>
                  <a:cubicBezTo>
                    <a:pt x="4166" y="5368"/>
                    <a:pt x="5368" y="4166"/>
                    <a:pt x="5368" y="2683"/>
                  </a:cubicBezTo>
                  <a:cubicBezTo>
                    <a:pt x="5368" y="1202"/>
                    <a:pt x="4166" y="0"/>
                    <a:pt x="2683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8" name="Google Shape;3698;p53"/>
            <p:cNvSpPr/>
            <p:nvPr/>
          </p:nvSpPr>
          <p:spPr>
            <a:xfrm>
              <a:off x="1713150" y="4314325"/>
              <a:ext cx="24325" cy="144025"/>
            </a:xfrm>
            <a:custGeom>
              <a:avLst/>
              <a:gdLst/>
              <a:ahLst/>
              <a:cxnLst/>
              <a:rect l="l" t="t" r="r" b="b"/>
              <a:pathLst>
                <a:path w="973" h="5761" extrusionOk="0">
                  <a:moveTo>
                    <a:pt x="182" y="0"/>
                  </a:moveTo>
                  <a:lnTo>
                    <a:pt x="0" y="5760"/>
                  </a:lnTo>
                  <a:lnTo>
                    <a:pt x="972" y="5760"/>
                  </a:lnTo>
                  <a:lnTo>
                    <a:pt x="487" y="0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9" name="Google Shape;3699;p53"/>
            <p:cNvSpPr/>
            <p:nvPr/>
          </p:nvSpPr>
          <p:spPr>
            <a:xfrm>
              <a:off x="1654800" y="4371100"/>
              <a:ext cx="147050" cy="15250"/>
            </a:xfrm>
            <a:custGeom>
              <a:avLst/>
              <a:gdLst/>
              <a:ahLst/>
              <a:cxnLst/>
              <a:rect l="l" t="t" r="r" b="b"/>
              <a:pathLst>
                <a:path w="5882" h="610" extrusionOk="0">
                  <a:moveTo>
                    <a:pt x="5881" y="1"/>
                  </a:moveTo>
                  <a:lnTo>
                    <a:pt x="0" y="141"/>
                  </a:lnTo>
                  <a:lnTo>
                    <a:pt x="0" y="609"/>
                  </a:lnTo>
                  <a:lnTo>
                    <a:pt x="5881" y="324"/>
                  </a:lnTo>
                  <a:lnTo>
                    <a:pt x="5881" y="1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0" name="Google Shape;3700;p53"/>
            <p:cNvSpPr/>
            <p:nvPr/>
          </p:nvSpPr>
          <p:spPr>
            <a:xfrm>
              <a:off x="1464325" y="4484450"/>
              <a:ext cx="127725" cy="121050"/>
            </a:xfrm>
            <a:custGeom>
              <a:avLst/>
              <a:gdLst/>
              <a:ahLst/>
              <a:cxnLst/>
              <a:rect l="l" t="t" r="r" b="b"/>
              <a:pathLst>
                <a:path w="5109" h="4842" extrusionOk="0">
                  <a:moveTo>
                    <a:pt x="0" y="0"/>
                  </a:moveTo>
                  <a:lnTo>
                    <a:pt x="844" y="4842"/>
                  </a:lnTo>
                  <a:lnTo>
                    <a:pt x="4924" y="4842"/>
                  </a:lnTo>
                  <a:lnTo>
                    <a:pt x="5108" y="0"/>
                  </a:ln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1" name="Google Shape;3701;p53"/>
            <p:cNvSpPr/>
            <p:nvPr/>
          </p:nvSpPr>
          <p:spPr>
            <a:xfrm>
              <a:off x="1522075" y="4481700"/>
              <a:ext cx="16250" cy="127475"/>
            </a:xfrm>
            <a:custGeom>
              <a:avLst/>
              <a:gdLst/>
              <a:ahLst/>
              <a:cxnLst/>
              <a:rect l="l" t="t" r="r" b="b"/>
              <a:pathLst>
                <a:path w="650" h="5099" extrusionOk="0">
                  <a:moveTo>
                    <a:pt x="1" y="1"/>
                  </a:moveTo>
                  <a:lnTo>
                    <a:pt x="1" y="5098"/>
                  </a:lnTo>
                  <a:lnTo>
                    <a:pt x="649" y="5098"/>
                  </a:lnTo>
                  <a:lnTo>
                    <a:pt x="245" y="1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2" name="Google Shape;3702;p53"/>
            <p:cNvSpPr/>
            <p:nvPr/>
          </p:nvSpPr>
          <p:spPr>
            <a:xfrm>
              <a:off x="1464325" y="4531125"/>
              <a:ext cx="134125" cy="16200"/>
            </a:xfrm>
            <a:custGeom>
              <a:avLst/>
              <a:gdLst/>
              <a:ahLst/>
              <a:cxnLst/>
              <a:rect l="l" t="t" r="r" b="b"/>
              <a:pathLst>
                <a:path w="5365" h="648" extrusionOk="0">
                  <a:moveTo>
                    <a:pt x="5364" y="0"/>
                  </a:moveTo>
                  <a:lnTo>
                    <a:pt x="0" y="410"/>
                  </a:lnTo>
                  <a:lnTo>
                    <a:pt x="95" y="647"/>
                  </a:lnTo>
                  <a:lnTo>
                    <a:pt x="5364" y="324"/>
                  </a:lnTo>
                  <a:lnTo>
                    <a:pt x="5364" y="0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3" name="Google Shape;3703;p53"/>
            <p:cNvSpPr/>
            <p:nvPr/>
          </p:nvSpPr>
          <p:spPr>
            <a:xfrm>
              <a:off x="1855625" y="4471475"/>
              <a:ext cx="108550" cy="125900"/>
            </a:xfrm>
            <a:custGeom>
              <a:avLst/>
              <a:gdLst/>
              <a:ahLst/>
              <a:cxnLst/>
              <a:rect l="l" t="t" r="r" b="b"/>
              <a:pathLst>
                <a:path w="4342" h="5036" extrusionOk="0">
                  <a:moveTo>
                    <a:pt x="0" y="0"/>
                  </a:moveTo>
                  <a:lnTo>
                    <a:pt x="0" y="5035"/>
                  </a:lnTo>
                  <a:lnTo>
                    <a:pt x="4342" y="5035"/>
                  </a:lnTo>
                  <a:lnTo>
                    <a:pt x="4342" y="2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4" name="Google Shape;3704;p53"/>
            <p:cNvSpPr/>
            <p:nvPr/>
          </p:nvSpPr>
          <p:spPr>
            <a:xfrm>
              <a:off x="1904500" y="4468225"/>
              <a:ext cx="18250" cy="137275"/>
            </a:xfrm>
            <a:custGeom>
              <a:avLst/>
              <a:gdLst/>
              <a:ahLst/>
              <a:cxnLst/>
              <a:rect l="l" t="t" r="r" b="b"/>
              <a:pathLst>
                <a:path w="730" h="5491" extrusionOk="0">
                  <a:moveTo>
                    <a:pt x="334" y="0"/>
                  </a:moveTo>
                  <a:lnTo>
                    <a:pt x="0" y="5491"/>
                  </a:lnTo>
                  <a:lnTo>
                    <a:pt x="730" y="5491"/>
                  </a:lnTo>
                  <a:lnTo>
                    <a:pt x="573" y="130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5" name="Google Shape;3705;p53"/>
            <p:cNvSpPr/>
            <p:nvPr/>
          </p:nvSpPr>
          <p:spPr>
            <a:xfrm>
              <a:off x="1846775" y="4522900"/>
              <a:ext cx="128225" cy="13925"/>
            </a:xfrm>
            <a:custGeom>
              <a:avLst/>
              <a:gdLst/>
              <a:ahLst/>
              <a:cxnLst/>
              <a:rect l="l" t="t" r="r" b="b"/>
              <a:pathLst>
                <a:path w="5129" h="557" extrusionOk="0">
                  <a:moveTo>
                    <a:pt x="5129" y="1"/>
                  </a:moveTo>
                  <a:lnTo>
                    <a:pt x="1" y="329"/>
                  </a:lnTo>
                  <a:lnTo>
                    <a:pt x="1" y="557"/>
                  </a:lnTo>
                  <a:lnTo>
                    <a:pt x="5129" y="461"/>
                  </a:lnTo>
                  <a:lnTo>
                    <a:pt x="5129" y="1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6" name="Google Shape;3706;p53"/>
            <p:cNvSpPr/>
            <p:nvPr/>
          </p:nvSpPr>
          <p:spPr>
            <a:xfrm>
              <a:off x="1915875" y="4622075"/>
              <a:ext cx="43675" cy="30900"/>
            </a:xfrm>
            <a:custGeom>
              <a:avLst/>
              <a:gdLst/>
              <a:ahLst/>
              <a:cxnLst/>
              <a:rect l="l" t="t" r="r" b="b"/>
              <a:pathLst>
                <a:path w="1747" h="1236" extrusionOk="0">
                  <a:moveTo>
                    <a:pt x="1746" y="1"/>
                  </a:moveTo>
                  <a:lnTo>
                    <a:pt x="0" y="108"/>
                  </a:lnTo>
                  <a:lnTo>
                    <a:pt x="105" y="1236"/>
                  </a:lnTo>
                  <a:lnTo>
                    <a:pt x="1746" y="1130"/>
                  </a:lnTo>
                  <a:lnTo>
                    <a:pt x="1746" y="1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7" name="Google Shape;3707;p53"/>
            <p:cNvSpPr/>
            <p:nvPr/>
          </p:nvSpPr>
          <p:spPr>
            <a:xfrm>
              <a:off x="1945825" y="4654050"/>
              <a:ext cx="40475" cy="20750"/>
            </a:xfrm>
            <a:custGeom>
              <a:avLst/>
              <a:gdLst/>
              <a:ahLst/>
              <a:cxnLst/>
              <a:rect l="l" t="t" r="r" b="b"/>
              <a:pathLst>
                <a:path w="1619" h="830" extrusionOk="0">
                  <a:moveTo>
                    <a:pt x="1618" y="1"/>
                  </a:moveTo>
                  <a:lnTo>
                    <a:pt x="0" y="36"/>
                  </a:lnTo>
                  <a:lnTo>
                    <a:pt x="156" y="776"/>
                  </a:lnTo>
                  <a:lnTo>
                    <a:pt x="1554" y="830"/>
                  </a:lnTo>
                  <a:lnTo>
                    <a:pt x="1618" y="1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8" name="Google Shape;3708;p53"/>
            <p:cNvSpPr/>
            <p:nvPr/>
          </p:nvSpPr>
          <p:spPr>
            <a:xfrm>
              <a:off x="1461275" y="4630750"/>
              <a:ext cx="48225" cy="25725"/>
            </a:xfrm>
            <a:custGeom>
              <a:avLst/>
              <a:gdLst/>
              <a:ahLst/>
              <a:cxnLst/>
              <a:rect l="l" t="t" r="r" b="b"/>
              <a:pathLst>
                <a:path w="1929" h="1029" extrusionOk="0">
                  <a:moveTo>
                    <a:pt x="1929" y="1"/>
                  </a:moveTo>
                  <a:lnTo>
                    <a:pt x="1" y="66"/>
                  </a:lnTo>
                  <a:lnTo>
                    <a:pt x="122" y="1029"/>
                  </a:lnTo>
                  <a:lnTo>
                    <a:pt x="1787" y="1029"/>
                  </a:lnTo>
                  <a:lnTo>
                    <a:pt x="1929" y="1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9" name="Google Shape;3709;p53"/>
            <p:cNvSpPr/>
            <p:nvPr/>
          </p:nvSpPr>
          <p:spPr>
            <a:xfrm>
              <a:off x="1494850" y="4660175"/>
              <a:ext cx="43475" cy="26350"/>
            </a:xfrm>
            <a:custGeom>
              <a:avLst/>
              <a:gdLst/>
              <a:ahLst/>
              <a:cxnLst/>
              <a:rect l="l" t="t" r="r" b="b"/>
              <a:pathLst>
                <a:path w="1739" h="1054" extrusionOk="0">
                  <a:moveTo>
                    <a:pt x="1" y="0"/>
                  </a:moveTo>
                  <a:lnTo>
                    <a:pt x="143" y="942"/>
                  </a:lnTo>
                  <a:lnTo>
                    <a:pt x="1612" y="1053"/>
                  </a:lnTo>
                  <a:lnTo>
                    <a:pt x="1738" y="8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10" name="Google Shape;3710;p53"/>
          <p:cNvSpPr/>
          <p:nvPr/>
        </p:nvSpPr>
        <p:spPr>
          <a:xfrm>
            <a:off x="3387600" y="1814625"/>
            <a:ext cx="2368800" cy="4482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FFFF"/>
                </a:solidFill>
                <a:latin typeface="Bahiana"/>
                <a:ea typeface="Bahiana"/>
                <a:cs typeface="Bahiana"/>
                <a:sym typeface="Bahiana"/>
              </a:rPr>
              <a:t>House decorations</a:t>
            </a:r>
            <a:endParaRPr sz="2500"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3711" name="Google Shape;3711;p53"/>
          <p:cNvSpPr txBox="1"/>
          <p:nvPr/>
        </p:nvSpPr>
        <p:spPr>
          <a:xfrm>
            <a:off x="5953400" y="3779325"/>
            <a:ext cx="1897800" cy="5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Saturn is composed of hydrogen and helium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3712" name="Google Shape;3712;p53"/>
          <p:cNvSpPr txBox="1"/>
          <p:nvPr/>
        </p:nvSpPr>
        <p:spPr>
          <a:xfrm>
            <a:off x="5953400" y="3456025"/>
            <a:ext cx="1897800" cy="4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outdoor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3713" name="Google Shape;3713;p53"/>
          <p:cNvSpPr txBox="1"/>
          <p:nvPr/>
        </p:nvSpPr>
        <p:spPr>
          <a:xfrm>
            <a:off x="1288268" y="3779325"/>
            <a:ext cx="1897800" cy="5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Jupiter is the biggest planet of them all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3714" name="Google Shape;3714;p53"/>
          <p:cNvSpPr txBox="1"/>
          <p:nvPr/>
        </p:nvSpPr>
        <p:spPr>
          <a:xfrm>
            <a:off x="1288268" y="3456025"/>
            <a:ext cx="1897800" cy="4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traditional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3715" name="Google Shape;3715;p53"/>
          <p:cNvSpPr txBox="1"/>
          <p:nvPr/>
        </p:nvSpPr>
        <p:spPr>
          <a:xfrm>
            <a:off x="3620834" y="3779325"/>
            <a:ext cx="1897800" cy="5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Venus is the second planet from the Sun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3716" name="Google Shape;3716;p53"/>
          <p:cNvSpPr txBox="1"/>
          <p:nvPr/>
        </p:nvSpPr>
        <p:spPr>
          <a:xfrm>
            <a:off x="3623100" y="3456025"/>
            <a:ext cx="1897800" cy="4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modern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cxnSp>
        <p:nvCxnSpPr>
          <p:cNvPr id="3717" name="Google Shape;3717;p53"/>
          <p:cNvCxnSpPr>
            <a:stCxn id="3710" idx="2"/>
            <a:endCxn id="3678" idx="0"/>
          </p:cNvCxnSpPr>
          <p:nvPr/>
        </p:nvCxnSpPr>
        <p:spPr>
          <a:xfrm rot="5400000">
            <a:off x="2922150" y="999375"/>
            <a:ext cx="386400" cy="2913300"/>
          </a:xfrm>
          <a:prstGeom prst="bentConnector3">
            <a:avLst>
              <a:gd name="adj1" fmla="val 50009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18" name="Google Shape;3718;p53"/>
          <p:cNvCxnSpPr>
            <a:stCxn id="3710" idx="2"/>
            <a:endCxn id="3613" idx="0"/>
          </p:cNvCxnSpPr>
          <p:nvPr/>
        </p:nvCxnSpPr>
        <p:spPr>
          <a:xfrm rot="5400000">
            <a:off x="3504750" y="1581975"/>
            <a:ext cx="386400" cy="1748100"/>
          </a:xfrm>
          <a:prstGeom prst="bentConnector3">
            <a:avLst>
              <a:gd name="adj1" fmla="val 50009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19" name="Google Shape;3719;p53"/>
          <p:cNvCxnSpPr>
            <a:stCxn id="3710" idx="2"/>
            <a:endCxn id="3659" idx="0"/>
          </p:cNvCxnSpPr>
          <p:nvPr/>
        </p:nvCxnSpPr>
        <p:spPr>
          <a:xfrm rot="5400000">
            <a:off x="4087500" y="2164725"/>
            <a:ext cx="386400" cy="582600"/>
          </a:xfrm>
          <a:prstGeom prst="bentConnector3">
            <a:avLst>
              <a:gd name="adj1" fmla="val 50009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20" name="Google Shape;3720;p53"/>
          <p:cNvCxnSpPr>
            <a:stCxn id="3710" idx="2"/>
            <a:endCxn id="3601" idx="0"/>
          </p:cNvCxnSpPr>
          <p:nvPr/>
        </p:nvCxnSpPr>
        <p:spPr>
          <a:xfrm rot="-5400000" flipH="1">
            <a:off x="4670100" y="2164725"/>
            <a:ext cx="386400" cy="582600"/>
          </a:xfrm>
          <a:prstGeom prst="bentConnector3">
            <a:avLst>
              <a:gd name="adj1" fmla="val 50009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21" name="Google Shape;3721;p53"/>
          <p:cNvCxnSpPr>
            <a:stCxn id="3710" idx="2"/>
            <a:endCxn id="3648" idx="0"/>
          </p:cNvCxnSpPr>
          <p:nvPr/>
        </p:nvCxnSpPr>
        <p:spPr>
          <a:xfrm rot="-5400000" flipH="1">
            <a:off x="5252850" y="1581975"/>
            <a:ext cx="386400" cy="1748100"/>
          </a:xfrm>
          <a:prstGeom prst="bentConnector3">
            <a:avLst>
              <a:gd name="adj1" fmla="val 50009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22" name="Google Shape;3722;p53"/>
          <p:cNvCxnSpPr>
            <a:stCxn id="3710" idx="2"/>
            <a:endCxn id="3635" idx="0"/>
          </p:cNvCxnSpPr>
          <p:nvPr/>
        </p:nvCxnSpPr>
        <p:spPr>
          <a:xfrm rot="-5400000" flipH="1">
            <a:off x="5835450" y="999375"/>
            <a:ext cx="386400" cy="2913300"/>
          </a:xfrm>
          <a:prstGeom prst="bentConnector3">
            <a:avLst>
              <a:gd name="adj1" fmla="val 50009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23" name="Google Shape;3723;p53"/>
          <p:cNvCxnSpPr>
            <a:stCxn id="3678" idx="2"/>
            <a:endCxn id="3714" idx="0"/>
          </p:cNvCxnSpPr>
          <p:nvPr/>
        </p:nvCxnSpPr>
        <p:spPr>
          <a:xfrm rot="-5400000" flipH="1">
            <a:off x="1830856" y="3049775"/>
            <a:ext cx="234000" cy="578400"/>
          </a:xfrm>
          <a:prstGeom prst="bentConnector3">
            <a:avLst>
              <a:gd name="adj1" fmla="val 50011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24" name="Google Shape;3724;p53"/>
          <p:cNvCxnSpPr>
            <a:stCxn id="3714" idx="0"/>
            <a:endCxn id="3613" idx="2"/>
          </p:cNvCxnSpPr>
          <p:nvPr/>
        </p:nvCxnSpPr>
        <p:spPr>
          <a:xfrm rot="-5400000">
            <a:off x="2413568" y="3045625"/>
            <a:ext cx="234000" cy="586800"/>
          </a:xfrm>
          <a:prstGeom prst="bentConnector3">
            <a:avLst>
              <a:gd name="adj1" fmla="val 50011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25" name="Google Shape;3725;p53"/>
          <p:cNvCxnSpPr>
            <a:stCxn id="3659" idx="2"/>
            <a:endCxn id="3716" idx="0"/>
          </p:cNvCxnSpPr>
          <p:nvPr/>
        </p:nvCxnSpPr>
        <p:spPr>
          <a:xfrm rot="-5400000" flipH="1">
            <a:off x="4163631" y="3047675"/>
            <a:ext cx="234000" cy="582600"/>
          </a:xfrm>
          <a:prstGeom prst="bentConnector3">
            <a:avLst>
              <a:gd name="adj1" fmla="val 50011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26" name="Google Shape;3726;p53"/>
          <p:cNvCxnSpPr>
            <a:stCxn id="3601" idx="2"/>
            <a:endCxn id="3716" idx="0"/>
          </p:cNvCxnSpPr>
          <p:nvPr/>
        </p:nvCxnSpPr>
        <p:spPr>
          <a:xfrm rot="5400000">
            <a:off x="4746369" y="3047675"/>
            <a:ext cx="234000" cy="582600"/>
          </a:xfrm>
          <a:prstGeom prst="bentConnector3">
            <a:avLst>
              <a:gd name="adj1" fmla="val 50011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27" name="Google Shape;3727;p53"/>
          <p:cNvCxnSpPr>
            <a:stCxn id="3648" idx="2"/>
            <a:endCxn id="3712" idx="0"/>
          </p:cNvCxnSpPr>
          <p:nvPr/>
        </p:nvCxnSpPr>
        <p:spPr>
          <a:xfrm rot="-5400000" flipH="1">
            <a:off x="6494156" y="3047825"/>
            <a:ext cx="234000" cy="582300"/>
          </a:xfrm>
          <a:prstGeom prst="bentConnector3">
            <a:avLst>
              <a:gd name="adj1" fmla="val 50011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28" name="Google Shape;3728;p53"/>
          <p:cNvCxnSpPr>
            <a:stCxn id="3635" idx="2"/>
            <a:endCxn id="3712" idx="0"/>
          </p:cNvCxnSpPr>
          <p:nvPr/>
        </p:nvCxnSpPr>
        <p:spPr>
          <a:xfrm rot="5400000">
            <a:off x="7076894" y="3047525"/>
            <a:ext cx="234000" cy="582900"/>
          </a:xfrm>
          <a:prstGeom prst="bentConnector3">
            <a:avLst>
              <a:gd name="adj1" fmla="val 50011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3" name="Google Shape;3733;p5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pSp>
        <p:nvGrpSpPr>
          <p:cNvPr id="3734" name="Google Shape;3734;p54"/>
          <p:cNvGrpSpPr/>
          <p:nvPr/>
        </p:nvGrpSpPr>
        <p:grpSpPr>
          <a:xfrm>
            <a:off x="1303027" y="1143032"/>
            <a:ext cx="2147978" cy="3465493"/>
            <a:chOff x="1121550" y="1134183"/>
            <a:chExt cx="1973700" cy="3184318"/>
          </a:xfrm>
        </p:grpSpPr>
        <p:grpSp>
          <p:nvGrpSpPr>
            <p:cNvPr id="3735" name="Google Shape;3735;p54"/>
            <p:cNvGrpSpPr/>
            <p:nvPr/>
          </p:nvGrpSpPr>
          <p:grpSpPr>
            <a:xfrm>
              <a:off x="1121550" y="1134183"/>
              <a:ext cx="1973700" cy="3184316"/>
              <a:chOff x="1121550" y="1134183"/>
              <a:chExt cx="1973700" cy="3184316"/>
            </a:xfrm>
          </p:grpSpPr>
          <p:sp>
            <p:nvSpPr>
              <p:cNvPr id="3736" name="Google Shape;3736;p54"/>
              <p:cNvSpPr/>
              <p:nvPr/>
            </p:nvSpPr>
            <p:spPr>
              <a:xfrm>
                <a:off x="1121550" y="1612199"/>
                <a:ext cx="1973700" cy="2706300"/>
              </a:xfrm>
              <a:prstGeom prst="snip2SameRect">
                <a:avLst>
                  <a:gd name="adj1" fmla="val 16667"/>
                  <a:gd name="adj2" fmla="val 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7" name="Google Shape;3737;p54"/>
              <p:cNvSpPr/>
              <p:nvPr/>
            </p:nvSpPr>
            <p:spPr>
              <a:xfrm>
                <a:off x="2000417" y="1797198"/>
                <a:ext cx="216000" cy="216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738" name="Google Shape;3738;p54"/>
              <p:cNvGrpSpPr/>
              <p:nvPr/>
            </p:nvGrpSpPr>
            <p:grpSpPr>
              <a:xfrm>
                <a:off x="1440627" y="1134183"/>
                <a:ext cx="1216385" cy="739033"/>
                <a:chOff x="601994" y="3922227"/>
                <a:chExt cx="245150" cy="148942"/>
              </a:xfrm>
            </p:grpSpPr>
            <p:sp>
              <p:nvSpPr>
                <p:cNvPr id="3739" name="Google Shape;3739;p54"/>
                <p:cNvSpPr/>
                <p:nvPr/>
              </p:nvSpPr>
              <p:spPr>
                <a:xfrm flipH="1">
                  <a:off x="734159" y="3952348"/>
                  <a:ext cx="48078" cy="1008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0" h="3168" extrusionOk="0">
                      <a:moveTo>
                        <a:pt x="596" y="130"/>
                      </a:moveTo>
                      <a:cubicBezTo>
                        <a:pt x="619" y="130"/>
                        <a:pt x="646" y="137"/>
                        <a:pt x="669" y="146"/>
                      </a:cubicBezTo>
                      <a:cubicBezTo>
                        <a:pt x="1108" y="333"/>
                        <a:pt x="1307" y="2011"/>
                        <a:pt x="1364" y="2832"/>
                      </a:cubicBezTo>
                      <a:cubicBezTo>
                        <a:pt x="1031" y="2476"/>
                        <a:pt x="137" y="1442"/>
                        <a:pt x="160" y="712"/>
                      </a:cubicBezTo>
                      <a:cubicBezTo>
                        <a:pt x="168" y="512"/>
                        <a:pt x="240" y="356"/>
                        <a:pt x="380" y="233"/>
                      </a:cubicBezTo>
                      <a:cubicBezTo>
                        <a:pt x="459" y="163"/>
                        <a:pt x="530" y="130"/>
                        <a:pt x="596" y="130"/>
                      </a:cubicBezTo>
                      <a:close/>
                      <a:moveTo>
                        <a:pt x="595" y="1"/>
                      </a:moveTo>
                      <a:cubicBezTo>
                        <a:pt x="499" y="1"/>
                        <a:pt x="398" y="45"/>
                        <a:pt x="297" y="133"/>
                      </a:cubicBezTo>
                      <a:cubicBezTo>
                        <a:pt x="128" y="279"/>
                        <a:pt x="41" y="472"/>
                        <a:pt x="31" y="708"/>
                      </a:cubicBezTo>
                      <a:cubicBezTo>
                        <a:pt x="1" y="1658"/>
                        <a:pt x="1334" y="2994"/>
                        <a:pt x="1390" y="3051"/>
                      </a:cubicBezTo>
                      <a:lnTo>
                        <a:pt x="1510" y="3167"/>
                      </a:lnTo>
                      <a:lnTo>
                        <a:pt x="1504" y="3002"/>
                      </a:lnTo>
                      <a:cubicBezTo>
                        <a:pt x="1490" y="2726"/>
                        <a:pt x="1354" y="296"/>
                        <a:pt x="719" y="26"/>
                      </a:cubicBezTo>
                      <a:cubicBezTo>
                        <a:pt x="678" y="9"/>
                        <a:pt x="637" y="1"/>
                        <a:pt x="59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40" name="Google Shape;3740;p54"/>
                <p:cNvSpPr/>
                <p:nvPr/>
              </p:nvSpPr>
              <p:spPr>
                <a:xfrm flipH="1">
                  <a:off x="680285" y="3952348"/>
                  <a:ext cx="58777" cy="959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" h="3015" extrusionOk="0">
                      <a:moveTo>
                        <a:pt x="1208" y="130"/>
                      </a:moveTo>
                      <a:cubicBezTo>
                        <a:pt x="1337" y="133"/>
                        <a:pt x="1417" y="173"/>
                        <a:pt x="1453" y="250"/>
                      </a:cubicBezTo>
                      <a:cubicBezTo>
                        <a:pt x="1639" y="665"/>
                        <a:pt x="666" y="2011"/>
                        <a:pt x="148" y="2652"/>
                      </a:cubicBezTo>
                      <a:cubicBezTo>
                        <a:pt x="160" y="2160"/>
                        <a:pt x="247" y="821"/>
                        <a:pt x="755" y="319"/>
                      </a:cubicBezTo>
                      <a:cubicBezTo>
                        <a:pt x="885" y="193"/>
                        <a:pt x="1028" y="130"/>
                        <a:pt x="1191" y="130"/>
                      </a:cubicBezTo>
                      <a:close/>
                      <a:moveTo>
                        <a:pt x="1197" y="0"/>
                      </a:moveTo>
                      <a:cubicBezTo>
                        <a:pt x="990" y="0"/>
                        <a:pt x="818" y="74"/>
                        <a:pt x="662" y="226"/>
                      </a:cubicBezTo>
                      <a:cubicBezTo>
                        <a:pt x="1" y="884"/>
                        <a:pt x="14" y="2758"/>
                        <a:pt x="18" y="2838"/>
                      </a:cubicBezTo>
                      <a:lnTo>
                        <a:pt x="18" y="3014"/>
                      </a:lnTo>
                      <a:lnTo>
                        <a:pt x="131" y="2878"/>
                      </a:lnTo>
                      <a:cubicBezTo>
                        <a:pt x="307" y="2669"/>
                        <a:pt x="1846" y="801"/>
                        <a:pt x="1570" y="196"/>
                      </a:cubicBezTo>
                      <a:cubicBezTo>
                        <a:pt x="1513" y="70"/>
                        <a:pt x="1393" y="3"/>
                        <a:pt x="1211" y="0"/>
                      </a:cubicBezTo>
                      <a:cubicBezTo>
                        <a:pt x="1206" y="0"/>
                        <a:pt x="1202" y="0"/>
                        <a:pt x="119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41" name="Google Shape;3741;p54"/>
                <p:cNvSpPr/>
                <p:nvPr/>
              </p:nvSpPr>
              <p:spPr>
                <a:xfrm flipH="1">
                  <a:off x="601994" y="3922227"/>
                  <a:ext cx="135447" cy="1226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4" h="3852" extrusionOk="0">
                      <a:moveTo>
                        <a:pt x="2589" y="2452"/>
                      </a:moveTo>
                      <a:cubicBezTo>
                        <a:pt x="2669" y="2472"/>
                        <a:pt x="2745" y="2505"/>
                        <a:pt x="2818" y="2548"/>
                      </a:cubicBezTo>
                      <a:cubicBezTo>
                        <a:pt x="2928" y="2615"/>
                        <a:pt x="3041" y="2727"/>
                        <a:pt x="3018" y="2851"/>
                      </a:cubicBezTo>
                      <a:cubicBezTo>
                        <a:pt x="3004" y="2934"/>
                        <a:pt x="2928" y="2971"/>
                        <a:pt x="2892" y="2980"/>
                      </a:cubicBezTo>
                      <a:cubicBezTo>
                        <a:pt x="2862" y="2991"/>
                        <a:pt x="2831" y="2996"/>
                        <a:pt x="2800" y="2996"/>
                      </a:cubicBezTo>
                      <a:cubicBezTo>
                        <a:pt x="2738" y="2996"/>
                        <a:pt x="2678" y="2975"/>
                        <a:pt x="2636" y="2937"/>
                      </a:cubicBezTo>
                      <a:cubicBezTo>
                        <a:pt x="2510" y="2814"/>
                        <a:pt x="2516" y="2604"/>
                        <a:pt x="2589" y="2452"/>
                      </a:cubicBezTo>
                      <a:close/>
                      <a:moveTo>
                        <a:pt x="3568" y="1"/>
                      </a:moveTo>
                      <a:cubicBezTo>
                        <a:pt x="3388" y="1"/>
                        <a:pt x="3226" y="59"/>
                        <a:pt x="3111" y="115"/>
                      </a:cubicBezTo>
                      <a:lnTo>
                        <a:pt x="3168" y="232"/>
                      </a:lnTo>
                      <a:cubicBezTo>
                        <a:pt x="3268" y="184"/>
                        <a:pt x="3410" y="132"/>
                        <a:pt x="3564" y="132"/>
                      </a:cubicBezTo>
                      <a:cubicBezTo>
                        <a:pt x="3603" y="132"/>
                        <a:pt x="3642" y="135"/>
                        <a:pt x="3682" y="142"/>
                      </a:cubicBezTo>
                      <a:cubicBezTo>
                        <a:pt x="3858" y="172"/>
                        <a:pt x="4008" y="285"/>
                        <a:pt x="4065" y="431"/>
                      </a:cubicBezTo>
                      <a:cubicBezTo>
                        <a:pt x="4121" y="570"/>
                        <a:pt x="4094" y="750"/>
                        <a:pt x="4001" y="909"/>
                      </a:cubicBezTo>
                      <a:cubicBezTo>
                        <a:pt x="3915" y="1059"/>
                        <a:pt x="3786" y="1179"/>
                        <a:pt x="3639" y="1305"/>
                      </a:cubicBezTo>
                      <a:cubicBezTo>
                        <a:pt x="3403" y="1511"/>
                        <a:pt x="3164" y="1714"/>
                        <a:pt x="2915" y="1917"/>
                      </a:cubicBezTo>
                      <a:cubicBezTo>
                        <a:pt x="2775" y="2029"/>
                        <a:pt x="2629" y="2146"/>
                        <a:pt x="2525" y="2302"/>
                      </a:cubicBezTo>
                      <a:cubicBezTo>
                        <a:pt x="2445" y="2286"/>
                        <a:pt x="2363" y="2279"/>
                        <a:pt x="2282" y="2279"/>
                      </a:cubicBezTo>
                      <a:cubicBezTo>
                        <a:pt x="1899" y="2279"/>
                        <a:pt x="1517" y="2438"/>
                        <a:pt x="1243" y="2621"/>
                      </a:cubicBezTo>
                      <a:cubicBezTo>
                        <a:pt x="954" y="2817"/>
                        <a:pt x="708" y="3066"/>
                        <a:pt x="468" y="3306"/>
                      </a:cubicBezTo>
                      <a:cubicBezTo>
                        <a:pt x="316" y="3455"/>
                        <a:pt x="163" y="3612"/>
                        <a:pt x="0" y="3751"/>
                      </a:cubicBezTo>
                      <a:lnTo>
                        <a:pt x="83" y="3851"/>
                      </a:lnTo>
                      <a:cubicBezTo>
                        <a:pt x="249" y="3708"/>
                        <a:pt x="409" y="3549"/>
                        <a:pt x="559" y="3399"/>
                      </a:cubicBezTo>
                      <a:cubicBezTo>
                        <a:pt x="795" y="3163"/>
                        <a:pt x="1037" y="2917"/>
                        <a:pt x="1316" y="2731"/>
                      </a:cubicBezTo>
                      <a:cubicBezTo>
                        <a:pt x="1572" y="2557"/>
                        <a:pt x="1930" y="2408"/>
                        <a:pt x="2282" y="2408"/>
                      </a:cubicBezTo>
                      <a:cubicBezTo>
                        <a:pt x="2341" y="2408"/>
                        <a:pt x="2401" y="2413"/>
                        <a:pt x="2459" y="2422"/>
                      </a:cubicBezTo>
                      <a:cubicBezTo>
                        <a:pt x="2380" y="2615"/>
                        <a:pt x="2383" y="2874"/>
                        <a:pt x="2545" y="3030"/>
                      </a:cubicBezTo>
                      <a:cubicBezTo>
                        <a:pt x="2611" y="3091"/>
                        <a:pt x="2705" y="3125"/>
                        <a:pt x="2802" y="3125"/>
                      </a:cubicBezTo>
                      <a:cubicBezTo>
                        <a:pt x="2846" y="3125"/>
                        <a:pt x="2892" y="3118"/>
                        <a:pt x="2935" y="3103"/>
                      </a:cubicBezTo>
                      <a:cubicBezTo>
                        <a:pt x="3051" y="3066"/>
                        <a:pt x="3131" y="2977"/>
                        <a:pt x="3148" y="2871"/>
                      </a:cubicBezTo>
                      <a:cubicBezTo>
                        <a:pt x="3177" y="2684"/>
                        <a:pt x="3031" y="2525"/>
                        <a:pt x="2884" y="2439"/>
                      </a:cubicBezTo>
                      <a:cubicBezTo>
                        <a:pt x="2812" y="2395"/>
                        <a:pt x="2738" y="2362"/>
                        <a:pt x="2662" y="2336"/>
                      </a:cubicBezTo>
                      <a:cubicBezTo>
                        <a:pt x="2752" y="2216"/>
                        <a:pt x="2878" y="2113"/>
                        <a:pt x="3004" y="2009"/>
                      </a:cubicBezTo>
                      <a:cubicBezTo>
                        <a:pt x="3247" y="1814"/>
                        <a:pt x="3490" y="1611"/>
                        <a:pt x="3722" y="1405"/>
                      </a:cubicBezTo>
                      <a:cubicBezTo>
                        <a:pt x="3878" y="1268"/>
                        <a:pt x="4015" y="1142"/>
                        <a:pt x="4111" y="976"/>
                      </a:cubicBezTo>
                      <a:cubicBezTo>
                        <a:pt x="4228" y="780"/>
                        <a:pt x="4254" y="561"/>
                        <a:pt x="4188" y="385"/>
                      </a:cubicBezTo>
                      <a:cubicBezTo>
                        <a:pt x="4114" y="199"/>
                        <a:pt x="3925" y="52"/>
                        <a:pt x="3702" y="12"/>
                      </a:cubicBezTo>
                      <a:cubicBezTo>
                        <a:pt x="3656" y="4"/>
                        <a:pt x="3612" y="1"/>
                        <a:pt x="356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42" name="Google Shape;3742;p54"/>
                <p:cNvSpPr/>
                <p:nvPr/>
              </p:nvSpPr>
              <p:spPr>
                <a:xfrm rot="602308" flipH="1">
                  <a:off x="742412" y="3972835"/>
                  <a:ext cx="97589" cy="905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65" h="2843" extrusionOk="0">
                      <a:moveTo>
                        <a:pt x="1306" y="1559"/>
                      </a:moveTo>
                      <a:cubicBezTo>
                        <a:pt x="1380" y="1659"/>
                        <a:pt x="1436" y="1766"/>
                        <a:pt x="1483" y="1882"/>
                      </a:cubicBezTo>
                      <a:cubicBezTo>
                        <a:pt x="1506" y="1942"/>
                        <a:pt x="1529" y="2011"/>
                        <a:pt x="1516" y="2071"/>
                      </a:cubicBezTo>
                      <a:cubicBezTo>
                        <a:pt x="1496" y="2168"/>
                        <a:pt x="1389" y="2227"/>
                        <a:pt x="1300" y="2241"/>
                      </a:cubicBezTo>
                      <a:cubicBezTo>
                        <a:pt x="1277" y="2245"/>
                        <a:pt x="1253" y="2247"/>
                        <a:pt x="1229" y="2247"/>
                      </a:cubicBezTo>
                      <a:cubicBezTo>
                        <a:pt x="1139" y="2247"/>
                        <a:pt x="1045" y="2222"/>
                        <a:pt x="961" y="2201"/>
                      </a:cubicBezTo>
                      <a:cubicBezTo>
                        <a:pt x="891" y="2184"/>
                        <a:pt x="825" y="2164"/>
                        <a:pt x="795" y="2117"/>
                      </a:cubicBezTo>
                      <a:cubicBezTo>
                        <a:pt x="775" y="2094"/>
                        <a:pt x="768" y="2058"/>
                        <a:pt x="771" y="2011"/>
                      </a:cubicBezTo>
                      <a:cubicBezTo>
                        <a:pt x="778" y="1806"/>
                        <a:pt x="958" y="1643"/>
                        <a:pt x="1134" y="1589"/>
                      </a:cubicBezTo>
                      <a:cubicBezTo>
                        <a:pt x="1187" y="1573"/>
                        <a:pt x="1247" y="1563"/>
                        <a:pt x="1306" y="1559"/>
                      </a:cubicBezTo>
                      <a:close/>
                      <a:moveTo>
                        <a:pt x="269" y="1"/>
                      </a:moveTo>
                      <a:cubicBezTo>
                        <a:pt x="200" y="8"/>
                        <a:pt x="133" y="44"/>
                        <a:pt x="87" y="100"/>
                      </a:cubicBezTo>
                      <a:cubicBezTo>
                        <a:pt x="27" y="170"/>
                        <a:pt x="1" y="267"/>
                        <a:pt x="7" y="356"/>
                      </a:cubicBezTo>
                      <a:cubicBezTo>
                        <a:pt x="21" y="482"/>
                        <a:pt x="93" y="606"/>
                        <a:pt x="223" y="722"/>
                      </a:cubicBezTo>
                      <a:cubicBezTo>
                        <a:pt x="360" y="845"/>
                        <a:pt x="516" y="938"/>
                        <a:pt x="668" y="1028"/>
                      </a:cubicBezTo>
                      <a:cubicBezTo>
                        <a:pt x="791" y="1100"/>
                        <a:pt x="918" y="1177"/>
                        <a:pt x="1030" y="1267"/>
                      </a:cubicBezTo>
                      <a:cubicBezTo>
                        <a:pt x="1094" y="1317"/>
                        <a:pt x="1157" y="1376"/>
                        <a:pt x="1210" y="1436"/>
                      </a:cubicBezTo>
                      <a:cubicBezTo>
                        <a:pt x="1170" y="1443"/>
                        <a:pt x="1130" y="1453"/>
                        <a:pt x="1094" y="1467"/>
                      </a:cubicBezTo>
                      <a:cubicBezTo>
                        <a:pt x="835" y="1546"/>
                        <a:pt x="648" y="1769"/>
                        <a:pt x="639" y="2005"/>
                      </a:cubicBezTo>
                      <a:cubicBezTo>
                        <a:pt x="639" y="2082"/>
                        <a:pt x="652" y="2145"/>
                        <a:pt x="685" y="2194"/>
                      </a:cubicBezTo>
                      <a:cubicBezTo>
                        <a:pt x="742" y="2274"/>
                        <a:pt x="838" y="2304"/>
                        <a:pt x="928" y="2327"/>
                      </a:cubicBezTo>
                      <a:cubicBezTo>
                        <a:pt x="1022" y="2350"/>
                        <a:pt x="1127" y="2376"/>
                        <a:pt x="1234" y="2376"/>
                      </a:cubicBezTo>
                      <a:cubicBezTo>
                        <a:pt x="1263" y="2376"/>
                        <a:pt x="1291" y="2374"/>
                        <a:pt x="1320" y="2370"/>
                      </a:cubicBezTo>
                      <a:cubicBezTo>
                        <a:pt x="1456" y="2350"/>
                        <a:pt x="1609" y="2257"/>
                        <a:pt x="1642" y="2097"/>
                      </a:cubicBezTo>
                      <a:cubicBezTo>
                        <a:pt x="1662" y="2005"/>
                        <a:pt x="1636" y="1912"/>
                        <a:pt x="1602" y="1832"/>
                      </a:cubicBezTo>
                      <a:cubicBezTo>
                        <a:pt x="1566" y="1739"/>
                        <a:pt x="1519" y="1649"/>
                        <a:pt x="1466" y="1563"/>
                      </a:cubicBezTo>
                      <a:lnTo>
                        <a:pt x="1466" y="1563"/>
                      </a:lnTo>
                      <a:cubicBezTo>
                        <a:pt x="1556" y="1573"/>
                        <a:pt x="1653" y="1596"/>
                        <a:pt x="1752" y="1632"/>
                      </a:cubicBezTo>
                      <a:cubicBezTo>
                        <a:pt x="2303" y="1822"/>
                        <a:pt x="2759" y="2287"/>
                        <a:pt x="2941" y="2842"/>
                      </a:cubicBezTo>
                      <a:lnTo>
                        <a:pt x="3064" y="2803"/>
                      </a:lnTo>
                      <a:cubicBezTo>
                        <a:pt x="2872" y="2208"/>
                        <a:pt x="2383" y="1712"/>
                        <a:pt x="1795" y="1510"/>
                      </a:cubicBezTo>
                      <a:cubicBezTo>
                        <a:pt x="1642" y="1456"/>
                        <a:pt x="1503" y="1430"/>
                        <a:pt x="1369" y="1427"/>
                      </a:cubicBezTo>
                      <a:cubicBezTo>
                        <a:pt x="1297" y="1330"/>
                        <a:pt x="1207" y="1244"/>
                        <a:pt x="1110" y="1164"/>
                      </a:cubicBezTo>
                      <a:cubicBezTo>
                        <a:pt x="995" y="1071"/>
                        <a:pt x="861" y="991"/>
                        <a:pt x="735" y="918"/>
                      </a:cubicBezTo>
                      <a:cubicBezTo>
                        <a:pt x="582" y="828"/>
                        <a:pt x="436" y="742"/>
                        <a:pt x="313" y="629"/>
                      </a:cubicBezTo>
                      <a:cubicBezTo>
                        <a:pt x="206" y="533"/>
                        <a:pt x="147" y="436"/>
                        <a:pt x="137" y="343"/>
                      </a:cubicBezTo>
                      <a:cubicBezTo>
                        <a:pt x="130" y="290"/>
                        <a:pt x="150" y="227"/>
                        <a:pt x="187" y="183"/>
                      </a:cubicBezTo>
                      <a:cubicBezTo>
                        <a:pt x="203" y="163"/>
                        <a:pt x="237" y="134"/>
                        <a:pt x="280" y="131"/>
                      </a:cubicBezTo>
                      <a:lnTo>
                        <a:pt x="26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743" name="Google Shape;3743;p54"/>
              <p:cNvSpPr/>
              <p:nvPr/>
            </p:nvSpPr>
            <p:spPr>
              <a:xfrm>
                <a:off x="2599738" y="2061903"/>
                <a:ext cx="311218" cy="358780"/>
              </a:xfrm>
              <a:custGeom>
                <a:avLst/>
                <a:gdLst/>
                <a:ahLst/>
                <a:cxnLst/>
                <a:rect l="l" t="t" r="r" b="b"/>
                <a:pathLst>
                  <a:path w="14245" h="16422" extrusionOk="0">
                    <a:moveTo>
                      <a:pt x="6729" y="0"/>
                    </a:moveTo>
                    <a:lnTo>
                      <a:pt x="6729" y="8309"/>
                    </a:lnTo>
                    <a:lnTo>
                      <a:pt x="0" y="6334"/>
                    </a:lnTo>
                    <a:lnTo>
                      <a:pt x="0" y="6334"/>
                    </a:lnTo>
                    <a:lnTo>
                      <a:pt x="5736" y="10091"/>
                    </a:lnTo>
                    <a:lnTo>
                      <a:pt x="1979" y="15234"/>
                    </a:lnTo>
                    <a:lnTo>
                      <a:pt x="6727" y="10883"/>
                    </a:lnTo>
                    <a:lnTo>
                      <a:pt x="7519" y="16421"/>
                    </a:lnTo>
                    <a:lnTo>
                      <a:pt x="8113" y="10487"/>
                    </a:lnTo>
                    <a:lnTo>
                      <a:pt x="14047" y="13849"/>
                    </a:lnTo>
                    <a:lnTo>
                      <a:pt x="8509" y="9101"/>
                    </a:lnTo>
                    <a:lnTo>
                      <a:pt x="14245" y="6727"/>
                    </a:lnTo>
                    <a:lnTo>
                      <a:pt x="8310" y="7715"/>
                    </a:lnTo>
                    <a:lnTo>
                      <a:pt x="6729" y="0"/>
                    </a:lnTo>
                    <a:close/>
                  </a:path>
                </a:pathLst>
              </a:custGeom>
              <a:solidFill>
                <a:srgbClr val="F2E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4" name="Google Shape;3744;p54"/>
              <p:cNvSpPr/>
              <p:nvPr/>
            </p:nvSpPr>
            <p:spPr>
              <a:xfrm>
                <a:off x="1175378" y="2667397"/>
                <a:ext cx="265250" cy="271674"/>
              </a:xfrm>
              <a:custGeom>
                <a:avLst/>
                <a:gdLst/>
                <a:ahLst/>
                <a:cxnLst/>
                <a:rect l="l" t="t" r="r" b="b"/>
                <a:pathLst>
                  <a:path w="12141" h="12435" extrusionOk="0">
                    <a:moveTo>
                      <a:pt x="6436" y="0"/>
                    </a:moveTo>
                    <a:cubicBezTo>
                      <a:pt x="6436" y="0"/>
                      <a:pt x="6144" y="6144"/>
                      <a:pt x="6144" y="6291"/>
                    </a:cubicBezTo>
                    <a:lnTo>
                      <a:pt x="0" y="6144"/>
                    </a:lnTo>
                    <a:lnTo>
                      <a:pt x="0" y="6144"/>
                    </a:lnTo>
                    <a:lnTo>
                      <a:pt x="5266" y="7899"/>
                    </a:lnTo>
                    <a:lnTo>
                      <a:pt x="3071" y="12434"/>
                    </a:lnTo>
                    <a:lnTo>
                      <a:pt x="6144" y="8484"/>
                    </a:lnTo>
                    <a:lnTo>
                      <a:pt x="7752" y="12434"/>
                    </a:lnTo>
                    <a:lnTo>
                      <a:pt x="7607" y="7899"/>
                    </a:lnTo>
                    <a:lnTo>
                      <a:pt x="12140" y="8777"/>
                    </a:lnTo>
                    <a:lnTo>
                      <a:pt x="12140" y="8777"/>
                    </a:lnTo>
                    <a:lnTo>
                      <a:pt x="8337" y="6876"/>
                    </a:lnTo>
                    <a:lnTo>
                      <a:pt x="11848" y="2341"/>
                    </a:lnTo>
                    <a:lnTo>
                      <a:pt x="7460" y="6291"/>
                    </a:lnTo>
                    <a:lnTo>
                      <a:pt x="6436" y="0"/>
                    </a:lnTo>
                    <a:close/>
                  </a:path>
                </a:pathLst>
              </a:custGeom>
              <a:solidFill>
                <a:srgbClr val="F2E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5" name="Google Shape;3745;p54"/>
              <p:cNvSpPr/>
              <p:nvPr/>
            </p:nvSpPr>
            <p:spPr>
              <a:xfrm rot="2700000">
                <a:off x="2599743" y="2987130"/>
                <a:ext cx="311197" cy="358756"/>
              </a:xfrm>
              <a:custGeom>
                <a:avLst/>
                <a:gdLst/>
                <a:ahLst/>
                <a:cxnLst/>
                <a:rect l="l" t="t" r="r" b="b"/>
                <a:pathLst>
                  <a:path w="14245" h="16422" extrusionOk="0">
                    <a:moveTo>
                      <a:pt x="6729" y="0"/>
                    </a:moveTo>
                    <a:lnTo>
                      <a:pt x="6729" y="8309"/>
                    </a:lnTo>
                    <a:lnTo>
                      <a:pt x="0" y="6334"/>
                    </a:lnTo>
                    <a:lnTo>
                      <a:pt x="0" y="6334"/>
                    </a:lnTo>
                    <a:lnTo>
                      <a:pt x="5736" y="10091"/>
                    </a:lnTo>
                    <a:lnTo>
                      <a:pt x="1979" y="15234"/>
                    </a:lnTo>
                    <a:lnTo>
                      <a:pt x="6727" y="10883"/>
                    </a:lnTo>
                    <a:lnTo>
                      <a:pt x="7519" y="16421"/>
                    </a:lnTo>
                    <a:lnTo>
                      <a:pt x="8113" y="10487"/>
                    </a:lnTo>
                    <a:lnTo>
                      <a:pt x="14047" y="13849"/>
                    </a:lnTo>
                    <a:lnTo>
                      <a:pt x="8509" y="9101"/>
                    </a:lnTo>
                    <a:lnTo>
                      <a:pt x="14245" y="6727"/>
                    </a:lnTo>
                    <a:lnTo>
                      <a:pt x="8310" y="7715"/>
                    </a:lnTo>
                    <a:lnTo>
                      <a:pt x="6729" y="0"/>
                    </a:lnTo>
                    <a:close/>
                  </a:path>
                </a:pathLst>
              </a:custGeom>
              <a:solidFill>
                <a:srgbClr val="F2E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746" name="Google Shape;3746;p54"/>
              <p:cNvGrpSpPr/>
              <p:nvPr/>
            </p:nvGrpSpPr>
            <p:grpSpPr>
              <a:xfrm>
                <a:off x="1617089" y="2061919"/>
                <a:ext cx="982723" cy="1402892"/>
                <a:chOff x="2062047" y="1315060"/>
                <a:chExt cx="865149" cy="1235049"/>
              </a:xfrm>
            </p:grpSpPr>
            <p:sp>
              <p:nvSpPr>
                <p:cNvPr id="3747" name="Google Shape;3747;p54"/>
                <p:cNvSpPr/>
                <p:nvPr/>
              </p:nvSpPr>
              <p:spPr>
                <a:xfrm>
                  <a:off x="2172429" y="1986848"/>
                  <a:ext cx="750562" cy="4686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98" h="10363" extrusionOk="0">
                      <a:moveTo>
                        <a:pt x="15707" y="1"/>
                      </a:moveTo>
                      <a:lnTo>
                        <a:pt x="4004" y="1202"/>
                      </a:lnTo>
                      <a:lnTo>
                        <a:pt x="1" y="1613"/>
                      </a:lnTo>
                      <a:lnTo>
                        <a:pt x="14" y="1968"/>
                      </a:lnTo>
                      <a:cubicBezTo>
                        <a:pt x="21" y="2193"/>
                        <a:pt x="37" y="2418"/>
                        <a:pt x="63" y="2643"/>
                      </a:cubicBezTo>
                      <a:cubicBezTo>
                        <a:pt x="179" y="3680"/>
                        <a:pt x="477" y="4667"/>
                        <a:pt x="928" y="5567"/>
                      </a:cubicBezTo>
                      <a:cubicBezTo>
                        <a:pt x="1093" y="5902"/>
                        <a:pt x="1282" y="6229"/>
                        <a:pt x="1491" y="6541"/>
                      </a:cubicBezTo>
                      <a:cubicBezTo>
                        <a:pt x="1679" y="6819"/>
                        <a:pt x="1882" y="7088"/>
                        <a:pt x="2100" y="7342"/>
                      </a:cubicBezTo>
                      <a:cubicBezTo>
                        <a:pt x="2275" y="7551"/>
                        <a:pt x="2461" y="7750"/>
                        <a:pt x="2657" y="7938"/>
                      </a:cubicBezTo>
                      <a:cubicBezTo>
                        <a:pt x="2994" y="8269"/>
                        <a:pt x="3358" y="8571"/>
                        <a:pt x="3749" y="8839"/>
                      </a:cubicBezTo>
                      <a:cubicBezTo>
                        <a:pt x="3931" y="8968"/>
                        <a:pt x="4120" y="9087"/>
                        <a:pt x="4315" y="9200"/>
                      </a:cubicBezTo>
                      <a:cubicBezTo>
                        <a:pt x="4716" y="9435"/>
                        <a:pt x="5136" y="9637"/>
                        <a:pt x="5577" y="9806"/>
                      </a:cubicBezTo>
                      <a:cubicBezTo>
                        <a:pt x="5769" y="9876"/>
                        <a:pt x="5961" y="9945"/>
                        <a:pt x="6160" y="10001"/>
                      </a:cubicBezTo>
                      <a:cubicBezTo>
                        <a:pt x="6607" y="10134"/>
                        <a:pt x="7071" y="10230"/>
                        <a:pt x="7551" y="10290"/>
                      </a:cubicBezTo>
                      <a:cubicBezTo>
                        <a:pt x="7644" y="10299"/>
                        <a:pt x="7736" y="10310"/>
                        <a:pt x="7829" y="10316"/>
                      </a:cubicBezTo>
                      <a:cubicBezTo>
                        <a:pt x="7855" y="10319"/>
                        <a:pt x="7882" y="10322"/>
                        <a:pt x="7908" y="10326"/>
                      </a:cubicBezTo>
                      <a:cubicBezTo>
                        <a:pt x="7968" y="10329"/>
                        <a:pt x="8024" y="10333"/>
                        <a:pt x="8084" y="10336"/>
                      </a:cubicBezTo>
                      <a:cubicBezTo>
                        <a:pt x="8124" y="10339"/>
                        <a:pt x="8164" y="10339"/>
                        <a:pt x="8203" y="10342"/>
                      </a:cubicBezTo>
                      <a:cubicBezTo>
                        <a:pt x="8487" y="10356"/>
                        <a:pt x="8759" y="10363"/>
                        <a:pt x="9021" y="10363"/>
                      </a:cubicBezTo>
                      <a:cubicBezTo>
                        <a:pt x="9207" y="10363"/>
                        <a:pt x="9389" y="10359"/>
                        <a:pt x="9567" y="10352"/>
                      </a:cubicBezTo>
                      <a:cubicBezTo>
                        <a:pt x="9720" y="10346"/>
                        <a:pt x="9869" y="10339"/>
                        <a:pt x="10015" y="10329"/>
                      </a:cubicBezTo>
                      <a:cubicBezTo>
                        <a:pt x="10028" y="10329"/>
                        <a:pt x="10041" y="10329"/>
                        <a:pt x="10051" y="10326"/>
                      </a:cubicBezTo>
                      <a:lnTo>
                        <a:pt x="10091" y="10326"/>
                      </a:lnTo>
                      <a:cubicBezTo>
                        <a:pt x="10210" y="10316"/>
                        <a:pt x="10326" y="10306"/>
                        <a:pt x="10438" y="10296"/>
                      </a:cubicBezTo>
                      <a:cubicBezTo>
                        <a:pt x="10495" y="10290"/>
                        <a:pt x="10551" y="10283"/>
                        <a:pt x="10604" y="10276"/>
                      </a:cubicBezTo>
                      <a:cubicBezTo>
                        <a:pt x="10723" y="10263"/>
                        <a:pt x="10839" y="10250"/>
                        <a:pt x="10952" y="10230"/>
                      </a:cubicBezTo>
                      <a:cubicBezTo>
                        <a:pt x="11077" y="10213"/>
                        <a:pt x="11207" y="10194"/>
                        <a:pt x="11329" y="10170"/>
                      </a:cubicBezTo>
                      <a:cubicBezTo>
                        <a:pt x="11346" y="10167"/>
                        <a:pt x="11362" y="10163"/>
                        <a:pt x="11382" y="10160"/>
                      </a:cubicBezTo>
                      <a:cubicBezTo>
                        <a:pt x="11544" y="10128"/>
                        <a:pt x="11703" y="10094"/>
                        <a:pt x="11859" y="10054"/>
                      </a:cubicBezTo>
                      <a:cubicBezTo>
                        <a:pt x="11876" y="10051"/>
                        <a:pt x="11892" y="10048"/>
                        <a:pt x="11912" y="10041"/>
                      </a:cubicBezTo>
                      <a:cubicBezTo>
                        <a:pt x="11962" y="10028"/>
                        <a:pt x="12005" y="10018"/>
                        <a:pt x="12051" y="10004"/>
                      </a:cubicBezTo>
                      <a:cubicBezTo>
                        <a:pt x="12144" y="9981"/>
                        <a:pt x="12237" y="9952"/>
                        <a:pt x="12326" y="9925"/>
                      </a:cubicBezTo>
                      <a:cubicBezTo>
                        <a:pt x="12885" y="9750"/>
                        <a:pt x="13366" y="9527"/>
                        <a:pt x="13776" y="9276"/>
                      </a:cubicBezTo>
                      <a:cubicBezTo>
                        <a:pt x="13955" y="9163"/>
                        <a:pt x="14117" y="9047"/>
                        <a:pt x="14273" y="8928"/>
                      </a:cubicBezTo>
                      <a:cubicBezTo>
                        <a:pt x="14349" y="8865"/>
                        <a:pt x="14425" y="8806"/>
                        <a:pt x="14499" y="8740"/>
                      </a:cubicBezTo>
                      <a:cubicBezTo>
                        <a:pt x="15187" y="8141"/>
                        <a:pt x="15627" y="7438"/>
                        <a:pt x="15969" y="6770"/>
                      </a:cubicBezTo>
                      <a:cubicBezTo>
                        <a:pt x="16024" y="6657"/>
                        <a:pt x="16078" y="6544"/>
                        <a:pt x="16131" y="6432"/>
                      </a:cubicBezTo>
                      <a:cubicBezTo>
                        <a:pt x="16191" y="6302"/>
                        <a:pt x="16243" y="6166"/>
                        <a:pt x="16293" y="6031"/>
                      </a:cubicBezTo>
                      <a:cubicBezTo>
                        <a:pt x="16597" y="5107"/>
                        <a:pt x="16588" y="4008"/>
                        <a:pt x="16452" y="3007"/>
                      </a:cubicBezTo>
                      <a:cubicBezTo>
                        <a:pt x="16240" y="1381"/>
                        <a:pt x="15707" y="1"/>
                        <a:pt x="15707" y="1"/>
                      </a:cubicBezTo>
                      <a:close/>
                    </a:path>
                  </a:pathLst>
                </a:custGeom>
                <a:solidFill>
                  <a:srgbClr val="F2E39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48" name="Google Shape;3748;p54"/>
                <p:cNvSpPr/>
                <p:nvPr/>
              </p:nvSpPr>
              <p:spPr>
                <a:xfrm>
                  <a:off x="2211816" y="2137748"/>
                  <a:ext cx="39658" cy="144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7" h="3204" extrusionOk="0">
                      <a:moveTo>
                        <a:pt x="512" y="0"/>
                      </a:moveTo>
                      <a:cubicBezTo>
                        <a:pt x="432" y="0"/>
                        <a:pt x="352" y="36"/>
                        <a:pt x="299" y="124"/>
                      </a:cubicBezTo>
                      <a:cubicBezTo>
                        <a:pt x="1" y="607"/>
                        <a:pt x="40" y="1134"/>
                        <a:pt x="47" y="1691"/>
                      </a:cubicBezTo>
                      <a:cubicBezTo>
                        <a:pt x="47" y="1869"/>
                        <a:pt x="50" y="2051"/>
                        <a:pt x="57" y="2230"/>
                      </a:cubicBezTo>
                      <a:cubicBezTo>
                        <a:pt x="222" y="2565"/>
                        <a:pt x="411" y="2892"/>
                        <a:pt x="620" y="3204"/>
                      </a:cubicBezTo>
                      <a:cubicBezTo>
                        <a:pt x="603" y="2883"/>
                        <a:pt x="590" y="2565"/>
                        <a:pt x="580" y="2247"/>
                      </a:cubicBezTo>
                      <a:cubicBezTo>
                        <a:pt x="567" y="1684"/>
                        <a:pt x="444" y="893"/>
                        <a:pt x="753" y="389"/>
                      </a:cubicBezTo>
                      <a:cubicBezTo>
                        <a:pt x="877" y="189"/>
                        <a:pt x="694" y="0"/>
                        <a:pt x="512" y="0"/>
                      </a:cubicBezTo>
                      <a:close/>
                    </a:path>
                  </a:pathLst>
                </a:custGeom>
                <a:solidFill>
                  <a:srgbClr val="A1393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49" name="Google Shape;3749;p54"/>
                <p:cNvSpPr/>
                <p:nvPr/>
              </p:nvSpPr>
              <p:spPr>
                <a:xfrm>
                  <a:off x="2266034" y="2196217"/>
                  <a:ext cx="28036" cy="1495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0" h="3308" extrusionOk="0">
                      <a:moveTo>
                        <a:pt x="364" y="0"/>
                      </a:moveTo>
                      <a:cubicBezTo>
                        <a:pt x="232" y="0"/>
                        <a:pt x="93" y="84"/>
                        <a:pt x="80" y="252"/>
                      </a:cubicBezTo>
                      <a:cubicBezTo>
                        <a:pt x="17" y="1073"/>
                        <a:pt x="0" y="1894"/>
                        <a:pt x="30" y="2712"/>
                      </a:cubicBezTo>
                      <a:cubicBezTo>
                        <a:pt x="205" y="2921"/>
                        <a:pt x="391" y="3120"/>
                        <a:pt x="587" y="3308"/>
                      </a:cubicBezTo>
                      <a:cubicBezTo>
                        <a:pt x="523" y="2291"/>
                        <a:pt x="530" y="1272"/>
                        <a:pt x="607" y="252"/>
                      </a:cubicBezTo>
                      <a:cubicBezTo>
                        <a:pt x="620" y="84"/>
                        <a:pt x="495" y="0"/>
                        <a:pt x="364" y="0"/>
                      </a:cubicBezTo>
                      <a:close/>
                    </a:path>
                  </a:pathLst>
                </a:custGeom>
                <a:solidFill>
                  <a:srgbClr val="A1393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0" name="Google Shape;3750;p54"/>
                <p:cNvSpPr/>
                <p:nvPr/>
              </p:nvSpPr>
              <p:spPr>
                <a:xfrm>
                  <a:off x="2336849" y="2239266"/>
                  <a:ext cx="30750" cy="1636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0" h="3619" extrusionOk="0">
                      <a:moveTo>
                        <a:pt x="360" y="1"/>
                      </a:moveTo>
                      <a:cubicBezTo>
                        <a:pt x="228" y="1"/>
                        <a:pt x="90" y="85"/>
                        <a:pt x="77" y="254"/>
                      </a:cubicBezTo>
                      <a:cubicBezTo>
                        <a:pt x="1" y="1260"/>
                        <a:pt x="14" y="2264"/>
                        <a:pt x="113" y="3257"/>
                      </a:cubicBezTo>
                      <a:cubicBezTo>
                        <a:pt x="295" y="3386"/>
                        <a:pt x="484" y="3505"/>
                        <a:pt x="679" y="3618"/>
                      </a:cubicBezTo>
                      <a:cubicBezTo>
                        <a:pt x="540" y="2502"/>
                        <a:pt x="517" y="1382"/>
                        <a:pt x="603" y="254"/>
                      </a:cubicBezTo>
                      <a:cubicBezTo>
                        <a:pt x="617" y="85"/>
                        <a:pt x="492" y="1"/>
                        <a:pt x="360" y="1"/>
                      </a:cubicBezTo>
                      <a:close/>
                    </a:path>
                  </a:pathLst>
                </a:custGeom>
                <a:solidFill>
                  <a:srgbClr val="A1393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1" name="Google Shape;3751;p54"/>
                <p:cNvSpPr/>
                <p:nvPr/>
              </p:nvSpPr>
              <p:spPr>
                <a:xfrm>
                  <a:off x="2399886" y="2247813"/>
                  <a:ext cx="51099" cy="1913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0" h="4231" extrusionOk="0">
                      <a:moveTo>
                        <a:pt x="255" y="0"/>
                      </a:moveTo>
                      <a:cubicBezTo>
                        <a:pt x="123" y="0"/>
                        <a:pt x="1" y="83"/>
                        <a:pt x="17" y="250"/>
                      </a:cubicBezTo>
                      <a:cubicBezTo>
                        <a:pt x="143" y="1522"/>
                        <a:pt x="279" y="2790"/>
                        <a:pt x="547" y="4035"/>
                      </a:cubicBezTo>
                      <a:cubicBezTo>
                        <a:pt x="739" y="4105"/>
                        <a:pt x="931" y="4174"/>
                        <a:pt x="1130" y="4230"/>
                      </a:cubicBezTo>
                      <a:cubicBezTo>
                        <a:pt x="826" y="2926"/>
                        <a:pt x="679" y="1591"/>
                        <a:pt x="543" y="250"/>
                      </a:cubicBezTo>
                      <a:cubicBezTo>
                        <a:pt x="527" y="84"/>
                        <a:pt x="387" y="0"/>
                        <a:pt x="255" y="0"/>
                      </a:cubicBezTo>
                      <a:close/>
                    </a:path>
                  </a:pathLst>
                </a:custGeom>
                <a:solidFill>
                  <a:srgbClr val="A1393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2" name="Google Shape;3752;p54"/>
                <p:cNvSpPr/>
                <p:nvPr/>
              </p:nvSpPr>
              <p:spPr>
                <a:xfrm>
                  <a:off x="2847518" y="2158413"/>
                  <a:ext cx="61725" cy="134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976" extrusionOk="0">
                      <a:moveTo>
                        <a:pt x="321" y="0"/>
                      </a:moveTo>
                      <a:cubicBezTo>
                        <a:pt x="157" y="0"/>
                        <a:pt x="1" y="124"/>
                        <a:pt x="79" y="313"/>
                      </a:cubicBezTo>
                      <a:cubicBezTo>
                        <a:pt x="440" y="1187"/>
                        <a:pt x="797" y="2065"/>
                        <a:pt x="1040" y="2976"/>
                      </a:cubicBezTo>
                      <a:cubicBezTo>
                        <a:pt x="1095" y="2863"/>
                        <a:pt x="1149" y="2750"/>
                        <a:pt x="1202" y="2638"/>
                      </a:cubicBezTo>
                      <a:cubicBezTo>
                        <a:pt x="1262" y="2508"/>
                        <a:pt x="1314" y="2372"/>
                        <a:pt x="1364" y="2237"/>
                      </a:cubicBezTo>
                      <a:cubicBezTo>
                        <a:pt x="1142" y="1538"/>
                        <a:pt x="871" y="856"/>
                        <a:pt x="589" y="174"/>
                      </a:cubicBezTo>
                      <a:cubicBezTo>
                        <a:pt x="538" y="53"/>
                        <a:pt x="428" y="0"/>
                        <a:pt x="321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3" name="Google Shape;3753;p54"/>
                <p:cNvSpPr/>
                <p:nvPr/>
              </p:nvSpPr>
              <p:spPr>
                <a:xfrm>
                  <a:off x="2477438" y="2275216"/>
                  <a:ext cx="60595" cy="1790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40" h="3959" extrusionOk="0">
                      <a:moveTo>
                        <a:pt x="320" y="0"/>
                      </a:moveTo>
                      <a:cubicBezTo>
                        <a:pt x="162" y="0"/>
                        <a:pt x="0" y="129"/>
                        <a:pt x="54" y="326"/>
                      </a:cubicBezTo>
                      <a:cubicBezTo>
                        <a:pt x="385" y="1505"/>
                        <a:pt x="637" y="2701"/>
                        <a:pt x="806" y="3913"/>
                      </a:cubicBezTo>
                      <a:cubicBezTo>
                        <a:pt x="925" y="3925"/>
                        <a:pt x="1044" y="3939"/>
                        <a:pt x="1163" y="3949"/>
                      </a:cubicBezTo>
                      <a:cubicBezTo>
                        <a:pt x="1223" y="3952"/>
                        <a:pt x="1279" y="3956"/>
                        <a:pt x="1339" y="3959"/>
                      </a:cubicBezTo>
                      <a:cubicBezTo>
                        <a:pt x="1167" y="2684"/>
                        <a:pt x="911" y="1429"/>
                        <a:pt x="564" y="187"/>
                      </a:cubicBezTo>
                      <a:cubicBezTo>
                        <a:pt x="527" y="56"/>
                        <a:pt x="425" y="0"/>
                        <a:pt x="320" y="0"/>
                      </a:cubicBezTo>
                      <a:close/>
                    </a:path>
                  </a:pathLst>
                </a:custGeom>
                <a:solidFill>
                  <a:srgbClr val="A1393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4" name="Google Shape;3754;p54"/>
                <p:cNvSpPr/>
                <p:nvPr/>
              </p:nvSpPr>
              <p:spPr>
                <a:xfrm>
                  <a:off x="2579635" y="2289687"/>
                  <a:ext cx="49109" cy="1653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3656" extrusionOk="0">
                      <a:moveTo>
                        <a:pt x="319" y="0"/>
                      </a:moveTo>
                      <a:cubicBezTo>
                        <a:pt x="163" y="0"/>
                        <a:pt x="1" y="129"/>
                        <a:pt x="53" y="327"/>
                      </a:cubicBezTo>
                      <a:cubicBezTo>
                        <a:pt x="340" y="1424"/>
                        <a:pt x="510" y="2529"/>
                        <a:pt x="562" y="3655"/>
                      </a:cubicBezTo>
                      <a:cubicBezTo>
                        <a:pt x="741" y="3649"/>
                        <a:pt x="917" y="3639"/>
                        <a:pt x="1086" y="3629"/>
                      </a:cubicBezTo>
                      <a:cubicBezTo>
                        <a:pt x="1036" y="2463"/>
                        <a:pt x="860" y="1320"/>
                        <a:pt x="559" y="188"/>
                      </a:cubicBezTo>
                      <a:cubicBezTo>
                        <a:pt x="525" y="57"/>
                        <a:pt x="423" y="0"/>
                        <a:pt x="319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5" name="Google Shape;3755;p54"/>
                <p:cNvSpPr/>
                <p:nvPr/>
              </p:nvSpPr>
              <p:spPr>
                <a:xfrm>
                  <a:off x="2651897" y="2264680"/>
                  <a:ext cx="58017" cy="1821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3" h="4027" extrusionOk="0">
                      <a:moveTo>
                        <a:pt x="321" y="1"/>
                      </a:moveTo>
                      <a:cubicBezTo>
                        <a:pt x="158" y="1"/>
                        <a:pt x="1" y="127"/>
                        <a:pt x="77" y="317"/>
                      </a:cubicBezTo>
                      <a:cubicBezTo>
                        <a:pt x="550" y="1513"/>
                        <a:pt x="766" y="2745"/>
                        <a:pt x="726" y="4026"/>
                      </a:cubicBezTo>
                      <a:cubicBezTo>
                        <a:pt x="908" y="3990"/>
                        <a:pt x="1084" y="3953"/>
                        <a:pt x="1256" y="3910"/>
                      </a:cubicBezTo>
                      <a:cubicBezTo>
                        <a:pt x="1282" y="2625"/>
                        <a:pt x="1061" y="1384"/>
                        <a:pt x="584" y="178"/>
                      </a:cubicBezTo>
                      <a:cubicBezTo>
                        <a:pt x="536" y="54"/>
                        <a:pt x="427" y="1"/>
                        <a:pt x="32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6" name="Google Shape;3756;p54"/>
                <p:cNvSpPr/>
                <p:nvPr/>
              </p:nvSpPr>
              <p:spPr>
                <a:xfrm>
                  <a:off x="2763047" y="2252878"/>
                  <a:ext cx="54807" cy="1534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2" h="3394" extrusionOk="0">
                      <a:moveTo>
                        <a:pt x="319" y="0"/>
                      </a:moveTo>
                      <a:cubicBezTo>
                        <a:pt x="159" y="0"/>
                        <a:pt x="0" y="126"/>
                        <a:pt x="67" y="320"/>
                      </a:cubicBezTo>
                      <a:cubicBezTo>
                        <a:pt x="414" y="1327"/>
                        <a:pt x="632" y="2347"/>
                        <a:pt x="715" y="3393"/>
                      </a:cubicBezTo>
                      <a:cubicBezTo>
                        <a:pt x="894" y="3280"/>
                        <a:pt x="1056" y="3164"/>
                        <a:pt x="1212" y="3045"/>
                      </a:cubicBezTo>
                      <a:cubicBezTo>
                        <a:pt x="1112" y="2072"/>
                        <a:pt x="901" y="1118"/>
                        <a:pt x="576" y="181"/>
                      </a:cubicBezTo>
                      <a:cubicBezTo>
                        <a:pt x="532" y="55"/>
                        <a:pt x="425" y="0"/>
                        <a:pt x="319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7" name="Google Shape;3757;p54"/>
                <p:cNvSpPr/>
                <p:nvPr/>
              </p:nvSpPr>
              <p:spPr>
                <a:xfrm>
                  <a:off x="2519266" y="2364209"/>
                  <a:ext cx="148864" cy="1858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92" h="4111" extrusionOk="0">
                      <a:moveTo>
                        <a:pt x="129" y="1"/>
                      </a:moveTo>
                      <a:cubicBezTo>
                        <a:pt x="129" y="1"/>
                        <a:pt x="0" y="948"/>
                        <a:pt x="159" y="1971"/>
                      </a:cubicBezTo>
                      <a:cubicBezTo>
                        <a:pt x="288" y="2782"/>
                        <a:pt x="599" y="3640"/>
                        <a:pt x="1305" y="4110"/>
                      </a:cubicBezTo>
                      <a:cubicBezTo>
                        <a:pt x="1305" y="4110"/>
                        <a:pt x="1884" y="4071"/>
                        <a:pt x="2438" y="3564"/>
                      </a:cubicBezTo>
                      <a:cubicBezTo>
                        <a:pt x="2689" y="3332"/>
                        <a:pt x="2930" y="3001"/>
                        <a:pt x="3109" y="2534"/>
                      </a:cubicBezTo>
                      <a:cubicBezTo>
                        <a:pt x="3185" y="2345"/>
                        <a:pt x="3245" y="2136"/>
                        <a:pt x="3292" y="1905"/>
                      </a:cubicBezTo>
                      <a:lnTo>
                        <a:pt x="3282" y="1885"/>
                      </a:lnTo>
                      <a:cubicBezTo>
                        <a:pt x="3248" y="1845"/>
                        <a:pt x="3162" y="1736"/>
                        <a:pt x="3023" y="1587"/>
                      </a:cubicBezTo>
                      <a:cubicBezTo>
                        <a:pt x="2818" y="1361"/>
                        <a:pt x="2497" y="1051"/>
                        <a:pt x="2080" y="759"/>
                      </a:cubicBezTo>
                      <a:cubicBezTo>
                        <a:pt x="1563" y="401"/>
                        <a:pt x="897" y="74"/>
                        <a:pt x="12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8" name="Google Shape;3758;p54"/>
                <p:cNvSpPr/>
                <p:nvPr/>
              </p:nvSpPr>
              <p:spPr>
                <a:xfrm>
                  <a:off x="2645295" y="2423628"/>
                  <a:ext cx="78366" cy="670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3" h="1482" extrusionOk="0">
                      <a:moveTo>
                        <a:pt x="688" y="1"/>
                      </a:moveTo>
                      <a:cubicBezTo>
                        <a:pt x="583" y="1"/>
                        <a:pt x="482" y="27"/>
                        <a:pt x="395" y="91"/>
                      </a:cubicBezTo>
                      <a:cubicBezTo>
                        <a:pt x="1" y="376"/>
                        <a:pt x="94" y="1227"/>
                        <a:pt x="545" y="1375"/>
                      </a:cubicBezTo>
                      <a:cubicBezTo>
                        <a:pt x="700" y="1427"/>
                        <a:pt x="862" y="1481"/>
                        <a:pt x="1019" y="1481"/>
                      </a:cubicBezTo>
                      <a:cubicBezTo>
                        <a:pt x="1143" y="1481"/>
                        <a:pt x="1262" y="1447"/>
                        <a:pt x="1372" y="1352"/>
                      </a:cubicBezTo>
                      <a:cubicBezTo>
                        <a:pt x="1574" y="1177"/>
                        <a:pt x="1733" y="952"/>
                        <a:pt x="1677" y="703"/>
                      </a:cubicBezTo>
                      <a:cubicBezTo>
                        <a:pt x="1637" y="538"/>
                        <a:pt x="1409" y="319"/>
                        <a:pt x="1233" y="197"/>
                      </a:cubicBezTo>
                      <a:cubicBezTo>
                        <a:pt x="1087" y="91"/>
                        <a:pt x="882" y="1"/>
                        <a:pt x="68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9" name="Google Shape;3759;p54"/>
                <p:cNvSpPr/>
                <p:nvPr/>
              </p:nvSpPr>
              <p:spPr>
                <a:xfrm>
                  <a:off x="2686807" y="2309855"/>
                  <a:ext cx="174821" cy="1857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66" h="4108" extrusionOk="0">
                      <a:moveTo>
                        <a:pt x="2464" y="0"/>
                      </a:moveTo>
                      <a:cubicBezTo>
                        <a:pt x="487" y="73"/>
                        <a:pt x="0" y="3011"/>
                        <a:pt x="0" y="3011"/>
                      </a:cubicBezTo>
                      <a:cubicBezTo>
                        <a:pt x="0" y="3011"/>
                        <a:pt x="1090" y="4108"/>
                        <a:pt x="2487" y="4108"/>
                      </a:cubicBezTo>
                      <a:cubicBezTo>
                        <a:pt x="2729" y="4108"/>
                        <a:pt x="2980" y="4075"/>
                        <a:pt x="3236" y="3998"/>
                      </a:cubicBezTo>
                      <a:cubicBezTo>
                        <a:pt x="3865" y="2630"/>
                        <a:pt x="2464" y="0"/>
                        <a:pt x="246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0" name="Google Shape;3760;p54"/>
                <p:cNvSpPr/>
                <p:nvPr/>
              </p:nvSpPr>
              <p:spPr>
                <a:xfrm>
                  <a:off x="2568149" y="2435250"/>
                  <a:ext cx="82165" cy="47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7" h="1046" extrusionOk="0">
                      <a:moveTo>
                        <a:pt x="94" y="0"/>
                      </a:moveTo>
                      <a:cubicBezTo>
                        <a:pt x="24" y="0"/>
                        <a:pt x="1" y="110"/>
                        <a:pt x="75" y="128"/>
                      </a:cubicBezTo>
                      <a:cubicBezTo>
                        <a:pt x="611" y="258"/>
                        <a:pt x="1147" y="386"/>
                        <a:pt x="1684" y="513"/>
                      </a:cubicBezTo>
                      <a:cubicBezTo>
                        <a:pt x="1310" y="645"/>
                        <a:pt x="939" y="781"/>
                        <a:pt x="565" y="913"/>
                      </a:cubicBezTo>
                      <a:cubicBezTo>
                        <a:pt x="493" y="940"/>
                        <a:pt x="513" y="1046"/>
                        <a:pt x="579" y="1046"/>
                      </a:cubicBezTo>
                      <a:cubicBezTo>
                        <a:pt x="586" y="1046"/>
                        <a:pt x="594" y="1045"/>
                        <a:pt x="601" y="1042"/>
                      </a:cubicBezTo>
                      <a:cubicBezTo>
                        <a:pt x="982" y="903"/>
                        <a:pt x="1366" y="768"/>
                        <a:pt x="1747" y="629"/>
                      </a:cubicBezTo>
                      <a:cubicBezTo>
                        <a:pt x="1817" y="605"/>
                        <a:pt x="1800" y="506"/>
                        <a:pt x="1740" y="499"/>
                      </a:cubicBezTo>
                      <a:cubicBezTo>
                        <a:pt x="1777" y="466"/>
                        <a:pt x="1777" y="400"/>
                        <a:pt x="1721" y="386"/>
                      </a:cubicBezTo>
                      <a:cubicBezTo>
                        <a:pt x="1184" y="258"/>
                        <a:pt x="648" y="132"/>
                        <a:pt x="111" y="3"/>
                      </a:cubicBezTo>
                      <a:cubicBezTo>
                        <a:pt x="105" y="1"/>
                        <a:pt x="99" y="0"/>
                        <a:pt x="94" y="0"/>
                      </a:cubicBezTo>
                      <a:close/>
                    </a:path>
                  </a:pathLst>
                </a:custGeom>
                <a:solidFill>
                  <a:srgbClr val="F2E39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1" name="Google Shape;3761;p54"/>
                <p:cNvSpPr/>
                <p:nvPr/>
              </p:nvSpPr>
              <p:spPr>
                <a:xfrm>
                  <a:off x="2667226" y="2403867"/>
                  <a:ext cx="107804" cy="857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4" h="1897" extrusionOk="0">
                      <a:moveTo>
                        <a:pt x="1947" y="0"/>
                      </a:moveTo>
                      <a:cubicBezTo>
                        <a:pt x="1932" y="0"/>
                        <a:pt x="1917" y="6"/>
                        <a:pt x="1903" y="21"/>
                      </a:cubicBezTo>
                      <a:cubicBezTo>
                        <a:pt x="1662" y="282"/>
                        <a:pt x="1404" y="528"/>
                        <a:pt x="1125" y="753"/>
                      </a:cubicBezTo>
                      <a:cubicBezTo>
                        <a:pt x="1116" y="762"/>
                        <a:pt x="1109" y="773"/>
                        <a:pt x="1106" y="782"/>
                      </a:cubicBezTo>
                      <a:cubicBezTo>
                        <a:pt x="874" y="472"/>
                        <a:pt x="473" y="305"/>
                        <a:pt x="86" y="299"/>
                      </a:cubicBezTo>
                      <a:cubicBezTo>
                        <a:pt x="0" y="299"/>
                        <a:pt x="0" y="432"/>
                        <a:pt x="86" y="432"/>
                      </a:cubicBezTo>
                      <a:cubicBezTo>
                        <a:pt x="410" y="435"/>
                        <a:pt x="728" y="548"/>
                        <a:pt x="950" y="796"/>
                      </a:cubicBezTo>
                      <a:cubicBezTo>
                        <a:pt x="1205" y="1080"/>
                        <a:pt x="1278" y="1594"/>
                        <a:pt x="850" y="1763"/>
                      </a:cubicBezTo>
                      <a:cubicBezTo>
                        <a:pt x="779" y="1792"/>
                        <a:pt x="801" y="1896"/>
                        <a:pt x="861" y="1896"/>
                      </a:cubicBezTo>
                      <a:cubicBezTo>
                        <a:pt x="868" y="1896"/>
                        <a:pt x="876" y="1895"/>
                        <a:pt x="884" y="1892"/>
                      </a:cubicBezTo>
                      <a:cubicBezTo>
                        <a:pt x="1241" y="1750"/>
                        <a:pt x="1377" y="1359"/>
                        <a:pt x="1238" y="1008"/>
                      </a:cubicBezTo>
                      <a:cubicBezTo>
                        <a:pt x="1225" y="978"/>
                        <a:pt x="1208" y="952"/>
                        <a:pt x="1195" y="921"/>
                      </a:cubicBezTo>
                      <a:lnTo>
                        <a:pt x="2298" y="802"/>
                      </a:lnTo>
                      <a:cubicBezTo>
                        <a:pt x="2378" y="793"/>
                        <a:pt x="2384" y="670"/>
                        <a:pt x="2304" y="670"/>
                      </a:cubicBezTo>
                      <a:cubicBezTo>
                        <a:pt x="2302" y="670"/>
                        <a:pt x="2300" y="670"/>
                        <a:pt x="2298" y="670"/>
                      </a:cubicBezTo>
                      <a:cubicBezTo>
                        <a:pt x="1963" y="707"/>
                        <a:pt x="1629" y="743"/>
                        <a:pt x="1291" y="779"/>
                      </a:cubicBezTo>
                      <a:cubicBezTo>
                        <a:pt x="1539" y="574"/>
                        <a:pt x="1775" y="352"/>
                        <a:pt x="1996" y="114"/>
                      </a:cubicBezTo>
                      <a:cubicBezTo>
                        <a:pt x="2040" y="66"/>
                        <a:pt x="1995" y="0"/>
                        <a:pt x="1947" y="0"/>
                      </a:cubicBezTo>
                      <a:close/>
                    </a:path>
                  </a:pathLst>
                </a:custGeom>
                <a:solidFill>
                  <a:srgbClr val="F2E39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2" name="Google Shape;3762;p54"/>
                <p:cNvSpPr/>
                <p:nvPr/>
              </p:nvSpPr>
              <p:spPr>
                <a:xfrm>
                  <a:off x="2164199" y="1625948"/>
                  <a:ext cx="762997" cy="7019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73" h="15522" extrusionOk="0">
                      <a:moveTo>
                        <a:pt x="8071" y="1"/>
                      </a:moveTo>
                      <a:cubicBezTo>
                        <a:pt x="7663" y="4"/>
                        <a:pt x="7246" y="41"/>
                        <a:pt x="6828" y="117"/>
                      </a:cubicBezTo>
                      <a:cubicBezTo>
                        <a:pt x="6796" y="123"/>
                        <a:pt x="6759" y="130"/>
                        <a:pt x="6726" y="137"/>
                      </a:cubicBezTo>
                      <a:cubicBezTo>
                        <a:pt x="6719" y="140"/>
                        <a:pt x="6709" y="140"/>
                        <a:pt x="6700" y="143"/>
                      </a:cubicBezTo>
                      <a:cubicBezTo>
                        <a:pt x="6666" y="150"/>
                        <a:pt x="6630" y="157"/>
                        <a:pt x="6597" y="167"/>
                      </a:cubicBezTo>
                      <a:cubicBezTo>
                        <a:pt x="6123" y="269"/>
                        <a:pt x="5647" y="435"/>
                        <a:pt x="5176" y="670"/>
                      </a:cubicBezTo>
                      <a:cubicBezTo>
                        <a:pt x="5136" y="690"/>
                        <a:pt x="5097" y="710"/>
                        <a:pt x="5057" y="733"/>
                      </a:cubicBezTo>
                      <a:cubicBezTo>
                        <a:pt x="5020" y="749"/>
                        <a:pt x="4985" y="773"/>
                        <a:pt x="4945" y="792"/>
                      </a:cubicBezTo>
                      <a:cubicBezTo>
                        <a:pt x="4849" y="846"/>
                        <a:pt x="4752" y="902"/>
                        <a:pt x="4656" y="962"/>
                      </a:cubicBezTo>
                      <a:cubicBezTo>
                        <a:pt x="4643" y="968"/>
                        <a:pt x="4633" y="978"/>
                        <a:pt x="4620" y="985"/>
                      </a:cubicBezTo>
                      <a:cubicBezTo>
                        <a:pt x="4381" y="1133"/>
                        <a:pt x="4146" y="1306"/>
                        <a:pt x="3915" y="1501"/>
                      </a:cubicBezTo>
                      <a:cubicBezTo>
                        <a:pt x="3878" y="1531"/>
                        <a:pt x="3842" y="1561"/>
                        <a:pt x="3805" y="1590"/>
                      </a:cubicBezTo>
                      <a:cubicBezTo>
                        <a:pt x="3435" y="1911"/>
                        <a:pt x="3067" y="2293"/>
                        <a:pt x="2716" y="2740"/>
                      </a:cubicBezTo>
                      <a:cubicBezTo>
                        <a:pt x="2686" y="2776"/>
                        <a:pt x="2656" y="2813"/>
                        <a:pt x="2626" y="2852"/>
                      </a:cubicBezTo>
                      <a:lnTo>
                        <a:pt x="2623" y="2856"/>
                      </a:lnTo>
                      <a:cubicBezTo>
                        <a:pt x="2593" y="2892"/>
                        <a:pt x="2309" y="3236"/>
                        <a:pt x="1941" y="3793"/>
                      </a:cubicBezTo>
                      <a:cubicBezTo>
                        <a:pt x="1918" y="3832"/>
                        <a:pt x="1891" y="3872"/>
                        <a:pt x="1865" y="3912"/>
                      </a:cubicBezTo>
                      <a:cubicBezTo>
                        <a:pt x="1587" y="4339"/>
                        <a:pt x="1269" y="4879"/>
                        <a:pt x="981" y="5488"/>
                      </a:cubicBezTo>
                      <a:cubicBezTo>
                        <a:pt x="898" y="5660"/>
                        <a:pt x="815" y="5842"/>
                        <a:pt x="739" y="6028"/>
                      </a:cubicBezTo>
                      <a:cubicBezTo>
                        <a:pt x="719" y="6074"/>
                        <a:pt x="699" y="6117"/>
                        <a:pt x="683" y="6163"/>
                      </a:cubicBezTo>
                      <a:cubicBezTo>
                        <a:pt x="444" y="6753"/>
                        <a:pt x="249" y="7392"/>
                        <a:pt x="140" y="8051"/>
                      </a:cubicBezTo>
                      <a:cubicBezTo>
                        <a:pt x="1" y="8885"/>
                        <a:pt x="1" y="9753"/>
                        <a:pt x="239" y="10601"/>
                      </a:cubicBezTo>
                      <a:cubicBezTo>
                        <a:pt x="239" y="10608"/>
                        <a:pt x="242" y="10614"/>
                        <a:pt x="245" y="10624"/>
                      </a:cubicBezTo>
                      <a:cubicBezTo>
                        <a:pt x="1170" y="13863"/>
                        <a:pt x="5219" y="15449"/>
                        <a:pt x="9081" y="15518"/>
                      </a:cubicBezTo>
                      <a:cubicBezTo>
                        <a:pt x="9178" y="15520"/>
                        <a:pt x="9276" y="15521"/>
                        <a:pt x="9373" y="15521"/>
                      </a:cubicBezTo>
                      <a:cubicBezTo>
                        <a:pt x="9777" y="15521"/>
                        <a:pt x="10179" y="15504"/>
                        <a:pt x="10574" y="15472"/>
                      </a:cubicBezTo>
                      <a:cubicBezTo>
                        <a:pt x="14034" y="15171"/>
                        <a:pt x="16008" y="13154"/>
                        <a:pt x="16634" y="10988"/>
                      </a:cubicBezTo>
                      <a:cubicBezTo>
                        <a:pt x="16779" y="10495"/>
                        <a:pt x="16853" y="9995"/>
                        <a:pt x="16856" y="9505"/>
                      </a:cubicBezTo>
                      <a:cubicBezTo>
                        <a:pt x="16872" y="7849"/>
                        <a:pt x="16174" y="5260"/>
                        <a:pt x="15184" y="3375"/>
                      </a:cubicBezTo>
                      <a:cubicBezTo>
                        <a:pt x="15045" y="3114"/>
                        <a:pt x="14899" y="2862"/>
                        <a:pt x="14750" y="2631"/>
                      </a:cubicBezTo>
                      <a:cubicBezTo>
                        <a:pt x="14707" y="2564"/>
                        <a:pt x="14664" y="2501"/>
                        <a:pt x="14621" y="2438"/>
                      </a:cubicBezTo>
                      <a:cubicBezTo>
                        <a:pt x="14120" y="1706"/>
                        <a:pt x="13571" y="1190"/>
                        <a:pt x="13015" y="1051"/>
                      </a:cubicBezTo>
                      <a:cubicBezTo>
                        <a:pt x="12958" y="1037"/>
                        <a:pt x="12896" y="1017"/>
                        <a:pt x="12833" y="1001"/>
                      </a:cubicBezTo>
                      <a:cubicBezTo>
                        <a:pt x="12789" y="988"/>
                        <a:pt x="12743" y="974"/>
                        <a:pt x="12694" y="962"/>
                      </a:cubicBezTo>
                      <a:cubicBezTo>
                        <a:pt x="12597" y="931"/>
                        <a:pt x="12495" y="902"/>
                        <a:pt x="12385" y="869"/>
                      </a:cubicBezTo>
                      <a:cubicBezTo>
                        <a:pt x="12117" y="783"/>
                        <a:pt x="11815" y="687"/>
                        <a:pt x="11494" y="587"/>
                      </a:cubicBezTo>
                      <a:cubicBezTo>
                        <a:pt x="11448" y="574"/>
                        <a:pt x="11398" y="557"/>
                        <a:pt x="11349" y="544"/>
                      </a:cubicBezTo>
                      <a:cubicBezTo>
                        <a:pt x="10889" y="409"/>
                        <a:pt x="10385" y="276"/>
                        <a:pt x="9848" y="173"/>
                      </a:cubicBezTo>
                      <a:cubicBezTo>
                        <a:pt x="9802" y="167"/>
                        <a:pt x="9756" y="157"/>
                        <a:pt x="9706" y="147"/>
                      </a:cubicBezTo>
                      <a:cubicBezTo>
                        <a:pt x="9226" y="64"/>
                        <a:pt x="8726" y="11"/>
                        <a:pt x="821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3" name="Google Shape;3763;p54"/>
                <p:cNvSpPr/>
                <p:nvPr/>
              </p:nvSpPr>
              <p:spPr>
                <a:xfrm>
                  <a:off x="2118979" y="1459855"/>
                  <a:ext cx="627744" cy="4434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882" h="9807" extrusionOk="0">
                      <a:moveTo>
                        <a:pt x="6005" y="1"/>
                      </a:moveTo>
                      <a:cubicBezTo>
                        <a:pt x="5745" y="1"/>
                        <a:pt x="5492" y="26"/>
                        <a:pt x="5245" y="74"/>
                      </a:cubicBezTo>
                      <a:cubicBezTo>
                        <a:pt x="4828" y="154"/>
                        <a:pt x="4431" y="299"/>
                        <a:pt x="4057" y="498"/>
                      </a:cubicBezTo>
                      <a:cubicBezTo>
                        <a:pt x="4024" y="515"/>
                        <a:pt x="3990" y="531"/>
                        <a:pt x="3958" y="551"/>
                      </a:cubicBezTo>
                      <a:cubicBezTo>
                        <a:pt x="3537" y="786"/>
                        <a:pt x="3143" y="1088"/>
                        <a:pt x="2782" y="1439"/>
                      </a:cubicBezTo>
                      <a:cubicBezTo>
                        <a:pt x="1268" y="2912"/>
                        <a:pt x="305" y="5260"/>
                        <a:pt x="99" y="7257"/>
                      </a:cubicBezTo>
                      <a:lnTo>
                        <a:pt x="99" y="7267"/>
                      </a:lnTo>
                      <a:cubicBezTo>
                        <a:pt x="0" y="8251"/>
                        <a:pt x="87" y="9145"/>
                        <a:pt x="382" y="9807"/>
                      </a:cubicBezTo>
                      <a:lnTo>
                        <a:pt x="1338" y="9419"/>
                      </a:lnTo>
                      <a:lnTo>
                        <a:pt x="1467" y="9367"/>
                      </a:lnTo>
                      <a:lnTo>
                        <a:pt x="1981" y="9161"/>
                      </a:lnTo>
                      <a:lnTo>
                        <a:pt x="3613" y="8499"/>
                      </a:lnTo>
                      <a:lnTo>
                        <a:pt x="3746" y="8442"/>
                      </a:lnTo>
                      <a:lnTo>
                        <a:pt x="4514" y="8135"/>
                      </a:lnTo>
                      <a:lnTo>
                        <a:pt x="5398" y="7204"/>
                      </a:lnTo>
                      <a:lnTo>
                        <a:pt x="7773" y="6383"/>
                      </a:lnTo>
                      <a:lnTo>
                        <a:pt x="8468" y="6532"/>
                      </a:lnTo>
                      <a:lnTo>
                        <a:pt x="8591" y="6482"/>
                      </a:lnTo>
                      <a:lnTo>
                        <a:pt x="9557" y="6091"/>
                      </a:lnTo>
                      <a:lnTo>
                        <a:pt x="9683" y="6038"/>
                      </a:lnTo>
                      <a:lnTo>
                        <a:pt x="11104" y="5465"/>
                      </a:lnTo>
                      <a:lnTo>
                        <a:pt x="11226" y="5416"/>
                      </a:lnTo>
                      <a:lnTo>
                        <a:pt x="12471" y="4913"/>
                      </a:lnTo>
                      <a:lnTo>
                        <a:pt x="12597" y="4860"/>
                      </a:lnTo>
                      <a:lnTo>
                        <a:pt x="13385" y="4542"/>
                      </a:lnTo>
                      <a:lnTo>
                        <a:pt x="13657" y="4429"/>
                      </a:lnTo>
                      <a:lnTo>
                        <a:pt x="13779" y="4380"/>
                      </a:lnTo>
                      <a:lnTo>
                        <a:pt x="13882" y="4340"/>
                      </a:lnTo>
                      <a:cubicBezTo>
                        <a:pt x="13882" y="4340"/>
                        <a:pt x="13829" y="4270"/>
                        <a:pt x="13729" y="4147"/>
                      </a:cubicBezTo>
                      <a:cubicBezTo>
                        <a:pt x="13677" y="4088"/>
                        <a:pt x="13614" y="4015"/>
                        <a:pt x="13541" y="3929"/>
                      </a:cubicBezTo>
                      <a:cubicBezTo>
                        <a:pt x="13329" y="3694"/>
                        <a:pt x="13021" y="3369"/>
                        <a:pt x="12633" y="3012"/>
                      </a:cubicBezTo>
                      <a:cubicBezTo>
                        <a:pt x="11561" y="2018"/>
                        <a:pt x="9849" y="750"/>
                        <a:pt x="7703" y="230"/>
                      </a:cubicBezTo>
                      <a:cubicBezTo>
                        <a:pt x="7487" y="177"/>
                        <a:pt x="7266" y="131"/>
                        <a:pt x="7041" y="97"/>
                      </a:cubicBezTo>
                      <a:cubicBezTo>
                        <a:pt x="6998" y="91"/>
                        <a:pt x="6958" y="81"/>
                        <a:pt x="6914" y="78"/>
                      </a:cubicBezTo>
                      <a:cubicBezTo>
                        <a:pt x="6908" y="74"/>
                        <a:pt x="6898" y="74"/>
                        <a:pt x="6891" y="74"/>
                      </a:cubicBezTo>
                      <a:cubicBezTo>
                        <a:pt x="6792" y="61"/>
                        <a:pt x="6696" y="48"/>
                        <a:pt x="6600" y="38"/>
                      </a:cubicBezTo>
                      <a:cubicBezTo>
                        <a:pt x="6497" y="25"/>
                        <a:pt x="6398" y="18"/>
                        <a:pt x="6298" y="12"/>
                      </a:cubicBezTo>
                      <a:cubicBezTo>
                        <a:pt x="6200" y="4"/>
                        <a:pt x="6102" y="1"/>
                        <a:pt x="600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4" name="Google Shape;3764;p54"/>
                <p:cNvSpPr/>
                <p:nvPr/>
              </p:nvSpPr>
              <p:spPr>
                <a:xfrm>
                  <a:off x="2222126" y="1487439"/>
                  <a:ext cx="105634" cy="2224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6" h="4919" extrusionOk="0">
                      <a:moveTo>
                        <a:pt x="1919" y="0"/>
                      </a:moveTo>
                      <a:cubicBezTo>
                        <a:pt x="1899" y="0"/>
                        <a:pt x="1880" y="10"/>
                        <a:pt x="1868" y="34"/>
                      </a:cubicBezTo>
                      <a:cubicBezTo>
                        <a:pt x="1581" y="583"/>
                        <a:pt x="1352" y="1150"/>
                        <a:pt x="1183" y="1726"/>
                      </a:cubicBezTo>
                      <a:cubicBezTo>
                        <a:pt x="982" y="1696"/>
                        <a:pt x="796" y="1607"/>
                        <a:pt x="644" y="1458"/>
                      </a:cubicBezTo>
                      <a:cubicBezTo>
                        <a:pt x="630" y="1446"/>
                        <a:pt x="615" y="1440"/>
                        <a:pt x="600" y="1440"/>
                      </a:cubicBezTo>
                      <a:cubicBezTo>
                        <a:pt x="547" y="1440"/>
                        <a:pt x="501" y="1506"/>
                        <a:pt x="548" y="1551"/>
                      </a:cubicBezTo>
                      <a:cubicBezTo>
                        <a:pt x="719" y="1713"/>
                        <a:pt x="922" y="1819"/>
                        <a:pt x="1144" y="1855"/>
                      </a:cubicBezTo>
                      <a:cubicBezTo>
                        <a:pt x="1044" y="2220"/>
                        <a:pt x="965" y="2587"/>
                        <a:pt x="908" y="2961"/>
                      </a:cubicBezTo>
                      <a:cubicBezTo>
                        <a:pt x="607" y="2922"/>
                        <a:pt x="306" y="2733"/>
                        <a:pt x="143" y="2435"/>
                      </a:cubicBezTo>
                      <a:cubicBezTo>
                        <a:pt x="130" y="2411"/>
                        <a:pt x="109" y="2401"/>
                        <a:pt x="89" y="2401"/>
                      </a:cubicBezTo>
                      <a:cubicBezTo>
                        <a:pt x="45" y="2401"/>
                        <a:pt x="1" y="2449"/>
                        <a:pt x="28" y="2501"/>
                      </a:cubicBezTo>
                      <a:cubicBezTo>
                        <a:pt x="216" y="2842"/>
                        <a:pt x="551" y="3047"/>
                        <a:pt x="892" y="3091"/>
                      </a:cubicBezTo>
                      <a:cubicBezTo>
                        <a:pt x="812" y="3667"/>
                        <a:pt x="789" y="4256"/>
                        <a:pt x="823" y="4855"/>
                      </a:cubicBezTo>
                      <a:cubicBezTo>
                        <a:pt x="824" y="4897"/>
                        <a:pt x="859" y="4919"/>
                        <a:pt x="892" y="4919"/>
                      </a:cubicBezTo>
                      <a:cubicBezTo>
                        <a:pt x="924" y="4919"/>
                        <a:pt x="956" y="4898"/>
                        <a:pt x="954" y="4855"/>
                      </a:cubicBezTo>
                      <a:cubicBezTo>
                        <a:pt x="922" y="4259"/>
                        <a:pt x="945" y="3673"/>
                        <a:pt x="1021" y="3097"/>
                      </a:cubicBezTo>
                      <a:cubicBezTo>
                        <a:pt x="1385" y="3097"/>
                        <a:pt x="1733" y="2899"/>
                        <a:pt x="1885" y="2461"/>
                      </a:cubicBezTo>
                      <a:cubicBezTo>
                        <a:pt x="1903" y="2414"/>
                        <a:pt x="1865" y="2383"/>
                        <a:pt x="1825" y="2383"/>
                      </a:cubicBezTo>
                      <a:cubicBezTo>
                        <a:pt x="1799" y="2383"/>
                        <a:pt x="1771" y="2396"/>
                        <a:pt x="1760" y="2428"/>
                      </a:cubicBezTo>
                      <a:cubicBezTo>
                        <a:pt x="1627" y="2799"/>
                        <a:pt x="1342" y="2964"/>
                        <a:pt x="1041" y="2968"/>
                      </a:cubicBezTo>
                      <a:cubicBezTo>
                        <a:pt x="1097" y="2597"/>
                        <a:pt x="1173" y="2229"/>
                        <a:pt x="1276" y="1869"/>
                      </a:cubicBezTo>
                      <a:cubicBezTo>
                        <a:pt x="1302" y="1870"/>
                        <a:pt x="1328" y="1871"/>
                        <a:pt x="1354" y="1871"/>
                      </a:cubicBezTo>
                      <a:cubicBezTo>
                        <a:pt x="1379" y="1871"/>
                        <a:pt x="1405" y="1870"/>
                        <a:pt x="1431" y="1869"/>
                      </a:cubicBezTo>
                      <a:cubicBezTo>
                        <a:pt x="1806" y="1835"/>
                        <a:pt x="2054" y="1610"/>
                        <a:pt x="2293" y="1342"/>
                      </a:cubicBezTo>
                      <a:cubicBezTo>
                        <a:pt x="2335" y="1294"/>
                        <a:pt x="2291" y="1228"/>
                        <a:pt x="2243" y="1228"/>
                      </a:cubicBezTo>
                      <a:cubicBezTo>
                        <a:pt x="2228" y="1228"/>
                        <a:pt x="2213" y="1235"/>
                        <a:pt x="2200" y="1249"/>
                      </a:cubicBezTo>
                      <a:cubicBezTo>
                        <a:pt x="1995" y="1481"/>
                        <a:pt x="1786" y="1683"/>
                        <a:pt x="1468" y="1729"/>
                      </a:cubicBezTo>
                      <a:cubicBezTo>
                        <a:pt x="1415" y="1736"/>
                        <a:pt x="1365" y="1740"/>
                        <a:pt x="1315" y="1740"/>
                      </a:cubicBezTo>
                      <a:cubicBezTo>
                        <a:pt x="1481" y="1179"/>
                        <a:pt x="1703" y="633"/>
                        <a:pt x="1981" y="100"/>
                      </a:cubicBezTo>
                      <a:cubicBezTo>
                        <a:pt x="2009" y="48"/>
                        <a:pt x="1962" y="0"/>
                        <a:pt x="1919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5" name="Google Shape;3765;p54"/>
                <p:cNvSpPr/>
                <p:nvPr/>
              </p:nvSpPr>
              <p:spPr>
                <a:xfrm>
                  <a:off x="2328755" y="1467406"/>
                  <a:ext cx="68644" cy="203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8" h="4495" extrusionOk="0">
                      <a:moveTo>
                        <a:pt x="696" y="1"/>
                      </a:moveTo>
                      <a:cubicBezTo>
                        <a:pt x="670" y="1"/>
                        <a:pt x="647" y="15"/>
                        <a:pt x="643" y="50"/>
                      </a:cubicBezTo>
                      <a:cubicBezTo>
                        <a:pt x="563" y="593"/>
                        <a:pt x="531" y="1136"/>
                        <a:pt x="534" y="1676"/>
                      </a:cubicBezTo>
                      <a:cubicBezTo>
                        <a:pt x="352" y="1735"/>
                        <a:pt x="183" y="1841"/>
                        <a:pt x="47" y="1994"/>
                      </a:cubicBezTo>
                      <a:cubicBezTo>
                        <a:pt x="1" y="2040"/>
                        <a:pt x="46" y="2106"/>
                        <a:pt x="96" y="2106"/>
                      </a:cubicBezTo>
                      <a:cubicBezTo>
                        <a:pt x="111" y="2106"/>
                        <a:pt x="126" y="2100"/>
                        <a:pt x="140" y="2087"/>
                      </a:cubicBezTo>
                      <a:cubicBezTo>
                        <a:pt x="253" y="1964"/>
                        <a:pt x="388" y="1874"/>
                        <a:pt x="534" y="1815"/>
                      </a:cubicBezTo>
                      <a:cubicBezTo>
                        <a:pt x="540" y="2087"/>
                        <a:pt x="551" y="2358"/>
                        <a:pt x="577" y="2626"/>
                      </a:cubicBezTo>
                      <a:cubicBezTo>
                        <a:pt x="335" y="2715"/>
                        <a:pt x="146" y="2874"/>
                        <a:pt x="126" y="3129"/>
                      </a:cubicBezTo>
                      <a:cubicBezTo>
                        <a:pt x="123" y="3171"/>
                        <a:pt x="154" y="3191"/>
                        <a:pt x="186" y="3191"/>
                      </a:cubicBezTo>
                      <a:cubicBezTo>
                        <a:pt x="218" y="3191"/>
                        <a:pt x="252" y="3171"/>
                        <a:pt x="256" y="3129"/>
                      </a:cubicBezTo>
                      <a:cubicBezTo>
                        <a:pt x="269" y="2967"/>
                        <a:pt x="428" y="2851"/>
                        <a:pt x="591" y="2775"/>
                      </a:cubicBezTo>
                      <a:cubicBezTo>
                        <a:pt x="650" y="3335"/>
                        <a:pt x="753" y="3891"/>
                        <a:pt x="901" y="4448"/>
                      </a:cubicBezTo>
                      <a:cubicBezTo>
                        <a:pt x="910" y="4480"/>
                        <a:pt x="936" y="4494"/>
                        <a:pt x="961" y="4494"/>
                      </a:cubicBezTo>
                      <a:cubicBezTo>
                        <a:pt x="1001" y="4494"/>
                        <a:pt x="1043" y="4461"/>
                        <a:pt x="1031" y="4411"/>
                      </a:cubicBezTo>
                      <a:cubicBezTo>
                        <a:pt x="878" y="3852"/>
                        <a:pt x="776" y="3288"/>
                        <a:pt x="716" y="2726"/>
                      </a:cubicBezTo>
                      <a:cubicBezTo>
                        <a:pt x="749" y="2712"/>
                        <a:pt x="779" y="2703"/>
                        <a:pt x="805" y="2695"/>
                      </a:cubicBezTo>
                      <a:cubicBezTo>
                        <a:pt x="901" y="2671"/>
                        <a:pt x="996" y="2659"/>
                        <a:pt x="1089" y="2659"/>
                      </a:cubicBezTo>
                      <a:cubicBezTo>
                        <a:pt x="1195" y="2659"/>
                        <a:pt x="1301" y="2674"/>
                        <a:pt x="1408" y="2703"/>
                      </a:cubicBezTo>
                      <a:cubicBezTo>
                        <a:pt x="1415" y="2704"/>
                        <a:pt x="1421" y="2705"/>
                        <a:pt x="1427" y="2705"/>
                      </a:cubicBezTo>
                      <a:cubicBezTo>
                        <a:pt x="1496" y="2705"/>
                        <a:pt x="1518" y="2594"/>
                        <a:pt x="1445" y="2576"/>
                      </a:cubicBezTo>
                      <a:cubicBezTo>
                        <a:pt x="1350" y="2552"/>
                        <a:pt x="1234" y="2539"/>
                        <a:pt x="1110" y="2539"/>
                      </a:cubicBezTo>
                      <a:cubicBezTo>
                        <a:pt x="977" y="2539"/>
                        <a:pt x="836" y="2554"/>
                        <a:pt x="703" y="2586"/>
                      </a:cubicBezTo>
                      <a:cubicBezTo>
                        <a:pt x="680" y="2318"/>
                        <a:pt x="670" y="2044"/>
                        <a:pt x="663" y="1772"/>
                      </a:cubicBezTo>
                      <a:cubicBezTo>
                        <a:pt x="750" y="1749"/>
                        <a:pt x="840" y="1737"/>
                        <a:pt x="931" y="1737"/>
                      </a:cubicBezTo>
                      <a:cubicBezTo>
                        <a:pt x="1078" y="1737"/>
                        <a:pt x="1227" y="1768"/>
                        <a:pt x="1369" y="1831"/>
                      </a:cubicBezTo>
                      <a:cubicBezTo>
                        <a:pt x="1379" y="1836"/>
                        <a:pt x="1389" y="1839"/>
                        <a:pt x="1398" y="1839"/>
                      </a:cubicBezTo>
                      <a:cubicBezTo>
                        <a:pt x="1460" y="1839"/>
                        <a:pt x="1501" y="1748"/>
                        <a:pt x="1435" y="1719"/>
                      </a:cubicBezTo>
                      <a:cubicBezTo>
                        <a:pt x="1270" y="1645"/>
                        <a:pt x="1098" y="1610"/>
                        <a:pt x="928" y="1610"/>
                      </a:cubicBezTo>
                      <a:cubicBezTo>
                        <a:pt x="839" y="1610"/>
                        <a:pt x="750" y="1620"/>
                        <a:pt x="663" y="1639"/>
                      </a:cubicBezTo>
                      <a:cubicBezTo>
                        <a:pt x="663" y="1123"/>
                        <a:pt x="693" y="606"/>
                        <a:pt x="769" y="83"/>
                      </a:cubicBezTo>
                      <a:cubicBezTo>
                        <a:pt x="777" y="33"/>
                        <a:pt x="734" y="1"/>
                        <a:pt x="69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6" name="Google Shape;3766;p54"/>
                <p:cNvSpPr/>
                <p:nvPr/>
              </p:nvSpPr>
              <p:spPr>
                <a:xfrm>
                  <a:off x="2390209" y="1464286"/>
                  <a:ext cx="99122" cy="1732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92" h="3832" extrusionOk="0">
                      <a:moveTo>
                        <a:pt x="325" y="1"/>
                      </a:moveTo>
                      <a:cubicBezTo>
                        <a:pt x="285" y="1"/>
                        <a:pt x="248" y="31"/>
                        <a:pt x="268" y="79"/>
                      </a:cubicBezTo>
                      <a:cubicBezTo>
                        <a:pt x="440" y="503"/>
                        <a:pt x="668" y="887"/>
                        <a:pt x="850" y="1298"/>
                      </a:cubicBezTo>
                      <a:cubicBezTo>
                        <a:pt x="839" y="1298"/>
                        <a:pt x="827" y="1299"/>
                        <a:pt x="815" y="1299"/>
                      </a:cubicBezTo>
                      <a:cubicBezTo>
                        <a:pt x="582" y="1299"/>
                        <a:pt x="349" y="1239"/>
                        <a:pt x="129" y="1126"/>
                      </a:cubicBezTo>
                      <a:cubicBezTo>
                        <a:pt x="118" y="1120"/>
                        <a:pt x="108" y="1117"/>
                        <a:pt x="98" y="1117"/>
                      </a:cubicBezTo>
                      <a:cubicBezTo>
                        <a:pt x="39" y="1117"/>
                        <a:pt x="0" y="1205"/>
                        <a:pt x="62" y="1238"/>
                      </a:cubicBezTo>
                      <a:cubicBezTo>
                        <a:pt x="306" y="1368"/>
                        <a:pt x="566" y="1429"/>
                        <a:pt x="825" y="1429"/>
                      </a:cubicBezTo>
                      <a:cubicBezTo>
                        <a:pt x="851" y="1429"/>
                        <a:pt x="877" y="1428"/>
                        <a:pt x="904" y="1427"/>
                      </a:cubicBezTo>
                      <a:cubicBezTo>
                        <a:pt x="953" y="1546"/>
                        <a:pt x="1000" y="1672"/>
                        <a:pt x="1036" y="1801"/>
                      </a:cubicBezTo>
                      <a:cubicBezTo>
                        <a:pt x="1075" y="1927"/>
                        <a:pt x="1115" y="2056"/>
                        <a:pt x="1155" y="2182"/>
                      </a:cubicBezTo>
                      <a:cubicBezTo>
                        <a:pt x="1110" y="2185"/>
                        <a:pt x="1064" y="2186"/>
                        <a:pt x="1019" y="2186"/>
                      </a:cubicBezTo>
                      <a:cubicBezTo>
                        <a:pt x="856" y="2186"/>
                        <a:pt x="695" y="2165"/>
                        <a:pt x="579" y="2106"/>
                      </a:cubicBezTo>
                      <a:cubicBezTo>
                        <a:pt x="568" y="2101"/>
                        <a:pt x="558" y="2098"/>
                        <a:pt x="549" y="2098"/>
                      </a:cubicBezTo>
                      <a:cubicBezTo>
                        <a:pt x="488" y="2098"/>
                        <a:pt x="447" y="2187"/>
                        <a:pt x="513" y="2218"/>
                      </a:cubicBezTo>
                      <a:cubicBezTo>
                        <a:pt x="660" y="2293"/>
                        <a:pt x="836" y="2319"/>
                        <a:pt x="1016" y="2319"/>
                      </a:cubicBezTo>
                      <a:cubicBezTo>
                        <a:pt x="1075" y="2319"/>
                        <a:pt x="1135" y="2316"/>
                        <a:pt x="1195" y="2311"/>
                      </a:cubicBezTo>
                      <a:cubicBezTo>
                        <a:pt x="1354" y="2811"/>
                        <a:pt x="1532" y="3298"/>
                        <a:pt x="1728" y="3788"/>
                      </a:cubicBezTo>
                      <a:cubicBezTo>
                        <a:pt x="1740" y="3818"/>
                        <a:pt x="1767" y="3831"/>
                        <a:pt x="1793" y="3831"/>
                      </a:cubicBezTo>
                      <a:cubicBezTo>
                        <a:pt x="1834" y="3831"/>
                        <a:pt x="1874" y="3800"/>
                        <a:pt x="1854" y="3751"/>
                      </a:cubicBezTo>
                      <a:cubicBezTo>
                        <a:pt x="1662" y="3268"/>
                        <a:pt x="1486" y="2788"/>
                        <a:pt x="1327" y="2298"/>
                      </a:cubicBezTo>
                      <a:cubicBezTo>
                        <a:pt x="1381" y="2292"/>
                        <a:pt x="1433" y="2281"/>
                        <a:pt x="1483" y="2272"/>
                      </a:cubicBezTo>
                      <a:cubicBezTo>
                        <a:pt x="1775" y="2215"/>
                        <a:pt x="2023" y="2069"/>
                        <a:pt x="2162" y="1804"/>
                      </a:cubicBezTo>
                      <a:cubicBezTo>
                        <a:pt x="2191" y="1754"/>
                        <a:pt x="2145" y="1705"/>
                        <a:pt x="2101" y="1705"/>
                      </a:cubicBezTo>
                      <a:cubicBezTo>
                        <a:pt x="2081" y="1705"/>
                        <a:pt x="2061" y="1715"/>
                        <a:pt x="2049" y="1738"/>
                      </a:cubicBezTo>
                      <a:cubicBezTo>
                        <a:pt x="1923" y="1974"/>
                        <a:pt x="1705" y="2093"/>
                        <a:pt x="1450" y="2145"/>
                      </a:cubicBezTo>
                      <a:cubicBezTo>
                        <a:pt x="1400" y="2156"/>
                        <a:pt x="1344" y="2162"/>
                        <a:pt x="1288" y="2172"/>
                      </a:cubicBezTo>
                      <a:cubicBezTo>
                        <a:pt x="1245" y="2036"/>
                        <a:pt x="1205" y="1900"/>
                        <a:pt x="1165" y="1765"/>
                      </a:cubicBezTo>
                      <a:cubicBezTo>
                        <a:pt x="1129" y="1642"/>
                        <a:pt x="1086" y="1526"/>
                        <a:pt x="1040" y="1413"/>
                      </a:cubicBezTo>
                      <a:cubicBezTo>
                        <a:pt x="1231" y="1387"/>
                        <a:pt x="1417" y="1327"/>
                        <a:pt x="1596" y="1231"/>
                      </a:cubicBezTo>
                      <a:cubicBezTo>
                        <a:pt x="1658" y="1197"/>
                        <a:pt x="1619" y="1111"/>
                        <a:pt x="1560" y="1111"/>
                      </a:cubicBezTo>
                      <a:cubicBezTo>
                        <a:pt x="1550" y="1111"/>
                        <a:pt x="1540" y="1113"/>
                        <a:pt x="1529" y="1119"/>
                      </a:cubicBezTo>
                      <a:cubicBezTo>
                        <a:pt x="1357" y="1211"/>
                        <a:pt x="1175" y="1268"/>
                        <a:pt x="990" y="1291"/>
                      </a:cubicBezTo>
                      <a:cubicBezTo>
                        <a:pt x="808" y="867"/>
                        <a:pt x="575" y="487"/>
                        <a:pt x="393" y="46"/>
                      </a:cubicBezTo>
                      <a:cubicBezTo>
                        <a:pt x="380" y="14"/>
                        <a:pt x="352" y="1"/>
                        <a:pt x="325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7" name="Google Shape;3767;p54"/>
                <p:cNvSpPr/>
                <p:nvPr/>
              </p:nvSpPr>
              <p:spPr>
                <a:xfrm>
                  <a:off x="2405222" y="1451715"/>
                  <a:ext cx="213981" cy="1628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32" h="3601" extrusionOk="0">
                      <a:moveTo>
                        <a:pt x="79" y="1"/>
                      </a:moveTo>
                      <a:cubicBezTo>
                        <a:pt x="19" y="1"/>
                        <a:pt x="1" y="105"/>
                        <a:pt x="68" y="132"/>
                      </a:cubicBezTo>
                      <a:cubicBezTo>
                        <a:pt x="783" y="427"/>
                        <a:pt x="1455" y="788"/>
                        <a:pt x="2079" y="1214"/>
                      </a:cubicBezTo>
                      <a:cubicBezTo>
                        <a:pt x="1926" y="1304"/>
                        <a:pt x="1816" y="1450"/>
                        <a:pt x="1807" y="1671"/>
                      </a:cubicBezTo>
                      <a:cubicBezTo>
                        <a:pt x="1804" y="1713"/>
                        <a:pt x="1835" y="1734"/>
                        <a:pt x="1868" y="1734"/>
                      </a:cubicBezTo>
                      <a:cubicBezTo>
                        <a:pt x="1900" y="1734"/>
                        <a:pt x="1934" y="1713"/>
                        <a:pt x="1935" y="1671"/>
                      </a:cubicBezTo>
                      <a:cubicBezTo>
                        <a:pt x="1946" y="1477"/>
                        <a:pt x="2055" y="1361"/>
                        <a:pt x="2198" y="1294"/>
                      </a:cubicBezTo>
                      <a:cubicBezTo>
                        <a:pt x="2469" y="1483"/>
                        <a:pt x="2727" y="1688"/>
                        <a:pt x="2979" y="1900"/>
                      </a:cubicBezTo>
                      <a:cubicBezTo>
                        <a:pt x="2800" y="1986"/>
                        <a:pt x="2641" y="2119"/>
                        <a:pt x="2525" y="2298"/>
                      </a:cubicBezTo>
                      <a:cubicBezTo>
                        <a:pt x="2493" y="2346"/>
                        <a:pt x="2540" y="2393"/>
                        <a:pt x="2587" y="2393"/>
                      </a:cubicBezTo>
                      <a:cubicBezTo>
                        <a:pt x="2607" y="2393"/>
                        <a:pt x="2627" y="2385"/>
                        <a:pt x="2641" y="2364"/>
                      </a:cubicBezTo>
                      <a:cubicBezTo>
                        <a:pt x="2750" y="2192"/>
                        <a:pt x="2909" y="2066"/>
                        <a:pt x="3088" y="1989"/>
                      </a:cubicBezTo>
                      <a:cubicBezTo>
                        <a:pt x="3631" y="2463"/>
                        <a:pt x="4131" y="2993"/>
                        <a:pt x="4582" y="3572"/>
                      </a:cubicBezTo>
                      <a:cubicBezTo>
                        <a:pt x="4597" y="3592"/>
                        <a:pt x="4617" y="3600"/>
                        <a:pt x="4638" y="3600"/>
                      </a:cubicBezTo>
                      <a:cubicBezTo>
                        <a:pt x="4685" y="3600"/>
                        <a:pt x="4731" y="3555"/>
                        <a:pt x="4694" y="3507"/>
                      </a:cubicBezTo>
                      <a:cubicBezTo>
                        <a:pt x="4251" y="2933"/>
                        <a:pt x="3763" y="2414"/>
                        <a:pt x="3231" y="1943"/>
                      </a:cubicBezTo>
                      <a:cubicBezTo>
                        <a:pt x="3304" y="1926"/>
                        <a:pt x="3379" y="1917"/>
                        <a:pt x="3455" y="1917"/>
                      </a:cubicBezTo>
                      <a:cubicBezTo>
                        <a:pt x="3525" y="1917"/>
                        <a:pt x="3595" y="1924"/>
                        <a:pt x="3664" y="1940"/>
                      </a:cubicBezTo>
                      <a:cubicBezTo>
                        <a:pt x="3669" y="1941"/>
                        <a:pt x="3674" y="1942"/>
                        <a:pt x="3679" y="1942"/>
                      </a:cubicBezTo>
                      <a:cubicBezTo>
                        <a:pt x="3751" y="1942"/>
                        <a:pt x="3778" y="1829"/>
                        <a:pt x="3701" y="1811"/>
                      </a:cubicBezTo>
                      <a:cubicBezTo>
                        <a:pt x="3623" y="1795"/>
                        <a:pt x="3546" y="1788"/>
                        <a:pt x="3471" y="1788"/>
                      </a:cubicBezTo>
                      <a:cubicBezTo>
                        <a:pt x="3349" y="1788"/>
                        <a:pt x="3230" y="1807"/>
                        <a:pt x="3118" y="1844"/>
                      </a:cubicBezTo>
                      <a:cubicBezTo>
                        <a:pt x="2869" y="1636"/>
                        <a:pt x="2618" y="1433"/>
                        <a:pt x="2353" y="1245"/>
                      </a:cubicBezTo>
                      <a:cubicBezTo>
                        <a:pt x="2424" y="1230"/>
                        <a:pt x="2497" y="1225"/>
                        <a:pt x="2569" y="1225"/>
                      </a:cubicBezTo>
                      <a:cubicBezTo>
                        <a:pt x="2628" y="1225"/>
                        <a:pt x="2687" y="1229"/>
                        <a:pt x="2741" y="1234"/>
                      </a:cubicBezTo>
                      <a:cubicBezTo>
                        <a:pt x="2745" y="1235"/>
                        <a:pt x="2749" y="1235"/>
                        <a:pt x="2753" y="1235"/>
                      </a:cubicBezTo>
                      <a:cubicBezTo>
                        <a:pt x="2826" y="1235"/>
                        <a:pt x="2852" y="1122"/>
                        <a:pt x="2774" y="1109"/>
                      </a:cubicBezTo>
                      <a:cubicBezTo>
                        <a:pt x="2712" y="1101"/>
                        <a:pt x="2648" y="1096"/>
                        <a:pt x="2583" y="1096"/>
                      </a:cubicBezTo>
                      <a:cubicBezTo>
                        <a:pt x="2459" y="1096"/>
                        <a:pt x="2332" y="1113"/>
                        <a:pt x="2218" y="1152"/>
                      </a:cubicBezTo>
                      <a:cubicBezTo>
                        <a:pt x="1565" y="698"/>
                        <a:pt x="859" y="314"/>
                        <a:pt x="104" y="6"/>
                      </a:cubicBezTo>
                      <a:cubicBezTo>
                        <a:pt x="95" y="3"/>
                        <a:pt x="87" y="1"/>
                        <a:pt x="79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8" name="Google Shape;3768;p54"/>
                <p:cNvSpPr/>
                <p:nvPr/>
              </p:nvSpPr>
              <p:spPr>
                <a:xfrm>
                  <a:off x="2062047" y="1587375"/>
                  <a:ext cx="825898" cy="4026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64" h="8904" extrusionOk="0">
                      <a:moveTo>
                        <a:pt x="11372" y="1"/>
                      </a:moveTo>
                      <a:cubicBezTo>
                        <a:pt x="10990" y="1"/>
                        <a:pt x="10606" y="12"/>
                        <a:pt x="10230" y="36"/>
                      </a:cubicBezTo>
                      <a:cubicBezTo>
                        <a:pt x="10184" y="39"/>
                        <a:pt x="10140" y="42"/>
                        <a:pt x="10094" y="46"/>
                      </a:cubicBezTo>
                      <a:cubicBezTo>
                        <a:pt x="9644" y="79"/>
                        <a:pt x="9207" y="129"/>
                        <a:pt x="8800" y="201"/>
                      </a:cubicBezTo>
                      <a:cubicBezTo>
                        <a:pt x="8796" y="201"/>
                        <a:pt x="8793" y="205"/>
                        <a:pt x="8786" y="205"/>
                      </a:cubicBezTo>
                      <a:cubicBezTo>
                        <a:pt x="8746" y="212"/>
                        <a:pt x="8707" y="215"/>
                        <a:pt x="8667" y="225"/>
                      </a:cubicBezTo>
                      <a:cubicBezTo>
                        <a:pt x="8664" y="225"/>
                        <a:pt x="8661" y="228"/>
                        <a:pt x="8657" y="228"/>
                      </a:cubicBezTo>
                      <a:cubicBezTo>
                        <a:pt x="8575" y="241"/>
                        <a:pt x="8495" y="258"/>
                        <a:pt x="8419" y="274"/>
                      </a:cubicBezTo>
                      <a:cubicBezTo>
                        <a:pt x="8005" y="360"/>
                        <a:pt x="7614" y="460"/>
                        <a:pt x="7244" y="566"/>
                      </a:cubicBezTo>
                      <a:cubicBezTo>
                        <a:pt x="7227" y="572"/>
                        <a:pt x="7213" y="576"/>
                        <a:pt x="7200" y="579"/>
                      </a:cubicBezTo>
                      <a:cubicBezTo>
                        <a:pt x="7170" y="586"/>
                        <a:pt x="7144" y="596"/>
                        <a:pt x="7114" y="606"/>
                      </a:cubicBezTo>
                      <a:cubicBezTo>
                        <a:pt x="6975" y="646"/>
                        <a:pt x="6839" y="689"/>
                        <a:pt x="6703" y="731"/>
                      </a:cubicBezTo>
                      <a:cubicBezTo>
                        <a:pt x="6660" y="745"/>
                        <a:pt x="6617" y="758"/>
                        <a:pt x="6578" y="774"/>
                      </a:cubicBezTo>
                      <a:cubicBezTo>
                        <a:pt x="6353" y="847"/>
                        <a:pt x="6140" y="927"/>
                        <a:pt x="5935" y="1003"/>
                      </a:cubicBezTo>
                      <a:cubicBezTo>
                        <a:pt x="5888" y="1023"/>
                        <a:pt x="5849" y="1040"/>
                        <a:pt x="5806" y="1056"/>
                      </a:cubicBezTo>
                      <a:cubicBezTo>
                        <a:pt x="5323" y="1248"/>
                        <a:pt x="4885" y="1457"/>
                        <a:pt x="4491" y="1668"/>
                      </a:cubicBezTo>
                      <a:cubicBezTo>
                        <a:pt x="4465" y="1685"/>
                        <a:pt x="4438" y="1699"/>
                        <a:pt x="4415" y="1711"/>
                      </a:cubicBezTo>
                      <a:cubicBezTo>
                        <a:pt x="4395" y="1722"/>
                        <a:pt x="4375" y="1731"/>
                        <a:pt x="4355" y="1745"/>
                      </a:cubicBezTo>
                      <a:cubicBezTo>
                        <a:pt x="4332" y="1755"/>
                        <a:pt x="4312" y="1771"/>
                        <a:pt x="4289" y="1781"/>
                      </a:cubicBezTo>
                      <a:cubicBezTo>
                        <a:pt x="3882" y="2013"/>
                        <a:pt x="3521" y="2255"/>
                        <a:pt x="3203" y="2493"/>
                      </a:cubicBezTo>
                      <a:cubicBezTo>
                        <a:pt x="3166" y="2523"/>
                        <a:pt x="3131" y="2550"/>
                        <a:pt x="3094" y="2579"/>
                      </a:cubicBezTo>
                      <a:cubicBezTo>
                        <a:pt x="2276" y="3215"/>
                        <a:pt x="1760" y="3837"/>
                        <a:pt x="1445" y="4305"/>
                      </a:cubicBezTo>
                      <a:cubicBezTo>
                        <a:pt x="1415" y="4351"/>
                        <a:pt x="1385" y="4394"/>
                        <a:pt x="1358" y="4437"/>
                      </a:cubicBezTo>
                      <a:cubicBezTo>
                        <a:pt x="1358" y="4437"/>
                        <a:pt x="1358" y="4441"/>
                        <a:pt x="1355" y="4441"/>
                      </a:cubicBezTo>
                      <a:cubicBezTo>
                        <a:pt x="1107" y="4838"/>
                        <a:pt x="1021" y="5089"/>
                        <a:pt x="1021" y="5089"/>
                      </a:cubicBezTo>
                      <a:cubicBezTo>
                        <a:pt x="1021" y="5089"/>
                        <a:pt x="1" y="7563"/>
                        <a:pt x="2399" y="8904"/>
                      </a:cubicBezTo>
                      <a:cubicBezTo>
                        <a:pt x="2399" y="8904"/>
                        <a:pt x="2674" y="8275"/>
                        <a:pt x="3345" y="7450"/>
                      </a:cubicBezTo>
                      <a:cubicBezTo>
                        <a:pt x="3372" y="7418"/>
                        <a:pt x="3402" y="7381"/>
                        <a:pt x="3429" y="7345"/>
                      </a:cubicBezTo>
                      <a:cubicBezTo>
                        <a:pt x="3826" y="6871"/>
                        <a:pt x="4352" y="6341"/>
                        <a:pt x="5025" y="5831"/>
                      </a:cubicBezTo>
                      <a:cubicBezTo>
                        <a:pt x="5058" y="5804"/>
                        <a:pt x="5094" y="5778"/>
                        <a:pt x="5127" y="5752"/>
                      </a:cubicBezTo>
                      <a:cubicBezTo>
                        <a:pt x="5329" y="5602"/>
                        <a:pt x="5544" y="5457"/>
                        <a:pt x="5773" y="5315"/>
                      </a:cubicBezTo>
                      <a:cubicBezTo>
                        <a:pt x="5829" y="5278"/>
                        <a:pt x="5882" y="5245"/>
                        <a:pt x="5939" y="5212"/>
                      </a:cubicBezTo>
                      <a:cubicBezTo>
                        <a:pt x="5975" y="5188"/>
                        <a:pt x="6018" y="5165"/>
                        <a:pt x="6055" y="5142"/>
                      </a:cubicBezTo>
                      <a:cubicBezTo>
                        <a:pt x="6310" y="4994"/>
                        <a:pt x="6574" y="4855"/>
                        <a:pt x="6856" y="4722"/>
                      </a:cubicBezTo>
                      <a:cubicBezTo>
                        <a:pt x="6981" y="4659"/>
                        <a:pt x="7111" y="4603"/>
                        <a:pt x="7244" y="4546"/>
                      </a:cubicBezTo>
                      <a:cubicBezTo>
                        <a:pt x="7283" y="4526"/>
                        <a:pt x="7326" y="4510"/>
                        <a:pt x="7369" y="4493"/>
                      </a:cubicBezTo>
                      <a:cubicBezTo>
                        <a:pt x="7756" y="4331"/>
                        <a:pt x="8167" y="4189"/>
                        <a:pt x="8607" y="4063"/>
                      </a:cubicBezTo>
                      <a:cubicBezTo>
                        <a:pt x="8654" y="4050"/>
                        <a:pt x="8697" y="4036"/>
                        <a:pt x="8743" y="4026"/>
                      </a:cubicBezTo>
                      <a:cubicBezTo>
                        <a:pt x="8919" y="3980"/>
                        <a:pt x="9095" y="3934"/>
                        <a:pt x="9277" y="3894"/>
                      </a:cubicBezTo>
                      <a:cubicBezTo>
                        <a:pt x="9435" y="3857"/>
                        <a:pt x="9594" y="3825"/>
                        <a:pt x="9760" y="3794"/>
                      </a:cubicBezTo>
                      <a:cubicBezTo>
                        <a:pt x="9803" y="3788"/>
                        <a:pt x="9846" y="3778"/>
                        <a:pt x="9889" y="3771"/>
                      </a:cubicBezTo>
                      <a:cubicBezTo>
                        <a:pt x="10204" y="3715"/>
                        <a:pt x="10528" y="3672"/>
                        <a:pt x="10866" y="3639"/>
                      </a:cubicBezTo>
                      <a:cubicBezTo>
                        <a:pt x="10909" y="3632"/>
                        <a:pt x="10952" y="3629"/>
                        <a:pt x="10995" y="3626"/>
                      </a:cubicBezTo>
                      <a:cubicBezTo>
                        <a:pt x="11441" y="3586"/>
                        <a:pt x="11906" y="3563"/>
                        <a:pt x="12394" y="3563"/>
                      </a:cubicBezTo>
                      <a:cubicBezTo>
                        <a:pt x="12432" y="3563"/>
                        <a:pt x="12470" y="3563"/>
                        <a:pt x="12509" y="3563"/>
                      </a:cubicBezTo>
                      <a:lnTo>
                        <a:pt x="12638" y="3563"/>
                      </a:lnTo>
                      <a:cubicBezTo>
                        <a:pt x="12995" y="3570"/>
                        <a:pt x="13366" y="3586"/>
                        <a:pt x="13747" y="3616"/>
                      </a:cubicBezTo>
                      <a:cubicBezTo>
                        <a:pt x="13790" y="3616"/>
                        <a:pt x="13833" y="3619"/>
                        <a:pt x="13876" y="3626"/>
                      </a:cubicBezTo>
                      <a:cubicBezTo>
                        <a:pt x="14241" y="3655"/>
                        <a:pt x="14611" y="3695"/>
                        <a:pt x="14996" y="3748"/>
                      </a:cubicBezTo>
                      <a:cubicBezTo>
                        <a:pt x="15038" y="3755"/>
                        <a:pt x="15081" y="3762"/>
                        <a:pt x="15124" y="3768"/>
                      </a:cubicBezTo>
                      <a:cubicBezTo>
                        <a:pt x="15671" y="3848"/>
                        <a:pt x="16240" y="3953"/>
                        <a:pt x="16830" y="4086"/>
                      </a:cubicBezTo>
                      <a:cubicBezTo>
                        <a:pt x="16873" y="4092"/>
                        <a:pt x="16916" y="4103"/>
                        <a:pt x="16959" y="4112"/>
                      </a:cubicBezTo>
                      <a:cubicBezTo>
                        <a:pt x="17118" y="4149"/>
                        <a:pt x="17277" y="4189"/>
                        <a:pt x="17443" y="4228"/>
                      </a:cubicBezTo>
                      <a:cubicBezTo>
                        <a:pt x="17486" y="4239"/>
                        <a:pt x="17532" y="4248"/>
                        <a:pt x="17575" y="4262"/>
                      </a:cubicBezTo>
                      <a:cubicBezTo>
                        <a:pt x="17575" y="4262"/>
                        <a:pt x="18264" y="2662"/>
                        <a:pt x="16694" y="1304"/>
                      </a:cubicBezTo>
                      <a:cubicBezTo>
                        <a:pt x="16631" y="1251"/>
                        <a:pt x="16568" y="1199"/>
                        <a:pt x="16498" y="1146"/>
                      </a:cubicBezTo>
                      <a:cubicBezTo>
                        <a:pt x="16370" y="1046"/>
                        <a:pt x="16227" y="950"/>
                        <a:pt x="16072" y="854"/>
                      </a:cubicBezTo>
                      <a:cubicBezTo>
                        <a:pt x="15731" y="649"/>
                        <a:pt x="15247" y="476"/>
                        <a:pt x="14674" y="340"/>
                      </a:cubicBezTo>
                      <a:cubicBezTo>
                        <a:pt x="14624" y="328"/>
                        <a:pt x="14571" y="317"/>
                        <a:pt x="14522" y="308"/>
                      </a:cubicBezTo>
                      <a:cubicBezTo>
                        <a:pt x="14320" y="265"/>
                        <a:pt x="14111" y="225"/>
                        <a:pt x="13892" y="192"/>
                      </a:cubicBezTo>
                      <a:cubicBezTo>
                        <a:pt x="13707" y="162"/>
                        <a:pt x="13515" y="135"/>
                        <a:pt x="13323" y="112"/>
                      </a:cubicBezTo>
                      <a:cubicBezTo>
                        <a:pt x="13270" y="106"/>
                        <a:pt x="13220" y="99"/>
                        <a:pt x="13168" y="96"/>
                      </a:cubicBezTo>
                      <a:cubicBezTo>
                        <a:pt x="12754" y="50"/>
                        <a:pt x="12316" y="19"/>
                        <a:pt x="11876" y="10"/>
                      </a:cubicBezTo>
                      <a:cubicBezTo>
                        <a:pt x="11843" y="7"/>
                        <a:pt x="11809" y="7"/>
                        <a:pt x="11777" y="7"/>
                      </a:cubicBezTo>
                      <a:cubicBezTo>
                        <a:pt x="11750" y="3"/>
                        <a:pt x="11724" y="3"/>
                        <a:pt x="11697" y="3"/>
                      </a:cubicBezTo>
                      <a:lnTo>
                        <a:pt x="11638" y="3"/>
                      </a:lnTo>
                      <a:cubicBezTo>
                        <a:pt x="11549" y="1"/>
                        <a:pt x="11461" y="1"/>
                        <a:pt x="11372" y="1"/>
                      </a:cubicBezTo>
                      <a:close/>
                    </a:path>
                  </a:pathLst>
                </a:custGeom>
                <a:solidFill>
                  <a:srgbClr val="F2E39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9" name="Google Shape;3769;p54"/>
                <p:cNvSpPr/>
                <p:nvPr/>
              </p:nvSpPr>
              <p:spPr>
                <a:xfrm>
                  <a:off x="2657459" y="1591671"/>
                  <a:ext cx="37623" cy="1596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2" h="3531" extrusionOk="0">
                      <a:moveTo>
                        <a:pt x="1" y="1"/>
                      </a:moveTo>
                      <a:lnTo>
                        <a:pt x="1" y="1"/>
                      </a:lnTo>
                      <a:cubicBezTo>
                        <a:pt x="504" y="1107"/>
                        <a:pt x="699" y="2309"/>
                        <a:pt x="580" y="3521"/>
                      </a:cubicBezTo>
                      <a:cubicBezTo>
                        <a:pt x="623" y="3521"/>
                        <a:pt x="666" y="3524"/>
                        <a:pt x="709" y="3531"/>
                      </a:cubicBezTo>
                      <a:cubicBezTo>
                        <a:pt x="832" y="2322"/>
                        <a:pt x="643" y="1124"/>
                        <a:pt x="156" y="17"/>
                      </a:cubicBezTo>
                      <a:cubicBezTo>
                        <a:pt x="103" y="11"/>
                        <a:pt x="53" y="4"/>
                        <a:pt x="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0" name="Google Shape;3770;p54"/>
                <p:cNvSpPr/>
                <p:nvPr/>
              </p:nvSpPr>
              <p:spPr>
                <a:xfrm>
                  <a:off x="2718687" y="1601257"/>
                  <a:ext cx="33598" cy="1565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3" h="3462" extrusionOk="0">
                      <a:moveTo>
                        <a:pt x="1" y="1"/>
                      </a:moveTo>
                      <a:cubicBezTo>
                        <a:pt x="455" y="1097"/>
                        <a:pt x="617" y="2259"/>
                        <a:pt x="475" y="3441"/>
                      </a:cubicBezTo>
                      <a:cubicBezTo>
                        <a:pt x="517" y="3448"/>
                        <a:pt x="560" y="3455"/>
                        <a:pt x="603" y="3461"/>
                      </a:cubicBezTo>
                      <a:cubicBezTo>
                        <a:pt x="742" y="2286"/>
                        <a:pt x="594" y="1130"/>
                        <a:pt x="153" y="33"/>
                      </a:cubicBezTo>
                      <a:cubicBezTo>
                        <a:pt x="103" y="21"/>
                        <a:pt x="50" y="10"/>
                        <a:pt x="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1" name="Google Shape;3771;p54"/>
                <p:cNvSpPr/>
                <p:nvPr/>
              </p:nvSpPr>
              <p:spPr>
                <a:xfrm>
                  <a:off x="2808087" y="1639152"/>
                  <a:ext cx="26408" cy="1342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" h="2968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345" y="944"/>
                        <a:pt x="457" y="1941"/>
                        <a:pt x="332" y="2941"/>
                      </a:cubicBezTo>
                      <a:cubicBezTo>
                        <a:pt x="375" y="2947"/>
                        <a:pt x="418" y="2958"/>
                        <a:pt x="461" y="2967"/>
                      </a:cubicBezTo>
                      <a:cubicBezTo>
                        <a:pt x="584" y="2017"/>
                        <a:pt x="491" y="1067"/>
                        <a:pt x="196" y="159"/>
                      </a:cubicBezTo>
                      <a:cubicBezTo>
                        <a:pt x="133" y="106"/>
                        <a:pt x="70" y="54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2" name="Google Shape;3772;p54"/>
                <p:cNvSpPr/>
                <p:nvPr/>
              </p:nvSpPr>
              <p:spPr>
                <a:xfrm>
                  <a:off x="2588272" y="1587465"/>
                  <a:ext cx="45265" cy="161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1" h="3562" extrusionOk="0">
                      <a:moveTo>
                        <a:pt x="1" y="1"/>
                      </a:moveTo>
                      <a:cubicBezTo>
                        <a:pt x="421" y="1160"/>
                        <a:pt x="713" y="2342"/>
                        <a:pt x="872" y="3561"/>
                      </a:cubicBezTo>
                      <a:lnTo>
                        <a:pt x="1001" y="3561"/>
                      </a:lnTo>
                      <a:cubicBezTo>
                        <a:pt x="848" y="2345"/>
                        <a:pt x="560" y="1160"/>
                        <a:pt x="140" y="5"/>
                      </a:cubicBezTo>
                      <a:cubicBezTo>
                        <a:pt x="93" y="1"/>
                        <a:pt x="47" y="1"/>
                        <a:pt x="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3" name="Google Shape;3773;p54"/>
                <p:cNvSpPr/>
                <p:nvPr/>
              </p:nvSpPr>
              <p:spPr>
                <a:xfrm>
                  <a:off x="2518498" y="1589003"/>
                  <a:ext cx="40743" cy="1629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" h="3603" extrusionOk="0">
                      <a:moveTo>
                        <a:pt x="136" y="0"/>
                      </a:moveTo>
                      <a:cubicBezTo>
                        <a:pt x="90" y="3"/>
                        <a:pt x="46" y="6"/>
                        <a:pt x="0" y="10"/>
                      </a:cubicBezTo>
                      <a:cubicBezTo>
                        <a:pt x="216" y="726"/>
                        <a:pt x="424" y="1447"/>
                        <a:pt x="573" y="2182"/>
                      </a:cubicBezTo>
                      <a:cubicBezTo>
                        <a:pt x="666" y="2649"/>
                        <a:pt x="702" y="3130"/>
                        <a:pt x="772" y="3603"/>
                      </a:cubicBezTo>
                      <a:cubicBezTo>
                        <a:pt x="815" y="3596"/>
                        <a:pt x="858" y="3593"/>
                        <a:pt x="901" y="3590"/>
                      </a:cubicBezTo>
                      <a:cubicBezTo>
                        <a:pt x="832" y="3110"/>
                        <a:pt x="792" y="2620"/>
                        <a:pt x="699" y="2146"/>
                      </a:cubicBezTo>
                      <a:cubicBezTo>
                        <a:pt x="553" y="1421"/>
                        <a:pt x="348" y="709"/>
                        <a:pt x="13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4" name="Google Shape;3774;p54"/>
                <p:cNvSpPr/>
                <p:nvPr/>
              </p:nvSpPr>
              <p:spPr>
                <a:xfrm>
                  <a:off x="2453517" y="1596645"/>
                  <a:ext cx="55756" cy="1623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3" h="3590" extrusionOk="0">
                      <a:moveTo>
                        <a:pt x="129" y="0"/>
                      </a:moveTo>
                      <a:cubicBezTo>
                        <a:pt x="86" y="7"/>
                        <a:pt x="40" y="13"/>
                        <a:pt x="0" y="23"/>
                      </a:cubicBezTo>
                      <a:cubicBezTo>
                        <a:pt x="288" y="1239"/>
                        <a:pt x="653" y="2424"/>
                        <a:pt x="1103" y="3589"/>
                      </a:cubicBezTo>
                      <a:cubicBezTo>
                        <a:pt x="1146" y="3583"/>
                        <a:pt x="1189" y="3573"/>
                        <a:pt x="1232" y="3566"/>
                      </a:cubicBezTo>
                      <a:cubicBezTo>
                        <a:pt x="785" y="2400"/>
                        <a:pt x="418" y="1215"/>
                        <a:pt x="129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5" name="Google Shape;3775;p54"/>
                <p:cNvSpPr/>
                <p:nvPr/>
              </p:nvSpPr>
              <p:spPr>
                <a:xfrm>
                  <a:off x="2383697" y="1612969"/>
                  <a:ext cx="73754" cy="1581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1" h="3498" extrusionOk="0">
                      <a:moveTo>
                        <a:pt x="131" y="0"/>
                      </a:moveTo>
                      <a:cubicBezTo>
                        <a:pt x="87" y="13"/>
                        <a:pt x="44" y="23"/>
                        <a:pt x="1" y="40"/>
                      </a:cubicBezTo>
                      <a:cubicBezTo>
                        <a:pt x="143" y="1328"/>
                        <a:pt x="742" y="2447"/>
                        <a:pt x="1494" y="3497"/>
                      </a:cubicBezTo>
                      <a:cubicBezTo>
                        <a:pt x="1541" y="3484"/>
                        <a:pt x="1584" y="3470"/>
                        <a:pt x="1630" y="3460"/>
                      </a:cubicBezTo>
                      <a:cubicBezTo>
                        <a:pt x="875" y="2414"/>
                        <a:pt x="266" y="1295"/>
                        <a:pt x="131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6" name="Google Shape;3776;p54"/>
                <p:cNvSpPr/>
                <p:nvPr/>
              </p:nvSpPr>
              <p:spPr>
                <a:xfrm>
                  <a:off x="2324549" y="1632731"/>
                  <a:ext cx="70769" cy="16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" h="3544" extrusionOk="0">
                      <a:moveTo>
                        <a:pt x="130" y="0"/>
                      </a:moveTo>
                      <a:cubicBezTo>
                        <a:pt x="83" y="20"/>
                        <a:pt x="44" y="37"/>
                        <a:pt x="1" y="53"/>
                      </a:cubicBezTo>
                      <a:cubicBezTo>
                        <a:pt x="87" y="1364"/>
                        <a:pt x="584" y="2567"/>
                        <a:pt x="1439" y="3543"/>
                      </a:cubicBezTo>
                      <a:cubicBezTo>
                        <a:pt x="1478" y="3523"/>
                        <a:pt x="1521" y="3507"/>
                        <a:pt x="1564" y="3490"/>
                      </a:cubicBezTo>
                      <a:cubicBezTo>
                        <a:pt x="703" y="2516"/>
                        <a:pt x="207" y="1321"/>
                        <a:pt x="130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7" name="Google Shape;3777;p54"/>
                <p:cNvSpPr/>
                <p:nvPr/>
              </p:nvSpPr>
              <p:spPr>
                <a:xfrm>
                  <a:off x="2255996" y="1664746"/>
                  <a:ext cx="79859" cy="158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6" h="3502" extrusionOk="0">
                      <a:moveTo>
                        <a:pt x="126" y="0"/>
                      </a:moveTo>
                      <a:cubicBezTo>
                        <a:pt x="83" y="24"/>
                        <a:pt x="43" y="47"/>
                        <a:pt x="0" y="70"/>
                      </a:cubicBezTo>
                      <a:cubicBezTo>
                        <a:pt x="179" y="1362"/>
                        <a:pt x="745" y="2548"/>
                        <a:pt x="1650" y="3501"/>
                      </a:cubicBezTo>
                      <a:cubicBezTo>
                        <a:pt x="1686" y="3477"/>
                        <a:pt x="1729" y="3454"/>
                        <a:pt x="1766" y="3431"/>
                      </a:cubicBezTo>
                      <a:cubicBezTo>
                        <a:pt x="858" y="2481"/>
                        <a:pt x="292" y="1296"/>
                        <a:pt x="126" y="0"/>
                      </a:cubicBezTo>
                      <a:close/>
                    </a:path>
                  </a:pathLst>
                </a:custGeom>
                <a:solidFill>
                  <a:srgbClr val="619B7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8" name="Google Shape;3778;p54"/>
                <p:cNvSpPr/>
                <p:nvPr/>
              </p:nvSpPr>
              <p:spPr>
                <a:xfrm>
                  <a:off x="2201958" y="1700108"/>
                  <a:ext cx="91977" cy="1509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4" h="3339" extrusionOk="0">
                      <a:moveTo>
                        <a:pt x="109" y="0"/>
                      </a:moveTo>
                      <a:cubicBezTo>
                        <a:pt x="72" y="30"/>
                        <a:pt x="37" y="57"/>
                        <a:pt x="0" y="86"/>
                      </a:cubicBezTo>
                      <a:cubicBezTo>
                        <a:pt x="344" y="1318"/>
                        <a:pt x="1003" y="2431"/>
                        <a:pt x="1931" y="3338"/>
                      </a:cubicBezTo>
                      <a:cubicBezTo>
                        <a:pt x="1964" y="3311"/>
                        <a:pt x="2000" y="3285"/>
                        <a:pt x="2033" y="3259"/>
                      </a:cubicBezTo>
                      <a:cubicBezTo>
                        <a:pt x="1106" y="2351"/>
                        <a:pt x="450" y="1239"/>
                        <a:pt x="109" y="0"/>
                      </a:cubicBezTo>
                      <a:close/>
                    </a:path>
                  </a:pathLst>
                </a:custGeom>
                <a:solidFill>
                  <a:srgbClr val="619B7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9" name="Google Shape;3779;p54"/>
                <p:cNvSpPr/>
                <p:nvPr/>
              </p:nvSpPr>
              <p:spPr>
                <a:xfrm>
                  <a:off x="2123320" y="1782002"/>
                  <a:ext cx="93786" cy="1423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4" h="3147" extrusionOk="0">
                      <a:moveTo>
                        <a:pt x="90" y="1"/>
                      </a:moveTo>
                      <a:cubicBezTo>
                        <a:pt x="60" y="47"/>
                        <a:pt x="30" y="90"/>
                        <a:pt x="3" y="133"/>
                      </a:cubicBezTo>
                      <a:cubicBezTo>
                        <a:pt x="3" y="133"/>
                        <a:pt x="3" y="137"/>
                        <a:pt x="0" y="137"/>
                      </a:cubicBezTo>
                      <a:cubicBezTo>
                        <a:pt x="3" y="140"/>
                        <a:pt x="3" y="143"/>
                        <a:pt x="3" y="143"/>
                      </a:cubicBezTo>
                      <a:cubicBezTo>
                        <a:pt x="315" y="918"/>
                        <a:pt x="732" y="1639"/>
                        <a:pt x="1242" y="2295"/>
                      </a:cubicBezTo>
                      <a:cubicBezTo>
                        <a:pt x="1351" y="2438"/>
                        <a:pt x="1464" y="2577"/>
                        <a:pt x="1587" y="2712"/>
                      </a:cubicBezTo>
                      <a:cubicBezTo>
                        <a:pt x="1716" y="2862"/>
                        <a:pt x="1848" y="3004"/>
                        <a:pt x="1990" y="3146"/>
                      </a:cubicBezTo>
                      <a:cubicBezTo>
                        <a:pt x="2017" y="3114"/>
                        <a:pt x="2047" y="3077"/>
                        <a:pt x="2074" y="3041"/>
                      </a:cubicBezTo>
                      <a:cubicBezTo>
                        <a:pt x="1924" y="2891"/>
                        <a:pt x="1782" y="2736"/>
                        <a:pt x="1643" y="2577"/>
                      </a:cubicBezTo>
                      <a:cubicBezTo>
                        <a:pt x="1550" y="2468"/>
                        <a:pt x="1458" y="2359"/>
                        <a:pt x="1371" y="2243"/>
                      </a:cubicBezTo>
                      <a:cubicBezTo>
                        <a:pt x="835" y="1564"/>
                        <a:pt x="408" y="809"/>
                        <a:pt x="90" y="1"/>
                      </a:cubicBezTo>
                      <a:close/>
                    </a:path>
                  </a:pathLst>
                </a:custGeom>
                <a:solidFill>
                  <a:srgbClr val="619B7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0" name="Google Shape;3780;p54"/>
                <p:cNvSpPr/>
                <p:nvPr/>
              </p:nvSpPr>
              <p:spPr>
                <a:xfrm>
                  <a:off x="2198159" y="1315060"/>
                  <a:ext cx="341501" cy="2130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52" h="4711" extrusionOk="0">
                      <a:moveTo>
                        <a:pt x="4023" y="0"/>
                      </a:moveTo>
                      <a:cubicBezTo>
                        <a:pt x="3366" y="0"/>
                        <a:pt x="3823" y="2682"/>
                        <a:pt x="3849" y="2846"/>
                      </a:cubicBezTo>
                      <a:cubicBezTo>
                        <a:pt x="3802" y="2711"/>
                        <a:pt x="3000" y="544"/>
                        <a:pt x="2221" y="544"/>
                      </a:cubicBezTo>
                      <a:cubicBezTo>
                        <a:pt x="2177" y="544"/>
                        <a:pt x="2134" y="550"/>
                        <a:pt x="2091" y="565"/>
                      </a:cubicBezTo>
                      <a:cubicBezTo>
                        <a:pt x="1819" y="654"/>
                        <a:pt x="1825" y="955"/>
                        <a:pt x="1961" y="1323"/>
                      </a:cubicBezTo>
                      <a:cubicBezTo>
                        <a:pt x="2233" y="2071"/>
                        <a:pt x="3034" y="3098"/>
                        <a:pt x="3087" y="3167"/>
                      </a:cubicBezTo>
                      <a:cubicBezTo>
                        <a:pt x="3001" y="3091"/>
                        <a:pt x="1564" y="1905"/>
                        <a:pt x="818" y="1905"/>
                      </a:cubicBezTo>
                      <a:cubicBezTo>
                        <a:pt x="656" y="1905"/>
                        <a:pt x="527" y="1960"/>
                        <a:pt x="451" y="2095"/>
                      </a:cubicBezTo>
                      <a:cubicBezTo>
                        <a:pt x="104" y="2717"/>
                        <a:pt x="1674" y="3439"/>
                        <a:pt x="2306" y="3700"/>
                      </a:cubicBezTo>
                      <a:cubicBezTo>
                        <a:pt x="2438" y="3753"/>
                        <a:pt x="2528" y="3790"/>
                        <a:pt x="2551" y="3796"/>
                      </a:cubicBezTo>
                      <a:cubicBezTo>
                        <a:pt x="2518" y="3793"/>
                        <a:pt x="2392" y="3773"/>
                        <a:pt x="2207" y="3753"/>
                      </a:cubicBezTo>
                      <a:cubicBezTo>
                        <a:pt x="1947" y="3724"/>
                        <a:pt x="1575" y="3691"/>
                        <a:pt x="1211" y="3691"/>
                      </a:cubicBezTo>
                      <a:cubicBezTo>
                        <a:pt x="594" y="3691"/>
                        <a:pt x="0" y="3786"/>
                        <a:pt x="21" y="4157"/>
                      </a:cubicBezTo>
                      <a:cubicBezTo>
                        <a:pt x="34" y="4403"/>
                        <a:pt x="448" y="4561"/>
                        <a:pt x="1031" y="4641"/>
                      </a:cubicBezTo>
                      <a:cubicBezTo>
                        <a:pt x="1322" y="4684"/>
                        <a:pt x="1654" y="4704"/>
                        <a:pt x="2001" y="4707"/>
                      </a:cubicBezTo>
                      <a:cubicBezTo>
                        <a:pt x="2048" y="4707"/>
                        <a:pt x="2094" y="4710"/>
                        <a:pt x="2140" y="4710"/>
                      </a:cubicBezTo>
                      <a:cubicBezTo>
                        <a:pt x="2571" y="4710"/>
                        <a:pt x="3018" y="4681"/>
                        <a:pt x="3428" y="4627"/>
                      </a:cubicBezTo>
                      <a:cubicBezTo>
                        <a:pt x="3471" y="4624"/>
                        <a:pt x="3514" y="4618"/>
                        <a:pt x="3554" y="4611"/>
                      </a:cubicBezTo>
                      <a:cubicBezTo>
                        <a:pt x="3673" y="4594"/>
                        <a:pt x="3789" y="4574"/>
                        <a:pt x="3902" y="4554"/>
                      </a:cubicBezTo>
                      <a:cubicBezTo>
                        <a:pt x="4038" y="4528"/>
                        <a:pt x="4164" y="4499"/>
                        <a:pt x="4280" y="4465"/>
                      </a:cubicBezTo>
                      <a:cubicBezTo>
                        <a:pt x="4323" y="4455"/>
                        <a:pt x="4359" y="4445"/>
                        <a:pt x="4396" y="4432"/>
                      </a:cubicBezTo>
                      <a:cubicBezTo>
                        <a:pt x="4611" y="4366"/>
                        <a:pt x="4790" y="4290"/>
                        <a:pt x="4905" y="4201"/>
                      </a:cubicBezTo>
                      <a:cubicBezTo>
                        <a:pt x="4909" y="4201"/>
                        <a:pt x="4909" y="4197"/>
                        <a:pt x="4909" y="4197"/>
                      </a:cubicBezTo>
                      <a:cubicBezTo>
                        <a:pt x="4919" y="4190"/>
                        <a:pt x="4955" y="4167"/>
                        <a:pt x="5012" y="4124"/>
                      </a:cubicBezTo>
                      <a:cubicBezTo>
                        <a:pt x="5147" y="4031"/>
                        <a:pt x="5395" y="3859"/>
                        <a:pt x="5680" y="3644"/>
                      </a:cubicBezTo>
                      <a:cubicBezTo>
                        <a:pt x="5717" y="3617"/>
                        <a:pt x="5756" y="3588"/>
                        <a:pt x="5793" y="3558"/>
                      </a:cubicBezTo>
                      <a:cubicBezTo>
                        <a:pt x="5846" y="3518"/>
                        <a:pt x="5899" y="3475"/>
                        <a:pt x="5952" y="3432"/>
                      </a:cubicBezTo>
                      <a:cubicBezTo>
                        <a:pt x="6717" y="2833"/>
                        <a:pt x="7552" y="2045"/>
                        <a:pt x="7154" y="1737"/>
                      </a:cubicBezTo>
                      <a:cubicBezTo>
                        <a:pt x="7087" y="1685"/>
                        <a:pt x="7012" y="1662"/>
                        <a:pt x="6931" y="1662"/>
                      </a:cubicBezTo>
                      <a:cubicBezTo>
                        <a:pt x="6383" y="1662"/>
                        <a:pt x="5561" y="2719"/>
                        <a:pt x="5183" y="3250"/>
                      </a:cubicBezTo>
                      <a:cubicBezTo>
                        <a:pt x="5177" y="3260"/>
                        <a:pt x="5171" y="3270"/>
                        <a:pt x="5163" y="3280"/>
                      </a:cubicBezTo>
                      <a:cubicBezTo>
                        <a:pt x="5144" y="3307"/>
                        <a:pt x="5124" y="3333"/>
                        <a:pt x="5111" y="3356"/>
                      </a:cubicBezTo>
                      <a:cubicBezTo>
                        <a:pt x="5064" y="3419"/>
                        <a:pt x="5031" y="3469"/>
                        <a:pt x="5008" y="3501"/>
                      </a:cubicBezTo>
                      <a:cubicBezTo>
                        <a:pt x="5028" y="3469"/>
                        <a:pt x="5058" y="3415"/>
                        <a:pt x="5097" y="3353"/>
                      </a:cubicBezTo>
                      <a:cubicBezTo>
                        <a:pt x="5111" y="3330"/>
                        <a:pt x="5124" y="3303"/>
                        <a:pt x="5140" y="3276"/>
                      </a:cubicBezTo>
                      <a:cubicBezTo>
                        <a:pt x="5147" y="3263"/>
                        <a:pt x="5154" y="3250"/>
                        <a:pt x="5160" y="3240"/>
                      </a:cubicBezTo>
                      <a:cubicBezTo>
                        <a:pt x="5554" y="2541"/>
                        <a:pt x="6429" y="852"/>
                        <a:pt x="5803" y="558"/>
                      </a:cubicBezTo>
                      <a:cubicBezTo>
                        <a:pt x="5755" y="535"/>
                        <a:pt x="5707" y="524"/>
                        <a:pt x="5662" y="524"/>
                      </a:cubicBezTo>
                      <a:cubicBezTo>
                        <a:pt x="4996" y="524"/>
                        <a:pt x="4658" y="2818"/>
                        <a:pt x="4627" y="3035"/>
                      </a:cubicBezTo>
                      <a:cubicBezTo>
                        <a:pt x="4637" y="2810"/>
                        <a:pt x="4733" y="64"/>
                        <a:pt x="4048" y="1"/>
                      </a:cubicBezTo>
                      <a:cubicBezTo>
                        <a:pt x="4039" y="0"/>
                        <a:pt x="4031" y="0"/>
                        <a:pt x="4023" y="0"/>
                      </a:cubicBezTo>
                      <a:close/>
                    </a:path>
                  </a:pathLst>
                </a:custGeom>
                <a:solidFill>
                  <a:srgbClr val="F2E39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1" name="Google Shape;3781;p54"/>
                <p:cNvSpPr/>
                <p:nvPr/>
              </p:nvSpPr>
              <p:spPr>
                <a:xfrm>
                  <a:off x="2318535" y="1473647"/>
                  <a:ext cx="22474" cy="146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" h="324" extrusionOk="0">
                      <a:moveTo>
                        <a:pt x="93" y="0"/>
                      </a:moveTo>
                      <a:cubicBezTo>
                        <a:pt x="37" y="0"/>
                        <a:pt x="0" y="88"/>
                        <a:pt x="62" y="124"/>
                      </a:cubicBezTo>
                      <a:cubicBezTo>
                        <a:pt x="164" y="187"/>
                        <a:pt x="267" y="249"/>
                        <a:pt x="369" y="312"/>
                      </a:cubicBezTo>
                      <a:cubicBezTo>
                        <a:pt x="381" y="320"/>
                        <a:pt x="393" y="323"/>
                        <a:pt x="404" y="323"/>
                      </a:cubicBezTo>
                      <a:cubicBezTo>
                        <a:pt x="460" y="323"/>
                        <a:pt x="496" y="236"/>
                        <a:pt x="435" y="200"/>
                      </a:cubicBezTo>
                      <a:cubicBezTo>
                        <a:pt x="333" y="137"/>
                        <a:pt x="230" y="74"/>
                        <a:pt x="127" y="11"/>
                      </a:cubicBezTo>
                      <a:cubicBezTo>
                        <a:pt x="116" y="4"/>
                        <a:pt x="104" y="0"/>
                        <a:pt x="93" y="0"/>
                      </a:cubicBezTo>
                      <a:close/>
                    </a:path>
                  </a:pathLst>
                </a:custGeom>
                <a:solidFill>
                  <a:srgbClr val="619B7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2" name="Google Shape;3782;p54"/>
                <p:cNvSpPr/>
                <p:nvPr/>
              </p:nvSpPr>
              <p:spPr>
                <a:xfrm>
                  <a:off x="2341100" y="1469351"/>
                  <a:ext cx="19264" cy="124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" h="275" extrusionOk="0">
                      <a:moveTo>
                        <a:pt x="95" y="0"/>
                      </a:moveTo>
                      <a:cubicBezTo>
                        <a:pt x="38" y="0"/>
                        <a:pt x="0" y="86"/>
                        <a:pt x="59" y="123"/>
                      </a:cubicBezTo>
                      <a:cubicBezTo>
                        <a:pt x="139" y="173"/>
                        <a:pt x="218" y="219"/>
                        <a:pt x="298" y="265"/>
                      </a:cubicBezTo>
                      <a:cubicBezTo>
                        <a:pt x="309" y="272"/>
                        <a:pt x="320" y="275"/>
                        <a:pt x="331" y="275"/>
                      </a:cubicBezTo>
                      <a:cubicBezTo>
                        <a:pt x="387" y="275"/>
                        <a:pt x="425" y="189"/>
                        <a:pt x="364" y="153"/>
                      </a:cubicBezTo>
                      <a:cubicBezTo>
                        <a:pt x="284" y="106"/>
                        <a:pt x="205" y="57"/>
                        <a:pt x="128" y="10"/>
                      </a:cubicBezTo>
                      <a:cubicBezTo>
                        <a:pt x="117" y="3"/>
                        <a:pt x="106" y="0"/>
                        <a:pt x="95" y="0"/>
                      </a:cubicBezTo>
                      <a:close/>
                    </a:path>
                  </a:pathLst>
                </a:custGeom>
                <a:solidFill>
                  <a:srgbClr val="619B7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3" name="Google Shape;3783;p54"/>
                <p:cNvSpPr/>
                <p:nvPr/>
              </p:nvSpPr>
              <p:spPr>
                <a:xfrm>
                  <a:off x="2427832" y="1373891"/>
                  <a:ext cx="13747" cy="220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4" h="487" extrusionOk="0">
                      <a:moveTo>
                        <a:pt x="211" y="1"/>
                      </a:moveTo>
                      <a:cubicBezTo>
                        <a:pt x="196" y="1"/>
                        <a:pt x="181" y="7"/>
                        <a:pt x="168" y="22"/>
                      </a:cubicBezTo>
                      <a:cubicBezTo>
                        <a:pt x="65" y="134"/>
                        <a:pt x="9" y="270"/>
                        <a:pt x="2" y="422"/>
                      </a:cubicBezTo>
                      <a:cubicBezTo>
                        <a:pt x="0" y="465"/>
                        <a:pt x="33" y="487"/>
                        <a:pt x="66" y="487"/>
                      </a:cubicBezTo>
                      <a:cubicBezTo>
                        <a:pt x="99" y="487"/>
                        <a:pt x="133" y="465"/>
                        <a:pt x="134" y="422"/>
                      </a:cubicBezTo>
                      <a:cubicBezTo>
                        <a:pt x="141" y="306"/>
                        <a:pt x="181" y="201"/>
                        <a:pt x="260" y="114"/>
                      </a:cubicBezTo>
                      <a:cubicBezTo>
                        <a:pt x="303" y="66"/>
                        <a:pt x="259" y="1"/>
                        <a:pt x="21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4" name="Google Shape;3784;p54"/>
                <p:cNvSpPr/>
                <p:nvPr/>
              </p:nvSpPr>
              <p:spPr>
                <a:xfrm>
                  <a:off x="2434343" y="1382438"/>
                  <a:ext cx="13249" cy="23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3" h="514" extrusionOk="0">
                      <a:moveTo>
                        <a:pt x="203" y="1"/>
                      </a:moveTo>
                      <a:cubicBezTo>
                        <a:pt x="183" y="1"/>
                        <a:pt x="164" y="11"/>
                        <a:pt x="153" y="35"/>
                      </a:cubicBezTo>
                      <a:cubicBezTo>
                        <a:pt x="90" y="160"/>
                        <a:pt x="40" y="293"/>
                        <a:pt x="10" y="432"/>
                      </a:cubicBezTo>
                      <a:cubicBezTo>
                        <a:pt x="0" y="481"/>
                        <a:pt x="41" y="513"/>
                        <a:pt x="80" y="513"/>
                      </a:cubicBezTo>
                      <a:cubicBezTo>
                        <a:pt x="106" y="513"/>
                        <a:pt x="131" y="499"/>
                        <a:pt x="139" y="465"/>
                      </a:cubicBezTo>
                      <a:cubicBezTo>
                        <a:pt x="166" y="339"/>
                        <a:pt x="209" y="217"/>
                        <a:pt x="265" y="101"/>
                      </a:cubicBezTo>
                      <a:cubicBezTo>
                        <a:pt x="293" y="48"/>
                        <a:pt x="247" y="1"/>
                        <a:pt x="203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5" name="Google Shape;3785;p54"/>
                <p:cNvSpPr/>
                <p:nvPr/>
              </p:nvSpPr>
              <p:spPr>
                <a:xfrm>
                  <a:off x="2191060" y="1842597"/>
                  <a:ext cx="18178" cy="182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2" h="404" extrusionOk="0">
                      <a:moveTo>
                        <a:pt x="94" y="1"/>
                      </a:moveTo>
                      <a:cubicBezTo>
                        <a:pt x="47" y="1"/>
                        <a:pt x="0" y="48"/>
                        <a:pt x="35" y="94"/>
                      </a:cubicBezTo>
                      <a:cubicBezTo>
                        <a:pt x="108" y="187"/>
                        <a:pt x="178" y="284"/>
                        <a:pt x="251" y="376"/>
                      </a:cubicBezTo>
                      <a:cubicBezTo>
                        <a:pt x="267" y="396"/>
                        <a:pt x="288" y="404"/>
                        <a:pt x="308" y="404"/>
                      </a:cubicBezTo>
                      <a:cubicBezTo>
                        <a:pt x="357" y="404"/>
                        <a:pt x="402" y="358"/>
                        <a:pt x="367" y="310"/>
                      </a:cubicBezTo>
                      <a:cubicBezTo>
                        <a:pt x="294" y="217"/>
                        <a:pt x="221" y="121"/>
                        <a:pt x="148" y="28"/>
                      </a:cubicBezTo>
                      <a:cubicBezTo>
                        <a:pt x="134" y="9"/>
                        <a:pt x="114" y="1"/>
                        <a:pt x="94" y="1"/>
                      </a:cubicBezTo>
                      <a:close/>
                    </a:path>
                  </a:pathLst>
                </a:custGeom>
                <a:solidFill>
                  <a:srgbClr val="619B7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6" name="Google Shape;3786;p54"/>
                <p:cNvSpPr/>
                <p:nvPr/>
              </p:nvSpPr>
              <p:spPr>
                <a:xfrm>
                  <a:off x="2203314" y="1836944"/>
                  <a:ext cx="18721" cy="209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4" h="464" extrusionOk="0">
                      <a:moveTo>
                        <a:pt x="89" y="0"/>
                      </a:moveTo>
                      <a:cubicBezTo>
                        <a:pt x="46" y="0"/>
                        <a:pt x="0" y="48"/>
                        <a:pt x="23" y="100"/>
                      </a:cubicBezTo>
                      <a:cubicBezTo>
                        <a:pt x="86" y="233"/>
                        <a:pt x="169" y="345"/>
                        <a:pt x="275" y="444"/>
                      </a:cubicBezTo>
                      <a:cubicBezTo>
                        <a:pt x="288" y="458"/>
                        <a:pt x="303" y="464"/>
                        <a:pt x="318" y="464"/>
                      </a:cubicBezTo>
                      <a:cubicBezTo>
                        <a:pt x="369" y="464"/>
                        <a:pt x="414" y="398"/>
                        <a:pt x="368" y="352"/>
                      </a:cubicBezTo>
                      <a:cubicBezTo>
                        <a:pt x="271" y="259"/>
                        <a:pt x="195" y="157"/>
                        <a:pt x="139" y="34"/>
                      </a:cubicBezTo>
                      <a:cubicBezTo>
                        <a:pt x="127" y="10"/>
                        <a:pt x="108" y="0"/>
                        <a:pt x="89" y="0"/>
                      </a:cubicBezTo>
                      <a:close/>
                    </a:path>
                  </a:pathLst>
                </a:custGeom>
                <a:solidFill>
                  <a:srgbClr val="619B7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7" name="Google Shape;3787;p54"/>
                <p:cNvSpPr/>
                <p:nvPr/>
              </p:nvSpPr>
              <p:spPr>
                <a:xfrm>
                  <a:off x="2473413" y="1606684"/>
                  <a:ext cx="10898" cy="240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" h="532" extrusionOk="0">
                      <a:moveTo>
                        <a:pt x="92" y="1"/>
                      </a:moveTo>
                      <a:cubicBezTo>
                        <a:pt x="60" y="1"/>
                        <a:pt x="25" y="22"/>
                        <a:pt x="21" y="63"/>
                      </a:cubicBezTo>
                      <a:cubicBezTo>
                        <a:pt x="1" y="215"/>
                        <a:pt x="30" y="361"/>
                        <a:pt x="100" y="500"/>
                      </a:cubicBezTo>
                      <a:cubicBezTo>
                        <a:pt x="111" y="522"/>
                        <a:pt x="130" y="532"/>
                        <a:pt x="149" y="532"/>
                      </a:cubicBezTo>
                      <a:cubicBezTo>
                        <a:pt x="193" y="532"/>
                        <a:pt x="241" y="483"/>
                        <a:pt x="213" y="430"/>
                      </a:cubicBezTo>
                      <a:cubicBezTo>
                        <a:pt x="153" y="315"/>
                        <a:pt x="133" y="192"/>
                        <a:pt x="149" y="63"/>
                      </a:cubicBezTo>
                      <a:cubicBezTo>
                        <a:pt x="154" y="22"/>
                        <a:pt x="125" y="1"/>
                        <a:pt x="92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8" name="Google Shape;3788;p54"/>
                <p:cNvSpPr/>
                <p:nvPr/>
              </p:nvSpPr>
              <p:spPr>
                <a:xfrm>
                  <a:off x="2485171" y="1606684"/>
                  <a:ext cx="11622" cy="186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" h="412" extrusionOk="0">
                      <a:moveTo>
                        <a:pt x="81" y="1"/>
                      </a:moveTo>
                      <a:cubicBezTo>
                        <a:pt x="41" y="1"/>
                        <a:pt x="1" y="33"/>
                        <a:pt x="19" y="83"/>
                      </a:cubicBezTo>
                      <a:cubicBezTo>
                        <a:pt x="48" y="176"/>
                        <a:pt x="82" y="271"/>
                        <a:pt x="112" y="367"/>
                      </a:cubicBezTo>
                      <a:cubicBezTo>
                        <a:pt x="122" y="398"/>
                        <a:pt x="148" y="412"/>
                        <a:pt x="174" y="412"/>
                      </a:cubicBezTo>
                      <a:cubicBezTo>
                        <a:pt x="215" y="412"/>
                        <a:pt x="257" y="379"/>
                        <a:pt x="241" y="331"/>
                      </a:cubicBezTo>
                      <a:cubicBezTo>
                        <a:pt x="207" y="235"/>
                        <a:pt x="175" y="142"/>
                        <a:pt x="144" y="46"/>
                      </a:cubicBezTo>
                      <a:cubicBezTo>
                        <a:pt x="134" y="15"/>
                        <a:pt x="107" y="1"/>
                        <a:pt x="8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9" name="Google Shape;3789;p54"/>
                <p:cNvSpPr/>
                <p:nvPr/>
              </p:nvSpPr>
              <p:spPr>
                <a:xfrm>
                  <a:off x="2705528" y="1707344"/>
                  <a:ext cx="9994" cy="208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1" h="460" extrusionOk="0">
                      <a:moveTo>
                        <a:pt x="65" y="1"/>
                      </a:moveTo>
                      <a:cubicBezTo>
                        <a:pt x="32" y="1"/>
                        <a:pt x="0" y="22"/>
                        <a:pt x="3" y="65"/>
                      </a:cubicBezTo>
                      <a:cubicBezTo>
                        <a:pt x="7" y="185"/>
                        <a:pt x="30" y="301"/>
                        <a:pt x="77" y="417"/>
                      </a:cubicBezTo>
                      <a:cubicBezTo>
                        <a:pt x="88" y="447"/>
                        <a:pt x="115" y="460"/>
                        <a:pt x="141" y="460"/>
                      </a:cubicBezTo>
                      <a:cubicBezTo>
                        <a:pt x="181" y="460"/>
                        <a:pt x="220" y="428"/>
                        <a:pt x="202" y="380"/>
                      </a:cubicBezTo>
                      <a:cubicBezTo>
                        <a:pt x="162" y="278"/>
                        <a:pt x="139" y="175"/>
                        <a:pt x="133" y="65"/>
                      </a:cubicBezTo>
                      <a:cubicBezTo>
                        <a:pt x="131" y="22"/>
                        <a:pt x="97" y="1"/>
                        <a:pt x="6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0" name="Google Shape;3790;p54"/>
                <p:cNvSpPr/>
                <p:nvPr/>
              </p:nvSpPr>
              <p:spPr>
                <a:xfrm>
                  <a:off x="2718868" y="1708429"/>
                  <a:ext cx="9406" cy="189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" h="419" extrusionOk="0">
                      <a:moveTo>
                        <a:pt x="76" y="0"/>
                      </a:moveTo>
                      <a:cubicBezTo>
                        <a:pt x="51" y="0"/>
                        <a:pt x="27" y="15"/>
                        <a:pt x="20" y="48"/>
                      </a:cubicBezTo>
                      <a:cubicBezTo>
                        <a:pt x="0" y="167"/>
                        <a:pt x="17" y="277"/>
                        <a:pt x="70" y="385"/>
                      </a:cubicBezTo>
                      <a:cubicBezTo>
                        <a:pt x="81" y="409"/>
                        <a:pt x="99" y="419"/>
                        <a:pt x="118" y="419"/>
                      </a:cubicBezTo>
                      <a:cubicBezTo>
                        <a:pt x="161" y="419"/>
                        <a:pt x="207" y="369"/>
                        <a:pt x="182" y="316"/>
                      </a:cubicBezTo>
                      <a:cubicBezTo>
                        <a:pt x="146" y="243"/>
                        <a:pt x="136" y="164"/>
                        <a:pt x="149" y="84"/>
                      </a:cubicBezTo>
                      <a:cubicBezTo>
                        <a:pt x="157" y="33"/>
                        <a:pt x="115" y="0"/>
                        <a:pt x="7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1" name="Google Shape;3791;p54"/>
                <p:cNvSpPr/>
                <p:nvPr/>
              </p:nvSpPr>
              <p:spPr>
                <a:xfrm>
                  <a:off x="2762007" y="1644126"/>
                  <a:ext cx="9496" cy="231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" h="511" extrusionOk="0">
                      <a:moveTo>
                        <a:pt x="80" y="0"/>
                      </a:moveTo>
                      <a:cubicBezTo>
                        <a:pt x="42" y="0"/>
                        <a:pt x="0" y="33"/>
                        <a:pt x="10" y="83"/>
                      </a:cubicBezTo>
                      <a:lnTo>
                        <a:pt x="76" y="464"/>
                      </a:lnTo>
                      <a:cubicBezTo>
                        <a:pt x="81" y="496"/>
                        <a:pt x="104" y="510"/>
                        <a:pt x="129" y="510"/>
                      </a:cubicBezTo>
                      <a:cubicBezTo>
                        <a:pt x="167" y="510"/>
                        <a:pt x="210" y="477"/>
                        <a:pt x="202" y="427"/>
                      </a:cubicBezTo>
                      <a:cubicBezTo>
                        <a:pt x="179" y="301"/>
                        <a:pt x="159" y="175"/>
                        <a:pt x="136" y="49"/>
                      </a:cubicBezTo>
                      <a:cubicBezTo>
                        <a:pt x="130" y="15"/>
                        <a:pt x="106" y="0"/>
                        <a:pt x="80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2" name="Google Shape;3792;p54"/>
                <p:cNvSpPr/>
                <p:nvPr/>
              </p:nvSpPr>
              <p:spPr>
                <a:xfrm>
                  <a:off x="2775573" y="1654707"/>
                  <a:ext cx="11531" cy="178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" h="394" extrusionOk="0">
                      <a:moveTo>
                        <a:pt x="91" y="1"/>
                      </a:moveTo>
                      <a:cubicBezTo>
                        <a:pt x="47" y="1"/>
                        <a:pt x="0" y="50"/>
                        <a:pt x="28" y="100"/>
                      </a:cubicBezTo>
                      <a:cubicBezTo>
                        <a:pt x="68" y="179"/>
                        <a:pt x="97" y="259"/>
                        <a:pt x="117" y="346"/>
                      </a:cubicBezTo>
                      <a:cubicBezTo>
                        <a:pt x="124" y="379"/>
                        <a:pt x="149" y="393"/>
                        <a:pt x="175" y="393"/>
                      </a:cubicBezTo>
                      <a:cubicBezTo>
                        <a:pt x="213" y="393"/>
                        <a:pt x="254" y="362"/>
                        <a:pt x="243" y="312"/>
                      </a:cubicBezTo>
                      <a:cubicBezTo>
                        <a:pt x="220" y="213"/>
                        <a:pt x="187" y="123"/>
                        <a:pt x="140" y="34"/>
                      </a:cubicBezTo>
                      <a:cubicBezTo>
                        <a:pt x="129" y="11"/>
                        <a:pt x="110" y="1"/>
                        <a:pt x="9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3" name="Google Shape;3793;p54"/>
                <p:cNvSpPr/>
                <p:nvPr/>
              </p:nvSpPr>
              <p:spPr>
                <a:xfrm>
                  <a:off x="2419375" y="1972559"/>
                  <a:ext cx="33418" cy="497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9" h="1100" extrusionOk="0">
                      <a:moveTo>
                        <a:pt x="321" y="0"/>
                      </a:moveTo>
                      <a:cubicBezTo>
                        <a:pt x="312" y="0"/>
                        <a:pt x="304" y="1"/>
                        <a:pt x="295" y="2"/>
                      </a:cubicBezTo>
                      <a:cubicBezTo>
                        <a:pt x="112" y="28"/>
                        <a:pt x="0" y="294"/>
                        <a:pt x="43" y="595"/>
                      </a:cubicBezTo>
                      <a:cubicBezTo>
                        <a:pt x="84" y="882"/>
                        <a:pt x="248" y="1100"/>
                        <a:pt x="419" y="1100"/>
                      </a:cubicBezTo>
                      <a:cubicBezTo>
                        <a:pt x="427" y="1100"/>
                        <a:pt x="435" y="1099"/>
                        <a:pt x="444" y="1098"/>
                      </a:cubicBezTo>
                      <a:cubicBezTo>
                        <a:pt x="626" y="1072"/>
                        <a:pt x="739" y="807"/>
                        <a:pt x="696" y="505"/>
                      </a:cubicBezTo>
                      <a:cubicBezTo>
                        <a:pt x="655" y="215"/>
                        <a:pt x="491" y="0"/>
                        <a:pt x="321" y="0"/>
                      </a:cubicBezTo>
                      <a:close/>
                    </a:path>
                  </a:pathLst>
                </a:custGeom>
                <a:solidFill>
                  <a:srgbClr val="082F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4" name="Google Shape;3794;p54"/>
                <p:cNvSpPr/>
                <p:nvPr/>
              </p:nvSpPr>
              <p:spPr>
                <a:xfrm>
                  <a:off x="2734423" y="1920285"/>
                  <a:ext cx="33282" cy="496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6" h="1098" extrusionOk="0">
                      <a:moveTo>
                        <a:pt x="320" y="0"/>
                      </a:moveTo>
                      <a:cubicBezTo>
                        <a:pt x="311" y="0"/>
                        <a:pt x="301" y="1"/>
                        <a:pt x="292" y="2"/>
                      </a:cubicBezTo>
                      <a:cubicBezTo>
                        <a:pt x="110" y="26"/>
                        <a:pt x="0" y="294"/>
                        <a:pt x="40" y="595"/>
                      </a:cubicBezTo>
                      <a:cubicBezTo>
                        <a:pt x="81" y="881"/>
                        <a:pt x="244" y="1097"/>
                        <a:pt x="415" y="1097"/>
                      </a:cubicBezTo>
                      <a:cubicBezTo>
                        <a:pt x="425" y="1097"/>
                        <a:pt x="435" y="1097"/>
                        <a:pt x="444" y="1095"/>
                      </a:cubicBezTo>
                      <a:cubicBezTo>
                        <a:pt x="623" y="1072"/>
                        <a:pt x="735" y="807"/>
                        <a:pt x="692" y="506"/>
                      </a:cubicBezTo>
                      <a:cubicBezTo>
                        <a:pt x="655" y="217"/>
                        <a:pt x="490" y="0"/>
                        <a:pt x="320" y="0"/>
                      </a:cubicBezTo>
                      <a:close/>
                    </a:path>
                  </a:pathLst>
                </a:custGeom>
                <a:solidFill>
                  <a:srgbClr val="082F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5" name="Google Shape;3795;p54"/>
                <p:cNvSpPr/>
                <p:nvPr/>
              </p:nvSpPr>
              <p:spPr>
                <a:xfrm>
                  <a:off x="2382657" y="2027230"/>
                  <a:ext cx="61771" cy="540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6" h="1196" extrusionOk="0">
                      <a:moveTo>
                        <a:pt x="683" y="0"/>
                      </a:moveTo>
                      <a:cubicBezTo>
                        <a:pt x="459" y="0"/>
                        <a:pt x="244" y="127"/>
                        <a:pt x="143" y="343"/>
                      </a:cubicBezTo>
                      <a:cubicBezTo>
                        <a:pt x="1" y="641"/>
                        <a:pt x="130" y="998"/>
                        <a:pt x="428" y="1138"/>
                      </a:cubicBezTo>
                      <a:cubicBezTo>
                        <a:pt x="510" y="1177"/>
                        <a:pt x="597" y="1196"/>
                        <a:pt x="683" y="1196"/>
                      </a:cubicBezTo>
                      <a:cubicBezTo>
                        <a:pt x="907" y="1196"/>
                        <a:pt x="1122" y="1069"/>
                        <a:pt x="1222" y="853"/>
                      </a:cubicBezTo>
                      <a:cubicBezTo>
                        <a:pt x="1366" y="555"/>
                        <a:pt x="1236" y="201"/>
                        <a:pt x="938" y="58"/>
                      </a:cubicBezTo>
                      <a:cubicBezTo>
                        <a:pt x="855" y="19"/>
                        <a:pt x="768" y="0"/>
                        <a:pt x="683" y="0"/>
                      </a:cubicBez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6" name="Google Shape;3796;p54"/>
                <p:cNvSpPr/>
                <p:nvPr/>
              </p:nvSpPr>
              <p:spPr>
                <a:xfrm>
                  <a:off x="2757938" y="1962882"/>
                  <a:ext cx="61725" cy="54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1197" extrusionOk="0">
                      <a:moveTo>
                        <a:pt x="683" y="0"/>
                      </a:moveTo>
                      <a:cubicBezTo>
                        <a:pt x="459" y="0"/>
                        <a:pt x="244" y="126"/>
                        <a:pt x="143" y="342"/>
                      </a:cubicBezTo>
                      <a:cubicBezTo>
                        <a:pt x="1" y="644"/>
                        <a:pt x="130" y="997"/>
                        <a:pt x="428" y="1140"/>
                      </a:cubicBezTo>
                      <a:cubicBezTo>
                        <a:pt x="510" y="1179"/>
                        <a:pt x="596" y="1197"/>
                        <a:pt x="681" y="1197"/>
                      </a:cubicBezTo>
                      <a:cubicBezTo>
                        <a:pt x="906" y="1197"/>
                        <a:pt x="1122" y="1071"/>
                        <a:pt x="1222" y="855"/>
                      </a:cubicBezTo>
                      <a:cubicBezTo>
                        <a:pt x="1365" y="554"/>
                        <a:pt x="1236" y="199"/>
                        <a:pt x="938" y="57"/>
                      </a:cubicBezTo>
                      <a:cubicBezTo>
                        <a:pt x="856" y="19"/>
                        <a:pt x="769" y="0"/>
                        <a:pt x="683" y="0"/>
                      </a:cubicBez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7" name="Google Shape;3797;p54"/>
                <p:cNvSpPr/>
                <p:nvPr/>
              </p:nvSpPr>
              <p:spPr>
                <a:xfrm>
                  <a:off x="2419963" y="2048121"/>
                  <a:ext cx="118341" cy="744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7" h="1646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73" y="265"/>
                        <a:pt x="219" y="507"/>
                        <a:pt x="401" y="712"/>
                      </a:cubicBezTo>
                      <a:cubicBezTo>
                        <a:pt x="583" y="924"/>
                        <a:pt x="802" y="1096"/>
                        <a:pt x="1040" y="1242"/>
                      </a:cubicBezTo>
                      <a:cubicBezTo>
                        <a:pt x="1282" y="1374"/>
                        <a:pt x="1537" y="1484"/>
                        <a:pt x="1805" y="1550"/>
                      </a:cubicBezTo>
                      <a:cubicBezTo>
                        <a:pt x="1938" y="1590"/>
                        <a:pt x="2077" y="1603"/>
                        <a:pt x="2210" y="1626"/>
                      </a:cubicBezTo>
                      <a:cubicBezTo>
                        <a:pt x="2345" y="1636"/>
                        <a:pt x="2481" y="1646"/>
                        <a:pt x="2616" y="1646"/>
                      </a:cubicBezTo>
                      <a:cubicBezTo>
                        <a:pt x="2488" y="1606"/>
                        <a:pt x="2355" y="1580"/>
                        <a:pt x="2225" y="1540"/>
                      </a:cubicBezTo>
                      <a:cubicBezTo>
                        <a:pt x="2100" y="1497"/>
                        <a:pt x="1971" y="1467"/>
                        <a:pt x="1845" y="1417"/>
                      </a:cubicBezTo>
                      <a:cubicBezTo>
                        <a:pt x="1722" y="1371"/>
                        <a:pt x="1597" y="1328"/>
                        <a:pt x="1481" y="1268"/>
                      </a:cubicBezTo>
                      <a:cubicBezTo>
                        <a:pt x="1358" y="1218"/>
                        <a:pt x="1245" y="1152"/>
                        <a:pt x="1129" y="1090"/>
                      </a:cubicBezTo>
                      <a:cubicBezTo>
                        <a:pt x="905" y="957"/>
                        <a:pt x="692" y="798"/>
                        <a:pt x="501" y="619"/>
                      </a:cubicBezTo>
                      <a:cubicBezTo>
                        <a:pt x="312" y="437"/>
                        <a:pt x="136" y="235"/>
                        <a:pt x="0" y="0"/>
                      </a:cubicBezTo>
                      <a:close/>
                    </a:path>
                  </a:pathLst>
                </a:custGeom>
                <a:solidFill>
                  <a:srgbClr val="082F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8" name="Google Shape;3798;p54"/>
                <p:cNvSpPr/>
                <p:nvPr/>
              </p:nvSpPr>
              <p:spPr>
                <a:xfrm>
                  <a:off x="2544409" y="1965007"/>
                  <a:ext cx="331870" cy="1346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39" h="2977" extrusionOk="0">
                      <a:moveTo>
                        <a:pt x="447" y="1"/>
                      </a:moveTo>
                      <a:cubicBezTo>
                        <a:pt x="447" y="1"/>
                        <a:pt x="143" y="424"/>
                        <a:pt x="66" y="1037"/>
                      </a:cubicBezTo>
                      <a:cubicBezTo>
                        <a:pt x="0" y="1593"/>
                        <a:pt x="120" y="2298"/>
                        <a:pt x="828" y="2977"/>
                      </a:cubicBezTo>
                      <a:lnTo>
                        <a:pt x="7262" y="709"/>
                      </a:lnTo>
                      <a:lnTo>
                        <a:pt x="7338" y="682"/>
                      </a:lnTo>
                      <a:lnTo>
                        <a:pt x="447" y="1"/>
                      </a:lnTo>
                      <a:close/>
                    </a:path>
                  </a:pathLst>
                </a:custGeom>
                <a:solidFill>
                  <a:srgbClr val="EA84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9" name="Google Shape;3799;p54"/>
                <p:cNvSpPr/>
                <p:nvPr/>
              </p:nvSpPr>
              <p:spPr>
                <a:xfrm>
                  <a:off x="2547393" y="1965007"/>
                  <a:ext cx="328885" cy="46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73" h="1037" extrusionOk="0">
                      <a:moveTo>
                        <a:pt x="381" y="1"/>
                      </a:moveTo>
                      <a:cubicBezTo>
                        <a:pt x="381" y="1"/>
                        <a:pt x="77" y="424"/>
                        <a:pt x="0" y="1037"/>
                      </a:cubicBezTo>
                      <a:lnTo>
                        <a:pt x="7196" y="709"/>
                      </a:lnTo>
                      <a:lnTo>
                        <a:pt x="7272" y="682"/>
                      </a:lnTo>
                      <a:lnTo>
                        <a:pt x="5938" y="550"/>
                      </a:lnTo>
                      <a:lnTo>
                        <a:pt x="4752" y="434"/>
                      </a:lnTo>
                      <a:lnTo>
                        <a:pt x="381" y="1"/>
                      </a:lnTo>
                      <a:close/>
                    </a:path>
                  </a:pathLst>
                </a:custGeom>
                <a:solidFill>
                  <a:srgbClr val="000000">
                    <a:alpha val="111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0" name="Google Shape;3800;p54"/>
                <p:cNvSpPr/>
                <p:nvPr/>
              </p:nvSpPr>
              <p:spPr>
                <a:xfrm>
                  <a:off x="2238902" y="1904548"/>
                  <a:ext cx="6059" cy="387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4" h="856" extrusionOk="0">
                      <a:moveTo>
                        <a:pt x="67" y="1"/>
                      </a:moveTo>
                      <a:cubicBezTo>
                        <a:pt x="34" y="1"/>
                        <a:pt x="1" y="23"/>
                        <a:pt x="1" y="66"/>
                      </a:cubicBezTo>
                      <a:lnTo>
                        <a:pt x="1" y="791"/>
                      </a:lnTo>
                      <a:cubicBezTo>
                        <a:pt x="1" y="834"/>
                        <a:pt x="34" y="855"/>
                        <a:pt x="67" y="855"/>
                      </a:cubicBezTo>
                      <a:cubicBezTo>
                        <a:pt x="100" y="855"/>
                        <a:pt x="134" y="834"/>
                        <a:pt x="134" y="791"/>
                      </a:cubicBezTo>
                      <a:lnTo>
                        <a:pt x="134" y="66"/>
                      </a:lnTo>
                      <a:cubicBezTo>
                        <a:pt x="134" y="23"/>
                        <a:pt x="100" y="1"/>
                        <a:pt x="67" y="1"/>
                      </a:cubicBezTo>
                      <a:close/>
                    </a:path>
                  </a:pathLst>
                </a:custGeom>
                <a:solidFill>
                  <a:srgbClr val="DAE8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1" name="Google Shape;3801;p54"/>
                <p:cNvSpPr/>
                <p:nvPr/>
              </p:nvSpPr>
              <p:spPr>
                <a:xfrm>
                  <a:off x="2250479" y="1913095"/>
                  <a:ext cx="5833" cy="30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" h="667" extrusionOk="0">
                      <a:moveTo>
                        <a:pt x="64" y="1"/>
                      </a:moveTo>
                      <a:cubicBezTo>
                        <a:pt x="32" y="1"/>
                        <a:pt x="0" y="22"/>
                        <a:pt x="0" y="65"/>
                      </a:cubicBezTo>
                      <a:lnTo>
                        <a:pt x="0" y="602"/>
                      </a:lnTo>
                      <a:cubicBezTo>
                        <a:pt x="0" y="645"/>
                        <a:pt x="32" y="666"/>
                        <a:pt x="64" y="666"/>
                      </a:cubicBezTo>
                      <a:cubicBezTo>
                        <a:pt x="97" y="666"/>
                        <a:pt x="129" y="645"/>
                        <a:pt x="129" y="602"/>
                      </a:cubicBezTo>
                      <a:lnTo>
                        <a:pt x="129" y="65"/>
                      </a:lnTo>
                      <a:cubicBezTo>
                        <a:pt x="129" y="22"/>
                        <a:pt x="97" y="1"/>
                        <a:pt x="64" y="1"/>
                      </a:cubicBezTo>
                      <a:close/>
                    </a:path>
                  </a:pathLst>
                </a:custGeom>
                <a:solidFill>
                  <a:srgbClr val="DAE8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2" name="Google Shape;3802;p54"/>
                <p:cNvSpPr/>
                <p:nvPr/>
              </p:nvSpPr>
              <p:spPr>
                <a:xfrm>
                  <a:off x="2519086" y="1803165"/>
                  <a:ext cx="5879" cy="286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" h="633" extrusionOk="0">
                      <a:moveTo>
                        <a:pt x="65" y="0"/>
                      </a:moveTo>
                      <a:cubicBezTo>
                        <a:pt x="33" y="0"/>
                        <a:pt x="1" y="21"/>
                        <a:pt x="1" y="63"/>
                      </a:cubicBezTo>
                      <a:lnTo>
                        <a:pt x="1" y="569"/>
                      </a:lnTo>
                      <a:cubicBezTo>
                        <a:pt x="1" y="611"/>
                        <a:pt x="34" y="632"/>
                        <a:pt x="66" y="632"/>
                      </a:cubicBezTo>
                      <a:cubicBezTo>
                        <a:pt x="98" y="632"/>
                        <a:pt x="130" y="612"/>
                        <a:pt x="130" y="569"/>
                      </a:cubicBezTo>
                      <a:lnTo>
                        <a:pt x="130" y="63"/>
                      </a:lnTo>
                      <a:cubicBezTo>
                        <a:pt x="130" y="21"/>
                        <a:pt x="97" y="0"/>
                        <a:pt x="65" y="0"/>
                      </a:cubicBezTo>
                      <a:close/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3" name="Google Shape;3803;p54"/>
                <p:cNvSpPr/>
                <p:nvPr/>
              </p:nvSpPr>
              <p:spPr>
                <a:xfrm>
                  <a:off x="2534822" y="1810219"/>
                  <a:ext cx="5879" cy="229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" h="508" extrusionOk="0">
                      <a:moveTo>
                        <a:pt x="65" y="1"/>
                      </a:moveTo>
                      <a:cubicBezTo>
                        <a:pt x="33" y="1"/>
                        <a:pt x="0" y="22"/>
                        <a:pt x="0" y="66"/>
                      </a:cubicBezTo>
                      <a:lnTo>
                        <a:pt x="0" y="443"/>
                      </a:lnTo>
                      <a:cubicBezTo>
                        <a:pt x="0" y="486"/>
                        <a:pt x="33" y="508"/>
                        <a:pt x="65" y="508"/>
                      </a:cubicBezTo>
                      <a:cubicBezTo>
                        <a:pt x="97" y="508"/>
                        <a:pt x="130" y="486"/>
                        <a:pt x="130" y="443"/>
                      </a:cubicBezTo>
                      <a:lnTo>
                        <a:pt x="130" y="66"/>
                      </a:lnTo>
                      <a:cubicBezTo>
                        <a:pt x="130" y="22"/>
                        <a:pt x="97" y="1"/>
                        <a:pt x="65" y="1"/>
                      </a:cubicBezTo>
                      <a:close/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4" name="Google Shape;3804;p54"/>
                <p:cNvSpPr/>
                <p:nvPr/>
              </p:nvSpPr>
              <p:spPr>
                <a:xfrm>
                  <a:off x="2737227" y="2157463"/>
                  <a:ext cx="8456" cy="20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7" h="444" extrusionOk="0">
                      <a:moveTo>
                        <a:pt x="80" y="0"/>
                      </a:moveTo>
                      <a:cubicBezTo>
                        <a:pt x="41" y="0"/>
                        <a:pt x="1" y="32"/>
                        <a:pt x="14" y="82"/>
                      </a:cubicBezTo>
                      <a:cubicBezTo>
                        <a:pt x="45" y="182"/>
                        <a:pt x="54" y="278"/>
                        <a:pt x="42" y="380"/>
                      </a:cubicBezTo>
                      <a:cubicBezTo>
                        <a:pt x="36" y="423"/>
                        <a:pt x="66" y="444"/>
                        <a:pt x="99" y="444"/>
                      </a:cubicBezTo>
                      <a:cubicBezTo>
                        <a:pt x="132" y="444"/>
                        <a:pt x="169" y="422"/>
                        <a:pt x="173" y="380"/>
                      </a:cubicBezTo>
                      <a:cubicBezTo>
                        <a:pt x="187" y="268"/>
                        <a:pt x="173" y="155"/>
                        <a:pt x="141" y="46"/>
                      </a:cubicBezTo>
                      <a:cubicBezTo>
                        <a:pt x="131" y="14"/>
                        <a:pt x="106" y="0"/>
                        <a:pt x="80" y="0"/>
                      </a:cubicBezTo>
                      <a:close/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5" name="Google Shape;3805;p54"/>
                <p:cNvSpPr/>
                <p:nvPr/>
              </p:nvSpPr>
              <p:spPr>
                <a:xfrm>
                  <a:off x="2753054" y="2157554"/>
                  <a:ext cx="8366" cy="243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" h="539" extrusionOk="0">
                      <a:moveTo>
                        <a:pt x="97" y="0"/>
                      </a:moveTo>
                      <a:cubicBezTo>
                        <a:pt x="64" y="0"/>
                        <a:pt x="34" y="21"/>
                        <a:pt x="39" y="64"/>
                      </a:cubicBezTo>
                      <a:cubicBezTo>
                        <a:pt x="52" y="196"/>
                        <a:pt x="42" y="325"/>
                        <a:pt x="13" y="458"/>
                      </a:cubicBezTo>
                      <a:cubicBezTo>
                        <a:pt x="1" y="507"/>
                        <a:pt x="42" y="539"/>
                        <a:pt x="80" y="539"/>
                      </a:cubicBezTo>
                      <a:cubicBezTo>
                        <a:pt x="107" y="539"/>
                        <a:pt x="131" y="525"/>
                        <a:pt x="138" y="491"/>
                      </a:cubicBezTo>
                      <a:cubicBezTo>
                        <a:pt x="172" y="352"/>
                        <a:pt x="184" y="209"/>
                        <a:pt x="172" y="64"/>
                      </a:cubicBezTo>
                      <a:cubicBezTo>
                        <a:pt x="166" y="22"/>
                        <a:pt x="130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6" name="Google Shape;3806;p54"/>
                <p:cNvSpPr/>
                <p:nvPr/>
              </p:nvSpPr>
              <p:spPr>
                <a:xfrm>
                  <a:off x="2389621" y="2184505"/>
                  <a:ext cx="11802" cy="28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" h="636" extrusionOk="0">
                      <a:moveTo>
                        <a:pt x="91" y="0"/>
                      </a:moveTo>
                      <a:cubicBezTo>
                        <a:pt x="47" y="0"/>
                        <a:pt x="1" y="48"/>
                        <a:pt x="26" y="100"/>
                      </a:cubicBezTo>
                      <a:cubicBezTo>
                        <a:pt x="99" y="249"/>
                        <a:pt x="125" y="408"/>
                        <a:pt x="112" y="574"/>
                      </a:cubicBezTo>
                      <a:cubicBezTo>
                        <a:pt x="108" y="615"/>
                        <a:pt x="140" y="636"/>
                        <a:pt x="173" y="636"/>
                      </a:cubicBezTo>
                      <a:cubicBezTo>
                        <a:pt x="206" y="636"/>
                        <a:pt x="241" y="615"/>
                        <a:pt x="244" y="574"/>
                      </a:cubicBezTo>
                      <a:cubicBezTo>
                        <a:pt x="261" y="385"/>
                        <a:pt x="224" y="203"/>
                        <a:pt x="142" y="34"/>
                      </a:cubicBezTo>
                      <a:cubicBezTo>
                        <a:pt x="130" y="10"/>
                        <a:pt x="111" y="0"/>
                        <a:pt x="91" y="0"/>
                      </a:cubicBezTo>
                      <a:close/>
                    </a:path>
                  </a:pathLst>
                </a:custGeom>
                <a:solidFill>
                  <a:srgbClr val="DAE8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7" name="Google Shape;3807;p54"/>
                <p:cNvSpPr/>
                <p:nvPr/>
              </p:nvSpPr>
              <p:spPr>
                <a:xfrm>
                  <a:off x="2414356" y="2188937"/>
                  <a:ext cx="12300" cy="30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2" h="667" extrusionOk="0">
                      <a:moveTo>
                        <a:pt x="79" y="1"/>
                      </a:moveTo>
                      <a:cubicBezTo>
                        <a:pt x="40" y="1"/>
                        <a:pt x="0" y="32"/>
                        <a:pt x="12" y="82"/>
                      </a:cubicBezTo>
                      <a:cubicBezTo>
                        <a:pt x="52" y="261"/>
                        <a:pt x="92" y="439"/>
                        <a:pt x="134" y="621"/>
                      </a:cubicBezTo>
                      <a:cubicBezTo>
                        <a:pt x="141" y="653"/>
                        <a:pt x="165" y="667"/>
                        <a:pt x="191" y="667"/>
                      </a:cubicBezTo>
                      <a:cubicBezTo>
                        <a:pt x="230" y="667"/>
                        <a:pt x="272" y="635"/>
                        <a:pt x="260" y="585"/>
                      </a:cubicBezTo>
                      <a:cubicBezTo>
                        <a:pt x="220" y="406"/>
                        <a:pt x="177" y="227"/>
                        <a:pt x="138" y="48"/>
                      </a:cubicBezTo>
                      <a:cubicBezTo>
                        <a:pt x="130" y="15"/>
                        <a:pt x="104" y="1"/>
                        <a:pt x="79" y="1"/>
                      </a:cubicBezTo>
                      <a:close/>
                    </a:path>
                  </a:pathLst>
                </a:custGeom>
                <a:solidFill>
                  <a:srgbClr val="DAE8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8" name="Google Shape;3808;p54"/>
                <p:cNvSpPr/>
                <p:nvPr/>
              </p:nvSpPr>
              <p:spPr>
                <a:xfrm>
                  <a:off x="2175278" y="2106365"/>
                  <a:ext cx="423847" cy="3457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73" h="7647" extrusionOk="0">
                      <a:moveTo>
                        <a:pt x="0" y="0"/>
                      </a:moveTo>
                      <a:cubicBezTo>
                        <a:pt x="116" y="1037"/>
                        <a:pt x="414" y="2024"/>
                        <a:pt x="865" y="2924"/>
                      </a:cubicBezTo>
                      <a:cubicBezTo>
                        <a:pt x="858" y="2745"/>
                        <a:pt x="855" y="2563"/>
                        <a:pt x="855" y="2385"/>
                      </a:cubicBezTo>
                      <a:cubicBezTo>
                        <a:pt x="852" y="2146"/>
                        <a:pt x="841" y="1914"/>
                        <a:pt x="858" y="1686"/>
                      </a:cubicBezTo>
                      <a:cubicBezTo>
                        <a:pt x="471" y="1186"/>
                        <a:pt x="179" y="623"/>
                        <a:pt x="0" y="0"/>
                      </a:cubicBezTo>
                      <a:close/>
                      <a:moveTo>
                        <a:pt x="1355" y="2252"/>
                      </a:moveTo>
                      <a:lnTo>
                        <a:pt x="1355" y="2252"/>
                      </a:lnTo>
                      <a:cubicBezTo>
                        <a:pt x="1365" y="2497"/>
                        <a:pt x="1385" y="2736"/>
                        <a:pt x="1388" y="2941"/>
                      </a:cubicBezTo>
                      <a:cubicBezTo>
                        <a:pt x="1398" y="3259"/>
                        <a:pt x="1411" y="3577"/>
                        <a:pt x="1428" y="3898"/>
                      </a:cubicBezTo>
                      <a:cubicBezTo>
                        <a:pt x="1616" y="4176"/>
                        <a:pt x="1819" y="4445"/>
                        <a:pt x="2037" y="4699"/>
                      </a:cubicBezTo>
                      <a:cubicBezTo>
                        <a:pt x="2014" y="4083"/>
                        <a:pt x="2021" y="3471"/>
                        <a:pt x="2047" y="2855"/>
                      </a:cubicBezTo>
                      <a:cubicBezTo>
                        <a:pt x="1802" y="2666"/>
                        <a:pt x="1570" y="2467"/>
                        <a:pt x="1355" y="2252"/>
                      </a:cubicBezTo>
                      <a:close/>
                      <a:moveTo>
                        <a:pt x="2560" y="3209"/>
                      </a:moveTo>
                      <a:lnTo>
                        <a:pt x="2560" y="3209"/>
                      </a:lnTo>
                      <a:cubicBezTo>
                        <a:pt x="2540" y="3904"/>
                        <a:pt x="2550" y="4600"/>
                        <a:pt x="2594" y="5295"/>
                      </a:cubicBezTo>
                      <a:cubicBezTo>
                        <a:pt x="2931" y="5626"/>
                        <a:pt x="3295" y="5928"/>
                        <a:pt x="3686" y="6196"/>
                      </a:cubicBezTo>
                      <a:cubicBezTo>
                        <a:pt x="3607" y="5394"/>
                        <a:pt x="3583" y="4590"/>
                        <a:pt x="3617" y="3782"/>
                      </a:cubicBezTo>
                      <a:cubicBezTo>
                        <a:pt x="3245" y="3610"/>
                        <a:pt x="2892" y="3418"/>
                        <a:pt x="2560" y="3209"/>
                      </a:cubicBezTo>
                      <a:close/>
                      <a:moveTo>
                        <a:pt x="7477" y="4809"/>
                      </a:moveTo>
                      <a:lnTo>
                        <a:pt x="7477" y="4809"/>
                      </a:lnTo>
                      <a:cubicBezTo>
                        <a:pt x="7564" y="5166"/>
                        <a:pt x="7644" y="5521"/>
                        <a:pt x="7716" y="5878"/>
                      </a:cubicBezTo>
                      <a:cubicBezTo>
                        <a:pt x="7726" y="5765"/>
                        <a:pt x="7736" y="5703"/>
                        <a:pt x="7736" y="5703"/>
                      </a:cubicBezTo>
                      <a:cubicBezTo>
                        <a:pt x="8356" y="5762"/>
                        <a:pt x="8908" y="5984"/>
                        <a:pt x="9372" y="6259"/>
                      </a:cubicBezTo>
                      <a:cubicBezTo>
                        <a:pt x="9336" y="6010"/>
                        <a:pt x="9296" y="5762"/>
                        <a:pt x="9250" y="5514"/>
                      </a:cubicBezTo>
                      <a:cubicBezTo>
                        <a:pt x="9123" y="5299"/>
                        <a:pt x="8984" y="5093"/>
                        <a:pt x="8836" y="4894"/>
                      </a:cubicBezTo>
                      <a:cubicBezTo>
                        <a:pt x="8382" y="4888"/>
                        <a:pt x="7928" y="4858"/>
                        <a:pt x="7477" y="4809"/>
                      </a:cubicBezTo>
                      <a:close/>
                      <a:moveTo>
                        <a:pt x="4133" y="4000"/>
                      </a:moveTo>
                      <a:lnTo>
                        <a:pt x="4133" y="4000"/>
                      </a:lnTo>
                      <a:cubicBezTo>
                        <a:pt x="4110" y="4858"/>
                        <a:pt x="4147" y="5709"/>
                        <a:pt x="4252" y="6557"/>
                      </a:cubicBezTo>
                      <a:cubicBezTo>
                        <a:pt x="4653" y="6792"/>
                        <a:pt x="5073" y="6994"/>
                        <a:pt x="5514" y="7163"/>
                      </a:cubicBezTo>
                      <a:cubicBezTo>
                        <a:pt x="5312" y="6229"/>
                        <a:pt x="5186" y="5282"/>
                        <a:pt x="5084" y="4329"/>
                      </a:cubicBezTo>
                      <a:cubicBezTo>
                        <a:pt x="4759" y="4232"/>
                        <a:pt x="4442" y="4123"/>
                        <a:pt x="4133" y="4000"/>
                      </a:cubicBezTo>
                      <a:close/>
                      <a:moveTo>
                        <a:pt x="5626" y="4477"/>
                      </a:moveTo>
                      <a:lnTo>
                        <a:pt x="5626" y="4477"/>
                      </a:lnTo>
                      <a:cubicBezTo>
                        <a:pt x="5739" y="5448"/>
                        <a:pt x="5875" y="6412"/>
                        <a:pt x="6097" y="7358"/>
                      </a:cubicBezTo>
                      <a:cubicBezTo>
                        <a:pt x="6544" y="7491"/>
                        <a:pt x="7008" y="7587"/>
                        <a:pt x="7488" y="7647"/>
                      </a:cubicBezTo>
                      <a:cubicBezTo>
                        <a:pt x="7352" y="6666"/>
                        <a:pt x="7160" y="5696"/>
                        <a:pt x="6918" y="4735"/>
                      </a:cubicBezTo>
                      <a:cubicBezTo>
                        <a:pt x="6481" y="4670"/>
                        <a:pt x="6051" y="4584"/>
                        <a:pt x="5626" y="4477"/>
                      </a:cubicBezTo>
                      <a:close/>
                    </a:path>
                  </a:pathLst>
                </a:custGeom>
                <a:solidFill>
                  <a:srgbClr val="000000">
                    <a:alpha val="111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9" name="Google Shape;3809;p54"/>
                <p:cNvSpPr/>
                <p:nvPr/>
              </p:nvSpPr>
              <p:spPr>
                <a:xfrm>
                  <a:off x="2213308" y="2182606"/>
                  <a:ext cx="26544" cy="1000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7" h="2212" extrusionOk="0">
                      <a:moveTo>
                        <a:pt x="17" y="0"/>
                      </a:moveTo>
                      <a:cubicBezTo>
                        <a:pt x="0" y="228"/>
                        <a:pt x="11" y="460"/>
                        <a:pt x="14" y="699"/>
                      </a:cubicBezTo>
                      <a:cubicBezTo>
                        <a:pt x="14" y="877"/>
                        <a:pt x="17" y="1059"/>
                        <a:pt x="24" y="1238"/>
                      </a:cubicBezTo>
                      <a:cubicBezTo>
                        <a:pt x="189" y="1573"/>
                        <a:pt x="378" y="1900"/>
                        <a:pt x="587" y="2212"/>
                      </a:cubicBezTo>
                      <a:cubicBezTo>
                        <a:pt x="570" y="1891"/>
                        <a:pt x="557" y="1573"/>
                        <a:pt x="547" y="1255"/>
                      </a:cubicBezTo>
                      <a:cubicBezTo>
                        <a:pt x="544" y="1050"/>
                        <a:pt x="524" y="811"/>
                        <a:pt x="514" y="566"/>
                      </a:cubicBezTo>
                      <a:cubicBezTo>
                        <a:pt x="335" y="387"/>
                        <a:pt x="170" y="199"/>
                        <a:pt x="1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0" name="Google Shape;3810;p54"/>
                <p:cNvSpPr/>
                <p:nvPr/>
              </p:nvSpPr>
              <p:spPr>
                <a:xfrm>
                  <a:off x="2266306" y="2235468"/>
                  <a:ext cx="26273" cy="1103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1" h="2440" extrusionOk="0">
                      <a:moveTo>
                        <a:pt x="34" y="0"/>
                      </a:moveTo>
                      <a:cubicBezTo>
                        <a:pt x="8" y="616"/>
                        <a:pt x="1" y="1228"/>
                        <a:pt x="24" y="1844"/>
                      </a:cubicBezTo>
                      <a:cubicBezTo>
                        <a:pt x="199" y="2053"/>
                        <a:pt x="385" y="2252"/>
                        <a:pt x="581" y="2440"/>
                      </a:cubicBezTo>
                      <a:cubicBezTo>
                        <a:pt x="537" y="1745"/>
                        <a:pt x="527" y="1049"/>
                        <a:pt x="547" y="354"/>
                      </a:cubicBezTo>
                      <a:cubicBezTo>
                        <a:pt x="372" y="242"/>
                        <a:pt x="199" y="122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1" name="Google Shape;3811;p54"/>
                <p:cNvSpPr/>
                <p:nvPr/>
              </p:nvSpPr>
              <p:spPr>
                <a:xfrm>
                  <a:off x="2337301" y="2277342"/>
                  <a:ext cx="30297" cy="1255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2777" extrusionOk="0">
                      <a:moveTo>
                        <a:pt x="34" y="1"/>
                      </a:moveTo>
                      <a:cubicBezTo>
                        <a:pt x="0" y="809"/>
                        <a:pt x="24" y="1613"/>
                        <a:pt x="103" y="2415"/>
                      </a:cubicBezTo>
                      <a:cubicBezTo>
                        <a:pt x="285" y="2544"/>
                        <a:pt x="474" y="2663"/>
                        <a:pt x="669" y="2776"/>
                      </a:cubicBezTo>
                      <a:cubicBezTo>
                        <a:pt x="564" y="1928"/>
                        <a:pt x="527" y="1077"/>
                        <a:pt x="550" y="219"/>
                      </a:cubicBezTo>
                      <a:cubicBezTo>
                        <a:pt x="374" y="150"/>
                        <a:pt x="203" y="77"/>
                        <a:pt x="34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2" name="Google Shape;3812;p54"/>
                <p:cNvSpPr/>
                <p:nvPr/>
              </p:nvSpPr>
              <p:spPr>
                <a:xfrm>
                  <a:off x="2405131" y="2302077"/>
                  <a:ext cx="45853" cy="1370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" h="3031" extrusionOk="0">
                      <a:moveTo>
                        <a:pt x="1" y="1"/>
                      </a:moveTo>
                      <a:lnTo>
                        <a:pt x="1" y="1"/>
                      </a:lnTo>
                      <a:cubicBezTo>
                        <a:pt x="103" y="954"/>
                        <a:pt x="229" y="1901"/>
                        <a:pt x="431" y="2835"/>
                      </a:cubicBezTo>
                      <a:cubicBezTo>
                        <a:pt x="623" y="2905"/>
                        <a:pt x="815" y="2974"/>
                        <a:pt x="1014" y="3030"/>
                      </a:cubicBezTo>
                      <a:cubicBezTo>
                        <a:pt x="792" y="2084"/>
                        <a:pt x="656" y="1120"/>
                        <a:pt x="543" y="149"/>
                      </a:cubicBezTo>
                      <a:cubicBezTo>
                        <a:pt x="361" y="106"/>
                        <a:pt x="179" y="57"/>
                        <a:pt x="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3" name="Google Shape;3813;p54"/>
                <p:cNvSpPr/>
                <p:nvPr/>
              </p:nvSpPr>
              <p:spPr>
                <a:xfrm>
                  <a:off x="2488065" y="2320482"/>
                  <a:ext cx="38392" cy="1328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9" h="2938" extrusionOk="0"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243" y="961"/>
                        <a:pt x="435" y="1931"/>
                        <a:pt x="571" y="2912"/>
                      </a:cubicBezTo>
                      <a:cubicBezTo>
                        <a:pt x="664" y="2921"/>
                        <a:pt x="756" y="2932"/>
                        <a:pt x="849" y="2938"/>
                      </a:cubicBezTo>
                      <a:cubicBezTo>
                        <a:pt x="730" y="2183"/>
                        <a:pt x="769" y="1468"/>
                        <a:pt x="799" y="1143"/>
                      </a:cubicBezTo>
                      <a:cubicBezTo>
                        <a:pt x="727" y="786"/>
                        <a:pt x="647" y="431"/>
                        <a:pt x="560" y="74"/>
                      </a:cubicBezTo>
                      <a:cubicBezTo>
                        <a:pt x="372" y="54"/>
                        <a:pt x="187" y="27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4" name="Google Shape;3814;p54"/>
                <p:cNvSpPr/>
                <p:nvPr/>
              </p:nvSpPr>
              <p:spPr>
                <a:xfrm>
                  <a:off x="2521030" y="2364209"/>
                  <a:ext cx="110427" cy="1858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2" h="4111" extrusionOk="0">
                      <a:moveTo>
                        <a:pt x="90" y="1"/>
                      </a:moveTo>
                      <a:cubicBezTo>
                        <a:pt x="90" y="1"/>
                        <a:pt x="80" y="63"/>
                        <a:pt x="70" y="176"/>
                      </a:cubicBezTo>
                      <a:cubicBezTo>
                        <a:pt x="40" y="501"/>
                        <a:pt x="1" y="1216"/>
                        <a:pt x="120" y="1971"/>
                      </a:cubicBezTo>
                      <a:cubicBezTo>
                        <a:pt x="249" y="2782"/>
                        <a:pt x="560" y="3640"/>
                        <a:pt x="1266" y="4110"/>
                      </a:cubicBezTo>
                      <a:cubicBezTo>
                        <a:pt x="1266" y="4110"/>
                        <a:pt x="1845" y="4071"/>
                        <a:pt x="2399" y="3564"/>
                      </a:cubicBezTo>
                      <a:cubicBezTo>
                        <a:pt x="2441" y="3193"/>
                        <a:pt x="2434" y="2812"/>
                        <a:pt x="2402" y="2448"/>
                      </a:cubicBezTo>
                      <a:cubicBezTo>
                        <a:pt x="2399" y="2411"/>
                        <a:pt x="2395" y="2379"/>
                        <a:pt x="2391" y="2345"/>
                      </a:cubicBezTo>
                      <a:lnTo>
                        <a:pt x="2391" y="2342"/>
                      </a:lnTo>
                      <a:cubicBezTo>
                        <a:pt x="2140" y="2431"/>
                        <a:pt x="1891" y="2524"/>
                        <a:pt x="1643" y="2613"/>
                      </a:cubicBezTo>
                      <a:cubicBezTo>
                        <a:pt x="1633" y="2617"/>
                        <a:pt x="1627" y="2617"/>
                        <a:pt x="1620" y="2617"/>
                      </a:cubicBezTo>
                      <a:cubicBezTo>
                        <a:pt x="1557" y="2617"/>
                        <a:pt x="1534" y="2511"/>
                        <a:pt x="1607" y="2484"/>
                      </a:cubicBezTo>
                      <a:cubicBezTo>
                        <a:pt x="1862" y="2391"/>
                        <a:pt x="2120" y="2302"/>
                        <a:pt x="2375" y="2209"/>
                      </a:cubicBezTo>
                      <a:cubicBezTo>
                        <a:pt x="2365" y="2136"/>
                        <a:pt x="2355" y="2064"/>
                        <a:pt x="2345" y="1994"/>
                      </a:cubicBezTo>
                      <a:cubicBezTo>
                        <a:pt x="1934" y="1895"/>
                        <a:pt x="1527" y="1798"/>
                        <a:pt x="1117" y="1699"/>
                      </a:cubicBezTo>
                      <a:cubicBezTo>
                        <a:pt x="1040" y="1683"/>
                        <a:pt x="1067" y="1570"/>
                        <a:pt x="1136" y="1570"/>
                      </a:cubicBezTo>
                      <a:cubicBezTo>
                        <a:pt x="1143" y="1570"/>
                        <a:pt x="1147" y="1570"/>
                        <a:pt x="1153" y="1574"/>
                      </a:cubicBezTo>
                      <a:cubicBezTo>
                        <a:pt x="1544" y="1667"/>
                        <a:pt x="1931" y="1759"/>
                        <a:pt x="2322" y="1852"/>
                      </a:cubicBezTo>
                      <a:cubicBezTo>
                        <a:pt x="2255" y="1477"/>
                        <a:pt x="2166" y="1113"/>
                        <a:pt x="2041" y="759"/>
                      </a:cubicBezTo>
                      <a:cubicBezTo>
                        <a:pt x="1942" y="690"/>
                        <a:pt x="1835" y="623"/>
                        <a:pt x="1726" y="557"/>
                      </a:cubicBezTo>
                      <a:cubicBezTo>
                        <a:pt x="1262" y="282"/>
                        <a:pt x="710" y="60"/>
                        <a:pt x="90" y="1"/>
                      </a:cubicBezTo>
                      <a:close/>
                    </a:path>
                  </a:pathLst>
                </a:custGeom>
                <a:solidFill>
                  <a:srgbClr val="000000">
                    <a:alpha val="111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5" name="Google Shape;3815;p54"/>
                <p:cNvSpPr/>
                <p:nvPr/>
              </p:nvSpPr>
              <p:spPr>
                <a:xfrm>
                  <a:off x="2568059" y="2435205"/>
                  <a:ext cx="61137" cy="473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2" h="1048" extrusionOk="0">
                      <a:moveTo>
                        <a:pt x="96" y="0"/>
                      </a:moveTo>
                      <a:cubicBezTo>
                        <a:pt x="27" y="0"/>
                        <a:pt x="0" y="113"/>
                        <a:pt x="77" y="129"/>
                      </a:cubicBezTo>
                      <a:cubicBezTo>
                        <a:pt x="487" y="228"/>
                        <a:pt x="894" y="325"/>
                        <a:pt x="1305" y="424"/>
                      </a:cubicBezTo>
                      <a:cubicBezTo>
                        <a:pt x="1305" y="421"/>
                        <a:pt x="1302" y="414"/>
                        <a:pt x="1302" y="411"/>
                      </a:cubicBezTo>
                      <a:cubicBezTo>
                        <a:pt x="1295" y="368"/>
                        <a:pt x="1289" y="325"/>
                        <a:pt x="1282" y="282"/>
                      </a:cubicBezTo>
                      <a:cubicBezTo>
                        <a:pt x="891" y="189"/>
                        <a:pt x="504" y="97"/>
                        <a:pt x="113" y="4"/>
                      </a:cubicBezTo>
                      <a:cubicBezTo>
                        <a:pt x="107" y="0"/>
                        <a:pt x="103" y="0"/>
                        <a:pt x="96" y="0"/>
                      </a:cubicBezTo>
                      <a:close/>
                      <a:moveTo>
                        <a:pt x="1335" y="639"/>
                      </a:moveTo>
                      <a:cubicBezTo>
                        <a:pt x="1080" y="732"/>
                        <a:pt x="822" y="821"/>
                        <a:pt x="567" y="914"/>
                      </a:cubicBezTo>
                      <a:cubicBezTo>
                        <a:pt x="494" y="941"/>
                        <a:pt x="517" y="1047"/>
                        <a:pt x="580" y="1047"/>
                      </a:cubicBezTo>
                      <a:cubicBezTo>
                        <a:pt x="587" y="1047"/>
                        <a:pt x="593" y="1047"/>
                        <a:pt x="603" y="1043"/>
                      </a:cubicBezTo>
                      <a:cubicBezTo>
                        <a:pt x="851" y="954"/>
                        <a:pt x="1100" y="861"/>
                        <a:pt x="1351" y="772"/>
                      </a:cubicBezTo>
                      <a:cubicBezTo>
                        <a:pt x="1345" y="729"/>
                        <a:pt x="1339" y="685"/>
                        <a:pt x="1335" y="642"/>
                      </a:cubicBezTo>
                      <a:lnTo>
                        <a:pt x="1335" y="639"/>
                      </a:lnTo>
                      <a:close/>
                    </a:path>
                  </a:pathLst>
                </a:custGeom>
                <a:solidFill>
                  <a:srgbClr val="F2E39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6" name="Google Shape;3816;p54"/>
                <p:cNvSpPr/>
                <p:nvPr/>
              </p:nvSpPr>
              <p:spPr>
                <a:xfrm>
                  <a:off x="2166143" y="1800859"/>
                  <a:ext cx="408698" cy="5268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38" h="11651" extrusionOk="0">
                      <a:moveTo>
                        <a:pt x="1676" y="2295"/>
                      </a:moveTo>
                      <a:cubicBezTo>
                        <a:pt x="1709" y="2295"/>
                        <a:pt x="1743" y="2315"/>
                        <a:pt x="1743" y="2359"/>
                      </a:cubicBezTo>
                      <a:lnTo>
                        <a:pt x="1743" y="3084"/>
                      </a:lnTo>
                      <a:cubicBezTo>
                        <a:pt x="1743" y="3127"/>
                        <a:pt x="1709" y="3147"/>
                        <a:pt x="1676" y="3147"/>
                      </a:cubicBezTo>
                      <a:cubicBezTo>
                        <a:pt x="1643" y="3147"/>
                        <a:pt x="1610" y="3127"/>
                        <a:pt x="1610" y="3084"/>
                      </a:cubicBezTo>
                      <a:lnTo>
                        <a:pt x="1610" y="2359"/>
                      </a:lnTo>
                      <a:cubicBezTo>
                        <a:pt x="1610" y="2315"/>
                        <a:pt x="1643" y="2295"/>
                        <a:pt x="1676" y="2295"/>
                      </a:cubicBezTo>
                      <a:close/>
                      <a:moveTo>
                        <a:pt x="1931" y="2485"/>
                      </a:moveTo>
                      <a:cubicBezTo>
                        <a:pt x="1964" y="2485"/>
                        <a:pt x="1994" y="2504"/>
                        <a:pt x="1994" y="2547"/>
                      </a:cubicBezTo>
                      <a:lnTo>
                        <a:pt x="1994" y="3084"/>
                      </a:lnTo>
                      <a:cubicBezTo>
                        <a:pt x="1994" y="3127"/>
                        <a:pt x="1964" y="3147"/>
                        <a:pt x="1931" y="3147"/>
                      </a:cubicBezTo>
                      <a:cubicBezTo>
                        <a:pt x="1898" y="3147"/>
                        <a:pt x="1865" y="3127"/>
                        <a:pt x="1865" y="3084"/>
                      </a:cubicBezTo>
                      <a:lnTo>
                        <a:pt x="1865" y="2547"/>
                      </a:lnTo>
                      <a:cubicBezTo>
                        <a:pt x="1865" y="2504"/>
                        <a:pt x="1898" y="2485"/>
                        <a:pt x="1931" y="2485"/>
                      </a:cubicBezTo>
                      <a:close/>
                      <a:moveTo>
                        <a:pt x="5034" y="8485"/>
                      </a:moveTo>
                      <a:cubicBezTo>
                        <a:pt x="5054" y="8485"/>
                        <a:pt x="5070" y="8494"/>
                        <a:pt x="5084" y="8518"/>
                      </a:cubicBezTo>
                      <a:cubicBezTo>
                        <a:pt x="5166" y="8687"/>
                        <a:pt x="5203" y="8869"/>
                        <a:pt x="5186" y="9058"/>
                      </a:cubicBezTo>
                      <a:cubicBezTo>
                        <a:pt x="5183" y="9098"/>
                        <a:pt x="5150" y="9121"/>
                        <a:pt x="5116" y="9121"/>
                      </a:cubicBezTo>
                      <a:cubicBezTo>
                        <a:pt x="5084" y="9121"/>
                        <a:pt x="5050" y="9101"/>
                        <a:pt x="5054" y="9058"/>
                      </a:cubicBezTo>
                      <a:cubicBezTo>
                        <a:pt x="5067" y="8892"/>
                        <a:pt x="5041" y="8733"/>
                        <a:pt x="4968" y="8584"/>
                      </a:cubicBezTo>
                      <a:cubicBezTo>
                        <a:pt x="4945" y="8531"/>
                        <a:pt x="4991" y="8485"/>
                        <a:pt x="5034" y="8485"/>
                      </a:cubicBezTo>
                      <a:close/>
                      <a:moveTo>
                        <a:pt x="5567" y="8581"/>
                      </a:moveTo>
                      <a:cubicBezTo>
                        <a:pt x="5593" y="8581"/>
                        <a:pt x="5620" y="8598"/>
                        <a:pt x="5627" y="8630"/>
                      </a:cubicBezTo>
                      <a:cubicBezTo>
                        <a:pt x="5666" y="8809"/>
                        <a:pt x="5709" y="8988"/>
                        <a:pt x="5749" y="9167"/>
                      </a:cubicBezTo>
                      <a:cubicBezTo>
                        <a:pt x="5759" y="9217"/>
                        <a:pt x="5720" y="9249"/>
                        <a:pt x="5680" y="9249"/>
                      </a:cubicBezTo>
                      <a:cubicBezTo>
                        <a:pt x="5653" y="9249"/>
                        <a:pt x="5630" y="9234"/>
                        <a:pt x="5623" y="9203"/>
                      </a:cubicBezTo>
                      <a:cubicBezTo>
                        <a:pt x="5581" y="9021"/>
                        <a:pt x="5541" y="8843"/>
                        <a:pt x="5501" y="8664"/>
                      </a:cubicBezTo>
                      <a:cubicBezTo>
                        <a:pt x="5488" y="8614"/>
                        <a:pt x="5530" y="8581"/>
                        <a:pt x="5567" y="8581"/>
                      </a:cubicBezTo>
                      <a:close/>
                      <a:moveTo>
                        <a:pt x="4554" y="1"/>
                      </a:moveTo>
                      <a:lnTo>
                        <a:pt x="4554" y="1"/>
                      </a:lnTo>
                      <a:cubicBezTo>
                        <a:pt x="4272" y="134"/>
                        <a:pt x="4008" y="273"/>
                        <a:pt x="3753" y="421"/>
                      </a:cubicBezTo>
                      <a:cubicBezTo>
                        <a:pt x="3716" y="444"/>
                        <a:pt x="3673" y="467"/>
                        <a:pt x="3637" y="491"/>
                      </a:cubicBezTo>
                      <a:cubicBezTo>
                        <a:pt x="3580" y="524"/>
                        <a:pt x="3527" y="557"/>
                        <a:pt x="3471" y="594"/>
                      </a:cubicBezTo>
                      <a:cubicBezTo>
                        <a:pt x="3242" y="736"/>
                        <a:pt x="3027" y="881"/>
                        <a:pt x="2825" y="1031"/>
                      </a:cubicBezTo>
                      <a:cubicBezTo>
                        <a:pt x="2792" y="1057"/>
                        <a:pt x="2756" y="1083"/>
                        <a:pt x="2723" y="1110"/>
                      </a:cubicBezTo>
                      <a:cubicBezTo>
                        <a:pt x="2050" y="1620"/>
                        <a:pt x="1524" y="2150"/>
                        <a:pt x="1127" y="2624"/>
                      </a:cubicBezTo>
                      <a:cubicBezTo>
                        <a:pt x="1100" y="2660"/>
                        <a:pt x="1070" y="2697"/>
                        <a:pt x="1043" y="2729"/>
                      </a:cubicBezTo>
                      <a:cubicBezTo>
                        <a:pt x="372" y="3554"/>
                        <a:pt x="97" y="4183"/>
                        <a:pt x="97" y="4183"/>
                      </a:cubicBezTo>
                      <a:cubicBezTo>
                        <a:pt x="37" y="4545"/>
                        <a:pt x="1" y="4912"/>
                        <a:pt x="4" y="5283"/>
                      </a:cubicBezTo>
                      <a:cubicBezTo>
                        <a:pt x="4" y="5766"/>
                        <a:pt x="60" y="6253"/>
                        <a:pt x="196" y="6733"/>
                      </a:cubicBezTo>
                      <a:cubicBezTo>
                        <a:pt x="196" y="6740"/>
                        <a:pt x="199" y="6746"/>
                        <a:pt x="202" y="6756"/>
                      </a:cubicBezTo>
                      <a:cubicBezTo>
                        <a:pt x="381" y="7379"/>
                        <a:pt x="673" y="7942"/>
                        <a:pt x="1060" y="8442"/>
                      </a:cubicBezTo>
                      <a:cubicBezTo>
                        <a:pt x="1213" y="8641"/>
                        <a:pt x="1378" y="8829"/>
                        <a:pt x="1557" y="9008"/>
                      </a:cubicBezTo>
                      <a:cubicBezTo>
                        <a:pt x="1772" y="9223"/>
                        <a:pt x="2004" y="9422"/>
                        <a:pt x="2249" y="9611"/>
                      </a:cubicBezTo>
                      <a:cubicBezTo>
                        <a:pt x="2414" y="9733"/>
                        <a:pt x="2587" y="9853"/>
                        <a:pt x="2762" y="9965"/>
                      </a:cubicBezTo>
                      <a:cubicBezTo>
                        <a:pt x="3094" y="10174"/>
                        <a:pt x="3447" y="10366"/>
                        <a:pt x="3819" y="10538"/>
                      </a:cubicBezTo>
                      <a:cubicBezTo>
                        <a:pt x="3988" y="10614"/>
                        <a:pt x="4159" y="10687"/>
                        <a:pt x="4335" y="10756"/>
                      </a:cubicBezTo>
                      <a:cubicBezTo>
                        <a:pt x="4644" y="10879"/>
                        <a:pt x="4961" y="10988"/>
                        <a:pt x="5286" y="11085"/>
                      </a:cubicBezTo>
                      <a:cubicBezTo>
                        <a:pt x="5464" y="11141"/>
                        <a:pt x="5646" y="11190"/>
                        <a:pt x="5828" y="11233"/>
                      </a:cubicBezTo>
                      <a:cubicBezTo>
                        <a:pt x="6253" y="11340"/>
                        <a:pt x="6683" y="11426"/>
                        <a:pt x="7120" y="11491"/>
                      </a:cubicBezTo>
                      <a:cubicBezTo>
                        <a:pt x="7306" y="11518"/>
                        <a:pt x="7491" y="11545"/>
                        <a:pt x="7679" y="11565"/>
                      </a:cubicBezTo>
                      <a:cubicBezTo>
                        <a:pt x="8130" y="11614"/>
                        <a:pt x="8584" y="11644"/>
                        <a:pt x="9038" y="11650"/>
                      </a:cubicBezTo>
                      <a:cubicBezTo>
                        <a:pt x="7713" y="9902"/>
                        <a:pt x="5553" y="8750"/>
                        <a:pt x="4597" y="6753"/>
                      </a:cubicBezTo>
                      <a:cubicBezTo>
                        <a:pt x="4375" y="6289"/>
                        <a:pt x="4229" y="5806"/>
                        <a:pt x="4143" y="5315"/>
                      </a:cubicBezTo>
                      <a:cubicBezTo>
                        <a:pt x="3852" y="3670"/>
                        <a:pt x="4216" y="1902"/>
                        <a:pt x="4527" y="163"/>
                      </a:cubicBezTo>
                      <a:cubicBezTo>
                        <a:pt x="4537" y="110"/>
                        <a:pt x="4547" y="54"/>
                        <a:pt x="4554" y="1"/>
                      </a:cubicBezTo>
                      <a:close/>
                    </a:path>
                  </a:pathLst>
                </a:custGeom>
                <a:solidFill>
                  <a:srgbClr val="000000">
                    <a:alpha val="111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7" name="Google Shape;3817;p54"/>
                <p:cNvSpPr/>
                <p:nvPr/>
              </p:nvSpPr>
              <p:spPr>
                <a:xfrm>
                  <a:off x="2123456" y="1482329"/>
                  <a:ext cx="264175" cy="305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2" h="6761" extrusionOk="0">
                      <a:moveTo>
                        <a:pt x="3958" y="1"/>
                      </a:moveTo>
                      <a:cubicBezTo>
                        <a:pt x="3925" y="18"/>
                        <a:pt x="3891" y="34"/>
                        <a:pt x="3859" y="54"/>
                      </a:cubicBezTo>
                      <a:cubicBezTo>
                        <a:pt x="4044" y="74"/>
                        <a:pt x="4170" y="94"/>
                        <a:pt x="4203" y="97"/>
                      </a:cubicBezTo>
                      <a:cubicBezTo>
                        <a:pt x="4180" y="91"/>
                        <a:pt x="4090" y="54"/>
                        <a:pt x="3958" y="1"/>
                      </a:cubicBezTo>
                      <a:close/>
                      <a:moveTo>
                        <a:pt x="5554" y="855"/>
                      </a:moveTo>
                      <a:cubicBezTo>
                        <a:pt x="5444" y="875"/>
                        <a:pt x="5329" y="895"/>
                        <a:pt x="5210" y="912"/>
                      </a:cubicBezTo>
                      <a:cubicBezTo>
                        <a:pt x="5203" y="1044"/>
                        <a:pt x="5203" y="1177"/>
                        <a:pt x="5203" y="1309"/>
                      </a:cubicBezTo>
                      <a:cubicBezTo>
                        <a:pt x="5289" y="1289"/>
                        <a:pt x="5378" y="1280"/>
                        <a:pt x="5468" y="1280"/>
                      </a:cubicBezTo>
                      <a:cubicBezTo>
                        <a:pt x="5528" y="1280"/>
                        <a:pt x="5591" y="1283"/>
                        <a:pt x="5650" y="1292"/>
                      </a:cubicBezTo>
                      <a:cubicBezTo>
                        <a:pt x="5620" y="1147"/>
                        <a:pt x="5588" y="1002"/>
                        <a:pt x="5554" y="855"/>
                      </a:cubicBezTo>
                      <a:close/>
                      <a:moveTo>
                        <a:pt x="5475" y="1408"/>
                      </a:moveTo>
                      <a:cubicBezTo>
                        <a:pt x="5382" y="1408"/>
                        <a:pt x="5293" y="1419"/>
                        <a:pt x="5203" y="1442"/>
                      </a:cubicBezTo>
                      <a:cubicBezTo>
                        <a:pt x="5210" y="1714"/>
                        <a:pt x="5220" y="1988"/>
                        <a:pt x="5243" y="2256"/>
                      </a:cubicBezTo>
                      <a:cubicBezTo>
                        <a:pt x="5378" y="2223"/>
                        <a:pt x="5521" y="2206"/>
                        <a:pt x="5653" y="2206"/>
                      </a:cubicBezTo>
                      <a:cubicBezTo>
                        <a:pt x="5700" y="2206"/>
                        <a:pt x="5746" y="2210"/>
                        <a:pt x="5793" y="2214"/>
                      </a:cubicBezTo>
                      <a:cubicBezTo>
                        <a:pt x="5762" y="1968"/>
                        <a:pt x="5727" y="1703"/>
                        <a:pt x="5677" y="1428"/>
                      </a:cubicBezTo>
                      <a:cubicBezTo>
                        <a:pt x="5611" y="1416"/>
                        <a:pt x="5541" y="1408"/>
                        <a:pt x="5475" y="1408"/>
                      </a:cubicBezTo>
                      <a:close/>
                      <a:moveTo>
                        <a:pt x="5630" y="2330"/>
                      </a:moveTo>
                      <a:cubicBezTo>
                        <a:pt x="5534" y="2330"/>
                        <a:pt x="5441" y="2342"/>
                        <a:pt x="5345" y="2365"/>
                      </a:cubicBezTo>
                      <a:cubicBezTo>
                        <a:pt x="5319" y="2373"/>
                        <a:pt x="5289" y="2382"/>
                        <a:pt x="5256" y="2396"/>
                      </a:cubicBezTo>
                      <a:cubicBezTo>
                        <a:pt x="5279" y="2614"/>
                        <a:pt x="5309" y="2836"/>
                        <a:pt x="5345" y="3054"/>
                      </a:cubicBezTo>
                      <a:cubicBezTo>
                        <a:pt x="5481" y="3012"/>
                        <a:pt x="5617" y="2969"/>
                        <a:pt x="5756" y="2929"/>
                      </a:cubicBezTo>
                      <a:cubicBezTo>
                        <a:pt x="5786" y="2919"/>
                        <a:pt x="5812" y="2909"/>
                        <a:pt x="5842" y="2902"/>
                      </a:cubicBezTo>
                      <a:cubicBezTo>
                        <a:pt x="5835" y="2733"/>
                        <a:pt x="5822" y="2544"/>
                        <a:pt x="5806" y="2346"/>
                      </a:cubicBezTo>
                      <a:lnTo>
                        <a:pt x="5806" y="2342"/>
                      </a:lnTo>
                      <a:cubicBezTo>
                        <a:pt x="5746" y="2336"/>
                        <a:pt x="5687" y="2330"/>
                        <a:pt x="5630" y="2330"/>
                      </a:cubicBezTo>
                      <a:close/>
                      <a:moveTo>
                        <a:pt x="5077" y="928"/>
                      </a:moveTo>
                      <a:lnTo>
                        <a:pt x="5077" y="928"/>
                      </a:lnTo>
                      <a:cubicBezTo>
                        <a:pt x="4666" y="982"/>
                        <a:pt x="4223" y="1011"/>
                        <a:pt x="3792" y="1011"/>
                      </a:cubicBezTo>
                      <a:cubicBezTo>
                        <a:pt x="3680" y="1286"/>
                        <a:pt x="3584" y="1567"/>
                        <a:pt x="3497" y="1853"/>
                      </a:cubicBezTo>
                      <a:lnTo>
                        <a:pt x="3511" y="1853"/>
                      </a:lnTo>
                      <a:cubicBezTo>
                        <a:pt x="3557" y="1853"/>
                        <a:pt x="3604" y="1849"/>
                        <a:pt x="3650" y="1842"/>
                      </a:cubicBezTo>
                      <a:cubicBezTo>
                        <a:pt x="3968" y="1796"/>
                        <a:pt x="4177" y="1594"/>
                        <a:pt x="4382" y="1362"/>
                      </a:cubicBezTo>
                      <a:cubicBezTo>
                        <a:pt x="4395" y="1346"/>
                        <a:pt x="4411" y="1339"/>
                        <a:pt x="4425" y="1339"/>
                      </a:cubicBezTo>
                      <a:cubicBezTo>
                        <a:pt x="4475" y="1339"/>
                        <a:pt x="4518" y="1405"/>
                        <a:pt x="4475" y="1455"/>
                      </a:cubicBezTo>
                      <a:cubicBezTo>
                        <a:pt x="4236" y="1723"/>
                        <a:pt x="3988" y="1948"/>
                        <a:pt x="3613" y="1982"/>
                      </a:cubicBezTo>
                      <a:cubicBezTo>
                        <a:pt x="3584" y="1985"/>
                        <a:pt x="3554" y="1985"/>
                        <a:pt x="3527" y="1985"/>
                      </a:cubicBezTo>
                      <a:cubicBezTo>
                        <a:pt x="3504" y="1985"/>
                        <a:pt x="3481" y="1985"/>
                        <a:pt x="3458" y="1982"/>
                      </a:cubicBezTo>
                      <a:cubicBezTo>
                        <a:pt x="3355" y="2342"/>
                        <a:pt x="3279" y="2710"/>
                        <a:pt x="3223" y="3081"/>
                      </a:cubicBezTo>
                      <a:cubicBezTo>
                        <a:pt x="3524" y="3077"/>
                        <a:pt x="3809" y="2912"/>
                        <a:pt x="3942" y="2541"/>
                      </a:cubicBezTo>
                      <a:cubicBezTo>
                        <a:pt x="3951" y="2508"/>
                        <a:pt x="3978" y="2495"/>
                        <a:pt x="4004" y="2495"/>
                      </a:cubicBezTo>
                      <a:cubicBezTo>
                        <a:pt x="4047" y="2495"/>
                        <a:pt x="4087" y="2528"/>
                        <a:pt x="4067" y="2574"/>
                      </a:cubicBezTo>
                      <a:cubicBezTo>
                        <a:pt x="3915" y="3012"/>
                        <a:pt x="3567" y="3210"/>
                        <a:pt x="3203" y="3210"/>
                      </a:cubicBezTo>
                      <a:cubicBezTo>
                        <a:pt x="3170" y="3469"/>
                        <a:pt x="3147" y="3730"/>
                        <a:pt x="3133" y="3991"/>
                      </a:cubicBezTo>
                      <a:cubicBezTo>
                        <a:pt x="3527" y="3780"/>
                        <a:pt x="3965" y="3571"/>
                        <a:pt x="4448" y="3379"/>
                      </a:cubicBezTo>
                      <a:cubicBezTo>
                        <a:pt x="4491" y="3363"/>
                        <a:pt x="4530" y="3346"/>
                        <a:pt x="4577" y="3326"/>
                      </a:cubicBezTo>
                      <a:cubicBezTo>
                        <a:pt x="4782" y="3250"/>
                        <a:pt x="4995" y="3170"/>
                        <a:pt x="5220" y="3097"/>
                      </a:cubicBezTo>
                      <a:cubicBezTo>
                        <a:pt x="5183" y="2882"/>
                        <a:pt x="5154" y="2663"/>
                        <a:pt x="5131" y="2445"/>
                      </a:cubicBezTo>
                      <a:cubicBezTo>
                        <a:pt x="4968" y="2521"/>
                        <a:pt x="4809" y="2637"/>
                        <a:pt x="4796" y="2799"/>
                      </a:cubicBezTo>
                      <a:cubicBezTo>
                        <a:pt x="4793" y="2839"/>
                        <a:pt x="4759" y="2862"/>
                        <a:pt x="4726" y="2862"/>
                      </a:cubicBezTo>
                      <a:cubicBezTo>
                        <a:pt x="4693" y="2862"/>
                        <a:pt x="4663" y="2839"/>
                        <a:pt x="4666" y="2799"/>
                      </a:cubicBezTo>
                      <a:cubicBezTo>
                        <a:pt x="4686" y="2544"/>
                        <a:pt x="4875" y="2385"/>
                        <a:pt x="5117" y="2296"/>
                      </a:cubicBezTo>
                      <a:cubicBezTo>
                        <a:pt x="5091" y="2028"/>
                        <a:pt x="5080" y="1757"/>
                        <a:pt x="5074" y="1485"/>
                      </a:cubicBezTo>
                      <a:cubicBezTo>
                        <a:pt x="4928" y="1544"/>
                        <a:pt x="4793" y="1634"/>
                        <a:pt x="4680" y="1757"/>
                      </a:cubicBezTo>
                      <a:cubicBezTo>
                        <a:pt x="4666" y="1769"/>
                        <a:pt x="4650" y="1776"/>
                        <a:pt x="4637" y="1776"/>
                      </a:cubicBezTo>
                      <a:cubicBezTo>
                        <a:pt x="4587" y="1776"/>
                        <a:pt x="4541" y="1710"/>
                        <a:pt x="4587" y="1664"/>
                      </a:cubicBezTo>
                      <a:cubicBezTo>
                        <a:pt x="4723" y="1511"/>
                        <a:pt x="4892" y="1405"/>
                        <a:pt x="5074" y="1346"/>
                      </a:cubicBezTo>
                      <a:cubicBezTo>
                        <a:pt x="5074" y="1207"/>
                        <a:pt x="5074" y="1068"/>
                        <a:pt x="5077" y="928"/>
                      </a:cubicBezTo>
                      <a:close/>
                      <a:moveTo>
                        <a:pt x="2683" y="942"/>
                      </a:moveTo>
                      <a:cubicBezTo>
                        <a:pt x="1169" y="2415"/>
                        <a:pt x="206" y="4763"/>
                        <a:pt x="0" y="6760"/>
                      </a:cubicBezTo>
                      <a:cubicBezTo>
                        <a:pt x="27" y="6717"/>
                        <a:pt x="57" y="6674"/>
                        <a:pt x="87" y="6628"/>
                      </a:cubicBezTo>
                      <a:cubicBezTo>
                        <a:pt x="402" y="6160"/>
                        <a:pt x="918" y="5538"/>
                        <a:pt x="1736" y="4902"/>
                      </a:cubicBezTo>
                      <a:cubicBezTo>
                        <a:pt x="1773" y="4873"/>
                        <a:pt x="1808" y="4846"/>
                        <a:pt x="1845" y="4816"/>
                      </a:cubicBezTo>
                      <a:cubicBezTo>
                        <a:pt x="2163" y="4578"/>
                        <a:pt x="2524" y="4336"/>
                        <a:pt x="2931" y="4104"/>
                      </a:cubicBezTo>
                      <a:cubicBezTo>
                        <a:pt x="2954" y="4091"/>
                        <a:pt x="2974" y="4081"/>
                        <a:pt x="2997" y="4068"/>
                      </a:cubicBezTo>
                      <a:cubicBezTo>
                        <a:pt x="3011" y="3776"/>
                        <a:pt x="3034" y="3488"/>
                        <a:pt x="3074" y="3204"/>
                      </a:cubicBezTo>
                      <a:cubicBezTo>
                        <a:pt x="2733" y="3160"/>
                        <a:pt x="2398" y="2955"/>
                        <a:pt x="2210" y="2614"/>
                      </a:cubicBezTo>
                      <a:cubicBezTo>
                        <a:pt x="2183" y="2561"/>
                        <a:pt x="2230" y="2515"/>
                        <a:pt x="2273" y="2515"/>
                      </a:cubicBezTo>
                      <a:cubicBezTo>
                        <a:pt x="2292" y="2515"/>
                        <a:pt x="2312" y="2524"/>
                        <a:pt x="2325" y="2548"/>
                      </a:cubicBezTo>
                      <a:cubicBezTo>
                        <a:pt x="2488" y="2846"/>
                        <a:pt x="2789" y="3035"/>
                        <a:pt x="3090" y="3074"/>
                      </a:cubicBezTo>
                      <a:cubicBezTo>
                        <a:pt x="3147" y="2700"/>
                        <a:pt x="3226" y="2333"/>
                        <a:pt x="3326" y="1968"/>
                      </a:cubicBezTo>
                      <a:cubicBezTo>
                        <a:pt x="3104" y="1932"/>
                        <a:pt x="2901" y="1826"/>
                        <a:pt x="2730" y="1664"/>
                      </a:cubicBezTo>
                      <a:cubicBezTo>
                        <a:pt x="2683" y="1621"/>
                        <a:pt x="2730" y="1555"/>
                        <a:pt x="2779" y="1555"/>
                      </a:cubicBezTo>
                      <a:cubicBezTo>
                        <a:pt x="2796" y="1555"/>
                        <a:pt x="2809" y="1558"/>
                        <a:pt x="2826" y="1571"/>
                      </a:cubicBezTo>
                      <a:cubicBezTo>
                        <a:pt x="2978" y="1720"/>
                        <a:pt x="3164" y="1809"/>
                        <a:pt x="3365" y="1839"/>
                      </a:cubicBezTo>
                      <a:cubicBezTo>
                        <a:pt x="3448" y="1561"/>
                        <a:pt x="3544" y="1283"/>
                        <a:pt x="3653" y="1008"/>
                      </a:cubicBezTo>
                      <a:cubicBezTo>
                        <a:pt x="3306" y="1005"/>
                        <a:pt x="2974" y="985"/>
                        <a:pt x="2683" y="942"/>
                      </a:cubicBezTo>
                      <a:close/>
                    </a:path>
                  </a:pathLst>
                </a:custGeom>
                <a:solidFill>
                  <a:srgbClr val="000000">
                    <a:alpha val="111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8" name="Google Shape;3818;p54"/>
                <p:cNvSpPr/>
                <p:nvPr/>
              </p:nvSpPr>
              <p:spPr>
                <a:xfrm>
                  <a:off x="2222126" y="1527865"/>
                  <a:ext cx="105634" cy="1384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6" h="3061" extrusionOk="0">
                      <a:moveTo>
                        <a:pt x="1471" y="1"/>
                      </a:moveTo>
                      <a:cubicBezTo>
                        <a:pt x="1362" y="276"/>
                        <a:pt x="1266" y="554"/>
                        <a:pt x="1183" y="832"/>
                      </a:cubicBezTo>
                      <a:cubicBezTo>
                        <a:pt x="982" y="802"/>
                        <a:pt x="796" y="713"/>
                        <a:pt x="644" y="564"/>
                      </a:cubicBezTo>
                      <a:cubicBezTo>
                        <a:pt x="627" y="551"/>
                        <a:pt x="614" y="548"/>
                        <a:pt x="597" y="548"/>
                      </a:cubicBezTo>
                      <a:cubicBezTo>
                        <a:pt x="548" y="548"/>
                        <a:pt x="501" y="614"/>
                        <a:pt x="548" y="657"/>
                      </a:cubicBezTo>
                      <a:cubicBezTo>
                        <a:pt x="719" y="819"/>
                        <a:pt x="922" y="925"/>
                        <a:pt x="1144" y="961"/>
                      </a:cubicBezTo>
                      <a:cubicBezTo>
                        <a:pt x="1044" y="1326"/>
                        <a:pt x="965" y="1693"/>
                        <a:pt x="908" y="2067"/>
                      </a:cubicBezTo>
                      <a:cubicBezTo>
                        <a:pt x="607" y="2028"/>
                        <a:pt x="306" y="1839"/>
                        <a:pt x="143" y="1541"/>
                      </a:cubicBezTo>
                      <a:cubicBezTo>
                        <a:pt x="130" y="1517"/>
                        <a:pt x="110" y="1508"/>
                        <a:pt x="91" y="1508"/>
                      </a:cubicBezTo>
                      <a:cubicBezTo>
                        <a:pt x="48" y="1508"/>
                        <a:pt x="1" y="1554"/>
                        <a:pt x="28" y="1607"/>
                      </a:cubicBezTo>
                      <a:cubicBezTo>
                        <a:pt x="216" y="1948"/>
                        <a:pt x="551" y="2153"/>
                        <a:pt x="892" y="2197"/>
                      </a:cubicBezTo>
                      <a:cubicBezTo>
                        <a:pt x="852" y="2481"/>
                        <a:pt x="829" y="2769"/>
                        <a:pt x="815" y="3061"/>
                      </a:cubicBezTo>
                      <a:cubicBezTo>
                        <a:pt x="835" y="3051"/>
                        <a:pt x="855" y="3038"/>
                        <a:pt x="875" y="3027"/>
                      </a:cubicBezTo>
                      <a:cubicBezTo>
                        <a:pt x="898" y="3015"/>
                        <a:pt x="925" y="3001"/>
                        <a:pt x="951" y="2984"/>
                      </a:cubicBezTo>
                      <a:cubicBezTo>
                        <a:pt x="965" y="2723"/>
                        <a:pt x="988" y="2462"/>
                        <a:pt x="1021" y="2203"/>
                      </a:cubicBezTo>
                      <a:cubicBezTo>
                        <a:pt x="1385" y="2203"/>
                        <a:pt x="1733" y="2005"/>
                        <a:pt x="1885" y="1567"/>
                      </a:cubicBezTo>
                      <a:cubicBezTo>
                        <a:pt x="1905" y="1521"/>
                        <a:pt x="1865" y="1488"/>
                        <a:pt x="1822" y="1488"/>
                      </a:cubicBezTo>
                      <a:cubicBezTo>
                        <a:pt x="1796" y="1488"/>
                        <a:pt x="1769" y="1501"/>
                        <a:pt x="1760" y="1534"/>
                      </a:cubicBezTo>
                      <a:cubicBezTo>
                        <a:pt x="1627" y="1905"/>
                        <a:pt x="1342" y="2070"/>
                        <a:pt x="1041" y="2074"/>
                      </a:cubicBezTo>
                      <a:cubicBezTo>
                        <a:pt x="1097" y="1703"/>
                        <a:pt x="1173" y="1335"/>
                        <a:pt x="1276" y="975"/>
                      </a:cubicBezTo>
                      <a:cubicBezTo>
                        <a:pt x="1299" y="978"/>
                        <a:pt x="1322" y="978"/>
                        <a:pt x="1345" y="978"/>
                      </a:cubicBezTo>
                      <a:cubicBezTo>
                        <a:pt x="1372" y="978"/>
                        <a:pt x="1402" y="978"/>
                        <a:pt x="1431" y="975"/>
                      </a:cubicBezTo>
                      <a:cubicBezTo>
                        <a:pt x="1806" y="941"/>
                        <a:pt x="2054" y="716"/>
                        <a:pt x="2293" y="448"/>
                      </a:cubicBezTo>
                      <a:cubicBezTo>
                        <a:pt x="2336" y="398"/>
                        <a:pt x="2293" y="332"/>
                        <a:pt x="2243" y="332"/>
                      </a:cubicBezTo>
                      <a:cubicBezTo>
                        <a:pt x="2229" y="332"/>
                        <a:pt x="2213" y="339"/>
                        <a:pt x="2200" y="355"/>
                      </a:cubicBezTo>
                      <a:cubicBezTo>
                        <a:pt x="1995" y="587"/>
                        <a:pt x="1786" y="789"/>
                        <a:pt x="1468" y="835"/>
                      </a:cubicBezTo>
                      <a:cubicBezTo>
                        <a:pt x="1422" y="842"/>
                        <a:pt x="1375" y="846"/>
                        <a:pt x="1329" y="846"/>
                      </a:cubicBezTo>
                      <a:lnTo>
                        <a:pt x="1315" y="846"/>
                      </a:lnTo>
                      <a:cubicBezTo>
                        <a:pt x="1402" y="560"/>
                        <a:pt x="1498" y="279"/>
                        <a:pt x="1610" y="4"/>
                      </a:cubicBezTo>
                      <a:cubicBezTo>
                        <a:pt x="1564" y="4"/>
                        <a:pt x="1518" y="1"/>
                        <a:pt x="1471" y="1"/>
                      </a:cubicBezTo>
                      <a:close/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9" name="Google Shape;3819;p54"/>
                <p:cNvSpPr/>
                <p:nvPr/>
              </p:nvSpPr>
              <p:spPr>
                <a:xfrm>
                  <a:off x="2328755" y="1523524"/>
                  <a:ext cx="57294" cy="988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7" h="2187" extrusionOk="0">
                      <a:moveTo>
                        <a:pt x="666" y="1"/>
                      </a:moveTo>
                      <a:cubicBezTo>
                        <a:pt x="626" y="8"/>
                        <a:pt x="583" y="14"/>
                        <a:pt x="540" y="17"/>
                      </a:cubicBezTo>
                      <a:lnTo>
                        <a:pt x="537" y="17"/>
                      </a:lnTo>
                      <a:cubicBezTo>
                        <a:pt x="534" y="157"/>
                        <a:pt x="534" y="296"/>
                        <a:pt x="534" y="435"/>
                      </a:cubicBezTo>
                      <a:cubicBezTo>
                        <a:pt x="352" y="494"/>
                        <a:pt x="183" y="600"/>
                        <a:pt x="47" y="753"/>
                      </a:cubicBezTo>
                      <a:cubicBezTo>
                        <a:pt x="1" y="799"/>
                        <a:pt x="47" y="865"/>
                        <a:pt x="97" y="865"/>
                      </a:cubicBezTo>
                      <a:cubicBezTo>
                        <a:pt x="110" y="865"/>
                        <a:pt x="126" y="858"/>
                        <a:pt x="140" y="846"/>
                      </a:cubicBezTo>
                      <a:cubicBezTo>
                        <a:pt x="253" y="723"/>
                        <a:pt x="388" y="633"/>
                        <a:pt x="534" y="574"/>
                      </a:cubicBezTo>
                      <a:cubicBezTo>
                        <a:pt x="540" y="846"/>
                        <a:pt x="551" y="1117"/>
                        <a:pt x="577" y="1385"/>
                      </a:cubicBezTo>
                      <a:cubicBezTo>
                        <a:pt x="335" y="1474"/>
                        <a:pt x="146" y="1633"/>
                        <a:pt x="126" y="1888"/>
                      </a:cubicBezTo>
                      <a:cubicBezTo>
                        <a:pt x="123" y="1928"/>
                        <a:pt x="153" y="1951"/>
                        <a:pt x="186" y="1951"/>
                      </a:cubicBezTo>
                      <a:cubicBezTo>
                        <a:pt x="219" y="1951"/>
                        <a:pt x="253" y="1928"/>
                        <a:pt x="256" y="1888"/>
                      </a:cubicBezTo>
                      <a:cubicBezTo>
                        <a:pt x="269" y="1726"/>
                        <a:pt x="428" y="1610"/>
                        <a:pt x="591" y="1534"/>
                      </a:cubicBezTo>
                      <a:cubicBezTo>
                        <a:pt x="614" y="1752"/>
                        <a:pt x="643" y="1971"/>
                        <a:pt x="680" y="2186"/>
                      </a:cubicBezTo>
                      <a:cubicBezTo>
                        <a:pt x="719" y="2170"/>
                        <a:pt x="762" y="2157"/>
                        <a:pt x="805" y="2143"/>
                      </a:cubicBezTo>
                      <a:cubicBezTo>
                        <a:pt x="769" y="1925"/>
                        <a:pt x="739" y="1703"/>
                        <a:pt x="716" y="1485"/>
                      </a:cubicBezTo>
                      <a:cubicBezTo>
                        <a:pt x="749" y="1471"/>
                        <a:pt x="779" y="1462"/>
                        <a:pt x="805" y="1454"/>
                      </a:cubicBezTo>
                      <a:cubicBezTo>
                        <a:pt x="901" y="1431"/>
                        <a:pt x="994" y="1419"/>
                        <a:pt x="1090" y="1419"/>
                      </a:cubicBezTo>
                      <a:cubicBezTo>
                        <a:pt x="1147" y="1419"/>
                        <a:pt x="1206" y="1425"/>
                        <a:pt x="1266" y="1431"/>
                      </a:cubicBezTo>
                      <a:cubicBezTo>
                        <a:pt x="1262" y="1392"/>
                        <a:pt x="1256" y="1349"/>
                        <a:pt x="1253" y="1303"/>
                      </a:cubicBezTo>
                      <a:cubicBezTo>
                        <a:pt x="1206" y="1299"/>
                        <a:pt x="1160" y="1295"/>
                        <a:pt x="1113" y="1295"/>
                      </a:cubicBezTo>
                      <a:cubicBezTo>
                        <a:pt x="981" y="1295"/>
                        <a:pt x="838" y="1312"/>
                        <a:pt x="703" y="1345"/>
                      </a:cubicBezTo>
                      <a:cubicBezTo>
                        <a:pt x="680" y="1077"/>
                        <a:pt x="670" y="803"/>
                        <a:pt x="663" y="531"/>
                      </a:cubicBezTo>
                      <a:cubicBezTo>
                        <a:pt x="753" y="508"/>
                        <a:pt x="842" y="497"/>
                        <a:pt x="935" y="497"/>
                      </a:cubicBezTo>
                      <a:cubicBezTo>
                        <a:pt x="1001" y="497"/>
                        <a:pt x="1071" y="505"/>
                        <a:pt x="1137" y="517"/>
                      </a:cubicBezTo>
                      <a:cubicBezTo>
                        <a:pt x="1127" y="471"/>
                        <a:pt x="1120" y="428"/>
                        <a:pt x="1110" y="381"/>
                      </a:cubicBezTo>
                      <a:cubicBezTo>
                        <a:pt x="1051" y="372"/>
                        <a:pt x="988" y="369"/>
                        <a:pt x="928" y="369"/>
                      </a:cubicBezTo>
                      <a:cubicBezTo>
                        <a:pt x="838" y="369"/>
                        <a:pt x="749" y="378"/>
                        <a:pt x="663" y="398"/>
                      </a:cubicBezTo>
                      <a:cubicBezTo>
                        <a:pt x="663" y="266"/>
                        <a:pt x="663" y="133"/>
                        <a:pt x="670" y="1"/>
                      </a:cubicBezTo>
                      <a:close/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0" name="Google Shape;3820;p54"/>
                <p:cNvSpPr/>
                <p:nvPr/>
              </p:nvSpPr>
              <p:spPr>
                <a:xfrm>
                  <a:off x="2098494" y="1614733"/>
                  <a:ext cx="289634" cy="3752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05" h="8299" extrusionOk="0">
                      <a:moveTo>
                        <a:pt x="6308" y="1"/>
                      </a:moveTo>
                      <a:cubicBezTo>
                        <a:pt x="6169" y="41"/>
                        <a:pt x="6033" y="84"/>
                        <a:pt x="5897" y="126"/>
                      </a:cubicBezTo>
                      <a:cubicBezTo>
                        <a:pt x="5854" y="140"/>
                        <a:pt x="5811" y="153"/>
                        <a:pt x="5772" y="169"/>
                      </a:cubicBezTo>
                      <a:cubicBezTo>
                        <a:pt x="5547" y="242"/>
                        <a:pt x="5334" y="322"/>
                        <a:pt x="5129" y="398"/>
                      </a:cubicBezTo>
                      <a:cubicBezTo>
                        <a:pt x="5195" y="1504"/>
                        <a:pt x="5553" y="2521"/>
                        <a:pt x="6172" y="3395"/>
                      </a:cubicBezTo>
                      <a:lnTo>
                        <a:pt x="6172" y="3391"/>
                      </a:lnTo>
                      <a:cubicBezTo>
                        <a:pt x="6195" y="3246"/>
                        <a:pt x="6219" y="3104"/>
                        <a:pt x="6239" y="2958"/>
                      </a:cubicBezTo>
                      <a:cubicBezTo>
                        <a:pt x="6325" y="2322"/>
                        <a:pt x="6378" y="1679"/>
                        <a:pt x="6398" y="1040"/>
                      </a:cubicBezTo>
                      <a:cubicBezTo>
                        <a:pt x="6401" y="885"/>
                        <a:pt x="6404" y="729"/>
                        <a:pt x="6404" y="574"/>
                      </a:cubicBezTo>
                      <a:cubicBezTo>
                        <a:pt x="6361" y="385"/>
                        <a:pt x="6331" y="196"/>
                        <a:pt x="6308" y="1"/>
                      </a:cubicBezTo>
                      <a:close/>
                      <a:moveTo>
                        <a:pt x="5000" y="451"/>
                      </a:moveTo>
                      <a:cubicBezTo>
                        <a:pt x="4517" y="643"/>
                        <a:pt x="4079" y="852"/>
                        <a:pt x="3685" y="1063"/>
                      </a:cubicBezTo>
                      <a:cubicBezTo>
                        <a:pt x="3659" y="1080"/>
                        <a:pt x="3632" y="1094"/>
                        <a:pt x="3609" y="1106"/>
                      </a:cubicBezTo>
                      <a:cubicBezTo>
                        <a:pt x="3775" y="2402"/>
                        <a:pt x="4341" y="3587"/>
                        <a:pt x="5249" y="4537"/>
                      </a:cubicBezTo>
                      <a:cubicBezTo>
                        <a:pt x="5504" y="4389"/>
                        <a:pt x="5768" y="4250"/>
                        <a:pt x="6050" y="4117"/>
                      </a:cubicBezTo>
                      <a:cubicBezTo>
                        <a:pt x="6083" y="3935"/>
                        <a:pt x="6116" y="3756"/>
                        <a:pt x="6143" y="3577"/>
                      </a:cubicBezTo>
                      <a:cubicBezTo>
                        <a:pt x="5470" y="2673"/>
                        <a:pt x="5076" y="1603"/>
                        <a:pt x="5000" y="451"/>
                      </a:cubicBezTo>
                      <a:close/>
                      <a:moveTo>
                        <a:pt x="3483" y="1176"/>
                      </a:moveTo>
                      <a:cubicBezTo>
                        <a:pt x="3076" y="1408"/>
                        <a:pt x="2715" y="1650"/>
                        <a:pt x="2397" y="1888"/>
                      </a:cubicBezTo>
                      <a:cubicBezTo>
                        <a:pt x="2738" y="3127"/>
                        <a:pt x="3394" y="4239"/>
                        <a:pt x="4321" y="5147"/>
                      </a:cubicBezTo>
                      <a:cubicBezTo>
                        <a:pt x="4523" y="4997"/>
                        <a:pt x="4738" y="4852"/>
                        <a:pt x="4967" y="4710"/>
                      </a:cubicBezTo>
                      <a:cubicBezTo>
                        <a:pt x="5023" y="4673"/>
                        <a:pt x="5076" y="4640"/>
                        <a:pt x="5133" y="4607"/>
                      </a:cubicBezTo>
                      <a:cubicBezTo>
                        <a:pt x="4228" y="3654"/>
                        <a:pt x="3662" y="2468"/>
                        <a:pt x="3483" y="1176"/>
                      </a:cubicBezTo>
                      <a:close/>
                      <a:moveTo>
                        <a:pt x="2407" y="4915"/>
                      </a:moveTo>
                      <a:cubicBezTo>
                        <a:pt x="2427" y="4915"/>
                        <a:pt x="2444" y="4925"/>
                        <a:pt x="2457" y="4948"/>
                      </a:cubicBezTo>
                      <a:cubicBezTo>
                        <a:pt x="2513" y="5071"/>
                        <a:pt x="2589" y="5173"/>
                        <a:pt x="2686" y="5266"/>
                      </a:cubicBezTo>
                      <a:cubicBezTo>
                        <a:pt x="2732" y="5312"/>
                        <a:pt x="2689" y="5378"/>
                        <a:pt x="2635" y="5378"/>
                      </a:cubicBezTo>
                      <a:cubicBezTo>
                        <a:pt x="2623" y="5378"/>
                        <a:pt x="2606" y="5372"/>
                        <a:pt x="2593" y="5358"/>
                      </a:cubicBezTo>
                      <a:cubicBezTo>
                        <a:pt x="2487" y="5259"/>
                        <a:pt x="2404" y="5147"/>
                        <a:pt x="2341" y="5014"/>
                      </a:cubicBezTo>
                      <a:cubicBezTo>
                        <a:pt x="2318" y="4961"/>
                        <a:pt x="2364" y="4915"/>
                        <a:pt x="2407" y="4915"/>
                      </a:cubicBezTo>
                      <a:close/>
                      <a:moveTo>
                        <a:pt x="2142" y="5040"/>
                      </a:moveTo>
                      <a:cubicBezTo>
                        <a:pt x="2162" y="5040"/>
                        <a:pt x="2182" y="5048"/>
                        <a:pt x="2195" y="5067"/>
                      </a:cubicBezTo>
                      <a:cubicBezTo>
                        <a:pt x="2268" y="5160"/>
                        <a:pt x="2341" y="5256"/>
                        <a:pt x="2414" y="5349"/>
                      </a:cubicBezTo>
                      <a:cubicBezTo>
                        <a:pt x="2447" y="5398"/>
                        <a:pt x="2404" y="5445"/>
                        <a:pt x="2354" y="5445"/>
                      </a:cubicBezTo>
                      <a:cubicBezTo>
                        <a:pt x="2334" y="5445"/>
                        <a:pt x="2314" y="5435"/>
                        <a:pt x="2298" y="5415"/>
                      </a:cubicBezTo>
                      <a:cubicBezTo>
                        <a:pt x="2225" y="5323"/>
                        <a:pt x="2155" y="5226"/>
                        <a:pt x="2082" y="5133"/>
                      </a:cubicBezTo>
                      <a:cubicBezTo>
                        <a:pt x="2047" y="5087"/>
                        <a:pt x="2093" y="5040"/>
                        <a:pt x="2142" y="5040"/>
                      </a:cubicBezTo>
                      <a:close/>
                      <a:moveTo>
                        <a:pt x="2288" y="1974"/>
                      </a:moveTo>
                      <a:cubicBezTo>
                        <a:pt x="1470" y="2610"/>
                        <a:pt x="954" y="3232"/>
                        <a:pt x="639" y="3700"/>
                      </a:cubicBezTo>
                      <a:cubicBezTo>
                        <a:pt x="957" y="4508"/>
                        <a:pt x="1384" y="5263"/>
                        <a:pt x="1920" y="5942"/>
                      </a:cubicBezTo>
                      <a:cubicBezTo>
                        <a:pt x="2007" y="6058"/>
                        <a:pt x="2099" y="6167"/>
                        <a:pt x="2192" y="6276"/>
                      </a:cubicBezTo>
                      <a:cubicBezTo>
                        <a:pt x="2331" y="6435"/>
                        <a:pt x="2473" y="6590"/>
                        <a:pt x="2623" y="6740"/>
                      </a:cubicBezTo>
                      <a:cubicBezTo>
                        <a:pt x="3020" y="6266"/>
                        <a:pt x="3546" y="5736"/>
                        <a:pt x="4219" y="5226"/>
                      </a:cubicBezTo>
                      <a:cubicBezTo>
                        <a:pt x="3291" y="4319"/>
                        <a:pt x="2632" y="3206"/>
                        <a:pt x="2288" y="1974"/>
                      </a:cubicBezTo>
                      <a:close/>
                      <a:moveTo>
                        <a:pt x="549" y="3836"/>
                      </a:moveTo>
                      <a:cubicBezTo>
                        <a:pt x="301" y="4233"/>
                        <a:pt x="215" y="4484"/>
                        <a:pt x="215" y="4484"/>
                      </a:cubicBezTo>
                      <a:cubicBezTo>
                        <a:pt x="215" y="4484"/>
                        <a:pt x="0" y="5005"/>
                        <a:pt x="0" y="5700"/>
                      </a:cubicBezTo>
                      <a:cubicBezTo>
                        <a:pt x="0" y="6518"/>
                        <a:pt x="294" y="7574"/>
                        <a:pt x="1593" y="8299"/>
                      </a:cubicBezTo>
                      <a:cubicBezTo>
                        <a:pt x="1593" y="8299"/>
                        <a:pt x="1868" y="7670"/>
                        <a:pt x="2539" y="6845"/>
                      </a:cubicBezTo>
                      <a:cubicBezTo>
                        <a:pt x="2397" y="6703"/>
                        <a:pt x="2265" y="6561"/>
                        <a:pt x="2136" y="6411"/>
                      </a:cubicBezTo>
                      <a:cubicBezTo>
                        <a:pt x="2013" y="6276"/>
                        <a:pt x="1900" y="6137"/>
                        <a:pt x="1791" y="5994"/>
                      </a:cubicBezTo>
                      <a:cubicBezTo>
                        <a:pt x="1281" y="5338"/>
                        <a:pt x="864" y="4617"/>
                        <a:pt x="552" y="3842"/>
                      </a:cubicBezTo>
                      <a:cubicBezTo>
                        <a:pt x="552" y="3842"/>
                        <a:pt x="552" y="3839"/>
                        <a:pt x="549" y="3836"/>
                      </a:cubicBezTo>
                      <a:close/>
                    </a:path>
                  </a:pathLst>
                </a:custGeom>
                <a:solidFill>
                  <a:srgbClr val="000000">
                    <a:alpha val="111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1" name="Google Shape;3821;p54"/>
                <p:cNvSpPr/>
                <p:nvPr/>
              </p:nvSpPr>
              <p:spPr>
                <a:xfrm>
                  <a:off x="2383697" y="1613512"/>
                  <a:ext cx="4432" cy="271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" h="601" extrusionOk="0">
                      <a:moveTo>
                        <a:pt x="87" y="1"/>
                      </a:moveTo>
                      <a:cubicBezTo>
                        <a:pt x="57" y="8"/>
                        <a:pt x="31" y="18"/>
                        <a:pt x="1" y="28"/>
                      </a:cubicBezTo>
                      <a:cubicBezTo>
                        <a:pt x="24" y="223"/>
                        <a:pt x="54" y="412"/>
                        <a:pt x="97" y="601"/>
                      </a:cubicBezTo>
                      <a:lnTo>
                        <a:pt x="97" y="594"/>
                      </a:lnTo>
                      <a:cubicBezTo>
                        <a:pt x="97" y="405"/>
                        <a:pt x="94" y="216"/>
                        <a:pt x="87" y="28"/>
                      </a:cubicBezTo>
                      <a:lnTo>
                        <a:pt x="87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2" name="Google Shape;3822;p54"/>
                <p:cNvSpPr/>
                <p:nvPr/>
              </p:nvSpPr>
              <p:spPr>
                <a:xfrm>
                  <a:off x="2324549" y="1632731"/>
                  <a:ext cx="53088" cy="14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4" h="3180" extrusionOk="0">
                      <a:moveTo>
                        <a:pt x="130" y="0"/>
                      </a:moveTo>
                      <a:cubicBezTo>
                        <a:pt x="83" y="20"/>
                        <a:pt x="44" y="37"/>
                        <a:pt x="1" y="53"/>
                      </a:cubicBezTo>
                      <a:cubicBezTo>
                        <a:pt x="77" y="1205"/>
                        <a:pt x="471" y="2275"/>
                        <a:pt x="1144" y="3179"/>
                      </a:cubicBezTo>
                      <a:cubicBezTo>
                        <a:pt x="1153" y="3120"/>
                        <a:pt x="1164" y="3057"/>
                        <a:pt x="1173" y="2997"/>
                      </a:cubicBezTo>
                      <a:cubicBezTo>
                        <a:pt x="554" y="2123"/>
                        <a:pt x="196" y="1106"/>
                        <a:pt x="130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3" name="Google Shape;3823;p54"/>
                <p:cNvSpPr/>
                <p:nvPr/>
              </p:nvSpPr>
              <p:spPr>
                <a:xfrm>
                  <a:off x="2255996" y="1664746"/>
                  <a:ext cx="79859" cy="158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6" h="3502" extrusionOk="0">
                      <a:moveTo>
                        <a:pt x="126" y="0"/>
                      </a:moveTo>
                      <a:cubicBezTo>
                        <a:pt x="106" y="11"/>
                        <a:pt x="86" y="24"/>
                        <a:pt x="66" y="34"/>
                      </a:cubicBezTo>
                      <a:cubicBezTo>
                        <a:pt x="43" y="47"/>
                        <a:pt x="23" y="57"/>
                        <a:pt x="0" y="70"/>
                      </a:cubicBezTo>
                      <a:cubicBezTo>
                        <a:pt x="179" y="1362"/>
                        <a:pt x="745" y="2548"/>
                        <a:pt x="1650" y="3501"/>
                      </a:cubicBezTo>
                      <a:cubicBezTo>
                        <a:pt x="1686" y="3477"/>
                        <a:pt x="1729" y="3454"/>
                        <a:pt x="1766" y="3431"/>
                      </a:cubicBezTo>
                      <a:cubicBezTo>
                        <a:pt x="858" y="2481"/>
                        <a:pt x="292" y="1296"/>
                        <a:pt x="12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4" name="Google Shape;3824;p54"/>
                <p:cNvSpPr/>
                <p:nvPr/>
              </p:nvSpPr>
              <p:spPr>
                <a:xfrm>
                  <a:off x="2201958" y="1700108"/>
                  <a:ext cx="91977" cy="1509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4" h="3339" extrusionOk="0">
                      <a:moveTo>
                        <a:pt x="109" y="0"/>
                      </a:moveTo>
                      <a:cubicBezTo>
                        <a:pt x="72" y="30"/>
                        <a:pt x="37" y="57"/>
                        <a:pt x="0" y="86"/>
                      </a:cubicBezTo>
                      <a:cubicBezTo>
                        <a:pt x="344" y="1318"/>
                        <a:pt x="1003" y="2431"/>
                        <a:pt x="1931" y="3338"/>
                      </a:cubicBezTo>
                      <a:cubicBezTo>
                        <a:pt x="1964" y="3311"/>
                        <a:pt x="2000" y="3285"/>
                        <a:pt x="2033" y="3259"/>
                      </a:cubicBezTo>
                      <a:cubicBezTo>
                        <a:pt x="1106" y="2351"/>
                        <a:pt x="450" y="1239"/>
                        <a:pt x="109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5" name="Google Shape;3825;p54"/>
                <p:cNvSpPr/>
                <p:nvPr/>
              </p:nvSpPr>
              <p:spPr>
                <a:xfrm>
                  <a:off x="2123320" y="1782002"/>
                  <a:ext cx="93786" cy="1423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4" h="3147" extrusionOk="0">
                      <a:moveTo>
                        <a:pt x="90" y="1"/>
                      </a:moveTo>
                      <a:cubicBezTo>
                        <a:pt x="60" y="47"/>
                        <a:pt x="30" y="90"/>
                        <a:pt x="3" y="133"/>
                      </a:cubicBezTo>
                      <a:cubicBezTo>
                        <a:pt x="3" y="133"/>
                        <a:pt x="3" y="137"/>
                        <a:pt x="0" y="137"/>
                      </a:cubicBezTo>
                      <a:cubicBezTo>
                        <a:pt x="3" y="140"/>
                        <a:pt x="3" y="143"/>
                        <a:pt x="3" y="143"/>
                      </a:cubicBezTo>
                      <a:cubicBezTo>
                        <a:pt x="315" y="918"/>
                        <a:pt x="732" y="1639"/>
                        <a:pt x="1242" y="2295"/>
                      </a:cubicBezTo>
                      <a:cubicBezTo>
                        <a:pt x="1351" y="2438"/>
                        <a:pt x="1464" y="2577"/>
                        <a:pt x="1587" y="2712"/>
                      </a:cubicBezTo>
                      <a:cubicBezTo>
                        <a:pt x="1716" y="2862"/>
                        <a:pt x="1848" y="3004"/>
                        <a:pt x="1990" y="3146"/>
                      </a:cubicBezTo>
                      <a:cubicBezTo>
                        <a:pt x="2017" y="3114"/>
                        <a:pt x="2047" y="3077"/>
                        <a:pt x="2074" y="3041"/>
                      </a:cubicBezTo>
                      <a:cubicBezTo>
                        <a:pt x="1924" y="2891"/>
                        <a:pt x="1782" y="2736"/>
                        <a:pt x="1643" y="2577"/>
                      </a:cubicBezTo>
                      <a:cubicBezTo>
                        <a:pt x="1550" y="2468"/>
                        <a:pt x="1458" y="2359"/>
                        <a:pt x="1371" y="2243"/>
                      </a:cubicBezTo>
                      <a:cubicBezTo>
                        <a:pt x="835" y="1564"/>
                        <a:pt x="408" y="809"/>
                        <a:pt x="9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6" name="Google Shape;3826;p54"/>
                <p:cNvSpPr/>
                <p:nvPr/>
              </p:nvSpPr>
              <p:spPr>
                <a:xfrm>
                  <a:off x="2199109" y="1374841"/>
                  <a:ext cx="175544" cy="153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2" h="3389" extrusionOk="0">
                      <a:moveTo>
                        <a:pt x="3235" y="2090"/>
                      </a:moveTo>
                      <a:cubicBezTo>
                        <a:pt x="3245" y="2090"/>
                        <a:pt x="3255" y="2093"/>
                        <a:pt x="3268" y="2100"/>
                      </a:cubicBezTo>
                      <a:cubicBezTo>
                        <a:pt x="3345" y="2147"/>
                        <a:pt x="3424" y="2196"/>
                        <a:pt x="3504" y="2243"/>
                      </a:cubicBezTo>
                      <a:cubicBezTo>
                        <a:pt x="3566" y="2279"/>
                        <a:pt x="3527" y="2365"/>
                        <a:pt x="3470" y="2365"/>
                      </a:cubicBezTo>
                      <a:cubicBezTo>
                        <a:pt x="3461" y="2365"/>
                        <a:pt x="3447" y="2362"/>
                        <a:pt x="3438" y="2355"/>
                      </a:cubicBezTo>
                      <a:cubicBezTo>
                        <a:pt x="3358" y="2309"/>
                        <a:pt x="3279" y="2263"/>
                        <a:pt x="3199" y="2213"/>
                      </a:cubicBezTo>
                      <a:cubicBezTo>
                        <a:pt x="3140" y="2176"/>
                        <a:pt x="3175" y="2090"/>
                        <a:pt x="3235" y="2090"/>
                      </a:cubicBezTo>
                      <a:close/>
                      <a:moveTo>
                        <a:pt x="2735" y="2186"/>
                      </a:moveTo>
                      <a:cubicBezTo>
                        <a:pt x="2745" y="2186"/>
                        <a:pt x="2758" y="2190"/>
                        <a:pt x="2768" y="2196"/>
                      </a:cubicBezTo>
                      <a:cubicBezTo>
                        <a:pt x="2871" y="2259"/>
                        <a:pt x="2974" y="2322"/>
                        <a:pt x="3076" y="2385"/>
                      </a:cubicBezTo>
                      <a:cubicBezTo>
                        <a:pt x="3136" y="2422"/>
                        <a:pt x="3100" y="2508"/>
                        <a:pt x="3043" y="2508"/>
                      </a:cubicBezTo>
                      <a:cubicBezTo>
                        <a:pt x="3033" y="2508"/>
                        <a:pt x="3024" y="2504"/>
                        <a:pt x="3010" y="2497"/>
                      </a:cubicBezTo>
                      <a:cubicBezTo>
                        <a:pt x="2908" y="2434"/>
                        <a:pt x="2805" y="2372"/>
                        <a:pt x="2703" y="2309"/>
                      </a:cubicBezTo>
                      <a:cubicBezTo>
                        <a:pt x="2643" y="2272"/>
                        <a:pt x="2679" y="2186"/>
                        <a:pt x="2735" y="2186"/>
                      </a:cubicBezTo>
                      <a:close/>
                      <a:moveTo>
                        <a:pt x="1940" y="1"/>
                      </a:moveTo>
                      <a:lnTo>
                        <a:pt x="1940" y="1"/>
                      </a:lnTo>
                      <a:cubicBezTo>
                        <a:pt x="2212" y="749"/>
                        <a:pt x="3013" y="1776"/>
                        <a:pt x="3066" y="1845"/>
                      </a:cubicBezTo>
                      <a:cubicBezTo>
                        <a:pt x="2977" y="1769"/>
                        <a:pt x="1543" y="583"/>
                        <a:pt x="798" y="583"/>
                      </a:cubicBezTo>
                      <a:cubicBezTo>
                        <a:pt x="636" y="583"/>
                        <a:pt x="507" y="637"/>
                        <a:pt x="430" y="773"/>
                      </a:cubicBezTo>
                      <a:cubicBezTo>
                        <a:pt x="398" y="832"/>
                        <a:pt x="381" y="895"/>
                        <a:pt x="381" y="958"/>
                      </a:cubicBezTo>
                      <a:cubicBezTo>
                        <a:pt x="381" y="1531"/>
                        <a:pt x="1715" y="2144"/>
                        <a:pt x="2285" y="2378"/>
                      </a:cubicBezTo>
                      <a:cubicBezTo>
                        <a:pt x="2417" y="2431"/>
                        <a:pt x="2507" y="2468"/>
                        <a:pt x="2530" y="2474"/>
                      </a:cubicBezTo>
                      <a:cubicBezTo>
                        <a:pt x="2497" y="2471"/>
                        <a:pt x="2371" y="2451"/>
                        <a:pt x="2186" y="2431"/>
                      </a:cubicBezTo>
                      <a:cubicBezTo>
                        <a:pt x="1928" y="2402"/>
                        <a:pt x="1556" y="2368"/>
                        <a:pt x="1192" y="2368"/>
                      </a:cubicBezTo>
                      <a:cubicBezTo>
                        <a:pt x="586" y="2368"/>
                        <a:pt x="0" y="2461"/>
                        <a:pt x="0" y="2815"/>
                      </a:cubicBezTo>
                      <a:lnTo>
                        <a:pt x="0" y="2835"/>
                      </a:lnTo>
                      <a:cubicBezTo>
                        <a:pt x="13" y="3081"/>
                        <a:pt x="427" y="3239"/>
                        <a:pt x="1010" y="3319"/>
                      </a:cubicBezTo>
                      <a:cubicBezTo>
                        <a:pt x="1301" y="3362"/>
                        <a:pt x="1633" y="3382"/>
                        <a:pt x="1980" y="3385"/>
                      </a:cubicBezTo>
                      <a:cubicBezTo>
                        <a:pt x="2027" y="3385"/>
                        <a:pt x="2073" y="3388"/>
                        <a:pt x="2119" y="3388"/>
                      </a:cubicBezTo>
                      <a:cubicBezTo>
                        <a:pt x="2550" y="3388"/>
                        <a:pt x="2993" y="3359"/>
                        <a:pt x="3404" y="3305"/>
                      </a:cubicBezTo>
                      <a:lnTo>
                        <a:pt x="3407" y="3305"/>
                      </a:lnTo>
                      <a:cubicBezTo>
                        <a:pt x="3450" y="3302"/>
                        <a:pt x="3493" y="3296"/>
                        <a:pt x="3533" y="3289"/>
                      </a:cubicBezTo>
                      <a:lnTo>
                        <a:pt x="3537" y="3289"/>
                      </a:lnTo>
                      <a:cubicBezTo>
                        <a:pt x="3656" y="3272"/>
                        <a:pt x="3771" y="3252"/>
                        <a:pt x="3881" y="3232"/>
                      </a:cubicBezTo>
                      <a:cubicBezTo>
                        <a:pt x="3808" y="2922"/>
                        <a:pt x="3719" y="2613"/>
                        <a:pt x="3609" y="2309"/>
                      </a:cubicBezTo>
                      <a:lnTo>
                        <a:pt x="3520" y="2070"/>
                      </a:lnTo>
                      <a:cubicBezTo>
                        <a:pt x="3504" y="2031"/>
                        <a:pt x="3490" y="1991"/>
                        <a:pt x="3473" y="1954"/>
                      </a:cubicBezTo>
                      <a:cubicBezTo>
                        <a:pt x="3123" y="1106"/>
                        <a:pt x="2626" y="368"/>
                        <a:pt x="1940" y="1"/>
                      </a:cubicBezTo>
                      <a:close/>
                    </a:path>
                  </a:pathLst>
                </a:custGeom>
                <a:solidFill>
                  <a:srgbClr val="000000">
                    <a:alpha val="111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7" name="Google Shape;3827;p54"/>
                <p:cNvSpPr/>
                <p:nvPr/>
              </p:nvSpPr>
              <p:spPr>
                <a:xfrm>
                  <a:off x="2318580" y="1473692"/>
                  <a:ext cx="22339" cy="145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4" h="322" extrusionOk="0">
                      <a:moveTo>
                        <a:pt x="93" y="0"/>
                      </a:moveTo>
                      <a:cubicBezTo>
                        <a:pt x="37" y="0"/>
                        <a:pt x="1" y="86"/>
                        <a:pt x="61" y="123"/>
                      </a:cubicBezTo>
                      <a:cubicBezTo>
                        <a:pt x="163" y="186"/>
                        <a:pt x="266" y="248"/>
                        <a:pt x="368" y="311"/>
                      </a:cubicBezTo>
                      <a:cubicBezTo>
                        <a:pt x="382" y="318"/>
                        <a:pt x="391" y="322"/>
                        <a:pt x="401" y="322"/>
                      </a:cubicBezTo>
                      <a:cubicBezTo>
                        <a:pt x="458" y="322"/>
                        <a:pt x="494" y="236"/>
                        <a:pt x="434" y="199"/>
                      </a:cubicBezTo>
                      <a:cubicBezTo>
                        <a:pt x="332" y="136"/>
                        <a:pt x="229" y="73"/>
                        <a:pt x="126" y="10"/>
                      </a:cubicBezTo>
                      <a:cubicBezTo>
                        <a:pt x="116" y="4"/>
                        <a:pt x="103" y="0"/>
                        <a:pt x="93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8" name="Google Shape;3828;p54"/>
                <p:cNvSpPr/>
                <p:nvPr/>
              </p:nvSpPr>
              <p:spPr>
                <a:xfrm>
                  <a:off x="2341054" y="1469351"/>
                  <a:ext cx="19354" cy="124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8" h="276" extrusionOk="0">
                      <a:moveTo>
                        <a:pt x="96" y="0"/>
                      </a:moveTo>
                      <a:cubicBezTo>
                        <a:pt x="36" y="0"/>
                        <a:pt x="1" y="86"/>
                        <a:pt x="60" y="123"/>
                      </a:cubicBezTo>
                      <a:cubicBezTo>
                        <a:pt x="140" y="173"/>
                        <a:pt x="219" y="219"/>
                        <a:pt x="299" y="265"/>
                      </a:cubicBezTo>
                      <a:cubicBezTo>
                        <a:pt x="308" y="272"/>
                        <a:pt x="322" y="275"/>
                        <a:pt x="331" y="275"/>
                      </a:cubicBezTo>
                      <a:cubicBezTo>
                        <a:pt x="388" y="275"/>
                        <a:pt x="427" y="189"/>
                        <a:pt x="365" y="153"/>
                      </a:cubicBezTo>
                      <a:cubicBezTo>
                        <a:pt x="285" y="106"/>
                        <a:pt x="206" y="57"/>
                        <a:pt x="129" y="10"/>
                      </a:cubicBezTo>
                      <a:cubicBezTo>
                        <a:pt x="116" y="3"/>
                        <a:pt x="106" y="0"/>
                        <a:pt x="9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9" name="Google Shape;3829;p54"/>
                <p:cNvSpPr/>
                <p:nvPr/>
              </p:nvSpPr>
              <p:spPr>
                <a:xfrm>
                  <a:off x="2191014" y="1842642"/>
                  <a:ext cx="18178" cy="183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2" h="405" extrusionOk="0">
                      <a:moveTo>
                        <a:pt x="96" y="0"/>
                      </a:moveTo>
                      <a:cubicBezTo>
                        <a:pt x="47" y="0"/>
                        <a:pt x="1" y="47"/>
                        <a:pt x="36" y="93"/>
                      </a:cubicBezTo>
                      <a:cubicBezTo>
                        <a:pt x="109" y="186"/>
                        <a:pt x="179" y="283"/>
                        <a:pt x="252" y="375"/>
                      </a:cubicBezTo>
                      <a:cubicBezTo>
                        <a:pt x="268" y="395"/>
                        <a:pt x="288" y="405"/>
                        <a:pt x="308" y="405"/>
                      </a:cubicBezTo>
                      <a:cubicBezTo>
                        <a:pt x="358" y="405"/>
                        <a:pt x="401" y="358"/>
                        <a:pt x="368" y="309"/>
                      </a:cubicBezTo>
                      <a:cubicBezTo>
                        <a:pt x="295" y="216"/>
                        <a:pt x="222" y="120"/>
                        <a:pt x="149" y="27"/>
                      </a:cubicBezTo>
                      <a:cubicBezTo>
                        <a:pt x="136" y="8"/>
                        <a:pt x="116" y="0"/>
                        <a:pt x="9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30" name="Google Shape;3830;p54"/>
                <p:cNvSpPr/>
                <p:nvPr/>
              </p:nvSpPr>
              <p:spPr>
                <a:xfrm>
                  <a:off x="2203269" y="1836944"/>
                  <a:ext cx="18766" cy="210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" h="465" extrusionOk="0">
                      <a:moveTo>
                        <a:pt x="90" y="1"/>
                      </a:moveTo>
                      <a:cubicBezTo>
                        <a:pt x="47" y="1"/>
                        <a:pt x="1" y="47"/>
                        <a:pt x="24" y="100"/>
                      </a:cubicBezTo>
                      <a:cubicBezTo>
                        <a:pt x="87" y="233"/>
                        <a:pt x="170" y="345"/>
                        <a:pt x="276" y="444"/>
                      </a:cubicBezTo>
                      <a:cubicBezTo>
                        <a:pt x="289" y="458"/>
                        <a:pt x="306" y="464"/>
                        <a:pt x="318" y="464"/>
                      </a:cubicBezTo>
                      <a:cubicBezTo>
                        <a:pt x="372" y="464"/>
                        <a:pt x="415" y="398"/>
                        <a:pt x="369" y="352"/>
                      </a:cubicBezTo>
                      <a:cubicBezTo>
                        <a:pt x="272" y="259"/>
                        <a:pt x="196" y="157"/>
                        <a:pt x="140" y="34"/>
                      </a:cubicBezTo>
                      <a:cubicBezTo>
                        <a:pt x="127" y="11"/>
                        <a:pt x="110" y="1"/>
                        <a:pt x="9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31" name="Google Shape;3831;p54"/>
                <p:cNvSpPr/>
                <p:nvPr/>
              </p:nvSpPr>
              <p:spPr>
                <a:xfrm>
                  <a:off x="2238902" y="1904638"/>
                  <a:ext cx="6059" cy="385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4" h="852" extrusionOk="0">
                      <a:moveTo>
                        <a:pt x="67" y="0"/>
                      </a:moveTo>
                      <a:cubicBezTo>
                        <a:pt x="34" y="0"/>
                        <a:pt x="1" y="20"/>
                        <a:pt x="1" y="64"/>
                      </a:cubicBezTo>
                      <a:lnTo>
                        <a:pt x="1" y="789"/>
                      </a:lnTo>
                      <a:cubicBezTo>
                        <a:pt x="1" y="832"/>
                        <a:pt x="34" y="852"/>
                        <a:pt x="67" y="852"/>
                      </a:cubicBezTo>
                      <a:cubicBezTo>
                        <a:pt x="100" y="852"/>
                        <a:pt x="134" y="832"/>
                        <a:pt x="134" y="789"/>
                      </a:cubicBezTo>
                      <a:lnTo>
                        <a:pt x="134" y="64"/>
                      </a:lnTo>
                      <a:cubicBezTo>
                        <a:pt x="134" y="20"/>
                        <a:pt x="100" y="0"/>
                        <a:pt x="67" y="0"/>
                      </a:cubicBezTo>
                      <a:close/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32" name="Google Shape;3832;p54"/>
                <p:cNvSpPr/>
                <p:nvPr/>
              </p:nvSpPr>
              <p:spPr>
                <a:xfrm>
                  <a:off x="2250479" y="1913185"/>
                  <a:ext cx="5833" cy="299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" h="663" extrusionOk="0">
                      <a:moveTo>
                        <a:pt x="66" y="1"/>
                      </a:moveTo>
                      <a:cubicBezTo>
                        <a:pt x="33" y="1"/>
                        <a:pt x="0" y="20"/>
                        <a:pt x="0" y="63"/>
                      </a:cubicBezTo>
                      <a:lnTo>
                        <a:pt x="0" y="600"/>
                      </a:lnTo>
                      <a:cubicBezTo>
                        <a:pt x="0" y="643"/>
                        <a:pt x="33" y="663"/>
                        <a:pt x="66" y="663"/>
                      </a:cubicBezTo>
                      <a:cubicBezTo>
                        <a:pt x="99" y="663"/>
                        <a:pt x="129" y="643"/>
                        <a:pt x="129" y="600"/>
                      </a:cubicBezTo>
                      <a:lnTo>
                        <a:pt x="129" y="63"/>
                      </a:lnTo>
                      <a:cubicBezTo>
                        <a:pt x="129" y="20"/>
                        <a:pt x="99" y="1"/>
                        <a:pt x="66" y="1"/>
                      </a:cubicBezTo>
                      <a:close/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33" name="Google Shape;3833;p54"/>
                <p:cNvSpPr/>
                <p:nvPr/>
              </p:nvSpPr>
              <p:spPr>
                <a:xfrm>
                  <a:off x="2389711" y="2184505"/>
                  <a:ext cx="11712" cy="288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" h="637" extrusionOk="0">
                      <a:moveTo>
                        <a:pt x="90" y="1"/>
                      </a:moveTo>
                      <a:cubicBezTo>
                        <a:pt x="47" y="1"/>
                        <a:pt x="1" y="47"/>
                        <a:pt x="24" y="100"/>
                      </a:cubicBezTo>
                      <a:cubicBezTo>
                        <a:pt x="97" y="249"/>
                        <a:pt x="123" y="408"/>
                        <a:pt x="110" y="574"/>
                      </a:cubicBezTo>
                      <a:cubicBezTo>
                        <a:pt x="106" y="617"/>
                        <a:pt x="140" y="637"/>
                        <a:pt x="172" y="637"/>
                      </a:cubicBezTo>
                      <a:cubicBezTo>
                        <a:pt x="206" y="637"/>
                        <a:pt x="239" y="614"/>
                        <a:pt x="242" y="574"/>
                      </a:cubicBezTo>
                      <a:cubicBezTo>
                        <a:pt x="259" y="385"/>
                        <a:pt x="222" y="203"/>
                        <a:pt x="140" y="34"/>
                      </a:cubicBezTo>
                      <a:cubicBezTo>
                        <a:pt x="126" y="10"/>
                        <a:pt x="110" y="1"/>
                        <a:pt x="90" y="1"/>
                      </a:cubicBezTo>
                      <a:close/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34" name="Google Shape;3834;p54"/>
                <p:cNvSpPr/>
                <p:nvPr/>
              </p:nvSpPr>
              <p:spPr>
                <a:xfrm>
                  <a:off x="2414266" y="2188891"/>
                  <a:ext cx="12345" cy="30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" h="669" extrusionOk="0">
                      <a:moveTo>
                        <a:pt x="80" y="0"/>
                      </a:moveTo>
                      <a:cubicBezTo>
                        <a:pt x="43" y="0"/>
                        <a:pt x="1" y="33"/>
                        <a:pt x="14" y="83"/>
                      </a:cubicBezTo>
                      <a:cubicBezTo>
                        <a:pt x="54" y="262"/>
                        <a:pt x="94" y="440"/>
                        <a:pt x="136" y="622"/>
                      </a:cubicBezTo>
                      <a:cubicBezTo>
                        <a:pt x="143" y="653"/>
                        <a:pt x="166" y="668"/>
                        <a:pt x="193" y="668"/>
                      </a:cubicBezTo>
                      <a:cubicBezTo>
                        <a:pt x="233" y="668"/>
                        <a:pt x="272" y="636"/>
                        <a:pt x="262" y="586"/>
                      </a:cubicBezTo>
                      <a:cubicBezTo>
                        <a:pt x="222" y="407"/>
                        <a:pt x="179" y="228"/>
                        <a:pt x="140" y="49"/>
                      </a:cubicBezTo>
                      <a:cubicBezTo>
                        <a:pt x="133" y="17"/>
                        <a:pt x="106" y="0"/>
                        <a:pt x="80" y="0"/>
                      </a:cubicBezTo>
                      <a:close/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3835" name="Google Shape;3835;p54"/>
            <p:cNvSpPr/>
            <p:nvPr/>
          </p:nvSpPr>
          <p:spPr>
            <a:xfrm>
              <a:off x="1121550" y="3578401"/>
              <a:ext cx="1973700" cy="7401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3836" name="Google Shape;3836;p54"/>
          <p:cNvCxnSpPr/>
          <p:nvPr/>
        </p:nvCxnSpPr>
        <p:spPr>
          <a:xfrm>
            <a:off x="1688866" y="4419457"/>
            <a:ext cx="1418100" cy="6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37" name="Google Shape;3837;p54"/>
          <p:cNvCxnSpPr/>
          <p:nvPr/>
        </p:nvCxnSpPr>
        <p:spPr>
          <a:xfrm>
            <a:off x="1688866" y="4141873"/>
            <a:ext cx="1418100" cy="6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38" name="Google Shape;3838;p54"/>
          <p:cNvSpPr txBox="1"/>
          <p:nvPr/>
        </p:nvSpPr>
        <p:spPr>
          <a:xfrm>
            <a:off x="5445625" y="2269992"/>
            <a:ext cx="21081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Saturn is the ringed planet and a gas giant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3839" name="Google Shape;3839;p54"/>
          <p:cNvSpPr txBox="1"/>
          <p:nvPr/>
        </p:nvSpPr>
        <p:spPr>
          <a:xfrm>
            <a:off x="4720225" y="1476238"/>
            <a:ext cx="21081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Jupiter is the biggest planet in the Solar System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3840" name="Google Shape;3840;p54"/>
          <p:cNvSpPr txBox="1"/>
          <p:nvPr/>
        </p:nvSpPr>
        <p:spPr>
          <a:xfrm>
            <a:off x="5464525" y="3857525"/>
            <a:ext cx="21081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Venus is the second planet from the Sun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3841" name="Google Shape;3841;p54"/>
          <p:cNvSpPr txBox="1"/>
          <p:nvPr/>
        </p:nvSpPr>
        <p:spPr>
          <a:xfrm>
            <a:off x="4720225" y="3063733"/>
            <a:ext cx="21081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Despite being red, Mars is actually a cold place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3842" name="Google Shape;3842;p54"/>
          <p:cNvSpPr txBox="1"/>
          <p:nvPr/>
        </p:nvSpPr>
        <p:spPr>
          <a:xfrm>
            <a:off x="4720225" y="2269979"/>
            <a:ext cx="725400" cy="479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chemeClr val="lt1"/>
                </a:solidFill>
                <a:latin typeface="Bahiana"/>
                <a:ea typeface="Bahiana"/>
                <a:cs typeface="Bahiana"/>
                <a:sym typeface="Bahiana"/>
              </a:rPr>
              <a:t>02.</a:t>
            </a:r>
            <a:endParaRPr sz="3300">
              <a:solidFill>
                <a:schemeClr val="lt1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3843" name="Google Shape;3843;p54"/>
          <p:cNvSpPr txBox="1"/>
          <p:nvPr/>
        </p:nvSpPr>
        <p:spPr>
          <a:xfrm>
            <a:off x="6828325" y="1476275"/>
            <a:ext cx="725400" cy="47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chemeClr val="lt1"/>
                </a:solidFill>
                <a:latin typeface="Bahiana"/>
                <a:ea typeface="Bahiana"/>
                <a:cs typeface="Bahiana"/>
                <a:sym typeface="Bahiana"/>
              </a:rPr>
              <a:t>01.</a:t>
            </a:r>
            <a:endParaRPr sz="3300">
              <a:solidFill>
                <a:schemeClr val="lt1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3844" name="Google Shape;3844;p54"/>
          <p:cNvSpPr txBox="1"/>
          <p:nvPr/>
        </p:nvSpPr>
        <p:spPr>
          <a:xfrm>
            <a:off x="4739125" y="3857500"/>
            <a:ext cx="725400" cy="479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chemeClr val="lt1"/>
                </a:solidFill>
                <a:latin typeface="Bahiana"/>
                <a:ea typeface="Bahiana"/>
                <a:cs typeface="Bahiana"/>
                <a:sym typeface="Bahiana"/>
              </a:rPr>
              <a:t>04.</a:t>
            </a:r>
            <a:endParaRPr sz="3300">
              <a:solidFill>
                <a:schemeClr val="lt1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3845" name="Google Shape;3845;p54"/>
          <p:cNvSpPr txBox="1"/>
          <p:nvPr/>
        </p:nvSpPr>
        <p:spPr>
          <a:xfrm>
            <a:off x="6828325" y="3063746"/>
            <a:ext cx="725400" cy="479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chemeClr val="lt1"/>
                </a:solidFill>
                <a:latin typeface="Bahiana"/>
                <a:ea typeface="Bahiana"/>
                <a:cs typeface="Bahiana"/>
                <a:sym typeface="Bahiana"/>
              </a:rPr>
              <a:t>03.</a:t>
            </a:r>
            <a:endParaRPr sz="3300">
              <a:solidFill>
                <a:schemeClr val="lt1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3846" name="Google Shape;3846;p54"/>
          <p:cNvSpPr txBox="1"/>
          <p:nvPr/>
        </p:nvSpPr>
        <p:spPr>
          <a:xfrm>
            <a:off x="1602473" y="3960233"/>
            <a:ext cx="1528500" cy="1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  <a:latin typeface="Bahiana"/>
                <a:ea typeface="Bahiana"/>
                <a:cs typeface="Bahiana"/>
                <a:sym typeface="Bahiana"/>
              </a:rPr>
              <a:t>from:</a:t>
            </a:r>
            <a:r>
              <a:rPr lang="en">
                <a:solidFill>
                  <a:srgbClr val="082F3D"/>
                </a:solidFill>
                <a:latin typeface="Bahiana"/>
                <a:ea typeface="Bahiana"/>
                <a:cs typeface="Bahiana"/>
                <a:sym typeface="Bahiana"/>
              </a:rPr>
              <a:t> laura SMITH</a:t>
            </a:r>
            <a:endParaRPr>
              <a:solidFill>
                <a:srgbClr val="082F3D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3847" name="Google Shape;3847;p54"/>
          <p:cNvSpPr txBox="1"/>
          <p:nvPr/>
        </p:nvSpPr>
        <p:spPr>
          <a:xfrm>
            <a:off x="1602473" y="4234439"/>
            <a:ext cx="1528500" cy="1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  <a:latin typeface="Bahiana"/>
                <a:ea typeface="Bahiana"/>
                <a:cs typeface="Bahiana"/>
                <a:sym typeface="Bahiana"/>
              </a:rPr>
              <a:t>to:</a:t>
            </a:r>
            <a:r>
              <a:rPr lang="en">
                <a:solidFill>
                  <a:srgbClr val="082F3D"/>
                </a:solidFill>
                <a:latin typeface="Bahiana"/>
                <a:ea typeface="Bahiana"/>
                <a:cs typeface="Bahiana"/>
                <a:sym typeface="Bahiana"/>
              </a:rPr>
              <a:t> ROCIO MCKANE</a:t>
            </a:r>
            <a:endParaRPr>
              <a:solidFill>
                <a:srgbClr val="082F3D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cxnSp>
        <p:nvCxnSpPr>
          <p:cNvPr id="3848" name="Google Shape;3848;p54"/>
          <p:cNvCxnSpPr>
            <a:stCxn id="3843" idx="2"/>
            <a:endCxn id="3842" idx="0"/>
          </p:cNvCxnSpPr>
          <p:nvPr/>
        </p:nvCxnSpPr>
        <p:spPr>
          <a:xfrm rot="5400000">
            <a:off x="5979775" y="1058825"/>
            <a:ext cx="314400" cy="2108100"/>
          </a:xfrm>
          <a:prstGeom prst="bentConnector3">
            <a:avLst>
              <a:gd name="adj1" fmla="val 49985"/>
            </a:avLst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3849" name="Google Shape;3849;p54"/>
          <p:cNvCxnSpPr>
            <a:stCxn id="3842" idx="2"/>
            <a:endCxn id="3845" idx="0"/>
          </p:cNvCxnSpPr>
          <p:nvPr/>
        </p:nvCxnSpPr>
        <p:spPr>
          <a:xfrm rot="-5400000" flipH="1">
            <a:off x="5979775" y="1852529"/>
            <a:ext cx="314400" cy="2108100"/>
          </a:xfrm>
          <a:prstGeom prst="bentConnector3">
            <a:avLst>
              <a:gd name="adj1" fmla="val 49995"/>
            </a:avLst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3850" name="Google Shape;3850;p54"/>
          <p:cNvCxnSpPr>
            <a:stCxn id="3844" idx="0"/>
            <a:endCxn id="3845" idx="2"/>
          </p:cNvCxnSpPr>
          <p:nvPr/>
        </p:nvCxnSpPr>
        <p:spPr>
          <a:xfrm rot="-5400000">
            <a:off x="5989225" y="2655700"/>
            <a:ext cx="314400" cy="2089200"/>
          </a:xfrm>
          <a:prstGeom prst="bentConnector3">
            <a:avLst>
              <a:gd name="adj1" fmla="val 49993"/>
            </a:avLst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5" name="Google Shape;3855;p5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pSp>
        <p:nvGrpSpPr>
          <p:cNvPr id="3856" name="Google Shape;3856;p55"/>
          <p:cNvGrpSpPr/>
          <p:nvPr/>
        </p:nvGrpSpPr>
        <p:grpSpPr>
          <a:xfrm>
            <a:off x="5459650" y="1433275"/>
            <a:ext cx="2959200" cy="741000"/>
            <a:chOff x="5459650" y="1433275"/>
            <a:chExt cx="2959200" cy="741000"/>
          </a:xfrm>
        </p:grpSpPr>
        <p:sp>
          <p:nvSpPr>
            <p:cNvPr id="3857" name="Google Shape;3857;p55"/>
            <p:cNvSpPr txBox="1"/>
            <p:nvPr/>
          </p:nvSpPr>
          <p:spPr>
            <a:xfrm>
              <a:off x="5459650" y="1803775"/>
              <a:ext cx="2959200" cy="37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rPr>
                <a:t>Mercury is the closest planet to the Sun </a:t>
              </a:r>
              <a:endPara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3858" name="Google Shape;3858;p55"/>
            <p:cNvSpPr txBox="1"/>
            <p:nvPr/>
          </p:nvSpPr>
          <p:spPr>
            <a:xfrm>
              <a:off x="5459650" y="1433275"/>
              <a:ext cx="1542300" cy="37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2"/>
                  </a:solidFill>
                  <a:latin typeface="Bahiana"/>
                  <a:ea typeface="Bahiana"/>
                  <a:cs typeface="Bahiana"/>
                  <a:sym typeface="Bahiana"/>
                </a:rPr>
                <a:t>Mercury</a:t>
              </a:r>
              <a:endParaRPr sz="2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</p:grpSp>
      <p:grpSp>
        <p:nvGrpSpPr>
          <p:cNvPr id="3859" name="Google Shape;3859;p55"/>
          <p:cNvGrpSpPr/>
          <p:nvPr/>
        </p:nvGrpSpPr>
        <p:grpSpPr>
          <a:xfrm>
            <a:off x="5449600" y="2650375"/>
            <a:ext cx="2979300" cy="741000"/>
            <a:chOff x="5449600" y="2650375"/>
            <a:chExt cx="2979300" cy="741000"/>
          </a:xfrm>
        </p:grpSpPr>
        <p:sp>
          <p:nvSpPr>
            <p:cNvPr id="3860" name="Google Shape;3860;p55"/>
            <p:cNvSpPr txBox="1"/>
            <p:nvPr/>
          </p:nvSpPr>
          <p:spPr>
            <a:xfrm>
              <a:off x="5449600" y="3020875"/>
              <a:ext cx="2979300" cy="37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rPr>
                <a:t>Venus is the second planet from the Sun</a:t>
              </a:r>
              <a:endPara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3861" name="Google Shape;3861;p55"/>
            <p:cNvSpPr txBox="1"/>
            <p:nvPr/>
          </p:nvSpPr>
          <p:spPr>
            <a:xfrm>
              <a:off x="5449600" y="2650375"/>
              <a:ext cx="1542300" cy="37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2"/>
                  </a:solidFill>
                  <a:latin typeface="Bahiana"/>
                  <a:ea typeface="Bahiana"/>
                  <a:cs typeface="Bahiana"/>
                  <a:sym typeface="Bahiana"/>
                </a:rPr>
                <a:t>Venus</a:t>
              </a:r>
              <a:endParaRPr sz="2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</p:grpSp>
      <p:grpSp>
        <p:nvGrpSpPr>
          <p:cNvPr id="3862" name="Google Shape;3862;p55"/>
          <p:cNvGrpSpPr/>
          <p:nvPr/>
        </p:nvGrpSpPr>
        <p:grpSpPr>
          <a:xfrm>
            <a:off x="5459650" y="3867500"/>
            <a:ext cx="2959200" cy="741000"/>
            <a:chOff x="5459650" y="3867500"/>
            <a:chExt cx="2959200" cy="741000"/>
          </a:xfrm>
        </p:grpSpPr>
        <p:sp>
          <p:nvSpPr>
            <p:cNvPr id="3863" name="Google Shape;3863;p55"/>
            <p:cNvSpPr txBox="1"/>
            <p:nvPr/>
          </p:nvSpPr>
          <p:spPr>
            <a:xfrm>
              <a:off x="5459650" y="4238000"/>
              <a:ext cx="2959200" cy="37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rPr>
                <a:t>Saturn is a gas giant and has rings</a:t>
              </a:r>
              <a:endPara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3864" name="Google Shape;3864;p55"/>
            <p:cNvSpPr txBox="1"/>
            <p:nvPr/>
          </p:nvSpPr>
          <p:spPr>
            <a:xfrm>
              <a:off x="5459650" y="3867500"/>
              <a:ext cx="1542300" cy="37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2"/>
                  </a:solidFill>
                  <a:latin typeface="Bahiana"/>
                  <a:ea typeface="Bahiana"/>
                  <a:cs typeface="Bahiana"/>
                  <a:sym typeface="Bahiana"/>
                </a:rPr>
                <a:t>Saturn</a:t>
              </a:r>
              <a:endParaRPr sz="2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</p:grpSp>
      <p:grpSp>
        <p:nvGrpSpPr>
          <p:cNvPr id="3865" name="Google Shape;3865;p55"/>
          <p:cNvGrpSpPr/>
          <p:nvPr/>
        </p:nvGrpSpPr>
        <p:grpSpPr>
          <a:xfrm>
            <a:off x="4504079" y="2652156"/>
            <a:ext cx="856071" cy="741019"/>
            <a:chOff x="1343400" y="1792225"/>
            <a:chExt cx="618325" cy="535225"/>
          </a:xfrm>
        </p:grpSpPr>
        <p:sp>
          <p:nvSpPr>
            <p:cNvPr id="3866" name="Google Shape;3866;p55"/>
            <p:cNvSpPr/>
            <p:nvPr/>
          </p:nvSpPr>
          <p:spPr>
            <a:xfrm>
              <a:off x="1343400" y="1919425"/>
              <a:ext cx="575875" cy="408025"/>
            </a:xfrm>
            <a:custGeom>
              <a:avLst/>
              <a:gdLst/>
              <a:ahLst/>
              <a:cxnLst/>
              <a:rect l="l" t="t" r="r" b="b"/>
              <a:pathLst>
                <a:path w="23035" h="16321" extrusionOk="0">
                  <a:moveTo>
                    <a:pt x="22844" y="0"/>
                  </a:moveTo>
                  <a:cubicBezTo>
                    <a:pt x="22844" y="0"/>
                    <a:pt x="22844" y="0"/>
                    <a:pt x="22844" y="0"/>
                  </a:cubicBezTo>
                  <a:lnTo>
                    <a:pt x="22844" y="0"/>
                  </a:lnTo>
                  <a:lnTo>
                    <a:pt x="22844" y="0"/>
                  </a:lnTo>
                  <a:close/>
                  <a:moveTo>
                    <a:pt x="22844" y="0"/>
                  </a:moveTo>
                  <a:lnTo>
                    <a:pt x="3090" y="1949"/>
                  </a:lnTo>
                  <a:cubicBezTo>
                    <a:pt x="3090" y="1949"/>
                    <a:pt x="3575" y="8553"/>
                    <a:pt x="4603" y="10609"/>
                  </a:cubicBezTo>
                  <a:cubicBezTo>
                    <a:pt x="4603" y="10609"/>
                    <a:pt x="3683" y="11313"/>
                    <a:pt x="2685" y="12200"/>
                  </a:cubicBezTo>
                  <a:cubicBezTo>
                    <a:pt x="1404" y="13332"/>
                    <a:pt x="1" y="14763"/>
                    <a:pt x="275" y="15371"/>
                  </a:cubicBezTo>
                  <a:cubicBezTo>
                    <a:pt x="444" y="15745"/>
                    <a:pt x="2732" y="16066"/>
                    <a:pt x="5747" y="16221"/>
                  </a:cubicBezTo>
                  <a:cubicBezTo>
                    <a:pt x="6986" y="16285"/>
                    <a:pt x="8347" y="16321"/>
                    <a:pt x="9735" y="16321"/>
                  </a:cubicBezTo>
                  <a:cubicBezTo>
                    <a:pt x="12766" y="16321"/>
                    <a:pt x="15920" y="16149"/>
                    <a:pt x="18181" y="15723"/>
                  </a:cubicBezTo>
                  <a:cubicBezTo>
                    <a:pt x="19692" y="15442"/>
                    <a:pt x="20806" y="15041"/>
                    <a:pt x="21219" y="14507"/>
                  </a:cubicBezTo>
                  <a:cubicBezTo>
                    <a:pt x="21797" y="13759"/>
                    <a:pt x="22175" y="12235"/>
                    <a:pt x="22424" y="10449"/>
                  </a:cubicBezTo>
                  <a:cubicBezTo>
                    <a:pt x="23034" y="6034"/>
                    <a:pt x="22842" y="1"/>
                    <a:pt x="228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7" name="Google Shape;3867;p55"/>
            <p:cNvSpPr/>
            <p:nvPr/>
          </p:nvSpPr>
          <p:spPr>
            <a:xfrm>
              <a:off x="1460450" y="2031050"/>
              <a:ext cx="10325" cy="21750"/>
            </a:xfrm>
            <a:custGeom>
              <a:avLst/>
              <a:gdLst/>
              <a:ahLst/>
              <a:cxnLst/>
              <a:rect l="l" t="t" r="r" b="b"/>
              <a:pathLst>
                <a:path w="413" h="870" extrusionOk="0">
                  <a:moveTo>
                    <a:pt x="149" y="0"/>
                  </a:moveTo>
                  <a:cubicBezTo>
                    <a:pt x="100" y="0"/>
                    <a:pt x="53" y="33"/>
                    <a:pt x="52" y="99"/>
                  </a:cubicBezTo>
                  <a:cubicBezTo>
                    <a:pt x="47" y="318"/>
                    <a:pt x="0" y="583"/>
                    <a:pt x="81" y="792"/>
                  </a:cubicBezTo>
                  <a:cubicBezTo>
                    <a:pt x="101" y="839"/>
                    <a:pt x="148" y="870"/>
                    <a:pt x="194" y="870"/>
                  </a:cubicBezTo>
                  <a:cubicBezTo>
                    <a:pt x="227" y="870"/>
                    <a:pt x="260" y="854"/>
                    <a:pt x="282" y="817"/>
                  </a:cubicBezTo>
                  <a:cubicBezTo>
                    <a:pt x="413" y="591"/>
                    <a:pt x="337" y="301"/>
                    <a:pt x="250" y="70"/>
                  </a:cubicBezTo>
                  <a:cubicBezTo>
                    <a:pt x="233" y="23"/>
                    <a:pt x="190" y="0"/>
                    <a:pt x="149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8" name="Google Shape;3868;p55"/>
            <p:cNvSpPr/>
            <p:nvPr/>
          </p:nvSpPr>
          <p:spPr>
            <a:xfrm>
              <a:off x="1473300" y="2037125"/>
              <a:ext cx="10550" cy="18200"/>
            </a:xfrm>
            <a:custGeom>
              <a:avLst/>
              <a:gdLst/>
              <a:ahLst/>
              <a:cxnLst/>
              <a:rect l="l" t="t" r="r" b="b"/>
              <a:pathLst>
                <a:path w="422" h="728" extrusionOk="0">
                  <a:moveTo>
                    <a:pt x="210" y="0"/>
                  </a:moveTo>
                  <a:cubicBezTo>
                    <a:pt x="175" y="0"/>
                    <a:pt x="140" y="21"/>
                    <a:pt x="123" y="63"/>
                  </a:cubicBezTo>
                  <a:cubicBezTo>
                    <a:pt x="54" y="232"/>
                    <a:pt x="0" y="490"/>
                    <a:pt x="88" y="658"/>
                  </a:cubicBezTo>
                  <a:cubicBezTo>
                    <a:pt x="112" y="705"/>
                    <a:pt x="161" y="728"/>
                    <a:pt x="210" y="728"/>
                  </a:cubicBezTo>
                  <a:cubicBezTo>
                    <a:pt x="259" y="728"/>
                    <a:pt x="308" y="705"/>
                    <a:pt x="332" y="658"/>
                  </a:cubicBezTo>
                  <a:cubicBezTo>
                    <a:pt x="421" y="491"/>
                    <a:pt x="364" y="232"/>
                    <a:pt x="297" y="63"/>
                  </a:cubicBezTo>
                  <a:cubicBezTo>
                    <a:pt x="280" y="21"/>
                    <a:pt x="245" y="0"/>
                    <a:pt x="210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9" name="Google Shape;3869;p55"/>
            <p:cNvSpPr/>
            <p:nvPr/>
          </p:nvSpPr>
          <p:spPr>
            <a:xfrm>
              <a:off x="1794500" y="2113675"/>
              <a:ext cx="8400" cy="16200"/>
            </a:xfrm>
            <a:custGeom>
              <a:avLst/>
              <a:gdLst/>
              <a:ahLst/>
              <a:cxnLst/>
              <a:rect l="l" t="t" r="r" b="b"/>
              <a:pathLst>
                <a:path w="336" h="648" extrusionOk="0">
                  <a:moveTo>
                    <a:pt x="116" y="0"/>
                  </a:moveTo>
                  <a:cubicBezTo>
                    <a:pt x="70" y="0"/>
                    <a:pt x="25" y="37"/>
                    <a:pt x="19" y="90"/>
                  </a:cubicBezTo>
                  <a:cubicBezTo>
                    <a:pt x="0" y="274"/>
                    <a:pt x="27" y="448"/>
                    <a:pt x="132" y="604"/>
                  </a:cubicBezTo>
                  <a:cubicBezTo>
                    <a:pt x="151" y="632"/>
                    <a:pt x="185" y="647"/>
                    <a:pt x="218" y="647"/>
                  </a:cubicBezTo>
                  <a:cubicBezTo>
                    <a:pt x="256" y="647"/>
                    <a:pt x="292" y="627"/>
                    <a:pt x="300" y="582"/>
                  </a:cubicBezTo>
                  <a:cubicBezTo>
                    <a:pt x="336" y="394"/>
                    <a:pt x="298" y="235"/>
                    <a:pt x="214" y="75"/>
                  </a:cubicBezTo>
                  <a:lnTo>
                    <a:pt x="201" y="18"/>
                  </a:lnTo>
                  <a:cubicBezTo>
                    <a:pt x="200" y="10"/>
                    <a:pt x="195" y="7"/>
                    <a:pt x="190" y="7"/>
                  </a:cubicBezTo>
                  <a:cubicBezTo>
                    <a:pt x="182" y="7"/>
                    <a:pt x="174" y="13"/>
                    <a:pt x="172" y="21"/>
                  </a:cubicBezTo>
                  <a:cubicBezTo>
                    <a:pt x="155" y="7"/>
                    <a:pt x="135" y="0"/>
                    <a:pt x="116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0" name="Google Shape;3870;p55"/>
            <p:cNvSpPr/>
            <p:nvPr/>
          </p:nvSpPr>
          <p:spPr>
            <a:xfrm>
              <a:off x="1808425" y="2116550"/>
              <a:ext cx="6600" cy="14850"/>
            </a:xfrm>
            <a:custGeom>
              <a:avLst/>
              <a:gdLst/>
              <a:ahLst/>
              <a:cxnLst/>
              <a:rect l="l" t="t" r="r" b="b"/>
              <a:pathLst>
                <a:path w="264" h="594" extrusionOk="0">
                  <a:moveTo>
                    <a:pt x="90" y="0"/>
                  </a:moveTo>
                  <a:cubicBezTo>
                    <a:pt x="53" y="0"/>
                    <a:pt x="16" y="25"/>
                    <a:pt x="14" y="71"/>
                  </a:cubicBezTo>
                  <a:cubicBezTo>
                    <a:pt x="13" y="231"/>
                    <a:pt x="1" y="403"/>
                    <a:pt x="70" y="550"/>
                  </a:cubicBezTo>
                  <a:cubicBezTo>
                    <a:pt x="84" y="579"/>
                    <a:pt x="115" y="593"/>
                    <a:pt x="146" y="593"/>
                  </a:cubicBezTo>
                  <a:cubicBezTo>
                    <a:pt x="186" y="593"/>
                    <a:pt x="227" y="571"/>
                    <a:pt x="234" y="530"/>
                  </a:cubicBezTo>
                  <a:cubicBezTo>
                    <a:pt x="264" y="370"/>
                    <a:pt x="207" y="210"/>
                    <a:pt x="161" y="53"/>
                  </a:cubicBezTo>
                  <a:cubicBezTo>
                    <a:pt x="150" y="17"/>
                    <a:pt x="120" y="0"/>
                    <a:pt x="90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1" name="Google Shape;3871;p55"/>
            <p:cNvSpPr/>
            <p:nvPr/>
          </p:nvSpPr>
          <p:spPr>
            <a:xfrm>
              <a:off x="1818725" y="2095125"/>
              <a:ext cx="10050" cy="21825"/>
            </a:xfrm>
            <a:custGeom>
              <a:avLst/>
              <a:gdLst/>
              <a:ahLst/>
              <a:cxnLst/>
              <a:rect l="l" t="t" r="r" b="b"/>
              <a:pathLst>
                <a:path w="402" h="873" extrusionOk="0">
                  <a:moveTo>
                    <a:pt x="161" y="1"/>
                  </a:moveTo>
                  <a:cubicBezTo>
                    <a:pt x="96" y="1"/>
                    <a:pt x="27" y="58"/>
                    <a:pt x="20" y="131"/>
                  </a:cubicBezTo>
                  <a:cubicBezTo>
                    <a:pt x="0" y="352"/>
                    <a:pt x="34" y="640"/>
                    <a:pt x="142" y="836"/>
                  </a:cubicBezTo>
                  <a:cubicBezTo>
                    <a:pt x="156" y="861"/>
                    <a:pt x="182" y="873"/>
                    <a:pt x="208" y="873"/>
                  </a:cubicBezTo>
                  <a:cubicBezTo>
                    <a:pt x="234" y="873"/>
                    <a:pt x="260" y="860"/>
                    <a:pt x="275" y="836"/>
                  </a:cubicBezTo>
                  <a:cubicBezTo>
                    <a:pt x="401" y="612"/>
                    <a:pt x="369" y="291"/>
                    <a:pt x="258" y="66"/>
                  </a:cubicBezTo>
                  <a:cubicBezTo>
                    <a:pt x="236" y="20"/>
                    <a:pt x="199" y="1"/>
                    <a:pt x="161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2" name="Google Shape;3872;p55"/>
            <p:cNvSpPr/>
            <p:nvPr/>
          </p:nvSpPr>
          <p:spPr>
            <a:xfrm>
              <a:off x="1515875" y="2204300"/>
              <a:ext cx="6600" cy="21175"/>
            </a:xfrm>
            <a:custGeom>
              <a:avLst/>
              <a:gdLst/>
              <a:ahLst/>
              <a:cxnLst/>
              <a:rect l="l" t="t" r="r" b="b"/>
              <a:pathLst>
                <a:path w="264" h="847" extrusionOk="0">
                  <a:moveTo>
                    <a:pt x="145" y="1"/>
                  </a:moveTo>
                  <a:cubicBezTo>
                    <a:pt x="97" y="1"/>
                    <a:pt x="48" y="31"/>
                    <a:pt x="43" y="92"/>
                  </a:cubicBezTo>
                  <a:cubicBezTo>
                    <a:pt x="26" y="316"/>
                    <a:pt x="1" y="592"/>
                    <a:pt x="94" y="803"/>
                  </a:cubicBezTo>
                  <a:cubicBezTo>
                    <a:pt x="107" y="834"/>
                    <a:pt x="130" y="846"/>
                    <a:pt x="154" y="846"/>
                  </a:cubicBezTo>
                  <a:cubicBezTo>
                    <a:pt x="198" y="846"/>
                    <a:pt x="247" y="806"/>
                    <a:pt x="252" y="761"/>
                  </a:cubicBezTo>
                  <a:cubicBezTo>
                    <a:pt x="264" y="648"/>
                    <a:pt x="237" y="537"/>
                    <a:pt x="232" y="427"/>
                  </a:cubicBezTo>
                  <a:cubicBezTo>
                    <a:pt x="227" y="316"/>
                    <a:pt x="228" y="205"/>
                    <a:pt x="235" y="92"/>
                  </a:cubicBezTo>
                  <a:cubicBezTo>
                    <a:pt x="238" y="31"/>
                    <a:pt x="192" y="1"/>
                    <a:pt x="145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3" name="Google Shape;3873;p55"/>
            <p:cNvSpPr/>
            <p:nvPr/>
          </p:nvSpPr>
          <p:spPr>
            <a:xfrm>
              <a:off x="1532400" y="2213575"/>
              <a:ext cx="6600" cy="13800"/>
            </a:xfrm>
            <a:custGeom>
              <a:avLst/>
              <a:gdLst/>
              <a:ahLst/>
              <a:cxnLst/>
              <a:rect l="l" t="t" r="r" b="b"/>
              <a:pathLst>
                <a:path w="264" h="552" extrusionOk="0">
                  <a:moveTo>
                    <a:pt x="108" y="1"/>
                  </a:moveTo>
                  <a:cubicBezTo>
                    <a:pt x="61" y="1"/>
                    <a:pt x="12" y="33"/>
                    <a:pt x="14" y="88"/>
                  </a:cubicBezTo>
                  <a:cubicBezTo>
                    <a:pt x="17" y="215"/>
                    <a:pt x="0" y="360"/>
                    <a:pt x="49" y="479"/>
                  </a:cubicBezTo>
                  <a:cubicBezTo>
                    <a:pt x="67" y="523"/>
                    <a:pt x="116" y="551"/>
                    <a:pt x="161" y="551"/>
                  </a:cubicBezTo>
                  <a:cubicBezTo>
                    <a:pt x="200" y="551"/>
                    <a:pt x="235" y="530"/>
                    <a:pt x="243" y="479"/>
                  </a:cubicBezTo>
                  <a:cubicBezTo>
                    <a:pt x="263" y="339"/>
                    <a:pt x="220" y="205"/>
                    <a:pt x="191" y="65"/>
                  </a:cubicBezTo>
                  <a:cubicBezTo>
                    <a:pt x="181" y="21"/>
                    <a:pt x="145" y="1"/>
                    <a:pt x="108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4" name="Google Shape;3874;p55"/>
            <p:cNvSpPr/>
            <p:nvPr/>
          </p:nvSpPr>
          <p:spPr>
            <a:xfrm>
              <a:off x="1737525" y="2263925"/>
              <a:ext cx="7950" cy="19325"/>
            </a:xfrm>
            <a:custGeom>
              <a:avLst/>
              <a:gdLst/>
              <a:ahLst/>
              <a:cxnLst/>
              <a:rect l="l" t="t" r="r" b="b"/>
              <a:pathLst>
                <a:path w="318" h="773" extrusionOk="0">
                  <a:moveTo>
                    <a:pt x="159" y="0"/>
                  </a:moveTo>
                  <a:cubicBezTo>
                    <a:pt x="124" y="0"/>
                    <a:pt x="90" y="24"/>
                    <a:pt x="85" y="71"/>
                  </a:cubicBezTo>
                  <a:cubicBezTo>
                    <a:pt x="65" y="265"/>
                    <a:pt x="1" y="509"/>
                    <a:pt x="60" y="698"/>
                  </a:cubicBezTo>
                  <a:cubicBezTo>
                    <a:pt x="75" y="748"/>
                    <a:pt x="117" y="773"/>
                    <a:pt x="160" y="773"/>
                  </a:cubicBezTo>
                  <a:cubicBezTo>
                    <a:pt x="203" y="773"/>
                    <a:pt x="245" y="748"/>
                    <a:pt x="260" y="698"/>
                  </a:cubicBezTo>
                  <a:cubicBezTo>
                    <a:pt x="318" y="508"/>
                    <a:pt x="254" y="265"/>
                    <a:pt x="233" y="71"/>
                  </a:cubicBezTo>
                  <a:cubicBezTo>
                    <a:pt x="227" y="24"/>
                    <a:pt x="193" y="0"/>
                    <a:pt x="159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5" name="Google Shape;3875;p55"/>
            <p:cNvSpPr/>
            <p:nvPr/>
          </p:nvSpPr>
          <p:spPr>
            <a:xfrm>
              <a:off x="1753400" y="2267725"/>
              <a:ext cx="5800" cy="11725"/>
            </a:xfrm>
            <a:custGeom>
              <a:avLst/>
              <a:gdLst/>
              <a:ahLst/>
              <a:cxnLst/>
              <a:rect l="l" t="t" r="r" b="b"/>
              <a:pathLst>
                <a:path w="232" h="469" extrusionOk="0">
                  <a:moveTo>
                    <a:pt x="93" y="1"/>
                  </a:moveTo>
                  <a:cubicBezTo>
                    <a:pt x="48" y="1"/>
                    <a:pt x="1" y="31"/>
                    <a:pt x="4" y="86"/>
                  </a:cubicBezTo>
                  <a:cubicBezTo>
                    <a:pt x="11" y="192"/>
                    <a:pt x="4" y="307"/>
                    <a:pt x="47" y="408"/>
                  </a:cubicBezTo>
                  <a:cubicBezTo>
                    <a:pt x="63" y="449"/>
                    <a:pt x="97" y="469"/>
                    <a:pt x="130" y="469"/>
                  </a:cubicBezTo>
                  <a:cubicBezTo>
                    <a:pt x="170" y="469"/>
                    <a:pt x="210" y="439"/>
                    <a:pt x="217" y="384"/>
                  </a:cubicBezTo>
                  <a:cubicBezTo>
                    <a:pt x="232" y="275"/>
                    <a:pt x="197" y="167"/>
                    <a:pt x="175" y="62"/>
                  </a:cubicBezTo>
                  <a:cubicBezTo>
                    <a:pt x="166" y="20"/>
                    <a:pt x="130" y="1"/>
                    <a:pt x="93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6" name="Google Shape;3876;p55"/>
            <p:cNvSpPr/>
            <p:nvPr/>
          </p:nvSpPr>
          <p:spPr>
            <a:xfrm>
              <a:off x="1633375" y="2054225"/>
              <a:ext cx="7875" cy="24150"/>
            </a:xfrm>
            <a:custGeom>
              <a:avLst/>
              <a:gdLst/>
              <a:ahLst/>
              <a:cxnLst/>
              <a:rect l="l" t="t" r="r" b="b"/>
              <a:pathLst>
                <a:path w="315" h="966" extrusionOk="0">
                  <a:moveTo>
                    <a:pt x="170" y="1"/>
                  </a:moveTo>
                  <a:cubicBezTo>
                    <a:pt x="136" y="1"/>
                    <a:pt x="100" y="24"/>
                    <a:pt x="95" y="69"/>
                  </a:cubicBezTo>
                  <a:cubicBezTo>
                    <a:pt x="63" y="323"/>
                    <a:pt x="1" y="675"/>
                    <a:pt x="112" y="918"/>
                  </a:cubicBezTo>
                  <a:cubicBezTo>
                    <a:pt x="127" y="950"/>
                    <a:pt x="160" y="965"/>
                    <a:pt x="193" y="965"/>
                  </a:cubicBezTo>
                  <a:cubicBezTo>
                    <a:pt x="237" y="965"/>
                    <a:pt x="282" y="940"/>
                    <a:pt x="291" y="894"/>
                  </a:cubicBezTo>
                  <a:cubicBezTo>
                    <a:pt x="314" y="765"/>
                    <a:pt x="281" y="633"/>
                    <a:pt x="264" y="500"/>
                  </a:cubicBezTo>
                  <a:cubicBezTo>
                    <a:pt x="247" y="357"/>
                    <a:pt x="239" y="213"/>
                    <a:pt x="237" y="69"/>
                  </a:cubicBezTo>
                  <a:cubicBezTo>
                    <a:pt x="235" y="23"/>
                    <a:pt x="203" y="1"/>
                    <a:pt x="170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7" name="Google Shape;3877;p55"/>
            <p:cNvSpPr/>
            <p:nvPr/>
          </p:nvSpPr>
          <p:spPr>
            <a:xfrm>
              <a:off x="1649275" y="2064375"/>
              <a:ext cx="6375" cy="17675"/>
            </a:xfrm>
            <a:custGeom>
              <a:avLst/>
              <a:gdLst/>
              <a:ahLst/>
              <a:cxnLst/>
              <a:rect l="l" t="t" r="r" b="b"/>
              <a:pathLst>
                <a:path w="255" h="707" extrusionOk="0">
                  <a:moveTo>
                    <a:pt x="127" y="0"/>
                  </a:moveTo>
                  <a:cubicBezTo>
                    <a:pt x="95" y="0"/>
                    <a:pt x="63" y="22"/>
                    <a:pt x="61" y="64"/>
                  </a:cubicBezTo>
                  <a:cubicBezTo>
                    <a:pt x="51" y="244"/>
                    <a:pt x="0" y="473"/>
                    <a:pt x="51" y="650"/>
                  </a:cubicBezTo>
                  <a:cubicBezTo>
                    <a:pt x="62" y="688"/>
                    <a:pt x="95" y="707"/>
                    <a:pt x="127" y="707"/>
                  </a:cubicBezTo>
                  <a:cubicBezTo>
                    <a:pt x="160" y="707"/>
                    <a:pt x="192" y="688"/>
                    <a:pt x="202" y="650"/>
                  </a:cubicBezTo>
                  <a:cubicBezTo>
                    <a:pt x="255" y="473"/>
                    <a:pt x="202" y="244"/>
                    <a:pt x="192" y="64"/>
                  </a:cubicBezTo>
                  <a:cubicBezTo>
                    <a:pt x="190" y="22"/>
                    <a:pt x="158" y="0"/>
                    <a:pt x="127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8" name="Google Shape;3878;p55"/>
            <p:cNvSpPr/>
            <p:nvPr/>
          </p:nvSpPr>
          <p:spPr>
            <a:xfrm>
              <a:off x="1346475" y="1792225"/>
              <a:ext cx="615250" cy="214250"/>
            </a:xfrm>
            <a:custGeom>
              <a:avLst/>
              <a:gdLst/>
              <a:ahLst/>
              <a:cxnLst/>
              <a:rect l="l" t="t" r="r" b="b"/>
              <a:pathLst>
                <a:path w="24610" h="8570" extrusionOk="0">
                  <a:moveTo>
                    <a:pt x="17695" y="1"/>
                  </a:moveTo>
                  <a:cubicBezTo>
                    <a:pt x="11895" y="1"/>
                    <a:pt x="2898" y="1413"/>
                    <a:pt x="2898" y="1413"/>
                  </a:cubicBezTo>
                  <a:cubicBezTo>
                    <a:pt x="2898" y="1413"/>
                    <a:pt x="1" y="7262"/>
                    <a:pt x="3192" y="8144"/>
                  </a:cubicBezTo>
                  <a:cubicBezTo>
                    <a:pt x="4306" y="8450"/>
                    <a:pt x="6006" y="8569"/>
                    <a:pt x="7944" y="8569"/>
                  </a:cubicBezTo>
                  <a:cubicBezTo>
                    <a:pt x="13512" y="8569"/>
                    <a:pt x="21037" y="7588"/>
                    <a:pt x="22203" y="7264"/>
                  </a:cubicBezTo>
                  <a:cubicBezTo>
                    <a:pt x="23774" y="6826"/>
                    <a:pt x="24610" y="2692"/>
                    <a:pt x="22203" y="725"/>
                  </a:cubicBezTo>
                  <a:cubicBezTo>
                    <a:pt x="21552" y="194"/>
                    <a:pt x="19843" y="1"/>
                    <a:pt x="17695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9" name="Google Shape;3879;p55"/>
            <p:cNvSpPr/>
            <p:nvPr/>
          </p:nvSpPr>
          <p:spPr>
            <a:xfrm>
              <a:off x="1796050" y="2180625"/>
              <a:ext cx="107975" cy="131900"/>
            </a:xfrm>
            <a:custGeom>
              <a:avLst/>
              <a:gdLst/>
              <a:ahLst/>
              <a:cxnLst/>
              <a:rect l="l" t="t" r="r" b="b"/>
              <a:pathLst>
                <a:path w="4319" h="5276" extrusionOk="0">
                  <a:moveTo>
                    <a:pt x="4318" y="1"/>
                  </a:moveTo>
                  <a:lnTo>
                    <a:pt x="4318" y="1"/>
                  </a:lnTo>
                  <a:cubicBezTo>
                    <a:pt x="248" y="481"/>
                    <a:pt x="1" y="3882"/>
                    <a:pt x="75" y="5275"/>
                  </a:cubicBezTo>
                  <a:cubicBezTo>
                    <a:pt x="1586" y="4994"/>
                    <a:pt x="2700" y="4593"/>
                    <a:pt x="3113" y="4059"/>
                  </a:cubicBezTo>
                  <a:cubicBezTo>
                    <a:pt x="3691" y="3311"/>
                    <a:pt x="4069" y="1787"/>
                    <a:pt x="431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0" name="Google Shape;3880;p55"/>
            <p:cNvSpPr/>
            <p:nvPr/>
          </p:nvSpPr>
          <p:spPr>
            <a:xfrm>
              <a:off x="1343400" y="2224400"/>
              <a:ext cx="143700" cy="100550"/>
            </a:xfrm>
            <a:custGeom>
              <a:avLst/>
              <a:gdLst/>
              <a:ahLst/>
              <a:cxnLst/>
              <a:rect l="l" t="t" r="r" b="b"/>
              <a:pathLst>
                <a:path w="5748" h="4022" extrusionOk="0">
                  <a:moveTo>
                    <a:pt x="2683" y="1"/>
                  </a:moveTo>
                  <a:cubicBezTo>
                    <a:pt x="1403" y="1133"/>
                    <a:pt x="1" y="2564"/>
                    <a:pt x="274" y="3172"/>
                  </a:cubicBezTo>
                  <a:cubicBezTo>
                    <a:pt x="442" y="3546"/>
                    <a:pt x="2732" y="3867"/>
                    <a:pt x="5747" y="4022"/>
                  </a:cubicBezTo>
                  <a:cubicBezTo>
                    <a:pt x="5408" y="2262"/>
                    <a:pt x="3917" y="877"/>
                    <a:pt x="268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1" name="Google Shape;3881;p55"/>
            <p:cNvSpPr/>
            <p:nvPr/>
          </p:nvSpPr>
          <p:spPr>
            <a:xfrm>
              <a:off x="1469500" y="1850675"/>
              <a:ext cx="7025" cy="20750"/>
            </a:xfrm>
            <a:custGeom>
              <a:avLst/>
              <a:gdLst/>
              <a:ahLst/>
              <a:cxnLst/>
              <a:rect l="l" t="t" r="r" b="b"/>
              <a:pathLst>
                <a:path w="281" h="830" extrusionOk="0">
                  <a:moveTo>
                    <a:pt x="171" y="0"/>
                  </a:moveTo>
                  <a:cubicBezTo>
                    <a:pt x="133" y="0"/>
                    <a:pt x="92" y="24"/>
                    <a:pt x="78" y="64"/>
                  </a:cubicBezTo>
                  <a:cubicBezTo>
                    <a:pt x="38" y="177"/>
                    <a:pt x="36" y="304"/>
                    <a:pt x="21" y="422"/>
                  </a:cubicBezTo>
                  <a:cubicBezTo>
                    <a:pt x="4" y="553"/>
                    <a:pt x="0" y="646"/>
                    <a:pt x="51" y="775"/>
                  </a:cubicBezTo>
                  <a:cubicBezTo>
                    <a:pt x="64" y="808"/>
                    <a:pt x="98" y="830"/>
                    <a:pt x="130" y="830"/>
                  </a:cubicBezTo>
                  <a:cubicBezTo>
                    <a:pt x="153" y="830"/>
                    <a:pt x="175" y="819"/>
                    <a:pt x="189" y="794"/>
                  </a:cubicBezTo>
                  <a:cubicBezTo>
                    <a:pt x="253" y="678"/>
                    <a:pt x="267" y="583"/>
                    <a:pt x="267" y="452"/>
                  </a:cubicBezTo>
                  <a:cubicBezTo>
                    <a:pt x="267" y="324"/>
                    <a:pt x="280" y="191"/>
                    <a:pt x="250" y="64"/>
                  </a:cubicBezTo>
                  <a:cubicBezTo>
                    <a:pt x="240" y="20"/>
                    <a:pt x="207" y="0"/>
                    <a:pt x="171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2" name="Google Shape;3882;p55"/>
            <p:cNvSpPr/>
            <p:nvPr/>
          </p:nvSpPr>
          <p:spPr>
            <a:xfrm>
              <a:off x="1484550" y="1855100"/>
              <a:ext cx="8025" cy="19100"/>
            </a:xfrm>
            <a:custGeom>
              <a:avLst/>
              <a:gdLst/>
              <a:ahLst/>
              <a:cxnLst/>
              <a:rect l="l" t="t" r="r" b="b"/>
              <a:pathLst>
                <a:path w="321" h="764" extrusionOk="0">
                  <a:moveTo>
                    <a:pt x="172" y="1"/>
                  </a:moveTo>
                  <a:cubicBezTo>
                    <a:pt x="114" y="1"/>
                    <a:pt x="50" y="43"/>
                    <a:pt x="47" y="111"/>
                  </a:cubicBezTo>
                  <a:cubicBezTo>
                    <a:pt x="35" y="309"/>
                    <a:pt x="0" y="502"/>
                    <a:pt x="41" y="701"/>
                  </a:cubicBezTo>
                  <a:cubicBezTo>
                    <a:pt x="48" y="743"/>
                    <a:pt x="84" y="764"/>
                    <a:pt x="121" y="764"/>
                  </a:cubicBezTo>
                  <a:cubicBezTo>
                    <a:pt x="152" y="764"/>
                    <a:pt x="183" y="750"/>
                    <a:pt x="201" y="721"/>
                  </a:cubicBezTo>
                  <a:cubicBezTo>
                    <a:pt x="320" y="521"/>
                    <a:pt x="302" y="304"/>
                    <a:pt x="266" y="81"/>
                  </a:cubicBezTo>
                  <a:cubicBezTo>
                    <a:pt x="257" y="25"/>
                    <a:pt x="216" y="1"/>
                    <a:pt x="172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3" name="Google Shape;3883;p55"/>
            <p:cNvSpPr/>
            <p:nvPr/>
          </p:nvSpPr>
          <p:spPr>
            <a:xfrm>
              <a:off x="1772625" y="1931350"/>
              <a:ext cx="12500" cy="20225"/>
            </a:xfrm>
            <a:custGeom>
              <a:avLst/>
              <a:gdLst/>
              <a:ahLst/>
              <a:cxnLst/>
              <a:rect l="l" t="t" r="r" b="b"/>
              <a:pathLst>
                <a:path w="500" h="809" extrusionOk="0">
                  <a:moveTo>
                    <a:pt x="227" y="1"/>
                  </a:moveTo>
                  <a:cubicBezTo>
                    <a:pt x="158" y="1"/>
                    <a:pt x="86" y="41"/>
                    <a:pt x="65" y="115"/>
                  </a:cubicBezTo>
                  <a:cubicBezTo>
                    <a:pt x="1" y="341"/>
                    <a:pt x="17" y="680"/>
                    <a:pt x="262" y="794"/>
                  </a:cubicBezTo>
                  <a:cubicBezTo>
                    <a:pt x="281" y="804"/>
                    <a:pt x="302" y="808"/>
                    <a:pt x="321" y="808"/>
                  </a:cubicBezTo>
                  <a:cubicBezTo>
                    <a:pt x="372" y="808"/>
                    <a:pt x="418" y="778"/>
                    <a:pt x="439" y="722"/>
                  </a:cubicBezTo>
                  <a:cubicBezTo>
                    <a:pt x="499" y="531"/>
                    <a:pt x="417" y="305"/>
                    <a:pt x="375" y="115"/>
                  </a:cubicBezTo>
                  <a:cubicBezTo>
                    <a:pt x="357" y="37"/>
                    <a:pt x="293" y="1"/>
                    <a:pt x="227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4" name="Google Shape;3884;p55"/>
            <p:cNvSpPr/>
            <p:nvPr/>
          </p:nvSpPr>
          <p:spPr>
            <a:xfrm>
              <a:off x="1791375" y="1934375"/>
              <a:ext cx="10550" cy="17925"/>
            </a:xfrm>
            <a:custGeom>
              <a:avLst/>
              <a:gdLst/>
              <a:ahLst/>
              <a:cxnLst/>
              <a:rect l="l" t="t" r="r" b="b"/>
              <a:pathLst>
                <a:path w="422" h="717" extrusionOk="0">
                  <a:moveTo>
                    <a:pt x="139" y="0"/>
                  </a:moveTo>
                  <a:cubicBezTo>
                    <a:pt x="83" y="0"/>
                    <a:pt x="28" y="36"/>
                    <a:pt x="36" y="102"/>
                  </a:cubicBezTo>
                  <a:cubicBezTo>
                    <a:pt x="56" y="323"/>
                    <a:pt x="0" y="530"/>
                    <a:pt x="179" y="693"/>
                  </a:cubicBezTo>
                  <a:cubicBezTo>
                    <a:pt x="195" y="708"/>
                    <a:pt x="217" y="716"/>
                    <a:pt x="239" y="716"/>
                  </a:cubicBezTo>
                  <a:cubicBezTo>
                    <a:pt x="266" y="716"/>
                    <a:pt x="293" y="704"/>
                    <a:pt x="307" y="677"/>
                  </a:cubicBezTo>
                  <a:cubicBezTo>
                    <a:pt x="422" y="457"/>
                    <a:pt x="300" y="294"/>
                    <a:pt x="245" y="75"/>
                  </a:cubicBezTo>
                  <a:cubicBezTo>
                    <a:pt x="231" y="24"/>
                    <a:pt x="185" y="0"/>
                    <a:pt x="139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5" name="Google Shape;3885;p55"/>
            <p:cNvSpPr/>
            <p:nvPr/>
          </p:nvSpPr>
          <p:spPr>
            <a:xfrm>
              <a:off x="1805300" y="1832375"/>
              <a:ext cx="13775" cy="17350"/>
            </a:xfrm>
            <a:custGeom>
              <a:avLst/>
              <a:gdLst/>
              <a:ahLst/>
              <a:cxnLst/>
              <a:rect l="l" t="t" r="r" b="b"/>
              <a:pathLst>
                <a:path w="551" h="694" extrusionOk="0">
                  <a:moveTo>
                    <a:pt x="115" y="0"/>
                  </a:moveTo>
                  <a:cubicBezTo>
                    <a:pt x="40" y="0"/>
                    <a:pt x="1" y="97"/>
                    <a:pt x="30" y="163"/>
                  </a:cubicBezTo>
                  <a:cubicBezTo>
                    <a:pt x="67" y="245"/>
                    <a:pt x="119" y="321"/>
                    <a:pt x="155" y="405"/>
                  </a:cubicBezTo>
                  <a:cubicBezTo>
                    <a:pt x="188" y="483"/>
                    <a:pt x="198" y="567"/>
                    <a:pt x="244" y="641"/>
                  </a:cubicBezTo>
                  <a:cubicBezTo>
                    <a:pt x="264" y="675"/>
                    <a:pt x="300" y="693"/>
                    <a:pt x="336" y="693"/>
                  </a:cubicBezTo>
                  <a:cubicBezTo>
                    <a:pt x="372" y="693"/>
                    <a:pt x="407" y="676"/>
                    <a:pt x="426" y="641"/>
                  </a:cubicBezTo>
                  <a:cubicBezTo>
                    <a:pt x="551" y="417"/>
                    <a:pt x="379" y="88"/>
                    <a:pt x="151" y="8"/>
                  </a:cubicBezTo>
                  <a:cubicBezTo>
                    <a:pt x="138" y="3"/>
                    <a:pt x="126" y="0"/>
                    <a:pt x="115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6" name="Google Shape;3886;p55"/>
            <p:cNvSpPr/>
            <p:nvPr/>
          </p:nvSpPr>
          <p:spPr>
            <a:xfrm>
              <a:off x="1824525" y="1838725"/>
              <a:ext cx="8025" cy="19375"/>
            </a:xfrm>
            <a:custGeom>
              <a:avLst/>
              <a:gdLst/>
              <a:ahLst/>
              <a:cxnLst/>
              <a:rect l="l" t="t" r="r" b="b"/>
              <a:pathLst>
                <a:path w="321" h="775" extrusionOk="0">
                  <a:moveTo>
                    <a:pt x="126" y="1"/>
                  </a:moveTo>
                  <a:cubicBezTo>
                    <a:pt x="73" y="1"/>
                    <a:pt x="18" y="37"/>
                    <a:pt x="19" y="101"/>
                  </a:cubicBezTo>
                  <a:cubicBezTo>
                    <a:pt x="24" y="298"/>
                    <a:pt x="1" y="512"/>
                    <a:pt x="77" y="697"/>
                  </a:cubicBezTo>
                  <a:cubicBezTo>
                    <a:pt x="96" y="744"/>
                    <a:pt x="149" y="774"/>
                    <a:pt x="197" y="774"/>
                  </a:cubicBezTo>
                  <a:cubicBezTo>
                    <a:pt x="239" y="774"/>
                    <a:pt x="277" y="752"/>
                    <a:pt x="287" y="697"/>
                  </a:cubicBezTo>
                  <a:cubicBezTo>
                    <a:pt x="321" y="487"/>
                    <a:pt x="255" y="279"/>
                    <a:pt x="218" y="74"/>
                  </a:cubicBezTo>
                  <a:cubicBezTo>
                    <a:pt x="208" y="24"/>
                    <a:pt x="168" y="1"/>
                    <a:pt x="126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7" name="Google Shape;3887;p55"/>
            <p:cNvSpPr/>
            <p:nvPr/>
          </p:nvSpPr>
          <p:spPr>
            <a:xfrm>
              <a:off x="1399825" y="2266975"/>
              <a:ext cx="5925" cy="14925"/>
            </a:xfrm>
            <a:custGeom>
              <a:avLst/>
              <a:gdLst/>
              <a:ahLst/>
              <a:cxnLst/>
              <a:rect l="l" t="t" r="r" b="b"/>
              <a:pathLst>
                <a:path w="237" h="597" extrusionOk="0">
                  <a:moveTo>
                    <a:pt x="117" y="0"/>
                  </a:moveTo>
                  <a:cubicBezTo>
                    <a:pt x="76" y="0"/>
                    <a:pt x="35" y="28"/>
                    <a:pt x="34" y="82"/>
                  </a:cubicBezTo>
                  <a:cubicBezTo>
                    <a:pt x="27" y="231"/>
                    <a:pt x="0" y="391"/>
                    <a:pt x="35" y="537"/>
                  </a:cubicBezTo>
                  <a:cubicBezTo>
                    <a:pt x="46" y="577"/>
                    <a:pt x="82" y="597"/>
                    <a:pt x="118" y="597"/>
                  </a:cubicBezTo>
                  <a:cubicBezTo>
                    <a:pt x="153" y="597"/>
                    <a:pt x="188" y="577"/>
                    <a:pt x="197" y="537"/>
                  </a:cubicBezTo>
                  <a:cubicBezTo>
                    <a:pt x="236" y="391"/>
                    <a:pt x="209" y="231"/>
                    <a:pt x="202" y="82"/>
                  </a:cubicBezTo>
                  <a:cubicBezTo>
                    <a:pt x="200" y="28"/>
                    <a:pt x="159" y="0"/>
                    <a:pt x="117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8" name="Google Shape;3888;p55"/>
            <p:cNvSpPr/>
            <p:nvPr/>
          </p:nvSpPr>
          <p:spPr>
            <a:xfrm>
              <a:off x="1409475" y="2271325"/>
              <a:ext cx="3300" cy="11400"/>
            </a:xfrm>
            <a:custGeom>
              <a:avLst/>
              <a:gdLst/>
              <a:ahLst/>
              <a:cxnLst/>
              <a:rect l="l" t="t" r="r" b="b"/>
              <a:pathLst>
                <a:path w="132" h="456" extrusionOk="0">
                  <a:moveTo>
                    <a:pt x="66" y="1"/>
                  </a:moveTo>
                  <a:cubicBezTo>
                    <a:pt x="47" y="1"/>
                    <a:pt x="27" y="14"/>
                    <a:pt x="25" y="40"/>
                  </a:cubicBezTo>
                  <a:cubicBezTo>
                    <a:pt x="17" y="166"/>
                    <a:pt x="0" y="296"/>
                    <a:pt x="17" y="419"/>
                  </a:cubicBezTo>
                  <a:cubicBezTo>
                    <a:pt x="19" y="443"/>
                    <a:pt x="43" y="456"/>
                    <a:pt x="66" y="456"/>
                  </a:cubicBezTo>
                  <a:cubicBezTo>
                    <a:pt x="89" y="456"/>
                    <a:pt x="112" y="443"/>
                    <a:pt x="115" y="419"/>
                  </a:cubicBezTo>
                  <a:cubicBezTo>
                    <a:pt x="131" y="296"/>
                    <a:pt x="113" y="166"/>
                    <a:pt x="106" y="40"/>
                  </a:cubicBezTo>
                  <a:cubicBezTo>
                    <a:pt x="105" y="14"/>
                    <a:pt x="86" y="1"/>
                    <a:pt x="66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9" name="Google Shape;3889;p55"/>
            <p:cNvSpPr/>
            <p:nvPr/>
          </p:nvSpPr>
          <p:spPr>
            <a:xfrm>
              <a:off x="1840450" y="2217800"/>
              <a:ext cx="12300" cy="20725"/>
            </a:xfrm>
            <a:custGeom>
              <a:avLst/>
              <a:gdLst/>
              <a:ahLst/>
              <a:cxnLst/>
              <a:rect l="l" t="t" r="r" b="b"/>
              <a:pathLst>
                <a:path w="492" h="829" extrusionOk="0">
                  <a:moveTo>
                    <a:pt x="277" y="0"/>
                  </a:moveTo>
                  <a:cubicBezTo>
                    <a:pt x="228" y="0"/>
                    <a:pt x="179" y="29"/>
                    <a:pt x="157" y="88"/>
                  </a:cubicBezTo>
                  <a:cubicBezTo>
                    <a:pt x="72" y="327"/>
                    <a:pt x="1" y="673"/>
                    <a:pt x="272" y="816"/>
                  </a:cubicBezTo>
                  <a:cubicBezTo>
                    <a:pt x="289" y="824"/>
                    <a:pt x="308" y="829"/>
                    <a:pt x="328" y="829"/>
                  </a:cubicBezTo>
                  <a:cubicBezTo>
                    <a:pt x="366" y="829"/>
                    <a:pt x="403" y="812"/>
                    <a:pt x="422" y="777"/>
                  </a:cubicBezTo>
                  <a:cubicBezTo>
                    <a:pt x="459" y="701"/>
                    <a:pt x="491" y="593"/>
                    <a:pt x="476" y="509"/>
                  </a:cubicBezTo>
                  <a:cubicBezTo>
                    <a:pt x="451" y="376"/>
                    <a:pt x="407" y="256"/>
                    <a:pt x="398" y="120"/>
                  </a:cubicBezTo>
                  <a:cubicBezTo>
                    <a:pt x="394" y="42"/>
                    <a:pt x="336" y="0"/>
                    <a:pt x="277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0" name="Google Shape;3890;p55"/>
            <p:cNvSpPr/>
            <p:nvPr/>
          </p:nvSpPr>
          <p:spPr>
            <a:xfrm>
              <a:off x="1861025" y="2216625"/>
              <a:ext cx="11300" cy="20875"/>
            </a:xfrm>
            <a:custGeom>
              <a:avLst/>
              <a:gdLst/>
              <a:ahLst/>
              <a:cxnLst/>
              <a:rect l="l" t="t" r="r" b="b"/>
              <a:pathLst>
                <a:path w="452" h="835" extrusionOk="0">
                  <a:moveTo>
                    <a:pt x="173" y="0"/>
                  </a:moveTo>
                  <a:cubicBezTo>
                    <a:pt x="102" y="0"/>
                    <a:pt x="31" y="47"/>
                    <a:pt x="39" y="133"/>
                  </a:cubicBezTo>
                  <a:cubicBezTo>
                    <a:pt x="57" y="344"/>
                    <a:pt x="0" y="630"/>
                    <a:pt x="140" y="804"/>
                  </a:cubicBezTo>
                  <a:cubicBezTo>
                    <a:pt x="157" y="824"/>
                    <a:pt x="184" y="834"/>
                    <a:pt x="211" y="834"/>
                  </a:cubicBezTo>
                  <a:cubicBezTo>
                    <a:pt x="239" y="834"/>
                    <a:pt x="268" y="824"/>
                    <a:pt x="285" y="804"/>
                  </a:cubicBezTo>
                  <a:cubicBezTo>
                    <a:pt x="452" y="630"/>
                    <a:pt x="359" y="303"/>
                    <a:pt x="307" y="96"/>
                  </a:cubicBezTo>
                  <a:cubicBezTo>
                    <a:pt x="289" y="31"/>
                    <a:pt x="231" y="0"/>
                    <a:pt x="173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91" name="Google Shape;3891;p55"/>
          <p:cNvGrpSpPr/>
          <p:nvPr/>
        </p:nvGrpSpPr>
        <p:grpSpPr>
          <a:xfrm>
            <a:off x="4603296" y="3865806"/>
            <a:ext cx="657635" cy="740989"/>
            <a:chOff x="2130100" y="3208025"/>
            <a:chExt cx="652675" cy="735400"/>
          </a:xfrm>
        </p:grpSpPr>
        <p:sp>
          <p:nvSpPr>
            <p:cNvPr id="3892" name="Google Shape;3892;p55"/>
            <p:cNvSpPr/>
            <p:nvPr/>
          </p:nvSpPr>
          <p:spPr>
            <a:xfrm>
              <a:off x="2130100" y="3328125"/>
              <a:ext cx="639825" cy="518625"/>
            </a:xfrm>
            <a:custGeom>
              <a:avLst/>
              <a:gdLst/>
              <a:ahLst/>
              <a:cxnLst/>
              <a:rect l="l" t="t" r="r" b="b"/>
              <a:pathLst>
                <a:path w="25593" h="20745" extrusionOk="0">
                  <a:moveTo>
                    <a:pt x="14836" y="1"/>
                  </a:moveTo>
                  <a:cubicBezTo>
                    <a:pt x="14057" y="1"/>
                    <a:pt x="13310" y="53"/>
                    <a:pt x="12606" y="129"/>
                  </a:cubicBezTo>
                  <a:cubicBezTo>
                    <a:pt x="10673" y="333"/>
                    <a:pt x="7188" y="530"/>
                    <a:pt x="4407" y="2181"/>
                  </a:cubicBezTo>
                  <a:cubicBezTo>
                    <a:pt x="4295" y="2251"/>
                    <a:pt x="4183" y="2320"/>
                    <a:pt x="4075" y="2390"/>
                  </a:cubicBezTo>
                  <a:cubicBezTo>
                    <a:pt x="3477" y="2780"/>
                    <a:pt x="2919" y="3241"/>
                    <a:pt x="2424" y="3794"/>
                  </a:cubicBezTo>
                  <a:cubicBezTo>
                    <a:pt x="2330" y="3892"/>
                    <a:pt x="2244" y="3996"/>
                    <a:pt x="2158" y="4101"/>
                  </a:cubicBezTo>
                  <a:cubicBezTo>
                    <a:pt x="1782" y="4563"/>
                    <a:pt x="1447" y="5083"/>
                    <a:pt x="1168" y="5668"/>
                  </a:cubicBezTo>
                  <a:cubicBezTo>
                    <a:pt x="1101" y="5813"/>
                    <a:pt x="1032" y="5961"/>
                    <a:pt x="971" y="6116"/>
                  </a:cubicBezTo>
                  <a:cubicBezTo>
                    <a:pt x="948" y="6179"/>
                    <a:pt x="922" y="6241"/>
                    <a:pt x="897" y="6302"/>
                  </a:cubicBezTo>
                  <a:cubicBezTo>
                    <a:pt x="1" y="8649"/>
                    <a:pt x="301" y="11585"/>
                    <a:pt x="953" y="14195"/>
                  </a:cubicBezTo>
                  <a:cubicBezTo>
                    <a:pt x="968" y="14273"/>
                    <a:pt x="988" y="14352"/>
                    <a:pt x="1007" y="14425"/>
                  </a:cubicBezTo>
                  <a:cubicBezTo>
                    <a:pt x="1905" y="17903"/>
                    <a:pt x="3383" y="20744"/>
                    <a:pt x="3383" y="20744"/>
                  </a:cubicBezTo>
                  <a:cubicBezTo>
                    <a:pt x="3383" y="20744"/>
                    <a:pt x="22106" y="20549"/>
                    <a:pt x="25419" y="16177"/>
                  </a:cubicBezTo>
                  <a:cubicBezTo>
                    <a:pt x="25419" y="16177"/>
                    <a:pt x="25592" y="14425"/>
                    <a:pt x="25565" y="12155"/>
                  </a:cubicBezTo>
                  <a:cubicBezTo>
                    <a:pt x="25565" y="11988"/>
                    <a:pt x="25562" y="11819"/>
                    <a:pt x="25557" y="11647"/>
                  </a:cubicBezTo>
                  <a:cubicBezTo>
                    <a:pt x="25503" y="9367"/>
                    <a:pt x="25232" y="6678"/>
                    <a:pt x="24397" y="4718"/>
                  </a:cubicBezTo>
                  <a:cubicBezTo>
                    <a:pt x="24338" y="4574"/>
                    <a:pt x="24276" y="4436"/>
                    <a:pt x="24209" y="4303"/>
                  </a:cubicBezTo>
                  <a:cubicBezTo>
                    <a:pt x="23927" y="3732"/>
                    <a:pt x="23587" y="3240"/>
                    <a:pt x="23181" y="2859"/>
                  </a:cubicBezTo>
                  <a:cubicBezTo>
                    <a:pt x="23093" y="2775"/>
                    <a:pt x="23000" y="2694"/>
                    <a:pt x="22904" y="2623"/>
                  </a:cubicBezTo>
                  <a:cubicBezTo>
                    <a:pt x="22864" y="2591"/>
                    <a:pt x="22820" y="2561"/>
                    <a:pt x="22780" y="2530"/>
                  </a:cubicBezTo>
                  <a:cubicBezTo>
                    <a:pt x="22181" y="2085"/>
                    <a:pt x="21576" y="1715"/>
                    <a:pt x="20976" y="1406"/>
                  </a:cubicBezTo>
                  <a:cubicBezTo>
                    <a:pt x="20759" y="1295"/>
                    <a:pt x="20540" y="1191"/>
                    <a:pt x="20324" y="1093"/>
                  </a:cubicBezTo>
                  <a:lnTo>
                    <a:pt x="20321" y="1093"/>
                  </a:lnTo>
                  <a:cubicBezTo>
                    <a:pt x="18429" y="258"/>
                    <a:pt x="16556" y="1"/>
                    <a:pt x="148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3" name="Google Shape;3893;p55"/>
            <p:cNvSpPr/>
            <p:nvPr/>
          </p:nvSpPr>
          <p:spPr>
            <a:xfrm>
              <a:off x="2183950" y="3391200"/>
              <a:ext cx="525675" cy="77475"/>
            </a:xfrm>
            <a:custGeom>
              <a:avLst/>
              <a:gdLst/>
              <a:ahLst/>
              <a:cxnLst/>
              <a:rect l="l" t="t" r="r" b="b"/>
              <a:pathLst>
                <a:path w="21027" h="3099" extrusionOk="0">
                  <a:moveTo>
                    <a:pt x="20627" y="1"/>
                  </a:moveTo>
                  <a:cubicBezTo>
                    <a:pt x="17739" y="1925"/>
                    <a:pt x="13817" y="2355"/>
                    <a:pt x="10450" y="2586"/>
                  </a:cubicBezTo>
                  <a:cubicBezTo>
                    <a:pt x="10019" y="2615"/>
                    <a:pt x="9590" y="2629"/>
                    <a:pt x="9164" y="2629"/>
                  </a:cubicBezTo>
                  <a:cubicBezTo>
                    <a:pt x="6122" y="2629"/>
                    <a:pt x="3224" y="1926"/>
                    <a:pt x="268" y="1268"/>
                  </a:cubicBezTo>
                  <a:cubicBezTo>
                    <a:pt x="174" y="1367"/>
                    <a:pt x="86" y="1470"/>
                    <a:pt x="0" y="1576"/>
                  </a:cubicBezTo>
                  <a:cubicBezTo>
                    <a:pt x="2947" y="2481"/>
                    <a:pt x="6033" y="3098"/>
                    <a:pt x="9110" y="3098"/>
                  </a:cubicBezTo>
                  <a:cubicBezTo>
                    <a:pt x="9743" y="3098"/>
                    <a:pt x="10376" y="3072"/>
                    <a:pt x="11006" y="3017"/>
                  </a:cubicBezTo>
                  <a:cubicBezTo>
                    <a:pt x="14384" y="2719"/>
                    <a:pt x="18169" y="2304"/>
                    <a:pt x="21027" y="331"/>
                  </a:cubicBezTo>
                  <a:cubicBezTo>
                    <a:pt x="20939" y="248"/>
                    <a:pt x="20846" y="167"/>
                    <a:pt x="20752" y="93"/>
                  </a:cubicBezTo>
                  <a:cubicBezTo>
                    <a:pt x="20712" y="61"/>
                    <a:pt x="20668" y="33"/>
                    <a:pt x="20627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4" name="Google Shape;3894;p55"/>
            <p:cNvSpPr/>
            <p:nvPr/>
          </p:nvSpPr>
          <p:spPr>
            <a:xfrm>
              <a:off x="2231900" y="3355400"/>
              <a:ext cx="422625" cy="56950"/>
            </a:xfrm>
            <a:custGeom>
              <a:avLst/>
              <a:gdLst/>
              <a:ahLst/>
              <a:cxnLst/>
              <a:rect l="l" t="t" r="r" b="b"/>
              <a:pathLst>
                <a:path w="16905" h="2278" extrusionOk="0">
                  <a:moveTo>
                    <a:pt x="16247" y="0"/>
                  </a:moveTo>
                  <a:cubicBezTo>
                    <a:pt x="13352" y="1301"/>
                    <a:pt x="10388" y="1773"/>
                    <a:pt x="7381" y="1773"/>
                  </a:cubicBezTo>
                  <a:cubicBezTo>
                    <a:pt x="5053" y="1773"/>
                    <a:pt x="2699" y="1491"/>
                    <a:pt x="330" y="1090"/>
                  </a:cubicBezTo>
                  <a:cubicBezTo>
                    <a:pt x="219" y="1160"/>
                    <a:pt x="106" y="1229"/>
                    <a:pt x="0" y="1299"/>
                  </a:cubicBezTo>
                  <a:cubicBezTo>
                    <a:pt x="2626" y="1891"/>
                    <a:pt x="5232" y="2278"/>
                    <a:pt x="7810" y="2278"/>
                  </a:cubicBezTo>
                  <a:cubicBezTo>
                    <a:pt x="10887" y="2278"/>
                    <a:pt x="13923" y="1727"/>
                    <a:pt x="16904" y="314"/>
                  </a:cubicBezTo>
                  <a:cubicBezTo>
                    <a:pt x="16690" y="202"/>
                    <a:pt x="16468" y="96"/>
                    <a:pt x="16249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5" name="Google Shape;3895;p55"/>
            <p:cNvSpPr/>
            <p:nvPr/>
          </p:nvSpPr>
          <p:spPr>
            <a:xfrm>
              <a:off x="2153825" y="3619200"/>
              <a:ext cx="615450" cy="101950"/>
            </a:xfrm>
            <a:custGeom>
              <a:avLst/>
              <a:gdLst/>
              <a:ahLst/>
              <a:cxnLst/>
              <a:rect l="l" t="t" r="r" b="b"/>
              <a:pathLst>
                <a:path w="24618" h="4078" extrusionOk="0">
                  <a:moveTo>
                    <a:pt x="24610" y="1"/>
                  </a:moveTo>
                  <a:cubicBezTo>
                    <a:pt x="20964" y="2557"/>
                    <a:pt x="16440" y="3319"/>
                    <a:pt x="12058" y="3627"/>
                  </a:cubicBezTo>
                  <a:cubicBezTo>
                    <a:pt x="11141" y="3692"/>
                    <a:pt x="10222" y="3724"/>
                    <a:pt x="9304" y="3724"/>
                  </a:cubicBezTo>
                  <a:cubicBezTo>
                    <a:pt x="6168" y="3724"/>
                    <a:pt x="3038" y="3345"/>
                    <a:pt x="0" y="2554"/>
                  </a:cubicBezTo>
                  <a:lnTo>
                    <a:pt x="0" y="2554"/>
                  </a:lnTo>
                  <a:cubicBezTo>
                    <a:pt x="17" y="2633"/>
                    <a:pt x="37" y="2711"/>
                    <a:pt x="56" y="2785"/>
                  </a:cubicBezTo>
                  <a:cubicBezTo>
                    <a:pt x="3104" y="3677"/>
                    <a:pt x="6250" y="4077"/>
                    <a:pt x="9420" y="4077"/>
                  </a:cubicBezTo>
                  <a:cubicBezTo>
                    <a:pt x="10574" y="4077"/>
                    <a:pt x="11732" y="4024"/>
                    <a:pt x="12889" y="3922"/>
                  </a:cubicBezTo>
                  <a:cubicBezTo>
                    <a:pt x="16847" y="3574"/>
                    <a:pt x="21323" y="2921"/>
                    <a:pt x="24618" y="510"/>
                  </a:cubicBezTo>
                  <a:cubicBezTo>
                    <a:pt x="24618" y="341"/>
                    <a:pt x="24616" y="174"/>
                    <a:pt x="24610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6" name="Google Shape;3896;p55"/>
            <p:cNvSpPr/>
            <p:nvPr/>
          </p:nvSpPr>
          <p:spPr>
            <a:xfrm>
              <a:off x="2154250" y="3435575"/>
              <a:ext cx="585800" cy="135175"/>
            </a:xfrm>
            <a:custGeom>
              <a:avLst/>
              <a:gdLst/>
              <a:ahLst/>
              <a:cxnLst/>
              <a:rect l="l" t="t" r="r" b="b"/>
              <a:pathLst>
                <a:path w="23432" h="5407" extrusionOk="0">
                  <a:moveTo>
                    <a:pt x="3418" y="2909"/>
                  </a:moveTo>
                  <a:lnTo>
                    <a:pt x="3600" y="3344"/>
                  </a:lnTo>
                  <a:cubicBezTo>
                    <a:pt x="3396" y="3192"/>
                    <a:pt x="3354" y="3045"/>
                    <a:pt x="3418" y="2909"/>
                  </a:cubicBezTo>
                  <a:close/>
                  <a:moveTo>
                    <a:pt x="23243" y="0"/>
                  </a:moveTo>
                  <a:cubicBezTo>
                    <a:pt x="22018" y="184"/>
                    <a:pt x="20939" y="863"/>
                    <a:pt x="20329" y="1982"/>
                  </a:cubicBezTo>
                  <a:cubicBezTo>
                    <a:pt x="19577" y="1604"/>
                    <a:pt x="18711" y="1377"/>
                    <a:pt x="18238" y="1343"/>
                  </a:cubicBezTo>
                  <a:cubicBezTo>
                    <a:pt x="18175" y="1339"/>
                    <a:pt x="18111" y="1336"/>
                    <a:pt x="18046" y="1336"/>
                  </a:cubicBezTo>
                  <a:cubicBezTo>
                    <a:pt x="17081" y="1336"/>
                    <a:pt x="15889" y="1846"/>
                    <a:pt x="15176" y="2658"/>
                  </a:cubicBezTo>
                  <a:cubicBezTo>
                    <a:pt x="14440" y="2032"/>
                    <a:pt x="13394" y="1694"/>
                    <a:pt x="12457" y="1694"/>
                  </a:cubicBezTo>
                  <a:cubicBezTo>
                    <a:pt x="12271" y="1694"/>
                    <a:pt x="12089" y="1707"/>
                    <a:pt x="11915" y="1734"/>
                  </a:cubicBezTo>
                  <a:cubicBezTo>
                    <a:pt x="11271" y="1837"/>
                    <a:pt x="9742" y="2417"/>
                    <a:pt x="8870" y="3219"/>
                  </a:cubicBezTo>
                  <a:cubicBezTo>
                    <a:pt x="8330" y="2772"/>
                    <a:pt x="7658" y="2408"/>
                    <a:pt x="7223" y="2213"/>
                  </a:cubicBezTo>
                  <a:cubicBezTo>
                    <a:pt x="6652" y="1956"/>
                    <a:pt x="6011" y="1796"/>
                    <a:pt x="5376" y="1796"/>
                  </a:cubicBezTo>
                  <a:cubicBezTo>
                    <a:pt x="4912" y="1796"/>
                    <a:pt x="4452" y="1881"/>
                    <a:pt x="4021" y="2076"/>
                  </a:cubicBezTo>
                  <a:cubicBezTo>
                    <a:pt x="3878" y="2137"/>
                    <a:pt x="3721" y="2228"/>
                    <a:pt x="3568" y="2332"/>
                  </a:cubicBezTo>
                  <a:cubicBezTo>
                    <a:pt x="3179" y="1748"/>
                    <a:pt x="2579" y="1321"/>
                    <a:pt x="1785" y="1183"/>
                  </a:cubicBezTo>
                  <a:cubicBezTo>
                    <a:pt x="1614" y="1154"/>
                    <a:pt x="1445" y="1139"/>
                    <a:pt x="1279" y="1139"/>
                  </a:cubicBezTo>
                  <a:cubicBezTo>
                    <a:pt x="893" y="1139"/>
                    <a:pt x="525" y="1218"/>
                    <a:pt x="199" y="1372"/>
                  </a:cubicBezTo>
                  <a:cubicBezTo>
                    <a:pt x="132" y="1517"/>
                    <a:pt x="61" y="1667"/>
                    <a:pt x="0" y="1820"/>
                  </a:cubicBezTo>
                  <a:cubicBezTo>
                    <a:pt x="357" y="1622"/>
                    <a:pt x="772" y="1531"/>
                    <a:pt x="1220" y="1531"/>
                  </a:cubicBezTo>
                  <a:cubicBezTo>
                    <a:pt x="1241" y="1531"/>
                    <a:pt x="1261" y="1532"/>
                    <a:pt x="1281" y="1532"/>
                  </a:cubicBezTo>
                  <a:cubicBezTo>
                    <a:pt x="1377" y="1520"/>
                    <a:pt x="1471" y="1513"/>
                    <a:pt x="1563" y="1513"/>
                  </a:cubicBezTo>
                  <a:cubicBezTo>
                    <a:pt x="2248" y="1513"/>
                    <a:pt x="2816" y="1857"/>
                    <a:pt x="3263" y="2545"/>
                  </a:cubicBezTo>
                  <a:cubicBezTo>
                    <a:pt x="3263" y="2552"/>
                    <a:pt x="3266" y="2558"/>
                    <a:pt x="3270" y="2560"/>
                  </a:cubicBezTo>
                  <a:cubicBezTo>
                    <a:pt x="2880" y="2904"/>
                    <a:pt x="2585" y="3362"/>
                    <a:pt x="2730" y="3863"/>
                  </a:cubicBezTo>
                  <a:cubicBezTo>
                    <a:pt x="2857" y="4296"/>
                    <a:pt x="3156" y="4496"/>
                    <a:pt x="3502" y="4496"/>
                  </a:cubicBezTo>
                  <a:cubicBezTo>
                    <a:pt x="3651" y="4496"/>
                    <a:pt x="3808" y="4459"/>
                    <a:pt x="3964" y="4388"/>
                  </a:cubicBezTo>
                  <a:cubicBezTo>
                    <a:pt x="4031" y="4356"/>
                    <a:pt x="4067" y="4275"/>
                    <a:pt x="4067" y="4205"/>
                  </a:cubicBezTo>
                  <a:cubicBezTo>
                    <a:pt x="4087" y="3628"/>
                    <a:pt x="3967" y="3074"/>
                    <a:pt x="3725" y="2600"/>
                  </a:cubicBezTo>
                  <a:cubicBezTo>
                    <a:pt x="4112" y="2358"/>
                    <a:pt x="4736" y="2186"/>
                    <a:pt x="4995" y="2147"/>
                  </a:cubicBezTo>
                  <a:cubicBezTo>
                    <a:pt x="5145" y="2126"/>
                    <a:pt x="5294" y="2116"/>
                    <a:pt x="5442" y="2116"/>
                  </a:cubicBezTo>
                  <a:cubicBezTo>
                    <a:pt x="6014" y="2116"/>
                    <a:pt x="6570" y="2267"/>
                    <a:pt x="7095" y="2516"/>
                  </a:cubicBezTo>
                  <a:cubicBezTo>
                    <a:pt x="7503" y="2712"/>
                    <a:pt x="7860" y="2971"/>
                    <a:pt x="8214" y="3247"/>
                  </a:cubicBezTo>
                  <a:cubicBezTo>
                    <a:pt x="8339" y="3333"/>
                    <a:pt x="8457" y="3429"/>
                    <a:pt x="8570" y="3529"/>
                  </a:cubicBezTo>
                  <a:cubicBezTo>
                    <a:pt x="8239" y="3943"/>
                    <a:pt x="8104" y="4404"/>
                    <a:pt x="8347" y="4877"/>
                  </a:cubicBezTo>
                  <a:cubicBezTo>
                    <a:pt x="8520" y="5217"/>
                    <a:pt x="8771" y="5359"/>
                    <a:pt x="9011" y="5359"/>
                  </a:cubicBezTo>
                  <a:cubicBezTo>
                    <a:pt x="9449" y="5359"/>
                    <a:pt x="9853" y="4888"/>
                    <a:pt x="9689" y="4286"/>
                  </a:cubicBezTo>
                  <a:cubicBezTo>
                    <a:pt x="9618" y="4023"/>
                    <a:pt x="9434" y="3761"/>
                    <a:pt x="9196" y="3517"/>
                  </a:cubicBezTo>
                  <a:cubicBezTo>
                    <a:pt x="10339" y="2929"/>
                    <a:pt x="10993" y="2095"/>
                    <a:pt x="12403" y="2051"/>
                  </a:cubicBezTo>
                  <a:cubicBezTo>
                    <a:pt x="12440" y="2050"/>
                    <a:pt x="12476" y="2049"/>
                    <a:pt x="12513" y="2049"/>
                  </a:cubicBezTo>
                  <a:cubicBezTo>
                    <a:pt x="12894" y="2049"/>
                    <a:pt x="13294" y="2113"/>
                    <a:pt x="13654" y="2230"/>
                  </a:cubicBezTo>
                  <a:cubicBezTo>
                    <a:pt x="14046" y="2348"/>
                    <a:pt x="14390" y="2550"/>
                    <a:pt x="14678" y="2835"/>
                  </a:cubicBezTo>
                  <a:cubicBezTo>
                    <a:pt x="14759" y="2889"/>
                    <a:pt x="14835" y="2948"/>
                    <a:pt x="14904" y="3013"/>
                  </a:cubicBezTo>
                  <a:cubicBezTo>
                    <a:pt x="14643" y="3426"/>
                    <a:pt x="14502" y="3893"/>
                    <a:pt x="14557" y="4405"/>
                  </a:cubicBezTo>
                  <a:cubicBezTo>
                    <a:pt x="14630" y="5055"/>
                    <a:pt x="15073" y="5407"/>
                    <a:pt x="15471" y="5407"/>
                  </a:cubicBezTo>
                  <a:cubicBezTo>
                    <a:pt x="15850" y="5407"/>
                    <a:pt x="16188" y="5086"/>
                    <a:pt x="16124" y="4397"/>
                  </a:cubicBezTo>
                  <a:cubicBezTo>
                    <a:pt x="16079" y="3918"/>
                    <a:pt x="15900" y="3502"/>
                    <a:pt x="15636" y="3141"/>
                  </a:cubicBezTo>
                  <a:cubicBezTo>
                    <a:pt x="15781" y="2840"/>
                    <a:pt x="15958" y="2516"/>
                    <a:pt x="16025" y="2442"/>
                  </a:cubicBezTo>
                  <a:cubicBezTo>
                    <a:pt x="16506" y="1903"/>
                    <a:pt x="17122" y="1736"/>
                    <a:pt x="17751" y="1736"/>
                  </a:cubicBezTo>
                  <a:cubicBezTo>
                    <a:pt x="18145" y="1736"/>
                    <a:pt x="18544" y="1801"/>
                    <a:pt x="18918" y="1882"/>
                  </a:cubicBezTo>
                  <a:cubicBezTo>
                    <a:pt x="19188" y="1941"/>
                    <a:pt x="19871" y="2071"/>
                    <a:pt x="20177" y="2289"/>
                  </a:cubicBezTo>
                  <a:cubicBezTo>
                    <a:pt x="20103" y="2452"/>
                    <a:pt x="20034" y="2624"/>
                    <a:pt x="19980" y="2803"/>
                  </a:cubicBezTo>
                  <a:cubicBezTo>
                    <a:pt x="19832" y="3317"/>
                    <a:pt x="19643" y="4211"/>
                    <a:pt x="20123" y="4639"/>
                  </a:cubicBezTo>
                  <a:cubicBezTo>
                    <a:pt x="20294" y="4792"/>
                    <a:pt x="20485" y="4861"/>
                    <a:pt x="20673" y="4861"/>
                  </a:cubicBezTo>
                  <a:cubicBezTo>
                    <a:pt x="20956" y="4861"/>
                    <a:pt x="21233" y="4706"/>
                    <a:pt x="21428" y="4447"/>
                  </a:cubicBezTo>
                  <a:cubicBezTo>
                    <a:pt x="22147" y="3507"/>
                    <a:pt x="21586" y="2734"/>
                    <a:pt x="20715" y="2198"/>
                  </a:cubicBezTo>
                  <a:cubicBezTo>
                    <a:pt x="20728" y="2172"/>
                    <a:pt x="20740" y="2147"/>
                    <a:pt x="20754" y="2125"/>
                  </a:cubicBezTo>
                  <a:cubicBezTo>
                    <a:pt x="21318" y="1097"/>
                    <a:pt x="22334" y="531"/>
                    <a:pt x="23431" y="416"/>
                  </a:cubicBezTo>
                  <a:cubicBezTo>
                    <a:pt x="23372" y="273"/>
                    <a:pt x="23312" y="133"/>
                    <a:pt x="23243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7" name="Google Shape;3897;p55"/>
            <p:cNvSpPr/>
            <p:nvPr/>
          </p:nvSpPr>
          <p:spPr>
            <a:xfrm>
              <a:off x="2302575" y="3208025"/>
              <a:ext cx="301425" cy="239800"/>
            </a:xfrm>
            <a:custGeom>
              <a:avLst/>
              <a:gdLst/>
              <a:ahLst/>
              <a:cxnLst/>
              <a:rect l="l" t="t" r="r" b="b"/>
              <a:pathLst>
                <a:path w="12057" h="9592" extrusionOk="0">
                  <a:moveTo>
                    <a:pt x="7717" y="0"/>
                  </a:moveTo>
                  <a:cubicBezTo>
                    <a:pt x="6679" y="0"/>
                    <a:pt x="6216" y="3925"/>
                    <a:pt x="6216" y="3925"/>
                  </a:cubicBezTo>
                  <a:cubicBezTo>
                    <a:pt x="6216" y="3925"/>
                    <a:pt x="5746" y="1"/>
                    <a:pt x="4937" y="1"/>
                  </a:cubicBezTo>
                  <a:cubicBezTo>
                    <a:pt x="4909" y="1"/>
                    <a:pt x="4881" y="6"/>
                    <a:pt x="4853" y="15"/>
                  </a:cubicBezTo>
                  <a:cubicBezTo>
                    <a:pt x="3991" y="302"/>
                    <a:pt x="5212" y="3747"/>
                    <a:pt x="5212" y="3747"/>
                  </a:cubicBezTo>
                  <a:cubicBezTo>
                    <a:pt x="5212" y="3747"/>
                    <a:pt x="3197" y="1270"/>
                    <a:pt x="2519" y="1270"/>
                  </a:cubicBezTo>
                  <a:cubicBezTo>
                    <a:pt x="2440" y="1270"/>
                    <a:pt x="2379" y="1304"/>
                    <a:pt x="2342" y="1379"/>
                  </a:cubicBezTo>
                  <a:cubicBezTo>
                    <a:pt x="1984" y="2095"/>
                    <a:pt x="4280" y="4033"/>
                    <a:pt x="4280" y="4033"/>
                  </a:cubicBezTo>
                  <a:cubicBezTo>
                    <a:pt x="4280" y="4033"/>
                    <a:pt x="2335" y="3778"/>
                    <a:pt x="1081" y="3778"/>
                  </a:cubicBezTo>
                  <a:cubicBezTo>
                    <a:pt x="455" y="3778"/>
                    <a:pt x="0" y="3842"/>
                    <a:pt x="48" y="4033"/>
                  </a:cubicBezTo>
                  <a:cubicBezTo>
                    <a:pt x="191" y="4606"/>
                    <a:pt x="4352" y="4837"/>
                    <a:pt x="4352" y="4837"/>
                  </a:cubicBezTo>
                  <a:cubicBezTo>
                    <a:pt x="4352" y="4837"/>
                    <a:pt x="48" y="6507"/>
                    <a:pt x="550" y="7102"/>
                  </a:cubicBezTo>
                  <a:cubicBezTo>
                    <a:pt x="606" y="7168"/>
                    <a:pt x="701" y="7197"/>
                    <a:pt x="827" y="7197"/>
                  </a:cubicBezTo>
                  <a:cubicBezTo>
                    <a:pt x="1828" y="7197"/>
                    <a:pt x="4745" y="5324"/>
                    <a:pt x="4745" y="5324"/>
                  </a:cubicBezTo>
                  <a:lnTo>
                    <a:pt x="4745" y="5324"/>
                  </a:lnTo>
                  <a:cubicBezTo>
                    <a:pt x="4745" y="5324"/>
                    <a:pt x="2775" y="8733"/>
                    <a:pt x="3311" y="8876"/>
                  </a:cubicBezTo>
                  <a:cubicBezTo>
                    <a:pt x="3322" y="8879"/>
                    <a:pt x="3334" y="8881"/>
                    <a:pt x="3346" y="8881"/>
                  </a:cubicBezTo>
                  <a:cubicBezTo>
                    <a:pt x="3927" y="8881"/>
                    <a:pt x="5714" y="5683"/>
                    <a:pt x="5714" y="5683"/>
                  </a:cubicBezTo>
                  <a:cubicBezTo>
                    <a:pt x="5714" y="5683"/>
                    <a:pt x="6762" y="9591"/>
                    <a:pt x="7717" y="9591"/>
                  </a:cubicBezTo>
                  <a:cubicBezTo>
                    <a:pt x="7730" y="9591"/>
                    <a:pt x="7743" y="9591"/>
                    <a:pt x="7756" y="9589"/>
                  </a:cubicBezTo>
                  <a:cubicBezTo>
                    <a:pt x="8725" y="9481"/>
                    <a:pt x="7183" y="5644"/>
                    <a:pt x="7183" y="5644"/>
                  </a:cubicBezTo>
                  <a:lnTo>
                    <a:pt x="7183" y="5644"/>
                  </a:lnTo>
                  <a:cubicBezTo>
                    <a:pt x="7184" y="5644"/>
                    <a:pt x="9683" y="8398"/>
                    <a:pt x="10380" y="8398"/>
                  </a:cubicBezTo>
                  <a:cubicBezTo>
                    <a:pt x="10421" y="8398"/>
                    <a:pt x="10455" y="8389"/>
                    <a:pt x="10483" y="8369"/>
                  </a:cubicBezTo>
                  <a:cubicBezTo>
                    <a:pt x="10985" y="8012"/>
                    <a:pt x="8045" y="5285"/>
                    <a:pt x="8044" y="5285"/>
                  </a:cubicBezTo>
                  <a:lnTo>
                    <a:pt x="8044" y="5285"/>
                  </a:lnTo>
                  <a:cubicBezTo>
                    <a:pt x="8045" y="5285"/>
                    <a:pt x="9992" y="5760"/>
                    <a:pt x="11158" y="5760"/>
                  </a:cubicBezTo>
                  <a:cubicBezTo>
                    <a:pt x="11688" y="5760"/>
                    <a:pt x="12057" y="5661"/>
                    <a:pt x="12005" y="5374"/>
                  </a:cubicBezTo>
                  <a:cubicBezTo>
                    <a:pt x="11892" y="4754"/>
                    <a:pt x="10085" y="4654"/>
                    <a:pt x="8929" y="4654"/>
                  </a:cubicBezTo>
                  <a:cubicBezTo>
                    <a:pt x="8376" y="4654"/>
                    <a:pt x="7972" y="4677"/>
                    <a:pt x="7972" y="4677"/>
                  </a:cubicBezTo>
                  <a:cubicBezTo>
                    <a:pt x="7972" y="4677"/>
                    <a:pt x="11956" y="2417"/>
                    <a:pt x="11130" y="1701"/>
                  </a:cubicBezTo>
                  <a:cubicBezTo>
                    <a:pt x="11043" y="1625"/>
                    <a:pt x="10931" y="1592"/>
                    <a:pt x="10801" y="1592"/>
                  </a:cubicBezTo>
                  <a:cubicBezTo>
                    <a:pt x="9690" y="1592"/>
                    <a:pt x="7220" y="4033"/>
                    <a:pt x="7220" y="4033"/>
                  </a:cubicBezTo>
                  <a:cubicBezTo>
                    <a:pt x="7220" y="4033"/>
                    <a:pt x="8762" y="15"/>
                    <a:pt x="7723" y="0"/>
                  </a:cubicBezTo>
                  <a:cubicBezTo>
                    <a:pt x="7721" y="0"/>
                    <a:pt x="7719" y="0"/>
                    <a:pt x="771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8" name="Google Shape;3898;p55"/>
            <p:cNvSpPr/>
            <p:nvPr/>
          </p:nvSpPr>
          <p:spPr>
            <a:xfrm>
              <a:off x="2153775" y="3704225"/>
              <a:ext cx="629000" cy="239200"/>
            </a:xfrm>
            <a:custGeom>
              <a:avLst/>
              <a:gdLst/>
              <a:ahLst/>
              <a:cxnLst/>
              <a:rect l="l" t="t" r="r" b="b"/>
              <a:pathLst>
                <a:path w="25160" h="9568" extrusionOk="0">
                  <a:moveTo>
                    <a:pt x="24553" y="1"/>
                  </a:moveTo>
                  <a:cubicBezTo>
                    <a:pt x="24553" y="1"/>
                    <a:pt x="24261" y="139"/>
                    <a:pt x="23688" y="348"/>
                  </a:cubicBezTo>
                  <a:cubicBezTo>
                    <a:pt x="23545" y="400"/>
                    <a:pt x="23386" y="456"/>
                    <a:pt x="23209" y="515"/>
                  </a:cubicBezTo>
                  <a:cubicBezTo>
                    <a:pt x="22728" y="675"/>
                    <a:pt x="22114" y="860"/>
                    <a:pt x="21373" y="1049"/>
                  </a:cubicBezTo>
                  <a:cubicBezTo>
                    <a:pt x="21228" y="1083"/>
                    <a:pt x="21076" y="1120"/>
                    <a:pt x="20918" y="1157"/>
                  </a:cubicBezTo>
                  <a:cubicBezTo>
                    <a:pt x="19821" y="1418"/>
                    <a:pt x="18486" y="1671"/>
                    <a:pt x="16912" y="1861"/>
                  </a:cubicBezTo>
                  <a:cubicBezTo>
                    <a:pt x="16716" y="1883"/>
                    <a:pt x="16517" y="1907"/>
                    <a:pt x="16314" y="1929"/>
                  </a:cubicBezTo>
                  <a:cubicBezTo>
                    <a:pt x="15399" y="2023"/>
                    <a:pt x="14413" y="2097"/>
                    <a:pt x="13354" y="2141"/>
                  </a:cubicBezTo>
                  <a:cubicBezTo>
                    <a:pt x="13189" y="2148"/>
                    <a:pt x="13022" y="2153"/>
                    <a:pt x="12852" y="2156"/>
                  </a:cubicBezTo>
                  <a:cubicBezTo>
                    <a:pt x="12393" y="2170"/>
                    <a:pt x="11920" y="2178"/>
                    <a:pt x="11434" y="2178"/>
                  </a:cubicBezTo>
                  <a:cubicBezTo>
                    <a:pt x="11035" y="2178"/>
                    <a:pt x="10628" y="2172"/>
                    <a:pt x="10213" y="2161"/>
                  </a:cubicBezTo>
                  <a:cubicBezTo>
                    <a:pt x="10090" y="2159"/>
                    <a:pt x="9970" y="2156"/>
                    <a:pt x="9846" y="2153"/>
                  </a:cubicBezTo>
                  <a:cubicBezTo>
                    <a:pt x="9237" y="2134"/>
                    <a:pt x="8607" y="2102"/>
                    <a:pt x="7963" y="2063"/>
                  </a:cubicBezTo>
                  <a:cubicBezTo>
                    <a:pt x="7862" y="2057"/>
                    <a:pt x="7763" y="2048"/>
                    <a:pt x="7660" y="2041"/>
                  </a:cubicBezTo>
                  <a:cubicBezTo>
                    <a:pt x="6699" y="1974"/>
                    <a:pt x="5698" y="1878"/>
                    <a:pt x="4660" y="1752"/>
                  </a:cubicBezTo>
                  <a:cubicBezTo>
                    <a:pt x="4568" y="1738"/>
                    <a:pt x="4477" y="1728"/>
                    <a:pt x="4384" y="1713"/>
                  </a:cubicBezTo>
                  <a:cubicBezTo>
                    <a:pt x="3622" y="1618"/>
                    <a:pt x="2842" y="1502"/>
                    <a:pt x="2041" y="1369"/>
                  </a:cubicBezTo>
                  <a:cubicBezTo>
                    <a:pt x="1954" y="1357"/>
                    <a:pt x="1866" y="1340"/>
                    <a:pt x="1780" y="1325"/>
                  </a:cubicBezTo>
                  <a:cubicBezTo>
                    <a:pt x="1347" y="1251"/>
                    <a:pt x="904" y="1174"/>
                    <a:pt x="457" y="1088"/>
                  </a:cubicBezTo>
                  <a:cubicBezTo>
                    <a:pt x="454" y="1087"/>
                    <a:pt x="450" y="1087"/>
                    <a:pt x="447" y="1087"/>
                  </a:cubicBezTo>
                  <a:cubicBezTo>
                    <a:pt x="110" y="1087"/>
                    <a:pt x="1" y="4029"/>
                    <a:pt x="28" y="4242"/>
                  </a:cubicBezTo>
                  <a:cubicBezTo>
                    <a:pt x="193" y="5486"/>
                    <a:pt x="884" y="6391"/>
                    <a:pt x="1841" y="7057"/>
                  </a:cubicBezTo>
                  <a:cubicBezTo>
                    <a:pt x="2090" y="7234"/>
                    <a:pt x="2353" y="7392"/>
                    <a:pt x="2631" y="7537"/>
                  </a:cubicBezTo>
                  <a:cubicBezTo>
                    <a:pt x="3196" y="7827"/>
                    <a:pt x="3811" y="8059"/>
                    <a:pt x="4448" y="8257"/>
                  </a:cubicBezTo>
                  <a:cubicBezTo>
                    <a:pt x="4696" y="8332"/>
                    <a:pt x="4947" y="8403"/>
                    <a:pt x="5198" y="8464"/>
                  </a:cubicBezTo>
                  <a:cubicBezTo>
                    <a:pt x="6101" y="8698"/>
                    <a:pt x="7010" y="8856"/>
                    <a:pt x="7820" y="8990"/>
                  </a:cubicBezTo>
                  <a:cubicBezTo>
                    <a:pt x="8046" y="9027"/>
                    <a:pt x="8262" y="9060"/>
                    <a:pt x="8471" y="9092"/>
                  </a:cubicBezTo>
                  <a:cubicBezTo>
                    <a:pt x="8546" y="9104"/>
                    <a:pt x="8622" y="9118"/>
                    <a:pt x="8696" y="9129"/>
                  </a:cubicBezTo>
                  <a:cubicBezTo>
                    <a:pt x="9355" y="9236"/>
                    <a:pt x="10043" y="9328"/>
                    <a:pt x="10747" y="9399"/>
                  </a:cubicBezTo>
                  <a:cubicBezTo>
                    <a:pt x="10982" y="9424"/>
                    <a:pt x="11217" y="9446"/>
                    <a:pt x="11460" y="9465"/>
                  </a:cubicBezTo>
                  <a:cubicBezTo>
                    <a:pt x="12243" y="9531"/>
                    <a:pt x="13043" y="9568"/>
                    <a:pt x="13846" y="9568"/>
                  </a:cubicBezTo>
                  <a:cubicBezTo>
                    <a:pt x="14227" y="9568"/>
                    <a:pt x="14609" y="9560"/>
                    <a:pt x="14991" y="9542"/>
                  </a:cubicBezTo>
                  <a:cubicBezTo>
                    <a:pt x="15237" y="9532"/>
                    <a:pt x="15481" y="9520"/>
                    <a:pt x="15725" y="9499"/>
                  </a:cubicBezTo>
                  <a:cubicBezTo>
                    <a:pt x="16897" y="9416"/>
                    <a:pt x="18056" y="9242"/>
                    <a:pt x="19162" y="8944"/>
                  </a:cubicBezTo>
                  <a:cubicBezTo>
                    <a:pt x="19396" y="8885"/>
                    <a:pt x="19628" y="8818"/>
                    <a:pt x="19861" y="8747"/>
                  </a:cubicBezTo>
                  <a:cubicBezTo>
                    <a:pt x="20736" y="8467"/>
                    <a:pt x="21570" y="8110"/>
                    <a:pt x="22340" y="7662"/>
                  </a:cubicBezTo>
                  <a:cubicBezTo>
                    <a:pt x="22390" y="7633"/>
                    <a:pt x="22439" y="7603"/>
                    <a:pt x="22490" y="7571"/>
                  </a:cubicBezTo>
                  <a:cubicBezTo>
                    <a:pt x="22785" y="7392"/>
                    <a:pt x="23049" y="7195"/>
                    <a:pt x="23292" y="6986"/>
                  </a:cubicBezTo>
                  <a:cubicBezTo>
                    <a:pt x="23922" y="6445"/>
                    <a:pt x="24372" y="5815"/>
                    <a:pt x="24674" y="5130"/>
                  </a:cubicBezTo>
                  <a:cubicBezTo>
                    <a:pt x="24944" y="4510"/>
                    <a:pt x="25088" y="3843"/>
                    <a:pt x="25117" y="3147"/>
                  </a:cubicBezTo>
                  <a:cubicBezTo>
                    <a:pt x="25159" y="2134"/>
                    <a:pt x="24959" y="1064"/>
                    <a:pt x="24553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9" name="Google Shape;3899;p55"/>
            <p:cNvSpPr/>
            <p:nvPr/>
          </p:nvSpPr>
          <p:spPr>
            <a:xfrm>
              <a:off x="2185325" y="3737500"/>
              <a:ext cx="34200" cy="155275"/>
            </a:xfrm>
            <a:custGeom>
              <a:avLst/>
              <a:gdLst/>
              <a:ahLst/>
              <a:cxnLst/>
              <a:rect l="l" t="t" r="r" b="b"/>
              <a:pathLst>
                <a:path w="1368" h="6211" extrusionOk="0">
                  <a:moveTo>
                    <a:pt x="518" y="1"/>
                  </a:moveTo>
                  <a:lnTo>
                    <a:pt x="518" y="1"/>
                  </a:lnTo>
                  <a:cubicBezTo>
                    <a:pt x="1" y="1809"/>
                    <a:pt x="4" y="3884"/>
                    <a:pt x="577" y="5731"/>
                  </a:cubicBezTo>
                  <a:cubicBezTo>
                    <a:pt x="827" y="5908"/>
                    <a:pt x="1090" y="6066"/>
                    <a:pt x="1368" y="6211"/>
                  </a:cubicBezTo>
                  <a:cubicBezTo>
                    <a:pt x="624" y="4217"/>
                    <a:pt x="378" y="2259"/>
                    <a:pt x="779" y="45"/>
                  </a:cubicBezTo>
                  <a:cubicBezTo>
                    <a:pt x="692" y="33"/>
                    <a:pt x="606" y="16"/>
                    <a:pt x="51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0" name="Google Shape;3900;p55"/>
            <p:cNvSpPr/>
            <p:nvPr/>
          </p:nvSpPr>
          <p:spPr>
            <a:xfrm>
              <a:off x="2249575" y="3747150"/>
              <a:ext cx="34125" cy="168800"/>
            </a:xfrm>
            <a:custGeom>
              <a:avLst/>
              <a:gdLst/>
              <a:ahLst/>
              <a:cxnLst/>
              <a:rect l="l" t="t" r="r" b="b"/>
              <a:pathLst>
                <a:path w="1365" h="6752" extrusionOk="0">
                  <a:moveTo>
                    <a:pt x="552" y="1"/>
                  </a:moveTo>
                  <a:cubicBezTo>
                    <a:pt x="75" y="1400"/>
                    <a:pt x="1" y="2876"/>
                    <a:pt x="212" y="4361"/>
                  </a:cubicBezTo>
                  <a:cubicBezTo>
                    <a:pt x="291" y="4925"/>
                    <a:pt x="390" y="5768"/>
                    <a:pt x="614" y="6543"/>
                  </a:cubicBezTo>
                  <a:cubicBezTo>
                    <a:pt x="862" y="6619"/>
                    <a:pt x="1113" y="6691"/>
                    <a:pt x="1364" y="6752"/>
                  </a:cubicBezTo>
                  <a:cubicBezTo>
                    <a:pt x="547" y="4607"/>
                    <a:pt x="321" y="2286"/>
                    <a:pt x="828" y="38"/>
                  </a:cubicBezTo>
                  <a:cubicBezTo>
                    <a:pt x="736" y="26"/>
                    <a:pt x="645" y="14"/>
                    <a:pt x="55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1" name="Google Shape;3901;p55"/>
            <p:cNvSpPr/>
            <p:nvPr/>
          </p:nvSpPr>
          <p:spPr>
            <a:xfrm>
              <a:off x="2339150" y="3755425"/>
              <a:ext cx="26350" cy="176175"/>
            </a:xfrm>
            <a:custGeom>
              <a:avLst/>
              <a:gdLst/>
              <a:ahLst/>
              <a:cxnLst/>
              <a:rect l="l" t="t" r="r" b="b"/>
              <a:pathLst>
                <a:path w="1054" h="7047" extrusionOk="0">
                  <a:moveTo>
                    <a:pt x="245" y="0"/>
                  </a:moveTo>
                  <a:cubicBezTo>
                    <a:pt x="1" y="1493"/>
                    <a:pt x="132" y="3012"/>
                    <a:pt x="245" y="4527"/>
                  </a:cubicBezTo>
                  <a:cubicBezTo>
                    <a:pt x="297" y="5219"/>
                    <a:pt x="233" y="6153"/>
                    <a:pt x="403" y="6943"/>
                  </a:cubicBezTo>
                  <a:cubicBezTo>
                    <a:pt x="629" y="6980"/>
                    <a:pt x="845" y="7014"/>
                    <a:pt x="1054" y="7046"/>
                  </a:cubicBezTo>
                  <a:cubicBezTo>
                    <a:pt x="747" y="5893"/>
                    <a:pt x="781" y="4506"/>
                    <a:pt x="675" y="3374"/>
                  </a:cubicBezTo>
                  <a:cubicBezTo>
                    <a:pt x="570" y="2252"/>
                    <a:pt x="505" y="1144"/>
                    <a:pt x="548" y="20"/>
                  </a:cubicBezTo>
                  <a:cubicBezTo>
                    <a:pt x="447" y="15"/>
                    <a:pt x="348" y="7"/>
                    <a:pt x="245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2" name="Google Shape;3902;p55"/>
            <p:cNvSpPr/>
            <p:nvPr/>
          </p:nvSpPr>
          <p:spPr>
            <a:xfrm>
              <a:off x="2399900" y="3758150"/>
              <a:ext cx="41150" cy="182700"/>
            </a:xfrm>
            <a:custGeom>
              <a:avLst/>
              <a:gdLst/>
              <a:ahLst/>
              <a:cxnLst/>
              <a:rect l="l" t="t" r="r" b="b"/>
              <a:pathLst>
                <a:path w="1646" h="7308" extrusionOk="0">
                  <a:moveTo>
                    <a:pt x="1" y="1"/>
                  </a:moveTo>
                  <a:cubicBezTo>
                    <a:pt x="429" y="1450"/>
                    <a:pt x="737" y="2926"/>
                    <a:pt x="857" y="4441"/>
                  </a:cubicBezTo>
                  <a:cubicBezTo>
                    <a:pt x="933" y="5353"/>
                    <a:pt x="840" y="6314"/>
                    <a:pt x="901" y="7242"/>
                  </a:cubicBezTo>
                  <a:cubicBezTo>
                    <a:pt x="1135" y="7267"/>
                    <a:pt x="1371" y="7289"/>
                    <a:pt x="1613" y="7308"/>
                  </a:cubicBezTo>
                  <a:cubicBezTo>
                    <a:pt x="1645" y="4829"/>
                    <a:pt x="1243" y="2321"/>
                    <a:pt x="368" y="9"/>
                  </a:cubicBezTo>
                  <a:cubicBezTo>
                    <a:pt x="245" y="7"/>
                    <a:pt x="125" y="2"/>
                    <a:pt x="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3" name="Google Shape;3903;p55"/>
            <p:cNvSpPr/>
            <p:nvPr/>
          </p:nvSpPr>
          <p:spPr>
            <a:xfrm>
              <a:off x="2475150" y="3757950"/>
              <a:ext cx="79350" cy="184925"/>
            </a:xfrm>
            <a:custGeom>
              <a:avLst/>
              <a:gdLst/>
              <a:ahLst/>
              <a:cxnLst/>
              <a:rect l="l" t="t" r="r" b="b"/>
              <a:pathLst>
                <a:path w="3174" h="7397" extrusionOk="0">
                  <a:moveTo>
                    <a:pt x="501" y="0"/>
                  </a:moveTo>
                  <a:cubicBezTo>
                    <a:pt x="338" y="7"/>
                    <a:pt x="171" y="12"/>
                    <a:pt x="1" y="15"/>
                  </a:cubicBezTo>
                  <a:cubicBezTo>
                    <a:pt x="843" y="1032"/>
                    <a:pt x="1453" y="2173"/>
                    <a:pt x="1804" y="3487"/>
                  </a:cubicBezTo>
                  <a:cubicBezTo>
                    <a:pt x="2149" y="4798"/>
                    <a:pt x="2075" y="6086"/>
                    <a:pt x="2134" y="7397"/>
                  </a:cubicBezTo>
                  <a:cubicBezTo>
                    <a:pt x="2380" y="7385"/>
                    <a:pt x="2624" y="7373"/>
                    <a:pt x="2869" y="7351"/>
                  </a:cubicBezTo>
                  <a:cubicBezTo>
                    <a:pt x="3174" y="4796"/>
                    <a:pt x="2259" y="1873"/>
                    <a:pt x="50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4" name="Google Shape;3904;p55"/>
            <p:cNvSpPr/>
            <p:nvPr/>
          </p:nvSpPr>
          <p:spPr>
            <a:xfrm>
              <a:off x="2561725" y="3750825"/>
              <a:ext cx="93900" cy="177025"/>
            </a:xfrm>
            <a:custGeom>
              <a:avLst/>
              <a:gdLst/>
              <a:ahLst/>
              <a:cxnLst/>
              <a:rect l="l" t="t" r="r" b="b"/>
              <a:pathLst>
                <a:path w="3756" h="7081" extrusionOk="0">
                  <a:moveTo>
                    <a:pt x="597" y="1"/>
                  </a:moveTo>
                  <a:cubicBezTo>
                    <a:pt x="402" y="24"/>
                    <a:pt x="205" y="46"/>
                    <a:pt x="1" y="68"/>
                  </a:cubicBezTo>
                  <a:cubicBezTo>
                    <a:pt x="954" y="884"/>
                    <a:pt x="1851" y="1713"/>
                    <a:pt x="2357" y="2924"/>
                  </a:cubicBezTo>
                  <a:cubicBezTo>
                    <a:pt x="2914" y="4264"/>
                    <a:pt x="2909" y="5664"/>
                    <a:pt x="2844" y="7080"/>
                  </a:cubicBezTo>
                  <a:cubicBezTo>
                    <a:pt x="3078" y="7021"/>
                    <a:pt x="3310" y="6954"/>
                    <a:pt x="3543" y="6883"/>
                  </a:cubicBezTo>
                  <a:cubicBezTo>
                    <a:pt x="3755" y="3988"/>
                    <a:pt x="2795" y="1730"/>
                    <a:pt x="59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5" name="Google Shape;3905;p55"/>
            <p:cNvSpPr/>
            <p:nvPr/>
          </p:nvSpPr>
          <p:spPr>
            <a:xfrm>
              <a:off x="2676775" y="3730525"/>
              <a:ext cx="62175" cy="162975"/>
            </a:xfrm>
            <a:custGeom>
              <a:avLst/>
              <a:gdLst/>
              <a:ahLst/>
              <a:cxnLst/>
              <a:rect l="l" t="t" r="r" b="b"/>
              <a:pathLst>
                <a:path w="2487" h="6519" extrusionOk="0">
                  <a:moveTo>
                    <a:pt x="456" y="0"/>
                  </a:moveTo>
                  <a:cubicBezTo>
                    <a:pt x="309" y="34"/>
                    <a:pt x="159" y="69"/>
                    <a:pt x="1" y="106"/>
                  </a:cubicBezTo>
                  <a:cubicBezTo>
                    <a:pt x="1088" y="1999"/>
                    <a:pt x="1941" y="4402"/>
                    <a:pt x="1568" y="6519"/>
                  </a:cubicBezTo>
                  <a:cubicBezTo>
                    <a:pt x="1863" y="6340"/>
                    <a:pt x="2128" y="6143"/>
                    <a:pt x="2370" y="5934"/>
                  </a:cubicBezTo>
                  <a:cubicBezTo>
                    <a:pt x="2487" y="3905"/>
                    <a:pt x="1580" y="1721"/>
                    <a:pt x="45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6" name="Google Shape;3906;p55"/>
            <p:cNvSpPr/>
            <p:nvPr/>
          </p:nvSpPr>
          <p:spPr>
            <a:xfrm>
              <a:off x="2734175" y="3712900"/>
              <a:ext cx="47550" cy="119600"/>
            </a:xfrm>
            <a:custGeom>
              <a:avLst/>
              <a:gdLst/>
              <a:ahLst/>
              <a:cxnLst/>
              <a:rect l="l" t="t" r="r" b="b"/>
              <a:pathLst>
                <a:path w="1902" h="4784" extrusionOk="0">
                  <a:moveTo>
                    <a:pt x="479" y="1"/>
                  </a:moveTo>
                  <a:cubicBezTo>
                    <a:pt x="336" y="53"/>
                    <a:pt x="177" y="109"/>
                    <a:pt x="0" y="168"/>
                  </a:cubicBezTo>
                  <a:cubicBezTo>
                    <a:pt x="339" y="640"/>
                    <a:pt x="632" y="1147"/>
                    <a:pt x="858" y="1705"/>
                  </a:cubicBezTo>
                  <a:cubicBezTo>
                    <a:pt x="1269" y="2719"/>
                    <a:pt x="1325" y="3730"/>
                    <a:pt x="1458" y="4783"/>
                  </a:cubicBezTo>
                  <a:cubicBezTo>
                    <a:pt x="1728" y="4163"/>
                    <a:pt x="1872" y="3496"/>
                    <a:pt x="1901" y="2800"/>
                  </a:cubicBezTo>
                  <a:cubicBezTo>
                    <a:pt x="1642" y="1796"/>
                    <a:pt x="1128" y="823"/>
                    <a:pt x="47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07" name="Google Shape;3907;p55"/>
          <p:cNvGrpSpPr/>
          <p:nvPr/>
        </p:nvGrpSpPr>
        <p:grpSpPr>
          <a:xfrm>
            <a:off x="715100" y="1608951"/>
            <a:ext cx="3378921" cy="393168"/>
            <a:chOff x="715100" y="1608951"/>
            <a:chExt cx="3378921" cy="393168"/>
          </a:xfrm>
        </p:grpSpPr>
        <p:sp>
          <p:nvSpPr>
            <p:cNvPr id="3908" name="Google Shape;3908;p55"/>
            <p:cNvSpPr/>
            <p:nvPr/>
          </p:nvSpPr>
          <p:spPr>
            <a:xfrm>
              <a:off x="1536337" y="1608951"/>
              <a:ext cx="418259" cy="393168"/>
            </a:xfrm>
            <a:custGeom>
              <a:avLst/>
              <a:gdLst/>
              <a:ahLst/>
              <a:cxnLst/>
              <a:rect l="l" t="t" r="r" b="b"/>
              <a:pathLst>
                <a:path w="14886" h="13993" extrusionOk="0">
                  <a:moveTo>
                    <a:pt x="7448" y="1"/>
                  </a:moveTo>
                  <a:cubicBezTo>
                    <a:pt x="7206" y="1"/>
                    <a:pt x="6968" y="115"/>
                    <a:pt x="6821" y="328"/>
                  </a:cubicBezTo>
                  <a:lnTo>
                    <a:pt x="4531" y="3661"/>
                  </a:lnTo>
                  <a:lnTo>
                    <a:pt x="640" y="4801"/>
                  </a:lnTo>
                  <a:cubicBezTo>
                    <a:pt x="549" y="4830"/>
                    <a:pt x="463" y="4873"/>
                    <a:pt x="391" y="4925"/>
                  </a:cubicBezTo>
                  <a:cubicBezTo>
                    <a:pt x="58" y="5182"/>
                    <a:pt x="1" y="5655"/>
                    <a:pt x="253" y="5983"/>
                  </a:cubicBezTo>
                  <a:lnTo>
                    <a:pt x="2728" y="9184"/>
                  </a:lnTo>
                  <a:lnTo>
                    <a:pt x="2614" y="13219"/>
                  </a:lnTo>
                  <a:cubicBezTo>
                    <a:pt x="2614" y="13309"/>
                    <a:pt x="2628" y="13405"/>
                    <a:pt x="2656" y="13491"/>
                  </a:cubicBezTo>
                  <a:cubicBezTo>
                    <a:pt x="2769" y="13799"/>
                    <a:pt x="3060" y="13992"/>
                    <a:pt x="3372" y="13992"/>
                  </a:cubicBezTo>
                  <a:cubicBezTo>
                    <a:pt x="3456" y="13992"/>
                    <a:pt x="3541" y="13978"/>
                    <a:pt x="3625" y="13949"/>
                  </a:cubicBezTo>
                  <a:lnTo>
                    <a:pt x="7445" y="12594"/>
                  </a:lnTo>
                  <a:lnTo>
                    <a:pt x="11270" y="13949"/>
                  </a:lnTo>
                  <a:cubicBezTo>
                    <a:pt x="11345" y="13978"/>
                    <a:pt x="11424" y="13992"/>
                    <a:pt x="11507" y="13992"/>
                  </a:cubicBezTo>
                  <a:cubicBezTo>
                    <a:pt x="11519" y="13992"/>
                    <a:pt x="11530" y="13992"/>
                    <a:pt x="11542" y="13991"/>
                  </a:cubicBezTo>
                  <a:cubicBezTo>
                    <a:pt x="11962" y="13982"/>
                    <a:pt x="12291" y="13634"/>
                    <a:pt x="12277" y="13219"/>
                  </a:cubicBezTo>
                  <a:lnTo>
                    <a:pt x="12167" y="9184"/>
                  </a:lnTo>
                  <a:lnTo>
                    <a:pt x="14637" y="5983"/>
                  </a:lnTo>
                  <a:cubicBezTo>
                    <a:pt x="14694" y="5908"/>
                    <a:pt x="14738" y="5827"/>
                    <a:pt x="14767" y="5736"/>
                  </a:cubicBezTo>
                  <a:cubicBezTo>
                    <a:pt x="14886" y="5336"/>
                    <a:pt x="14657" y="4920"/>
                    <a:pt x="14256" y="4801"/>
                  </a:cubicBezTo>
                  <a:lnTo>
                    <a:pt x="10364" y="3661"/>
                  </a:lnTo>
                  <a:lnTo>
                    <a:pt x="8070" y="328"/>
                  </a:lnTo>
                  <a:cubicBezTo>
                    <a:pt x="8018" y="251"/>
                    <a:pt x="7950" y="185"/>
                    <a:pt x="7875" y="132"/>
                  </a:cubicBezTo>
                  <a:cubicBezTo>
                    <a:pt x="7744" y="44"/>
                    <a:pt x="7595" y="1"/>
                    <a:pt x="7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9" name="Google Shape;3909;p55"/>
            <p:cNvSpPr/>
            <p:nvPr/>
          </p:nvSpPr>
          <p:spPr>
            <a:xfrm>
              <a:off x="2071193" y="1608951"/>
              <a:ext cx="418259" cy="393168"/>
            </a:xfrm>
            <a:custGeom>
              <a:avLst/>
              <a:gdLst/>
              <a:ahLst/>
              <a:cxnLst/>
              <a:rect l="l" t="t" r="r" b="b"/>
              <a:pathLst>
                <a:path w="14886" h="13993" extrusionOk="0">
                  <a:moveTo>
                    <a:pt x="7448" y="1"/>
                  </a:moveTo>
                  <a:cubicBezTo>
                    <a:pt x="7206" y="1"/>
                    <a:pt x="6968" y="115"/>
                    <a:pt x="6821" y="328"/>
                  </a:cubicBezTo>
                  <a:lnTo>
                    <a:pt x="4531" y="3661"/>
                  </a:lnTo>
                  <a:lnTo>
                    <a:pt x="640" y="4801"/>
                  </a:lnTo>
                  <a:cubicBezTo>
                    <a:pt x="549" y="4830"/>
                    <a:pt x="463" y="4873"/>
                    <a:pt x="391" y="4925"/>
                  </a:cubicBezTo>
                  <a:cubicBezTo>
                    <a:pt x="58" y="5182"/>
                    <a:pt x="1" y="5655"/>
                    <a:pt x="253" y="5983"/>
                  </a:cubicBezTo>
                  <a:lnTo>
                    <a:pt x="2728" y="9184"/>
                  </a:lnTo>
                  <a:lnTo>
                    <a:pt x="2614" y="13219"/>
                  </a:lnTo>
                  <a:cubicBezTo>
                    <a:pt x="2614" y="13309"/>
                    <a:pt x="2628" y="13405"/>
                    <a:pt x="2656" y="13491"/>
                  </a:cubicBezTo>
                  <a:cubicBezTo>
                    <a:pt x="2769" y="13799"/>
                    <a:pt x="3060" y="13992"/>
                    <a:pt x="3372" y="13992"/>
                  </a:cubicBezTo>
                  <a:cubicBezTo>
                    <a:pt x="3456" y="13992"/>
                    <a:pt x="3541" y="13978"/>
                    <a:pt x="3625" y="13949"/>
                  </a:cubicBezTo>
                  <a:lnTo>
                    <a:pt x="7445" y="12594"/>
                  </a:lnTo>
                  <a:lnTo>
                    <a:pt x="11270" y="13949"/>
                  </a:lnTo>
                  <a:cubicBezTo>
                    <a:pt x="11345" y="13978"/>
                    <a:pt x="11424" y="13992"/>
                    <a:pt x="11507" y="13992"/>
                  </a:cubicBezTo>
                  <a:cubicBezTo>
                    <a:pt x="11519" y="13992"/>
                    <a:pt x="11530" y="13992"/>
                    <a:pt x="11542" y="13991"/>
                  </a:cubicBezTo>
                  <a:cubicBezTo>
                    <a:pt x="11962" y="13982"/>
                    <a:pt x="12291" y="13634"/>
                    <a:pt x="12277" y="13219"/>
                  </a:cubicBezTo>
                  <a:lnTo>
                    <a:pt x="12167" y="9184"/>
                  </a:lnTo>
                  <a:lnTo>
                    <a:pt x="14637" y="5983"/>
                  </a:lnTo>
                  <a:cubicBezTo>
                    <a:pt x="14694" y="5908"/>
                    <a:pt x="14738" y="5827"/>
                    <a:pt x="14767" y="5736"/>
                  </a:cubicBezTo>
                  <a:cubicBezTo>
                    <a:pt x="14886" y="5336"/>
                    <a:pt x="14657" y="4920"/>
                    <a:pt x="14256" y="4801"/>
                  </a:cubicBezTo>
                  <a:lnTo>
                    <a:pt x="10364" y="3661"/>
                  </a:lnTo>
                  <a:lnTo>
                    <a:pt x="8070" y="328"/>
                  </a:lnTo>
                  <a:cubicBezTo>
                    <a:pt x="8018" y="251"/>
                    <a:pt x="7950" y="185"/>
                    <a:pt x="7875" y="132"/>
                  </a:cubicBezTo>
                  <a:cubicBezTo>
                    <a:pt x="7744" y="44"/>
                    <a:pt x="7595" y="1"/>
                    <a:pt x="7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0" name="Google Shape;3910;p55"/>
            <p:cNvSpPr/>
            <p:nvPr/>
          </p:nvSpPr>
          <p:spPr>
            <a:xfrm>
              <a:off x="2606049" y="1608951"/>
              <a:ext cx="418259" cy="393168"/>
            </a:xfrm>
            <a:custGeom>
              <a:avLst/>
              <a:gdLst/>
              <a:ahLst/>
              <a:cxnLst/>
              <a:rect l="l" t="t" r="r" b="b"/>
              <a:pathLst>
                <a:path w="14886" h="13993" extrusionOk="0">
                  <a:moveTo>
                    <a:pt x="7448" y="1"/>
                  </a:moveTo>
                  <a:cubicBezTo>
                    <a:pt x="7206" y="1"/>
                    <a:pt x="6968" y="115"/>
                    <a:pt x="6821" y="328"/>
                  </a:cubicBezTo>
                  <a:lnTo>
                    <a:pt x="4531" y="3661"/>
                  </a:lnTo>
                  <a:lnTo>
                    <a:pt x="640" y="4801"/>
                  </a:lnTo>
                  <a:cubicBezTo>
                    <a:pt x="549" y="4830"/>
                    <a:pt x="463" y="4873"/>
                    <a:pt x="391" y="4925"/>
                  </a:cubicBezTo>
                  <a:cubicBezTo>
                    <a:pt x="58" y="5182"/>
                    <a:pt x="1" y="5655"/>
                    <a:pt x="253" y="5983"/>
                  </a:cubicBezTo>
                  <a:lnTo>
                    <a:pt x="2728" y="9184"/>
                  </a:lnTo>
                  <a:lnTo>
                    <a:pt x="2614" y="13219"/>
                  </a:lnTo>
                  <a:cubicBezTo>
                    <a:pt x="2614" y="13309"/>
                    <a:pt x="2628" y="13405"/>
                    <a:pt x="2656" y="13491"/>
                  </a:cubicBezTo>
                  <a:cubicBezTo>
                    <a:pt x="2769" y="13799"/>
                    <a:pt x="3060" y="13992"/>
                    <a:pt x="3372" y="13992"/>
                  </a:cubicBezTo>
                  <a:cubicBezTo>
                    <a:pt x="3456" y="13992"/>
                    <a:pt x="3541" y="13978"/>
                    <a:pt x="3625" y="13949"/>
                  </a:cubicBezTo>
                  <a:lnTo>
                    <a:pt x="7445" y="12594"/>
                  </a:lnTo>
                  <a:lnTo>
                    <a:pt x="11270" y="13949"/>
                  </a:lnTo>
                  <a:cubicBezTo>
                    <a:pt x="11345" y="13978"/>
                    <a:pt x="11424" y="13992"/>
                    <a:pt x="11507" y="13992"/>
                  </a:cubicBezTo>
                  <a:cubicBezTo>
                    <a:pt x="11519" y="13992"/>
                    <a:pt x="11530" y="13992"/>
                    <a:pt x="11542" y="13991"/>
                  </a:cubicBezTo>
                  <a:cubicBezTo>
                    <a:pt x="11962" y="13982"/>
                    <a:pt x="12291" y="13634"/>
                    <a:pt x="12277" y="13219"/>
                  </a:cubicBezTo>
                  <a:lnTo>
                    <a:pt x="12167" y="9184"/>
                  </a:lnTo>
                  <a:lnTo>
                    <a:pt x="14637" y="5983"/>
                  </a:lnTo>
                  <a:cubicBezTo>
                    <a:pt x="14694" y="5908"/>
                    <a:pt x="14738" y="5827"/>
                    <a:pt x="14767" y="5736"/>
                  </a:cubicBezTo>
                  <a:cubicBezTo>
                    <a:pt x="14886" y="5336"/>
                    <a:pt x="14657" y="4920"/>
                    <a:pt x="14256" y="4801"/>
                  </a:cubicBezTo>
                  <a:lnTo>
                    <a:pt x="10364" y="3661"/>
                  </a:lnTo>
                  <a:lnTo>
                    <a:pt x="8070" y="328"/>
                  </a:lnTo>
                  <a:cubicBezTo>
                    <a:pt x="8018" y="251"/>
                    <a:pt x="7950" y="185"/>
                    <a:pt x="7875" y="132"/>
                  </a:cubicBezTo>
                  <a:cubicBezTo>
                    <a:pt x="7744" y="44"/>
                    <a:pt x="7595" y="1"/>
                    <a:pt x="7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1" name="Google Shape;3911;p55"/>
            <p:cNvSpPr/>
            <p:nvPr/>
          </p:nvSpPr>
          <p:spPr>
            <a:xfrm>
              <a:off x="3140906" y="1608951"/>
              <a:ext cx="418259" cy="393168"/>
            </a:xfrm>
            <a:custGeom>
              <a:avLst/>
              <a:gdLst/>
              <a:ahLst/>
              <a:cxnLst/>
              <a:rect l="l" t="t" r="r" b="b"/>
              <a:pathLst>
                <a:path w="14886" h="13993" extrusionOk="0">
                  <a:moveTo>
                    <a:pt x="7448" y="1"/>
                  </a:moveTo>
                  <a:cubicBezTo>
                    <a:pt x="7206" y="1"/>
                    <a:pt x="6968" y="115"/>
                    <a:pt x="6821" y="328"/>
                  </a:cubicBezTo>
                  <a:lnTo>
                    <a:pt x="4531" y="3661"/>
                  </a:lnTo>
                  <a:lnTo>
                    <a:pt x="640" y="4801"/>
                  </a:lnTo>
                  <a:cubicBezTo>
                    <a:pt x="549" y="4830"/>
                    <a:pt x="463" y="4873"/>
                    <a:pt x="391" y="4925"/>
                  </a:cubicBezTo>
                  <a:cubicBezTo>
                    <a:pt x="58" y="5182"/>
                    <a:pt x="1" y="5655"/>
                    <a:pt x="253" y="5983"/>
                  </a:cubicBezTo>
                  <a:lnTo>
                    <a:pt x="2728" y="9184"/>
                  </a:lnTo>
                  <a:lnTo>
                    <a:pt x="2614" y="13219"/>
                  </a:lnTo>
                  <a:cubicBezTo>
                    <a:pt x="2614" y="13309"/>
                    <a:pt x="2628" y="13405"/>
                    <a:pt x="2656" y="13491"/>
                  </a:cubicBezTo>
                  <a:cubicBezTo>
                    <a:pt x="2769" y="13799"/>
                    <a:pt x="3060" y="13992"/>
                    <a:pt x="3372" y="13992"/>
                  </a:cubicBezTo>
                  <a:cubicBezTo>
                    <a:pt x="3456" y="13992"/>
                    <a:pt x="3541" y="13978"/>
                    <a:pt x="3625" y="13949"/>
                  </a:cubicBezTo>
                  <a:lnTo>
                    <a:pt x="7445" y="12594"/>
                  </a:lnTo>
                  <a:lnTo>
                    <a:pt x="11270" y="13949"/>
                  </a:lnTo>
                  <a:cubicBezTo>
                    <a:pt x="11345" y="13978"/>
                    <a:pt x="11424" y="13992"/>
                    <a:pt x="11507" y="13992"/>
                  </a:cubicBezTo>
                  <a:cubicBezTo>
                    <a:pt x="11519" y="13992"/>
                    <a:pt x="11530" y="13992"/>
                    <a:pt x="11542" y="13991"/>
                  </a:cubicBezTo>
                  <a:cubicBezTo>
                    <a:pt x="11962" y="13982"/>
                    <a:pt x="12291" y="13634"/>
                    <a:pt x="12277" y="13219"/>
                  </a:cubicBezTo>
                  <a:lnTo>
                    <a:pt x="12167" y="9184"/>
                  </a:lnTo>
                  <a:lnTo>
                    <a:pt x="14637" y="5983"/>
                  </a:lnTo>
                  <a:cubicBezTo>
                    <a:pt x="14694" y="5908"/>
                    <a:pt x="14738" y="5827"/>
                    <a:pt x="14767" y="5736"/>
                  </a:cubicBezTo>
                  <a:cubicBezTo>
                    <a:pt x="14886" y="5336"/>
                    <a:pt x="14657" y="4920"/>
                    <a:pt x="14256" y="4801"/>
                  </a:cubicBezTo>
                  <a:lnTo>
                    <a:pt x="10364" y="3661"/>
                  </a:lnTo>
                  <a:lnTo>
                    <a:pt x="8070" y="328"/>
                  </a:lnTo>
                  <a:cubicBezTo>
                    <a:pt x="8018" y="251"/>
                    <a:pt x="7950" y="185"/>
                    <a:pt x="7875" y="132"/>
                  </a:cubicBezTo>
                  <a:cubicBezTo>
                    <a:pt x="7744" y="44"/>
                    <a:pt x="7595" y="1"/>
                    <a:pt x="7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2" name="Google Shape;3912;p55"/>
            <p:cNvSpPr/>
            <p:nvPr/>
          </p:nvSpPr>
          <p:spPr>
            <a:xfrm>
              <a:off x="3675762" y="1608951"/>
              <a:ext cx="418259" cy="393168"/>
            </a:xfrm>
            <a:custGeom>
              <a:avLst/>
              <a:gdLst/>
              <a:ahLst/>
              <a:cxnLst/>
              <a:rect l="l" t="t" r="r" b="b"/>
              <a:pathLst>
                <a:path w="14886" h="13993" extrusionOk="0">
                  <a:moveTo>
                    <a:pt x="7448" y="1"/>
                  </a:moveTo>
                  <a:cubicBezTo>
                    <a:pt x="7206" y="1"/>
                    <a:pt x="6968" y="115"/>
                    <a:pt x="6821" y="328"/>
                  </a:cubicBezTo>
                  <a:lnTo>
                    <a:pt x="4531" y="3661"/>
                  </a:lnTo>
                  <a:lnTo>
                    <a:pt x="640" y="4801"/>
                  </a:lnTo>
                  <a:cubicBezTo>
                    <a:pt x="549" y="4830"/>
                    <a:pt x="463" y="4873"/>
                    <a:pt x="391" y="4925"/>
                  </a:cubicBezTo>
                  <a:cubicBezTo>
                    <a:pt x="58" y="5182"/>
                    <a:pt x="1" y="5655"/>
                    <a:pt x="253" y="5983"/>
                  </a:cubicBezTo>
                  <a:lnTo>
                    <a:pt x="2728" y="9184"/>
                  </a:lnTo>
                  <a:lnTo>
                    <a:pt x="2614" y="13219"/>
                  </a:lnTo>
                  <a:cubicBezTo>
                    <a:pt x="2614" y="13309"/>
                    <a:pt x="2628" y="13405"/>
                    <a:pt x="2656" y="13491"/>
                  </a:cubicBezTo>
                  <a:cubicBezTo>
                    <a:pt x="2769" y="13799"/>
                    <a:pt x="3060" y="13992"/>
                    <a:pt x="3372" y="13992"/>
                  </a:cubicBezTo>
                  <a:cubicBezTo>
                    <a:pt x="3456" y="13992"/>
                    <a:pt x="3541" y="13978"/>
                    <a:pt x="3625" y="13949"/>
                  </a:cubicBezTo>
                  <a:lnTo>
                    <a:pt x="7445" y="12594"/>
                  </a:lnTo>
                  <a:lnTo>
                    <a:pt x="11270" y="13949"/>
                  </a:lnTo>
                  <a:cubicBezTo>
                    <a:pt x="11345" y="13978"/>
                    <a:pt x="11424" y="13992"/>
                    <a:pt x="11507" y="13992"/>
                  </a:cubicBezTo>
                  <a:cubicBezTo>
                    <a:pt x="11519" y="13992"/>
                    <a:pt x="11530" y="13992"/>
                    <a:pt x="11542" y="13991"/>
                  </a:cubicBezTo>
                  <a:cubicBezTo>
                    <a:pt x="11962" y="13982"/>
                    <a:pt x="12291" y="13634"/>
                    <a:pt x="12277" y="13219"/>
                  </a:cubicBezTo>
                  <a:lnTo>
                    <a:pt x="12167" y="9184"/>
                  </a:lnTo>
                  <a:lnTo>
                    <a:pt x="14637" y="5983"/>
                  </a:lnTo>
                  <a:cubicBezTo>
                    <a:pt x="14694" y="5908"/>
                    <a:pt x="14738" y="5827"/>
                    <a:pt x="14767" y="5736"/>
                  </a:cubicBezTo>
                  <a:cubicBezTo>
                    <a:pt x="14886" y="5336"/>
                    <a:pt x="14657" y="4920"/>
                    <a:pt x="14256" y="4801"/>
                  </a:cubicBezTo>
                  <a:lnTo>
                    <a:pt x="10364" y="3661"/>
                  </a:lnTo>
                  <a:lnTo>
                    <a:pt x="8070" y="328"/>
                  </a:lnTo>
                  <a:cubicBezTo>
                    <a:pt x="8018" y="251"/>
                    <a:pt x="7950" y="185"/>
                    <a:pt x="7875" y="132"/>
                  </a:cubicBezTo>
                  <a:cubicBezTo>
                    <a:pt x="7744" y="44"/>
                    <a:pt x="7595" y="1"/>
                    <a:pt x="7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3" name="Google Shape;3913;p55"/>
            <p:cNvSpPr txBox="1"/>
            <p:nvPr/>
          </p:nvSpPr>
          <p:spPr>
            <a:xfrm>
              <a:off x="715100" y="1620285"/>
              <a:ext cx="696600" cy="37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2"/>
                  </a:solidFill>
                  <a:latin typeface="Bahiana"/>
                  <a:ea typeface="Bahiana"/>
                  <a:cs typeface="Bahiana"/>
                  <a:sym typeface="Bahiana"/>
                </a:rPr>
                <a:t>100%</a:t>
              </a:r>
              <a:endParaRPr sz="2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</p:grpSp>
      <p:grpSp>
        <p:nvGrpSpPr>
          <p:cNvPr id="3914" name="Google Shape;3914;p55"/>
          <p:cNvGrpSpPr/>
          <p:nvPr/>
        </p:nvGrpSpPr>
        <p:grpSpPr>
          <a:xfrm>
            <a:off x="715100" y="2824369"/>
            <a:ext cx="3378921" cy="393168"/>
            <a:chOff x="715100" y="2824369"/>
            <a:chExt cx="3378921" cy="393168"/>
          </a:xfrm>
        </p:grpSpPr>
        <p:sp>
          <p:nvSpPr>
            <p:cNvPr id="3915" name="Google Shape;3915;p55"/>
            <p:cNvSpPr/>
            <p:nvPr/>
          </p:nvSpPr>
          <p:spPr>
            <a:xfrm>
              <a:off x="1536337" y="2824369"/>
              <a:ext cx="418259" cy="393168"/>
            </a:xfrm>
            <a:custGeom>
              <a:avLst/>
              <a:gdLst/>
              <a:ahLst/>
              <a:cxnLst/>
              <a:rect l="l" t="t" r="r" b="b"/>
              <a:pathLst>
                <a:path w="14886" h="13993" extrusionOk="0">
                  <a:moveTo>
                    <a:pt x="7448" y="1"/>
                  </a:moveTo>
                  <a:cubicBezTo>
                    <a:pt x="7206" y="1"/>
                    <a:pt x="6968" y="115"/>
                    <a:pt x="6821" y="328"/>
                  </a:cubicBezTo>
                  <a:lnTo>
                    <a:pt x="4531" y="3661"/>
                  </a:lnTo>
                  <a:lnTo>
                    <a:pt x="640" y="4801"/>
                  </a:lnTo>
                  <a:cubicBezTo>
                    <a:pt x="549" y="4830"/>
                    <a:pt x="463" y="4873"/>
                    <a:pt x="391" y="4925"/>
                  </a:cubicBezTo>
                  <a:cubicBezTo>
                    <a:pt x="58" y="5182"/>
                    <a:pt x="1" y="5655"/>
                    <a:pt x="253" y="5983"/>
                  </a:cubicBezTo>
                  <a:lnTo>
                    <a:pt x="2728" y="9184"/>
                  </a:lnTo>
                  <a:lnTo>
                    <a:pt x="2614" y="13219"/>
                  </a:lnTo>
                  <a:cubicBezTo>
                    <a:pt x="2614" y="13309"/>
                    <a:pt x="2628" y="13405"/>
                    <a:pt x="2656" y="13491"/>
                  </a:cubicBezTo>
                  <a:cubicBezTo>
                    <a:pt x="2769" y="13799"/>
                    <a:pt x="3060" y="13992"/>
                    <a:pt x="3372" y="13992"/>
                  </a:cubicBezTo>
                  <a:cubicBezTo>
                    <a:pt x="3456" y="13992"/>
                    <a:pt x="3541" y="13978"/>
                    <a:pt x="3625" y="13949"/>
                  </a:cubicBezTo>
                  <a:lnTo>
                    <a:pt x="7445" y="12594"/>
                  </a:lnTo>
                  <a:lnTo>
                    <a:pt x="11270" y="13949"/>
                  </a:lnTo>
                  <a:cubicBezTo>
                    <a:pt x="11345" y="13978"/>
                    <a:pt x="11424" y="13992"/>
                    <a:pt x="11507" y="13992"/>
                  </a:cubicBezTo>
                  <a:cubicBezTo>
                    <a:pt x="11519" y="13992"/>
                    <a:pt x="11530" y="13992"/>
                    <a:pt x="11542" y="13991"/>
                  </a:cubicBezTo>
                  <a:cubicBezTo>
                    <a:pt x="11962" y="13982"/>
                    <a:pt x="12291" y="13634"/>
                    <a:pt x="12277" y="13219"/>
                  </a:cubicBezTo>
                  <a:lnTo>
                    <a:pt x="12167" y="9184"/>
                  </a:lnTo>
                  <a:lnTo>
                    <a:pt x="14637" y="5983"/>
                  </a:lnTo>
                  <a:cubicBezTo>
                    <a:pt x="14694" y="5908"/>
                    <a:pt x="14738" y="5827"/>
                    <a:pt x="14767" y="5736"/>
                  </a:cubicBezTo>
                  <a:cubicBezTo>
                    <a:pt x="14886" y="5336"/>
                    <a:pt x="14657" y="4920"/>
                    <a:pt x="14256" y="4801"/>
                  </a:cubicBezTo>
                  <a:lnTo>
                    <a:pt x="10364" y="3661"/>
                  </a:lnTo>
                  <a:lnTo>
                    <a:pt x="8070" y="328"/>
                  </a:lnTo>
                  <a:cubicBezTo>
                    <a:pt x="8018" y="251"/>
                    <a:pt x="7950" y="185"/>
                    <a:pt x="7875" y="132"/>
                  </a:cubicBezTo>
                  <a:cubicBezTo>
                    <a:pt x="7744" y="44"/>
                    <a:pt x="7595" y="1"/>
                    <a:pt x="7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6" name="Google Shape;3916;p55"/>
            <p:cNvSpPr/>
            <p:nvPr/>
          </p:nvSpPr>
          <p:spPr>
            <a:xfrm>
              <a:off x="2071193" y="2824369"/>
              <a:ext cx="418259" cy="393168"/>
            </a:xfrm>
            <a:custGeom>
              <a:avLst/>
              <a:gdLst/>
              <a:ahLst/>
              <a:cxnLst/>
              <a:rect l="l" t="t" r="r" b="b"/>
              <a:pathLst>
                <a:path w="14886" h="13993" extrusionOk="0">
                  <a:moveTo>
                    <a:pt x="7448" y="1"/>
                  </a:moveTo>
                  <a:cubicBezTo>
                    <a:pt x="7206" y="1"/>
                    <a:pt x="6968" y="115"/>
                    <a:pt x="6821" y="328"/>
                  </a:cubicBezTo>
                  <a:lnTo>
                    <a:pt x="4531" y="3661"/>
                  </a:lnTo>
                  <a:lnTo>
                    <a:pt x="640" y="4801"/>
                  </a:lnTo>
                  <a:cubicBezTo>
                    <a:pt x="549" y="4830"/>
                    <a:pt x="463" y="4873"/>
                    <a:pt x="391" y="4925"/>
                  </a:cubicBezTo>
                  <a:cubicBezTo>
                    <a:pt x="58" y="5182"/>
                    <a:pt x="1" y="5655"/>
                    <a:pt x="253" y="5983"/>
                  </a:cubicBezTo>
                  <a:lnTo>
                    <a:pt x="2728" y="9184"/>
                  </a:lnTo>
                  <a:lnTo>
                    <a:pt x="2614" y="13219"/>
                  </a:lnTo>
                  <a:cubicBezTo>
                    <a:pt x="2614" y="13309"/>
                    <a:pt x="2628" y="13405"/>
                    <a:pt x="2656" y="13491"/>
                  </a:cubicBezTo>
                  <a:cubicBezTo>
                    <a:pt x="2769" y="13799"/>
                    <a:pt x="3060" y="13992"/>
                    <a:pt x="3372" y="13992"/>
                  </a:cubicBezTo>
                  <a:cubicBezTo>
                    <a:pt x="3456" y="13992"/>
                    <a:pt x="3541" y="13978"/>
                    <a:pt x="3625" y="13949"/>
                  </a:cubicBezTo>
                  <a:lnTo>
                    <a:pt x="7445" y="12594"/>
                  </a:lnTo>
                  <a:lnTo>
                    <a:pt x="11270" y="13949"/>
                  </a:lnTo>
                  <a:cubicBezTo>
                    <a:pt x="11345" y="13978"/>
                    <a:pt x="11424" y="13992"/>
                    <a:pt x="11507" y="13992"/>
                  </a:cubicBezTo>
                  <a:cubicBezTo>
                    <a:pt x="11519" y="13992"/>
                    <a:pt x="11530" y="13992"/>
                    <a:pt x="11542" y="13991"/>
                  </a:cubicBezTo>
                  <a:cubicBezTo>
                    <a:pt x="11962" y="13982"/>
                    <a:pt x="12291" y="13634"/>
                    <a:pt x="12277" y="13219"/>
                  </a:cubicBezTo>
                  <a:lnTo>
                    <a:pt x="12167" y="9184"/>
                  </a:lnTo>
                  <a:lnTo>
                    <a:pt x="14637" y="5983"/>
                  </a:lnTo>
                  <a:cubicBezTo>
                    <a:pt x="14694" y="5908"/>
                    <a:pt x="14738" y="5827"/>
                    <a:pt x="14767" y="5736"/>
                  </a:cubicBezTo>
                  <a:cubicBezTo>
                    <a:pt x="14886" y="5336"/>
                    <a:pt x="14657" y="4920"/>
                    <a:pt x="14256" y="4801"/>
                  </a:cubicBezTo>
                  <a:lnTo>
                    <a:pt x="10364" y="3661"/>
                  </a:lnTo>
                  <a:lnTo>
                    <a:pt x="8070" y="328"/>
                  </a:lnTo>
                  <a:cubicBezTo>
                    <a:pt x="8018" y="251"/>
                    <a:pt x="7950" y="185"/>
                    <a:pt x="7875" y="132"/>
                  </a:cubicBezTo>
                  <a:cubicBezTo>
                    <a:pt x="7744" y="44"/>
                    <a:pt x="7595" y="1"/>
                    <a:pt x="7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7" name="Google Shape;3917;p55"/>
            <p:cNvSpPr/>
            <p:nvPr/>
          </p:nvSpPr>
          <p:spPr>
            <a:xfrm>
              <a:off x="2606049" y="2824369"/>
              <a:ext cx="418259" cy="393168"/>
            </a:xfrm>
            <a:custGeom>
              <a:avLst/>
              <a:gdLst/>
              <a:ahLst/>
              <a:cxnLst/>
              <a:rect l="l" t="t" r="r" b="b"/>
              <a:pathLst>
                <a:path w="14886" h="13993" extrusionOk="0">
                  <a:moveTo>
                    <a:pt x="7448" y="1"/>
                  </a:moveTo>
                  <a:cubicBezTo>
                    <a:pt x="7206" y="1"/>
                    <a:pt x="6968" y="115"/>
                    <a:pt x="6821" y="328"/>
                  </a:cubicBezTo>
                  <a:lnTo>
                    <a:pt x="4531" y="3661"/>
                  </a:lnTo>
                  <a:lnTo>
                    <a:pt x="640" y="4801"/>
                  </a:lnTo>
                  <a:cubicBezTo>
                    <a:pt x="549" y="4830"/>
                    <a:pt x="463" y="4873"/>
                    <a:pt x="391" y="4925"/>
                  </a:cubicBezTo>
                  <a:cubicBezTo>
                    <a:pt x="58" y="5182"/>
                    <a:pt x="1" y="5655"/>
                    <a:pt x="253" y="5983"/>
                  </a:cubicBezTo>
                  <a:lnTo>
                    <a:pt x="2728" y="9184"/>
                  </a:lnTo>
                  <a:lnTo>
                    <a:pt x="2614" y="13219"/>
                  </a:lnTo>
                  <a:cubicBezTo>
                    <a:pt x="2614" y="13309"/>
                    <a:pt x="2628" y="13405"/>
                    <a:pt x="2656" y="13491"/>
                  </a:cubicBezTo>
                  <a:cubicBezTo>
                    <a:pt x="2769" y="13799"/>
                    <a:pt x="3060" y="13992"/>
                    <a:pt x="3372" y="13992"/>
                  </a:cubicBezTo>
                  <a:cubicBezTo>
                    <a:pt x="3456" y="13992"/>
                    <a:pt x="3541" y="13978"/>
                    <a:pt x="3625" y="13949"/>
                  </a:cubicBezTo>
                  <a:lnTo>
                    <a:pt x="7445" y="12594"/>
                  </a:lnTo>
                  <a:lnTo>
                    <a:pt x="11270" y="13949"/>
                  </a:lnTo>
                  <a:cubicBezTo>
                    <a:pt x="11345" y="13978"/>
                    <a:pt x="11424" y="13992"/>
                    <a:pt x="11507" y="13992"/>
                  </a:cubicBezTo>
                  <a:cubicBezTo>
                    <a:pt x="11519" y="13992"/>
                    <a:pt x="11530" y="13992"/>
                    <a:pt x="11542" y="13991"/>
                  </a:cubicBezTo>
                  <a:cubicBezTo>
                    <a:pt x="11962" y="13982"/>
                    <a:pt x="12291" y="13634"/>
                    <a:pt x="12277" y="13219"/>
                  </a:cubicBezTo>
                  <a:lnTo>
                    <a:pt x="12167" y="9184"/>
                  </a:lnTo>
                  <a:lnTo>
                    <a:pt x="14637" y="5983"/>
                  </a:lnTo>
                  <a:cubicBezTo>
                    <a:pt x="14694" y="5908"/>
                    <a:pt x="14738" y="5827"/>
                    <a:pt x="14767" y="5736"/>
                  </a:cubicBezTo>
                  <a:cubicBezTo>
                    <a:pt x="14886" y="5336"/>
                    <a:pt x="14657" y="4920"/>
                    <a:pt x="14256" y="4801"/>
                  </a:cubicBezTo>
                  <a:lnTo>
                    <a:pt x="10364" y="3661"/>
                  </a:lnTo>
                  <a:lnTo>
                    <a:pt x="8070" y="328"/>
                  </a:lnTo>
                  <a:cubicBezTo>
                    <a:pt x="8018" y="251"/>
                    <a:pt x="7950" y="185"/>
                    <a:pt x="7875" y="132"/>
                  </a:cubicBezTo>
                  <a:cubicBezTo>
                    <a:pt x="7744" y="44"/>
                    <a:pt x="7595" y="1"/>
                    <a:pt x="7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8" name="Google Shape;3918;p55"/>
            <p:cNvSpPr/>
            <p:nvPr/>
          </p:nvSpPr>
          <p:spPr>
            <a:xfrm>
              <a:off x="3140906" y="2824369"/>
              <a:ext cx="418259" cy="393168"/>
            </a:xfrm>
            <a:custGeom>
              <a:avLst/>
              <a:gdLst/>
              <a:ahLst/>
              <a:cxnLst/>
              <a:rect l="l" t="t" r="r" b="b"/>
              <a:pathLst>
                <a:path w="14886" h="13993" extrusionOk="0">
                  <a:moveTo>
                    <a:pt x="7448" y="1"/>
                  </a:moveTo>
                  <a:cubicBezTo>
                    <a:pt x="7206" y="1"/>
                    <a:pt x="6968" y="115"/>
                    <a:pt x="6821" y="328"/>
                  </a:cubicBezTo>
                  <a:lnTo>
                    <a:pt x="4531" y="3661"/>
                  </a:lnTo>
                  <a:lnTo>
                    <a:pt x="640" y="4801"/>
                  </a:lnTo>
                  <a:cubicBezTo>
                    <a:pt x="549" y="4830"/>
                    <a:pt x="463" y="4873"/>
                    <a:pt x="391" y="4925"/>
                  </a:cubicBezTo>
                  <a:cubicBezTo>
                    <a:pt x="58" y="5182"/>
                    <a:pt x="1" y="5655"/>
                    <a:pt x="253" y="5983"/>
                  </a:cubicBezTo>
                  <a:lnTo>
                    <a:pt x="2728" y="9184"/>
                  </a:lnTo>
                  <a:lnTo>
                    <a:pt x="2614" y="13219"/>
                  </a:lnTo>
                  <a:cubicBezTo>
                    <a:pt x="2614" y="13309"/>
                    <a:pt x="2628" y="13405"/>
                    <a:pt x="2656" y="13491"/>
                  </a:cubicBezTo>
                  <a:cubicBezTo>
                    <a:pt x="2769" y="13799"/>
                    <a:pt x="3060" y="13992"/>
                    <a:pt x="3372" y="13992"/>
                  </a:cubicBezTo>
                  <a:cubicBezTo>
                    <a:pt x="3456" y="13992"/>
                    <a:pt x="3541" y="13978"/>
                    <a:pt x="3625" y="13949"/>
                  </a:cubicBezTo>
                  <a:lnTo>
                    <a:pt x="7445" y="12594"/>
                  </a:lnTo>
                  <a:lnTo>
                    <a:pt x="11270" y="13949"/>
                  </a:lnTo>
                  <a:cubicBezTo>
                    <a:pt x="11345" y="13978"/>
                    <a:pt x="11424" y="13992"/>
                    <a:pt x="11507" y="13992"/>
                  </a:cubicBezTo>
                  <a:cubicBezTo>
                    <a:pt x="11519" y="13992"/>
                    <a:pt x="11530" y="13992"/>
                    <a:pt x="11542" y="13991"/>
                  </a:cubicBezTo>
                  <a:cubicBezTo>
                    <a:pt x="11962" y="13982"/>
                    <a:pt x="12291" y="13634"/>
                    <a:pt x="12277" y="13219"/>
                  </a:cubicBezTo>
                  <a:lnTo>
                    <a:pt x="12167" y="9184"/>
                  </a:lnTo>
                  <a:lnTo>
                    <a:pt x="14637" y="5983"/>
                  </a:lnTo>
                  <a:cubicBezTo>
                    <a:pt x="14694" y="5908"/>
                    <a:pt x="14738" y="5827"/>
                    <a:pt x="14767" y="5736"/>
                  </a:cubicBezTo>
                  <a:cubicBezTo>
                    <a:pt x="14886" y="5336"/>
                    <a:pt x="14657" y="4920"/>
                    <a:pt x="14256" y="4801"/>
                  </a:cubicBezTo>
                  <a:lnTo>
                    <a:pt x="10364" y="3661"/>
                  </a:lnTo>
                  <a:lnTo>
                    <a:pt x="8070" y="328"/>
                  </a:lnTo>
                  <a:cubicBezTo>
                    <a:pt x="8018" y="251"/>
                    <a:pt x="7950" y="185"/>
                    <a:pt x="7875" y="132"/>
                  </a:cubicBezTo>
                  <a:cubicBezTo>
                    <a:pt x="7744" y="44"/>
                    <a:pt x="7595" y="1"/>
                    <a:pt x="7448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9" name="Google Shape;3919;p55"/>
            <p:cNvSpPr/>
            <p:nvPr/>
          </p:nvSpPr>
          <p:spPr>
            <a:xfrm>
              <a:off x="3675762" y="2824369"/>
              <a:ext cx="418259" cy="393168"/>
            </a:xfrm>
            <a:custGeom>
              <a:avLst/>
              <a:gdLst/>
              <a:ahLst/>
              <a:cxnLst/>
              <a:rect l="l" t="t" r="r" b="b"/>
              <a:pathLst>
                <a:path w="14886" h="13993" extrusionOk="0">
                  <a:moveTo>
                    <a:pt x="7448" y="1"/>
                  </a:moveTo>
                  <a:cubicBezTo>
                    <a:pt x="7206" y="1"/>
                    <a:pt x="6968" y="115"/>
                    <a:pt x="6821" y="328"/>
                  </a:cubicBezTo>
                  <a:lnTo>
                    <a:pt x="4531" y="3661"/>
                  </a:lnTo>
                  <a:lnTo>
                    <a:pt x="640" y="4801"/>
                  </a:lnTo>
                  <a:cubicBezTo>
                    <a:pt x="549" y="4830"/>
                    <a:pt x="463" y="4873"/>
                    <a:pt x="391" y="4925"/>
                  </a:cubicBezTo>
                  <a:cubicBezTo>
                    <a:pt x="58" y="5182"/>
                    <a:pt x="1" y="5655"/>
                    <a:pt x="253" y="5983"/>
                  </a:cubicBezTo>
                  <a:lnTo>
                    <a:pt x="2728" y="9184"/>
                  </a:lnTo>
                  <a:lnTo>
                    <a:pt x="2614" y="13219"/>
                  </a:lnTo>
                  <a:cubicBezTo>
                    <a:pt x="2614" y="13309"/>
                    <a:pt x="2628" y="13405"/>
                    <a:pt x="2656" y="13491"/>
                  </a:cubicBezTo>
                  <a:cubicBezTo>
                    <a:pt x="2769" y="13799"/>
                    <a:pt x="3060" y="13992"/>
                    <a:pt x="3372" y="13992"/>
                  </a:cubicBezTo>
                  <a:cubicBezTo>
                    <a:pt x="3456" y="13992"/>
                    <a:pt x="3541" y="13978"/>
                    <a:pt x="3625" y="13949"/>
                  </a:cubicBezTo>
                  <a:lnTo>
                    <a:pt x="7445" y="12594"/>
                  </a:lnTo>
                  <a:lnTo>
                    <a:pt x="11270" y="13949"/>
                  </a:lnTo>
                  <a:cubicBezTo>
                    <a:pt x="11345" y="13978"/>
                    <a:pt x="11424" y="13992"/>
                    <a:pt x="11507" y="13992"/>
                  </a:cubicBezTo>
                  <a:cubicBezTo>
                    <a:pt x="11519" y="13992"/>
                    <a:pt x="11530" y="13992"/>
                    <a:pt x="11542" y="13991"/>
                  </a:cubicBezTo>
                  <a:cubicBezTo>
                    <a:pt x="11962" y="13982"/>
                    <a:pt x="12291" y="13634"/>
                    <a:pt x="12277" y="13219"/>
                  </a:cubicBezTo>
                  <a:lnTo>
                    <a:pt x="12167" y="9184"/>
                  </a:lnTo>
                  <a:lnTo>
                    <a:pt x="14637" y="5983"/>
                  </a:lnTo>
                  <a:cubicBezTo>
                    <a:pt x="14694" y="5908"/>
                    <a:pt x="14738" y="5827"/>
                    <a:pt x="14767" y="5736"/>
                  </a:cubicBezTo>
                  <a:cubicBezTo>
                    <a:pt x="14886" y="5336"/>
                    <a:pt x="14657" y="4920"/>
                    <a:pt x="14256" y="4801"/>
                  </a:cubicBezTo>
                  <a:lnTo>
                    <a:pt x="10364" y="3661"/>
                  </a:lnTo>
                  <a:lnTo>
                    <a:pt x="8070" y="328"/>
                  </a:lnTo>
                  <a:cubicBezTo>
                    <a:pt x="8018" y="251"/>
                    <a:pt x="7950" y="185"/>
                    <a:pt x="7875" y="132"/>
                  </a:cubicBezTo>
                  <a:cubicBezTo>
                    <a:pt x="7744" y="44"/>
                    <a:pt x="7595" y="1"/>
                    <a:pt x="7448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0" name="Google Shape;3920;p55"/>
            <p:cNvSpPr txBox="1"/>
            <p:nvPr/>
          </p:nvSpPr>
          <p:spPr>
            <a:xfrm>
              <a:off x="715100" y="2835703"/>
              <a:ext cx="696600" cy="37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2"/>
                  </a:solidFill>
                  <a:latin typeface="Bahiana"/>
                  <a:ea typeface="Bahiana"/>
                  <a:cs typeface="Bahiana"/>
                  <a:sym typeface="Bahiana"/>
                </a:rPr>
                <a:t>60%</a:t>
              </a:r>
              <a:endParaRPr sz="2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</p:grpSp>
      <p:grpSp>
        <p:nvGrpSpPr>
          <p:cNvPr id="3921" name="Google Shape;3921;p55"/>
          <p:cNvGrpSpPr/>
          <p:nvPr/>
        </p:nvGrpSpPr>
        <p:grpSpPr>
          <a:xfrm>
            <a:off x="720000" y="4038004"/>
            <a:ext cx="3378921" cy="393168"/>
            <a:chOff x="720000" y="4038004"/>
            <a:chExt cx="3378921" cy="393168"/>
          </a:xfrm>
        </p:grpSpPr>
        <p:sp>
          <p:nvSpPr>
            <p:cNvPr id="3922" name="Google Shape;3922;p55"/>
            <p:cNvSpPr/>
            <p:nvPr/>
          </p:nvSpPr>
          <p:spPr>
            <a:xfrm>
              <a:off x="1541237" y="4038004"/>
              <a:ext cx="418259" cy="393168"/>
            </a:xfrm>
            <a:custGeom>
              <a:avLst/>
              <a:gdLst/>
              <a:ahLst/>
              <a:cxnLst/>
              <a:rect l="l" t="t" r="r" b="b"/>
              <a:pathLst>
                <a:path w="14886" h="13993" extrusionOk="0">
                  <a:moveTo>
                    <a:pt x="7448" y="1"/>
                  </a:moveTo>
                  <a:cubicBezTo>
                    <a:pt x="7206" y="1"/>
                    <a:pt x="6968" y="115"/>
                    <a:pt x="6821" y="328"/>
                  </a:cubicBezTo>
                  <a:lnTo>
                    <a:pt x="4531" y="3661"/>
                  </a:lnTo>
                  <a:lnTo>
                    <a:pt x="640" y="4801"/>
                  </a:lnTo>
                  <a:cubicBezTo>
                    <a:pt x="549" y="4830"/>
                    <a:pt x="463" y="4873"/>
                    <a:pt x="391" y="4925"/>
                  </a:cubicBezTo>
                  <a:cubicBezTo>
                    <a:pt x="58" y="5182"/>
                    <a:pt x="1" y="5655"/>
                    <a:pt x="253" y="5983"/>
                  </a:cubicBezTo>
                  <a:lnTo>
                    <a:pt x="2728" y="9184"/>
                  </a:lnTo>
                  <a:lnTo>
                    <a:pt x="2614" y="13219"/>
                  </a:lnTo>
                  <a:cubicBezTo>
                    <a:pt x="2614" y="13309"/>
                    <a:pt x="2628" y="13405"/>
                    <a:pt x="2656" y="13491"/>
                  </a:cubicBezTo>
                  <a:cubicBezTo>
                    <a:pt x="2769" y="13799"/>
                    <a:pt x="3060" y="13992"/>
                    <a:pt x="3372" y="13992"/>
                  </a:cubicBezTo>
                  <a:cubicBezTo>
                    <a:pt x="3456" y="13992"/>
                    <a:pt x="3541" y="13978"/>
                    <a:pt x="3625" y="13949"/>
                  </a:cubicBezTo>
                  <a:lnTo>
                    <a:pt x="7445" y="12594"/>
                  </a:lnTo>
                  <a:lnTo>
                    <a:pt x="11270" y="13949"/>
                  </a:lnTo>
                  <a:cubicBezTo>
                    <a:pt x="11345" y="13978"/>
                    <a:pt x="11424" y="13992"/>
                    <a:pt x="11507" y="13992"/>
                  </a:cubicBezTo>
                  <a:cubicBezTo>
                    <a:pt x="11519" y="13992"/>
                    <a:pt x="11530" y="13992"/>
                    <a:pt x="11542" y="13991"/>
                  </a:cubicBezTo>
                  <a:cubicBezTo>
                    <a:pt x="11962" y="13982"/>
                    <a:pt x="12291" y="13634"/>
                    <a:pt x="12277" y="13219"/>
                  </a:cubicBezTo>
                  <a:lnTo>
                    <a:pt x="12167" y="9184"/>
                  </a:lnTo>
                  <a:lnTo>
                    <a:pt x="14637" y="5983"/>
                  </a:lnTo>
                  <a:cubicBezTo>
                    <a:pt x="14694" y="5908"/>
                    <a:pt x="14738" y="5827"/>
                    <a:pt x="14767" y="5736"/>
                  </a:cubicBezTo>
                  <a:cubicBezTo>
                    <a:pt x="14886" y="5336"/>
                    <a:pt x="14657" y="4920"/>
                    <a:pt x="14256" y="4801"/>
                  </a:cubicBezTo>
                  <a:lnTo>
                    <a:pt x="10364" y="3661"/>
                  </a:lnTo>
                  <a:lnTo>
                    <a:pt x="8070" y="328"/>
                  </a:lnTo>
                  <a:cubicBezTo>
                    <a:pt x="8018" y="251"/>
                    <a:pt x="7950" y="185"/>
                    <a:pt x="7875" y="132"/>
                  </a:cubicBezTo>
                  <a:cubicBezTo>
                    <a:pt x="7744" y="44"/>
                    <a:pt x="7595" y="1"/>
                    <a:pt x="7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3" name="Google Shape;3923;p55"/>
            <p:cNvSpPr/>
            <p:nvPr/>
          </p:nvSpPr>
          <p:spPr>
            <a:xfrm>
              <a:off x="2076093" y="4038004"/>
              <a:ext cx="418259" cy="393168"/>
            </a:xfrm>
            <a:custGeom>
              <a:avLst/>
              <a:gdLst/>
              <a:ahLst/>
              <a:cxnLst/>
              <a:rect l="l" t="t" r="r" b="b"/>
              <a:pathLst>
                <a:path w="14886" h="13993" extrusionOk="0">
                  <a:moveTo>
                    <a:pt x="7448" y="1"/>
                  </a:moveTo>
                  <a:cubicBezTo>
                    <a:pt x="7206" y="1"/>
                    <a:pt x="6968" y="115"/>
                    <a:pt x="6821" y="328"/>
                  </a:cubicBezTo>
                  <a:lnTo>
                    <a:pt x="4531" y="3661"/>
                  </a:lnTo>
                  <a:lnTo>
                    <a:pt x="640" y="4801"/>
                  </a:lnTo>
                  <a:cubicBezTo>
                    <a:pt x="549" y="4830"/>
                    <a:pt x="463" y="4873"/>
                    <a:pt x="391" y="4925"/>
                  </a:cubicBezTo>
                  <a:cubicBezTo>
                    <a:pt x="58" y="5182"/>
                    <a:pt x="1" y="5655"/>
                    <a:pt x="253" y="5983"/>
                  </a:cubicBezTo>
                  <a:lnTo>
                    <a:pt x="2728" y="9184"/>
                  </a:lnTo>
                  <a:lnTo>
                    <a:pt x="2614" y="13219"/>
                  </a:lnTo>
                  <a:cubicBezTo>
                    <a:pt x="2614" y="13309"/>
                    <a:pt x="2628" y="13405"/>
                    <a:pt x="2656" y="13491"/>
                  </a:cubicBezTo>
                  <a:cubicBezTo>
                    <a:pt x="2769" y="13799"/>
                    <a:pt x="3060" y="13992"/>
                    <a:pt x="3372" y="13992"/>
                  </a:cubicBezTo>
                  <a:cubicBezTo>
                    <a:pt x="3456" y="13992"/>
                    <a:pt x="3541" y="13978"/>
                    <a:pt x="3625" y="13949"/>
                  </a:cubicBezTo>
                  <a:lnTo>
                    <a:pt x="7445" y="12594"/>
                  </a:lnTo>
                  <a:lnTo>
                    <a:pt x="11270" y="13949"/>
                  </a:lnTo>
                  <a:cubicBezTo>
                    <a:pt x="11345" y="13978"/>
                    <a:pt x="11424" y="13992"/>
                    <a:pt x="11507" y="13992"/>
                  </a:cubicBezTo>
                  <a:cubicBezTo>
                    <a:pt x="11519" y="13992"/>
                    <a:pt x="11530" y="13992"/>
                    <a:pt x="11542" y="13991"/>
                  </a:cubicBezTo>
                  <a:cubicBezTo>
                    <a:pt x="11962" y="13982"/>
                    <a:pt x="12291" y="13634"/>
                    <a:pt x="12277" y="13219"/>
                  </a:cubicBezTo>
                  <a:lnTo>
                    <a:pt x="12167" y="9184"/>
                  </a:lnTo>
                  <a:lnTo>
                    <a:pt x="14637" y="5983"/>
                  </a:lnTo>
                  <a:cubicBezTo>
                    <a:pt x="14694" y="5908"/>
                    <a:pt x="14738" y="5827"/>
                    <a:pt x="14767" y="5736"/>
                  </a:cubicBezTo>
                  <a:cubicBezTo>
                    <a:pt x="14886" y="5336"/>
                    <a:pt x="14657" y="4920"/>
                    <a:pt x="14256" y="4801"/>
                  </a:cubicBezTo>
                  <a:lnTo>
                    <a:pt x="10364" y="3661"/>
                  </a:lnTo>
                  <a:lnTo>
                    <a:pt x="8070" y="328"/>
                  </a:lnTo>
                  <a:cubicBezTo>
                    <a:pt x="8018" y="251"/>
                    <a:pt x="7950" y="185"/>
                    <a:pt x="7875" y="132"/>
                  </a:cubicBezTo>
                  <a:cubicBezTo>
                    <a:pt x="7744" y="44"/>
                    <a:pt x="7595" y="1"/>
                    <a:pt x="7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4" name="Google Shape;3924;p55"/>
            <p:cNvSpPr/>
            <p:nvPr/>
          </p:nvSpPr>
          <p:spPr>
            <a:xfrm>
              <a:off x="2610949" y="4038004"/>
              <a:ext cx="418259" cy="393168"/>
            </a:xfrm>
            <a:custGeom>
              <a:avLst/>
              <a:gdLst/>
              <a:ahLst/>
              <a:cxnLst/>
              <a:rect l="l" t="t" r="r" b="b"/>
              <a:pathLst>
                <a:path w="14886" h="13993" extrusionOk="0">
                  <a:moveTo>
                    <a:pt x="7448" y="1"/>
                  </a:moveTo>
                  <a:cubicBezTo>
                    <a:pt x="7206" y="1"/>
                    <a:pt x="6968" y="115"/>
                    <a:pt x="6821" y="328"/>
                  </a:cubicBezTo>
                  <a:lnTo>
                    <a:pt x="4531" y="3661"/>
                  </a:lnTo>
                  <a:lnTo>
                    <a:pt x="640" y="4801"/>
                  </a:lnTo>
                  <a:cubicBezTo>
                    <a:pt x="549" y="4830"/>
                    <a:pt x="463" y="4873"/>
                    <a:pt x="391" y="4925"/>
                  </a:cubicBezTo>
                  <a:cubicBezTo>
                    <a:pt x="58" y="5182"/>
                    <a:pt x="1" y="5655"/>
                    <a:pt x="253" y="5983"/>
                  </a:cubicBezTo>
                  <a:lnTo>
                    <a:pt x="2728" y="9184"/>
                  </a:lnTo>
                  <a:lnTo>
                    <a:pt x="2614" y="13219"/>
                  </a:lnTo>
                  <a:cubicBezTo>
                    <a:pt x="2614" y="13309"/>
                    <a:pt x="2628" y="13405"/>
                    <a:pt x="2656" y="13491"/>
                  </a:cubicBezTo>
                  <a:cubicBezTo>
                    <a:pt x="2769" y="13799"/>
                    <a:pt x="3060" y="13992"/>
                    <a:pt x="3372" y="13992"/>
                  </a:cubicBezTo>
                  <a:cubicBezTo>
                    <a:pt x="3456" y="13992"/>
                    <a:pt x="3541" y="13978"/>
                    <a:pt x="3625" y="13949"/>
                  </a:cubicBezTo>
                  <a:lnTo>
                    <a:pt x="7445" y="12594"/>
                  </a:lnTo>
                  <a:lnTo>
                    <a:pt x="11270" y="13949"/>
                  </a:lnTo>
                  <a:cubicBezTo>
                    <a:pt x="11345" y="13978"/>
                    <a:pt x="11424" y="13992"/>
                    <a:pt x="11507" y="13992"/>
                  </a:cubicBezTo>
                  <a:cubicBezTo>
                    <a:pt x="11519" y="13992"/>
                    <a:pt x="11530" y="13992"/>
                    <a:pt x="11542" y="13991"/>
                  </a:cubicBezTo>
                  <a:cubicBezTo>
                    <a:pt x="11962" y="13982"/>
                    <a:pt x="12291" y="13634"/>
                    <a:pt x="12277" y="13219"/>
                  </a:cubicBezTo>
                  <a:lnTo>
                    <a:pt x="12167" y="9184"/>
                  </a:lnTo>
                  <a:lnTo>
                    <a:pt x="14637" y="5983"/>
                  </a:lnTo>
                  <a:cubicBezTo>
                    <a:pt x="14694" y="5908"/>
                    <a:pt x="14738" y="5827"/>
                    <a:pt x="14767" y="5736"/>
                  </a:cubicBezTo>
                  <a:cubicBezTo>
                    <a:pt x="14886" y="5336"/>
                    <a:pt x="14657" y="4920"/>
                    <a:pt x="14256" y="4801"/>
                  </a:cubicBezTo>
                  <a:lnTo>
                    <a:pt x="10364" y="3661"/>
                  </a:lnTo>
                  <a:lnTo>
                    <a:pt x="8070" y="328"/>
                  </a:lnTo>
                  <a:cubicBezTo>
                    <a:pt x="8018" y="251"/>
                    <a:pt x="7950" y="185"/>
                    <a:pt x="7875" y="132"/>
                  </a:cubicBezTo>
                  <a:cubicBezTo>
                    <a:pt x="7744" y="44"/>
                    <a:pt x="7595" y="1"/>
                    <a:pt x="7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5" name="Google Shape;3925;p55"/>
            <p:cNvSpPr/>
            <p:nvPr/>
          </p:nvSpPr>
          <p:spPr>
            <a:xfrm>
              <a:off x="3145806" y="4038004"/>
              <a:ext cx="418259" cy="393168"/>
            </a:xfrm>
            <a:custGeom>
              <a:avLst/>
              <a:gdLst/>
              <a:ahLst/>
              <a:cxnLst/>
              <a:rect l="l" t="t" r="r" b="b"/>
              <a:pathLst>
                <a:path w="14886" h="13993" extrusionOk="0">
                  <a:moveTo>
                    <a:pt x="7448" y="1"/>
                  </a:moveTo>
                  <a:cubicBezTo>
                    <a:pt x="7206" y="1"/>
                    <a:pt x="6968" y="115"/>
                    <a:pt x="6821" y="328"/>
                  </a:cubicBezTo>
                  <a:lnTo>
                    <a:pt x="4531" y="3661"/>
                  </a:lnTo>
                  <a:lnTo>
                    <a:pt x="640" y="4801"/>
                  </a:lnTo>
                  <a:cubicBezTo>
                    <a:pt x="549" y="4830"/>
                    <a:pt x="463" y="4873"/>
                    <a:pt x="391" y="4925"/>
                  </a:cubicBezTo>
                  <a:cubicBezTo>
                    <a:pt x="58" y="5182"/>
                    <a:pt x="1" y="5655"/>
                    <a:pt x="253" y="5983"/>
                  </a:cubicBezTo>
                  <a:lnTo>
                    <a:pt x="2728" y="9184"/>
                  </a:lnTo>
                  <a:lnTo>
                    <a:pt x="2614" y="13219"/>
                  </a:lnTo>
                  <a:cubicBezTo>
                    <a:pt x="2614" y="13309"/>
                    <a:pt x="2628" y="13405"/>
                    <a:pt x="2656" y="13491"/>
                  </a:cubicBezTo>
                  <a:cubicBezTo>
                    <a:pt x="2769" y="13799"/>
                    <a:pt x="3060" y="13992"/>
                    <a:pt x="3372" y="13992"/>
                  </a:cubicBezTo>
                  <a:cubicBezTo>
                    <a:pt x="3456" y="13992"/>
                    <a:pt x="3541" y="13978"/>
                    <a:pt x="3625" y="13949"/>
                  </a:cubicBezTo>
                  <a:lnTo>
                    <a:pt x="7445" y="12594"/>
                  </a:lnTo>
                  <a:lnTo>
                    <a:pt x="11270" y="13949"/>
                  </a:lnTo>
                  <a:cubicBezTo>
                    <a:pt x="11345" y="13978"/>
                    <a:pt x="11424" y="13992"/>
                    <a:pt x="11507" y="13992"/>
                  </a:cubicBezTo>
                  <a:cubicBezTo>
                    <a:pt x="11519" y="13992"/>
                    <a:pt x="11530" y="13992"/>
                    <a:pt x="11542" y="13991"/>
                  </a:cubicBezTo>
                  <a:cubicBezTo>
                    <a:pt x="11962" y="13982"/>
                    <a:pt x="12291" y="13634"/>
                    <a:pt x="12277" y="13219"/>
                  </a:cubicBezTo>
                  <a:lnTo>
                    <a:pt x="12167" y="9184"/>
                  </a:lnTo>
                  <a:lnTo>
                    <a:pt x="14637" y="5983"/>
                  </a:lnTo>
                  <a:cubicBezTo>
                    <a:pt x="14694" y="5908"/>
                    <a:pt x="14738" y="5827"/>
                    <a:pt x="14767" y="5736"/>
                  </a:cubicBezTo>
                  <a:cubicBezTo>
                    <a:pt x="14886" y="5336"/>
                    <a:pt x="14657" y="4920"/>
                    <a:pt x="14256" y="4801"/>
                  </a:cubicBezTo>
                  <a:lnTo>
                    <a:pt x="10364" y="3661"/>
                  </a:lnTo>
                  <a:lnTo>
                    <a:pt x="8070" y="328"/>
                  </a:lnTo>
                  <a:cubicBezTo>
                    <a:pt x="8018" y="251"/>
                    <a:pt x="7950" y="185"/>
                    <a:pt x="7875" y="132"/>
                  </a:cubicBezTo>
                  <a:cubicBezTo>
                    <a:pt x="7744" y="44"/>
                    <a:pt x="7595" y="1"/>
                    <a:pt x="7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6" name="Google Shape;3926;p55"/>
            <p:cNvSpPr/>
            <p:nvPr/>
          </p:nvSpPr>
          <p:spPr>
            <a:xfrm>
              <a:off x="3680662" y="4038004"/>
              <a:ext cx="418259" cy="393168"/>
            </a:xfrm>
            <a:custGeom>
              <a:avLst/>
              <a:gdLst/>
              <a:ahLst/>
              <a:cxnLst/>
              <a:rect l="l" t="t" r="r" b="b"/>
              <a:pathLst>
                <a:path w="14886" h="13993" extrusionOk="0">
                  <a:moveTo>
                    <a:pt x="7448" y="1"/>
                  </a:moveTo>
                  <a:cubicBezTo>
                    <a:pt x="7206" y="1"/>
                    <a:pt x="6968" y="115"/>
                    <a:pt x="6821" y="328"/>
                  </a:cubicBezTo>
                  <a:lnTo>
                    <a:pt x="4531" y="3661"/>
                  </a:lnTo>
                  <a:lnTo>
                    <a:pt x="640" y="4801"/>
                  </a:lnTo>
                  <a:cubicBezTo>
                    <a:pt x="549" y="4830"/>
                    <a:pt x="463" y="4873"/>
                    <a:pt x="391" y="4925"/>
                  </a:cubicBezTo>
                  <a:cubicBezTo>
                    <a:pt x="58" y="5182"/>
                    <a:pt x="1" y="5655"/>
                    <a:pt x="253" y="5983"/>
                  </a:cubicBezTo>
                  <a:lnTo>
                    <a:pt x="2728" y="9184"/>
                  </a:lnTo>
                  <a:lnTo>
                    <a:pt x="2614" y="13219"/>
                  </a:lnTo>
                  <a:cubicBezTo>
                    <a:pt x="2614" y="13309"/>
                    <a:pt x="2628" y="13405"/>
                    <a:pt x="2656" y="13491"/>
                  </a:cubicBezTo>
                  <a:cubicBezTo>
                    <a:pt x="2769" y="13799"/>
                    <a:pt x="3060" y="13992"/>
                    <a:pt x="3372" y="13992"/>
                  </a:cubicBezTo>
                  <a:cubicBezTo>
                    <a:pt x="3456" y="13992"/>
                    <a:pt x="3541" y="13978"/>
                    <a:pt x="3625" y="13949"/>
                  </a:cubicBezTo>
                  <a:lnTo>
                    <a:pt x="7445" y="12594"/>
                  </a:lnTo>
                  <a:lnTo>
                    <a:pt x="11270" y="13949"/>
                  </a:lnTo>
                  <a:cubicBezTo>
                    <a:pt x="11345" y="13978"/>
                    <a:pt x="11424" y="13992"/>
                    <a:pt x="11507" y="13992"/>
                  </a:cubicBezTo>
                  <a:cubicBezTo>
                    <a:pt x="11519" y="13992"/>
                    <a:pt x="11530" y="13992"/>
                    <a:pt x="11542" y="13991"/>
                  </a:cubicBezTo>
                  <a:cubicBezTo>
                    <a:pt x="11962" y="13982"/>
                    <a:pt x="12291" y="13634"/>
                    <a:pt x="12277" y="13219"/>
                  </a:cubicBezTo>
                  <a:lnTo>
                    <a:pt x="12167" y="9184"/>
                  </a:lnTo>
                  <a:lnTo>
                    <a:pt x="14637" y="5983"/>
                  </a:lnTo>
                  <a:cubicBezTo>
                    <a:pt x="14694" y="5908"/>
                    <a:pt x="14738" y="5827"/>
                    <a:pt x="14767" y="5736"/>
                  </a:cubicBezTo>
                  <a:cubicBezTo>
                    <a:pt x="14886" y="5336"/>
                    <a:pt x="14657" y="4920"/>
                    <a:pt x="14256" y="4801"/>
                  </a:cubicBezTo>
                  <a:lnTo>
                    <a:pt x="10364" y="3661"/>
                  </a:lnTo>
                  <a:lnTo>
                    <a:pt x="8070" y="328"/>
                  </a:lnTo>
                  <a:cubicBezTo>
                    <a:pt x="8018" y="251"/>
                    <a:pt x="7950" y="185"/>
                    <a:pt x="7875" y="132"/>
                  </a:cubicBezTo>
                  <a:cubicBezTo>
                    <a:pt x="7744" y="44"/>
                    <a:pt x="7595" y="1"/>
                    <a:pt x="7448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7" name="Google Shape;3927;p55"/>
            <p:cNvSpPr txBox="1"/>
            <p:nvPr/>
          </p:nvSpPr>
          <p:spPr>
            <a:xfrm>
              <a:off x="720000" y="4049338"/>
              <a:ext cx="696600" cy="37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2"/>
                  </a:solidFill>
                  <a:latin typeface="Bahiana"/>
                  <a:ea typeface="Bahiana"/>
                  <a:cs typeface="Bahiana"/>
                  <a:sym typeface="Bahiana"/>
                </a:rPr>
                <a:t>80%</a:t>
              </a:r>
              <a:endParaRPr sz="2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</p:grpSp>
      <p:grpSp>
        <p:nvGrpSpPr>
          <p:cNvPr id="3928" name="Google Shape;3928;p55"/>
          <p:cNvGrpSpPr/>
          <p:nvPr/>
        </p:nvGrpSpPr>
        <p:grpSpPr>
          <a:xfrm>
            <a:off x="4504222" y="1409591"/>
            <a:ext cx="856111" cy="791680"/>
            <a:chOff x="2982225" y="4153825"/>
            <a:chExt cx="723250" cy="668875"/>
          </a:xfrm>
        </p:grpSpPr>
        <p:sp>
          <p:nvSpPr>
            <p:cNvPr id="3929" name="Google Shape;3929;p55"/>
            <p:cNvSpPr/>
            <p:nvPr/>
          </p:nvSpPr>
          <p:spPr>
            <a:xfrm>
              <a:off x="3413850" y="4675325"/>
              <a:ext cx="291625" cy="76875"/>
            </a:xfrm>
            <a:custGeom>
              <a:avLst/>
              <a:gdLst/>
              <a:ahLst/>
              <a:cxnLst/>
              <a:rect l="l" t="t" r="r" b="b"/>
              <a:pathLst>
                <a:path w="11665" h="3075" extrusionOk="0">
                  <a:moveTo>
                    <a:pt x="5023" y="232"/>
                  </a:moveTo>
                  <a:cubicBezTo>
                    <a:pt x="5464" y="240"/>
                    <a:pt x="5877" y="678"/>
                    <a:pt x="5906" y="1167"/>
                  </a:cubicBezTo>
                  <a:cubicBezTo>
                    <a:pt x="5919" y="1465"/>
                    <a:pt x="5810" y="1779"/>
                    <a:pt x="5611" y="2042"/>
                  </a:cubicBezTo>
                  <a:cubicBezTo>
                    <a:pt x="5198" y="1844"/>
                    <a:pt x="4554" y="1428"/>
                    <a:pt x="4512" y="742"/>
                  </a:cubicBezTo>
                  <a:cubicBezTo>
                    <a:pt x="4507" y="626"/>
                    <a:pt x="4521" y="532"/>
                    <a:pt x="4559" y="459"/>
                  </a:cubicBezTo>
                  <a:cubicBezTo>
                    <a:pt x="4642" y="302"/>
                    <a:pt x="4841" y="232"/>
                    <a:pt x="5009" y="232"/>
                  </a:cubicBezTo>
                  <a:close/>
                  <a:moveTo>
                    <a:pt x="5010" y="1"/>
                  </a:moveTo>
                  <a:cubicBezTo>
                    <a:pt x="4712" y="1"/>
                    <a:pt x="4465" y="138"/>
                    <a:pt x="4352" y="353"/>
                  </a:cubicBezTo>
                  <a:cubicBezTo>
                    <a:pt x="4296" y="462"/>
                    <a:pt x="4271" y="599"/>
                    <a:pt x="4281" y="757"/>
                  </a:cubicBezTo>
                  <a:cubicBezTo>
                    <a:pt x="4330" y="1526"/>
                    <a:pt x="4992" y="1991"/>
                    <a:pt x="5452" y="2224"/>
                  </a:cubicBezTo>
                  <a:cubicBezTo>
                    <a:pt x="5385" y="2288"/>
                    <a:pt x="5311" y="2350"/>
                    <a:pt x="5232" y="2404"/>
                  </a:cubicBezTo>
                  <a:cubicBezTo>
                    <a:pt x="4866" y="2655"/>
                    <a:pt x="4381" y="2798"/>
                    <a:pt x="3786" y="2834"/>
                  </a:cubicBezTo>
                  <a:cubicBezTo>
                    <a:pt x="3702" y="2838"/>
                    <a:pt x="3618" y="2841"/>
                    <a:pt x="3534" y="2841"/>
                  </a:cubicBezTo>
                  <a:cubicBezTo>
                    <a:pt x="2169" y="2841"/>
                    <a:pt x="879" y="2226"/>
                    <a:pt x="193" y="1229"/>
                  </a:cubicBezTo>
                  <a:lnTo>
                    <a:pt x="1" y="1361"/>
                  </a:lnTo>
                  <a:cubicBezTo>
                    <a:pt x="727" y="2419"/>
                    <a:pt x="2090" y="3075"/>
                    <a:pt x="3526" y="3075"/>
                  </a:cubicBezTo>
                  <a:cubicBezTo>
                    <a:pt x="3617" y="3075"/>
                    <a:pt x="3710" y="3071"/>
                    <a:pt x="3801" y="3069"/>
                  </a:cubicBezTo>
                  <a:cubicBezTo>
                    <a:pt x="4440" y="3032"/>
                    <a:pt x="4964" y="2874"/>
                    <a:pt x="5363" y="2598"/>
                  </a:cubicBezTo>
                  <a:cubicBezTo>
                    <a:pt x="5479" y="2518"/>
                    <a:pt x="5586" y="2427"/>
                    <a:pt x="5678" y="2328"/>
                  </a:cubicBezTo>
                  <a:cubicBezTo>
                    <a:pt x="5720" y="2345"/>
                    <a:pt x="5756" y="2360"/>
                    <a:pt x="5788" y="2370"/>
                  </a:cubicBezTo>
                  <a:cubicBezTo>
                    <a:pt x="6326" y="2571"/>
                    <a:pt x="6894" y="2666"/>
                    <a:pt x="7462" y="2666"/>
                  </a:cubicBezTo>
                  <a:cubicBezTo>
                    <a:pt x="9095" y="2666"/>
                    <a:pt x="10728" y="1876"/>
                    <a:pt x="11664" y="515"/>
                  </a:cubicBezTo>
                  <a:lnTo>
                    <a:pt x="11472" y="382"/>
                  </a:lnTo>
                  <a:cubicBezTo>
                    <a:pt x="10578" y="1680"/>
                    <a:pt x="9022" y="2434"/>
                    <a:pt x="7465" y="2434"/>
                  </a:cubicBezTo>
                  <a:cubicBezTo>
                    <a:pt x="6923" y="2434"/>
                    <a:pt x="6381" y="2343"/>
                    <a:pt x="5867" y="2151"/>
                  </a:cubicBezTo>
                  <a:cubicBezTo>
                    <a:pt x="5857" y="2148"/>
                    <a:pt x="5843" y="2143"/>
                    <a:pt x="5832" y="2139"/>
                  </a:cubicBezTo>
                  <a:cubicBezTo>
                    <a:pt x="6044" y="1841"/>
                    <a:pt x="6155" y="1496"/>
                    <a:pt x="6137" y="1157"/>
                  </a:cubicBezTo>
                  <a:cubicBezTo>
                    <a:pt x="6103" y="542"/>
                    <a:pt x="5596" y="13"/>
                    <a:pt x="5026" y="1"/>
                  </a:cubicBezTo>
                  <a:cubicBezTo>
                    <a:pt x="5021" y="1"/>
                    <a:pt x="5015" y="1"/>
                    <a:pt x="501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0" name="Google Shape;3930;p55"/>
            <p:cNvSpPr/>
            <p:nvPr/>
          </p:nvSpPr>
          <p:spPr>
            <a:xfrm>
              <a:off x="2982225" y="4153825"/>
              <a:ext cx="611800" cy="585725"/>
            </a:xfrm>
            <a:custGeom>
              <a:avLst/>
              <a:gdLst/>
              <a:ahLst/>
              <a:cxnLst/>
              <a:rect l="l" t="t" r="r" b="b"/>
              <a:pathLst>
                <a:path w="24472" h="23429" extrusionOk="0">
                  <a:moveTo>
                    <a:pt x="9739" y="1"/>
                  </a:moveTo>
                  <a:cubicBezTo>
                    <a:pt x="9372" y="1"/>
                    <a:pt x="8992" y="20"/>
                    <a:pt x="8597" y="60"/>
                  </a:cubicBezTo>
                  <a:cubicBezTo>
                    <a:pt x="7062" y="217"/>
                    <a:pt x="5732" y="867"/>
                    <a:pt x="4615" y="1855"/>
                  </a:cubicBezTo>
                  <a:cubicBezTo>
                    <a:pt x="4446" y="2010"/>
                    <a:pt x="4283" y="2167"/>
                    <a:pt x="4123" y="2334"/>
                  </a:cubicBezTo>
                  <a:cubicBezTo>
                    <a:pt x="3496" y="2984"/>
                    <a:pt x="2948" y="3747"/>
                    <a:pt x="2473" y="4590"/>
                  </a:cubicBezTo>
                  <a:cubicBezTo>
                    <a:pt x="2419" y="4689"/>
                    <a:pt x="2362" y="4791"/>
                    <a:pt x="2308" y="4893"/>
                  </a:cubicBezTo>
                  <a:cubicBezTo>
                    <a:pt x="1782" y="5883"/>
                    <a:pt x="1361" y="6978"/>
                    <a:pt x="1046" y="8124"/>
                  </a:cubicBezTo>
                  <a:cubicBezTo>
                    <a:pt x="1014" y="8228"/>
                    <a:pt x="987" y="8333"/>
                    <a:pt x="960" y="8439"/>
                  </a:cubicBezTo>
                  <a:cubicBezTo>
                    <a:pt x="1" y="12140"/>
                    <a:pt x="105" y="16331"/>
                    <a:pt x="1327" y="19422"/>
                  </a:cubicBezTo>
                  <a:cubicBezTo>
                    <a:pt x="1361" y="19514"/>
                    <a:pt x="1399" y="19604"/>
                    <a:pt x="1440" y="19693"/>
                  </a:cubicBezTo>
                  <a:cubicBezTo>
                    <a:pt x="2168" y="21403"/>
                    <a:pt x="3253" y="22746"/>
                    <a:pt x="4709" y="23429"/>
                  </a:cubicBezTo>
                  <a:cubicBezTo>
                    <a:pt x="6379" y="23400"/>
                    <a:pt x="8049" y="23373"/>
                    <a:pt x="9723" y="23341"/>
                  </a:cubicBezTo>
                  <a:cubicBezTo>
                    <a:pt x="11017" y="23321"/>
                    <a:pt x="12315" y="23298"/>
                    <a:pt x="13611" y="23277"/>
                  </a:cubicBezTo>
                  <a:cubicBezTo>
                    <a:pt x="13663" y="23276"/>
                    <a:pt x="13716" y="23276"/>
                    <a:pt x="13769" y="23276"/>
                  </a:cubicBezTo>
                  <a:cubicBezTo>
                    <a:pt x="14268" y="23276"/>
                    <a:pt x="14799" y="23312"/>
                    <a:pt x="15325" y="23312"/>
                  </a:cubicBezTo>
                  <a:cubicBezTo>
                    <a:pt x="15805" y="23312"/>
                    <a:pt x="16279" y="23282"/>
                    <a:pt x="16721" y="23169"/>
                  </a:cubicBezTo>
                  <a:cubicBezTo>
                    <a:pt x="16991" y="23100"/>
                    <a:pt x="17249" y="22999"/>
                    <a:pt x="17492" y="22856"/>
                  </a:cubicBezTo>
                  <a:cubicBezTo>
                    <a:pt x="18483" y="22253"/>
                    <a:pt x="19339" y="21449"/>
                    <a:pt x="20075" y="20527"/>
                  </a:cubicBezTo>
                  <a:cubicBezTo>
                    <a:pt x="20196" y="20382"/>
                    <a:pt x="20311" y="20232"/>
                    <a:pt x="20426" y="20080"/>
                  </a:cubicBezTo>
                  <a:cubicBezTo>
                    <a:pt x="21588" y="18510"/>
                    <a:pt x="22458" y="16668"/>
                    <a:pt x="23142" y="14964"/>
                  </a:cubicBezTo>
                  <a:cubicBezTo>
                    <a:pt x="23606" y="13815"/>
                    <a:pt x="24472" y="11683"/>
                    <a:pt x="22965" y="10916"/>
                  </a:cubicBezTo>
                  <a:cubicBezTo>
                    <a:pt x="22797" y="10830"/>
                    <a:pt x="22604" y="10789"/>
                    <a:pt x="22395" y="10789"/>
                  </a:cubicBezTo>
                  <a:cubicBezTo>
                    <a:pt x="21512" y="10789"/>
                    <a:pt x="20333" y="11519"/>
                    <a:pt x="19465" y="12635"/>
                  </a:cubicBezTo>
                  <a:cubicBezTo>
                    <a:pt x="19465" y="12635"/>
                    <a:pt x="19404" y="10321"/>
                    <a:pt x="18600" y="7676"/>
                  </a:cubicBezTo>
                  <a:cubicBezTo>
                    <a:pt x="18521" y="7413"/>
                    <a:pt x="18435" y="7150"/>
                    <a:pt x="18338" y="6880"/>
                  </a:cubicBezTo>
                  <a:cubicBezTo>
                    <a:pt x="18100" y="6211"/>
                    <a:pt x="17807" y="5529"/>
                    <a:pt x="17458" y="4871"/>
                  </a:cubicBezTo>
                  <a:cubicBezTo>
                    <a:pt x="17384" y="4733"/>
                    <a:pt x="17306" y="4593"/>
                    <a:pt x="17225" y="4457"/>
                  </a:cubicBezTo>
                  <a:cubicBezTo>
                    <a:pt x="16809" y="3741"/>
                    <a:pt x="16314" y="3060"/>
                    <a:pt x="15727" y="2457"/>
                  </a:cubicBezTo>
                  <a:cubicBezTo>
                    <a:pt x="15569" y="2291"/>
                    <a:pt x="15400" y="2133"/>
                    <a:pt x="15228" y="1981"/>
                  </a:cubicBezTo>
                  <a:cubicBezTo>
                    <a:pt x="13878" y="793"/>
                    <a:pt x="12092" y="1"/>
                    <a:pt x="9739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1" name="Google Shape;3931;p55"/>
            <p:cNvSpPr/>
            <p:nvPr/>
          </p:nvSpPr>
          <p:spPr>
            <a:xfrm>
              <a:off x="3025150" y="4678150"/>
              <a:ext cx="431800" cy="144550"/>
            </a:xfrm>
            <a:custGeom>
              <a:avLst/>
              <a:gdLst/>
              <a:ahLst/>
              <a:cxnLst/>
              <a:rect l="l" t="t" r="r" b="b"/>
              <a:pathLst>
                <a:path w="17272" h="5782" extrusionOk="0">
                  <a:moveTo>
                    <a:pt x="8098" y="1"/>
                  </a:moveTo>
                  <a:cubicBezTo>
                    <a:pt x="7669" y="1"/>
                    <a:pt x="7234" y="11"/>
                    <a:pt x="6794" y="33"/>
                  </a:cubicBezTo>
                  <a:cubicBezTo>
                    <a:pt x="6723" y="39"/>
                    <a:pt x="6647" y="43"/>
                    <a:pt x="6575" y="44"/>
                  </a:cubicBezTo>
                  <a:cubicBezTo>
                    <a:pt x="5847" y="87"/>
                    <a:pt x="5111" y="162"/>
                    <a:pt x="4369" y="277"/>
                  </a:cubicBezTo>
                  <a:cubicBezTo>
                    <a:pt x="4297" y="289"/>
                    <a:pt x="4226" y="301"/>
                    <a:pt x="4153" y="314"/>
                  </a:cubicBezTo>
                  <a:cubicBezTo>
                    <a:pt x="3680" y="392"/>
                    <a:pt x="3206" y="486"/>
                    <a:pt x="2734" y="599"/>
                  </a:cubicBezTo>
                  <a:cubicBezTo>
                    <a:pt x="2677" y="616"/>
                    <a:pt x="2618" y="629"/>
                    <a:pt x="2564" y="644"/>
                  </a:cubicBezTo>
                  <a:cubicBezTo>
                    <a:pt x="2180" y="739"/>
                    <a:pt x="1794" y="850"/>
                    <a:pt x="1418" y="975"/>
                  </a:cubicBezTo>
                  <a:cubicBezTo>
                    <a:pt x="1349" y="995"/>
                    <a:pt x="1277" y="1017"/>
                    <a:pt x="1209" y="1042"/>
                  </a:cubicBezTo>
                  <a:cubicBezTo>
                    <a:pt x="1017" y="1106"/>
                    <a:pt x="832" y="1174"/>
                    <a:pt x="643" y="1246"/>
                  </a:cubicBezTo>
                  <a:cubicBezTo>
                    <a:pt x="643" y="1246"/>
                    <a:pt x="1" y="2946"/>
                    <a:pt x="643" y="4418"/>
                  </a:cubicBezTo>
                  <a:cubicBezTo>
                    <a:pt x="643" y="4418"/>
                    <a:pt x="775" y="4463"/>
                    <a:pt x="1021" y="4530"/>
                  </a:cubicBezTo>
                  <a:cubicBezTo>
                    <a:pt x="1118" y="4559"/>
                    <a:pt x="1236" y="4593"/>
                    <a:pt x="1369" y="4627"/>
                  </a:cubicBezTo>
                  <a:cubicBezTo>
                    <a:pt x="1691" y="4712"/>
                    <a:pt x="2111" y="4819"/>
                    <a:pt x="2606" y="4930"/>
                  </a:cubicBezTo>
                  <a:cubicBezTo>
                    <a:pt x="2677" y="4948"/>
                    <a:pt x="2751" y="4969"/>
                    <a:pt x="2829" y="4984"/>
                  </a:cubicBezTo>
                  <a:cubicBezTo>
                    <a:pt x="3368" y="5103"/>
                    <a:pt x="3988" y="5226"/>
                    <a:pt x="4666" y="5339"/>
                  </a:cubicBezTo>
                  <a:cubicBezTo>
                    <a:pt x="4812" y="5365"/>
                    <a:pt x="4959" y="5390"/>
                    <a:pt x="5109" y="5410"/>
                  </a:cubicBezTo>
                  <a:cubicBezTo>
                    <a:pt x="5716" y="5508"/>
                    <a:pt x="6366" y="5592"/>
                    <a:pt x="7038" y="5653"/>
                  </a:cubicBezTo>
                  <a:cubicBezTo>
                    <a:pt x="7210" y="5671"/>
                    <a:pt x="7386" y="5685"/>
                    <a:pt x="7559" y="5697"/>
                  </a:cubicBezTo>
                  <a:cubicBezTo>
                    <a:pt x="8254" y="5753"/>
                    <a:pt x="8972" y="5781"/>
                    <a:pt x="9701" y="5781"/>
                  </a:cubicBezTo>
                  <a:cubicBezTo>
                    <a:pt x="9741" y="5781"/>
                    <a:pt x="9782" y="5781"/>
                    <a:pt x="9822" y="5781"/>
                  </a:cubicBezTo>
                  <a:cubicBezTo>
                    <a:pt x="9956" y="5779"/>
                    <a:pt x="10087" y="5779"/>
                    <a:pt x="10218" y="5772"/>
                  </a:cubicBezTo>
                  <a:cubicBezTo>
                    <a:pt x="10800" y="5759"/>
                    <a:pt x="11386" y="5720"/>
                    <a:pt x="11969" y="5653"/>
                  </a:cubicBezTo>
                  <a:cubicBezTo>
                    <a:pt x="12123" y="5638"/>
                    <a:pt x="12281" y="5616"/>
                    <a:pt x="12438" y="5594"/>
                  </a:cubicBezTo>
                  <a:cubicBezTo>
                    <a:pt x="13286" y="5476"/>
                    <a:pt x="14120" y="5296"/>
                    <a:pt x="14917" y="5028"/>
                  </a:cubicBezTo>
                  <a:cubicBezTo>
                    <a:pt x="15062" y="4980"/>
                    <a:pt x="15210" y="4930"/>
                    <a:pt x="15353" y="4876"/>
                  </a:cubicBezTo>
                  <a:cubicBezTo>
                    <a:pt x="15805" y="4709"/>
                    <a:pt x="16243" y="4509"/>
                    <a:pt x="16663" y="4284"/>
                  </a:cubicBezTo>
                  <a:cubicBezTo>
                    <a:pt x="16663" y="4284"/>
                    <a:pt x="17271" y="2464"/>
                    <a:pt x="16088" y="1246"/>
                  </a:cubicBezTo>
                  <a:cubicBezTo>
                    <a:pt x="15810" y="1120"/>
                    <a:pt x="15372" y="970"/>
                    <a:pt x="14811" y="818"/>
                  </a:cubicBezTo>
                  <a:cubicBezTo>
                    <a:pt x="14711" y="793"/>
                    <a:pt x="14602" y="766"/>
                    <a:pt x="14496" y="740"/>
                  </a:cubicBezTo>
                  <a:cubicBezTo>
                    <a:pt x="13860" y="580"/>
                    <a:pt x="13092" y="429"/>
                    <a:pt x="12231" y="304"/>
                  </a:cubicBezTo>
                  <a:cubicBezTo>
                    <a:pt x="12167" y="292"/>
                    <a:pt x="12108" y="285"/>
                    <a:pt x="12047" y="277"/>
                  </a:cubicBezTo>
                  <a:cubicBezTo>
                    <a:pt x="11348" y="178"/>
                    <a:pt x="10589" y="100"/>
                    <a:pt x="9789" y="53"/>
                  </a:cubicBezTo>
                  <a:cubicBezTo>
                    <a:pt x="9718" y="48"/>
                    <a:pt x="9645" y="43"/>
                    <a:pt x="9575" y="41"/>
                  </a:cubicBezTo>
                  <a:cubicBezTo>
                    <a:pt x="9094" y="15"/>
                    <a:pt x="8600" y="1"/>
                    <a:pt x="8098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2" name="Google Shape;3932;p55"/>
            <p:cNvSpPr/>
            <p:nvPr/>
          </p:nvSpPr>
          <p:spPr>
            <a:xfrm>
              <a:off x="3050350" y="4702550"/>
              <a:ext cx="10700" cy="91350"/>
            </a:xfrm>
            <a:custGeom>
              <a:avLst/>
              <a:gdLst/>
              <a:ahLst/>
              <a:cxnLst/>
              <a:rect l="l" t="t" r="r" b="b"/>
              <a:pathLst>
                <a:path w="428" h="3654" extrusionOk="0">
                  <a:moveTo>
                    <a:pt x="405" y="0"/>
                  </a:moveTo>
                  <a:cubicBezTo>
                    <a:pt x="336" y="22"/>
                    <a:pt x="265" y="43"/>
                    <a:pt x="198" y="68"/>
                  </a:cubicBezTo>
                  <a:cubicBezTo>
                    <a:pt x="66" y="1215"/>
                    <a:pt x="1" y="2392"/>
                    <a:pt x="7" y="3556"/>
                  </a:cubicBezTo>
                  <a:cubicBezTo>
                    <a:pt x="107" y="3586"/>
                    <a:pt x="225" y="3620"/>
                    <a:pt x="358" y="3654"/>
                  </a:cubicBezTo>
                  <a:cubicBezTo>
                    <a:pt x="412" y="2441"/>
                    <a:pt x="427" y="1212"/>
                    <a:pt x="405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3" name="Google Shape;3933;p55"/>
            <p:cNvSpPr/>
            <p:nvPr/>
          </p:nvSpPr>
          <p:spPr>
            <a:xfrm>
              <a:off x="3083000" y="4693100"/>
              <a:ext cx="12750" cy="109700"/>
            </a:xfrm>
            <a:custGeom>
              <a:avLst/>
              <a:gdLst/>
              <a:ahLst/>
              <a:cxnLst/>
              <a:rect l="l" t="t" r="r" b="b"/>
              <a:pathLst>
                <a:path w="510" h="4388" extrusionOk="0">
                  <a:moveTo>
                    <a:pt x="412" y="1"/>
                  </a:moveTo>
                  <a:lnTo>
                    <a:pt x="412" y="1"/>
                  </a:lnTo>
                  <a:cubicBezTo>
                    <a:pt x="355" y="18"/>
                    <a:pt x="296" y="31"/>
                    <a:pt x="242" y="46"/>
                  </a:cubicBezTo>
                  <a:cubicBezTo>
                    <a:pt x="50" y="1472"/>
                    <a:pt x="1" y="2915"/>
                    <a:pt x="286" y="4335"/>
                  </a:cubicBezTo>
                  <a:cubicBezTo>
                    <a:pt x="358" y="4354"/>
                    <a:pt x="431" y="4372"/>
                    <a:pt x="510" y="4387"/>
                  </a:cubicBezTo>
                  <a:cubicBezTo>
                    <a:pt x="397" y="2916"/>
                    <a:pt x="296" y="1475"/>
                    <a:pt x="41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4" name="Google Shape;3934;p55"/>
            <p:cNvSpPr/>
            <p:nvPr/>
          </p:nvSpPr>
          <p:spPr>
            <a:xfrm>
              <a:off x="3128850" y="4685100"/>
              <a:ext cx="23900" cy="128450"/>
            </a:xfrm>
            <a:custGeom>
              <a:avLst/>
              <a:gdLst/>
              <a:ahLst/>
              <a:cxnLst/>
              <a:rect l="l" t="t" r="r" b="b"/>
              <a:pathLst>
                <a:path w="956" h="5138" extrusionOk="0">
                  <a:moveTo>
                    <a:pt x="214" y="1"/>
                  </a:moveTo>
                  <a:cubicBezTo>
                    <a:pt x="144" y="14"/>
                    <a:pt x="71" y="24"/>
                    <a:pt x="0" y="39"/>
                  </a:cubicBezTo>
                  <a:cubicBezTo>
                    <a:pt x="0" y="1716"/>
                    <a:pt x="142" y="3422"/>
                    <a:pt x="514" y="5065"/>
                  </a:cubicBezTo>
                  <a:cubicBezTo>
                    <a:pt x="659" y="5090"/>
                    <a:pt x="808" y="5115"/>
                    <a:pt x="956" y="5137"/>
                  </a:cubicBezTo>
                  <a:cubicBezTo>
                    <a:pt x="602" y="3437"/>
                    <a:pt x="324" y="1752"/>
                    <a:pt x="21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5" name="Google Shape;3935;p55"/>
            <p:cNvSpPr/>
            <p:nvPr/>
          </p:nvSpPr>
          <p:spPr>
            <a:xfrm>
              <a:off x="3189350" y="4678950"/>
              <a:ext cx="24700" cy="141700"/>
            </a:xfrm>
            <a:custGeom>
              <a:avLst/>
              <a:gdLst/>
              <a:ahLst/>
              <a:cxnLst/>
              <a:rect l="l" t="t" r="r" b="b"/>
              <a:pathLst>
                <a:path w="988" h="5668" extrusionOk="0">
                  <a:moveTo>
                    <a:pt x="219" y="1"/>
                  </a:moveTo>
                  <a:cubicBezTo>
                    <a:pt x="150" y="7"/>
                    <a:pt x="74" y="11"/>
                    <a:pt x="0" y="14"/>
                  </a:cubicBezTo>
                  <a:cubicBezTo>
                    <a:pt x="125" y="1876"/>
                    <a:pt x="260" y="3760"/>
                    <a:pt x="469" y="5623"/>
                  </a:cubicBezTo>
                  <a:cubicBezTo>
                    <a:pt x="641" y="5643"/>
                    <a:pt x="816" y="5655"/>
                    <a:pt x="988" y="5668"/>
                  </a:cubicBezTo>
                  <a:cubicBezTo>
                    <a:pt x="845" y="3774"/>
                    <a:pt x="567" y="1854"/>
                    <a:pt x="21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6" name="Google Shape;3936;p55"/>
            <p:cNvSpPr/>
            <p:nvPr/>
          </p:nvSpPr>
          <p:spPr>
            <a:xfrm>
              <a:off x="3264300" y="4679200"/>
              <a:ext cx="20025" cy="143475"/>
            </a:xfrm>
            <a:custGeom>
              <a:avLst/>
              <a:gdLst/>
              <a:ahLst/>
              <a:cxnLst/>
              <a:rect l="l" t="t" r="r" b="b"/>
              <a:pathLst>
                <a:path w="801" h="5739" extrusionOk="0">
                  <a:moveTo>
                    <a:pt x="0" y="1"/>
                  </a:moveTo>
                  <a:lnTo>
                    <a:pt x="0" y="1"/>
                  </a:lnTo>
                  <a:cubicBezTo>
                    <a:pt x="302" y="1925"/>
                    <a:pt x="302" y="3813"/>
                    <a:pt x="255" y="5739"/>
                  </a:cubicBezTo>
                  <a:cubicBezTo>
                    <a:pt x="388" y="5737"/>
                    <a:pt x="518" y="5737"/>
                    <a:pt x="651" y="5730"/>
                  </a:cubicBezTo>
                  <a:cubicBezTo>
                    <a:pt x="801" y="3823"/>
                    <a:pt x="577" y="1892"/>
                    <a:pt x="214" y="14"/>
                  </a:cubicBezTo>
                  <a:cubicBezTo>
                    <a:pt x="144" y="8"/>
                    <a:pt x="71" y="4"/>
                    <a:pt x="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7" name="Google Shape;3937;p55"/>
            <p:cNvSpPr/>
            <p:nvPr/>
          </p:nvSpPr>
          <p:spPr>
            <a:xfrm>
              <a:off x="3324375" y="4685100"/>
              <a:ext cx="18600" cy="134375"/>
            </a:xfrm>
            <a:custGeom>
              <a:avLst/>
              <a:gdLst/>
              <a:ahLst/>
              <a:cxnLst/>
              <a:rect l="l" t="t" r="r" b="b"/>
              <a:pathLst>
                <a:path w="744" h="5375" extrusionOk="0">
                  <a:moveTo>
                    <a:pt x="73" y="1"/>
                  </a:moveTo>
                  <a:lnTo>
                    <a:pt x="73" y="1"/>
                  </a:lnTo>
                  <a:cubicBezTo>
                    <a:pt x="258" y="1824"/>
                    <a:pt x="203" y="3565"/>
                    <a:pt x="0" y="5375"/>
                  </a:cubicBezTo>
                  <a:cubicBezTo>
                    <a:pt x="154" y="5360"/>
                    <a:pt x="312" y="5338"/>
                    <a:pt x="469" y="5316"/>
                  </a:cubicBezTo>
                  <a:cubicBezTo>
                    <a:pt x="744" y="3568"/>
                    <a:pt x="646" y="1752"/>
                    <a:pt x="255" y="29"/>
                  </a:cubicBezTo>
                  <a:cubicBezTo>
                    <a:pt x="192" y="16"/>
                    <a:pt x="134" y="9"/>
                    <a:pt x="7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8" name="Google Shape;3938;p55"/>
            <p:cNvSpPr/>
            <p:nvPr/>
          </p:nvSpPr>
          <p:spPr>
            <a:xfrm>
              <a:off x="3387350" y="4696775"/>
              <a:ext cx="21650" cy="107075"/>
            </a:xfrm>
            <a:custGeom>
              <a:avLst/>
              <a:gdLst/>
              <a:ahLst/>
              <a:cxnLst/>
              <a:rect l="l" t="t" r="r" b="b"/>
              <a:pathLst>
                <a:path w="866" h="4283" extrusionOk="0">
                  <a:moveTo>
                    <a:pt x="1" y="0"/>
                  </a:moveTo>
                  <a:lnTo>
                    <a:pt x="1" y="0"/>
                  </a:lnTo>
                  <a:cubicBezTo>
                    <a:pt x="227" y="1396"/>
                    <a:pt x="414" y="2854"/>
                    <a:pt x="429" y="4283"/>
                  </a:cubicBezTo>
                  <a:cubicBezTo>
                    <a:pt x="574" y="4235"/>
                    <a:pt x="722" y="4185"/>
                    <a:pt x="865" y="4131"/>
                  </a:cubicBezTo>
                  <a:cubicBezTo>
                    <a:pt x="832" y="3767"/>
                    <a:pt x="784" y="3405"/>
                    <a:pt x="751" y="3056"/>
                  </a:cubicBezTo>
                  <a:cubicBezTo>
                    <a:pt x="648" y="2055"/>
                    <a:pt x="496" y="1064"/>
                    <a:pt x="318" y="78"/>
                  </a:cubicBezTo>
                  <a:cubicBezTo>
                    <a:pt x="218" y="53"/>
                    <a:pt x="109" y="26"/>
                    <a:pt x="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9" name="Google Shape;3939;p55"/>
            <p:cNvSpPr/>
            <p:nvPr/>
          </p:nvSpPr>
          <p:spPr>
            <a:xfrm>
              <a:off x="3015400" y="4622650"/>
              <a:ext cx="477475" cy="44375"/>
            </a:xfrm>
            <a:custGeom>
              <a:avLst/>
              <a:gdLst/>
              <a:ahLst/>
              <a:cxnLst/>
              <a:rect l="l" t="t" r="r" b="b"/>
              <a:pathLst>
                <a:path w="19099" h="1775" extrusionOk="0">
                  <a:moveTo>
                    <a:pt x="7368" y="0"/>
                  </a:moveTo>
                  <a:cubicBezTo>
                    <a:pt x="4863" y="0"/>
                    <a:pt x="2377" y="205"/>
                    <a:pt x="0" y="670"/>
                  </a:cubicBezTo>
                  <a:cubicBezTo>
                    <a:pt x="34" y="763"/>
                    <a:pt x="72" y="852"/>
                    <a:pt x="113" y="943"/>
                  </a:cubicBezTo>
                  <a:cubicBezTo>
                    <a:pt x="2627" y="743"/>
                    <a:pt x="5117" y="511"/>
                    <a:pt x="7643" y="511"/>
                  </a:cubicBezTo>
                  <a:cubicBezTo>
                    <a:pt x="8031" y="511"/>
                    <a:pt x="8420" y="517"/>
                    <a:pt x="8810" y="529"/>
                  </a:cubicBezTo>
                  <a:cubicBezTo>
                    <a:pt x="12179" y="628"/>
                    <a:pt x="15465" y="1097"/>
                    <a:pt x="18748" y="1774"/>
                  </a:cubicBezTo>
                  <a:cubicBezTo>
                    <a:pt x="18869" y="1629"/>
                    <a:pt x="18984" y="1479"/>
                    <a:pt x="19099" y="1327"/>
                  </a:cubicBezTo>
                  <a:cubicBezTo>
                    <a:pt x="15382" y="517"/>
                    <a:pt x="11351" y="0"/>
                    <a:pt x="7368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0" name="Google Shape;3940;p55"/>
            <p:cNvSpPr/>
            <p:nvPr/>
          </p:nvSpPr>
          <p:spPr>
            <a:xfrm>
              <a:off x="3039900" y="4191450"/>
              <a:ext cx="378775" cy="84775"/>
            </a:xfrm>
            <a:custGeom>
              <a:avLst/>
              <a:gdLst/>
              <a:ahLst/>
              <a:cxnLst/>
              <a:rect l="l" t="t" r="r" b="b"/>
              <a:pathLst>
                <a:path w="15151" h="3391" extrusionOk="0">
                  <a:moveTo>
                    <a:pt x="8488" y="331"/>
                  </a:moveTo>
                  <a:lnTo>
                    <a:pt x="8488" y="331"/>
                  </a:lnTo>
                  <a:cubicBezTo>
                    <a:pt x="10006" y="357"/>
                    <a:pt x="11531" y="490"/>
                    <a:pt x="13080" y="746"/>
                  </a:cubicBezTo>
                  <a:cubicBezTo>
                    <a:pt x="12726" y="1049"/>
                    <a:pt x="12355" y="1442"/>
                    <a:pt x="11983" y="1636"/>
                  </a:cubicBezTo>
                  <a:cubicBezTo>
                    <a:pt x="11373" y="1954"/>
                    <a:pt x="11006" y="2084"/>
                    <a:pt x="10746" y="2084"/>
                  </a:cubicBezTo>
                  <a:cubicBezTo>
                    <a:pt x="10318" y="2084"/>
                    <a:pt x="10180" y="1733"/>
                    <a:pt x="9730" y="1290"/>
                  </a:cubicBezTo>
                  <a:cubicBezTo>
                    <a:pt x="9475" y="1036"/>
                    <a:pt x="8943" y="488"/>
                    <a:pt x="8488" y="331"/>
                  </a:cubicBezTo>
                  <a:close/>
                  <a:moveTo>
                    <a:pt x="7941" y="323"/>
                  </a:moveTo>
                  <a:cubicBezTo>
                    <a:pt x="7965" y="323"/>
                    <a:pt x="7990" y="323"/>
                    <a:pt x="8014" y="323"/>
                  </a:cubicBezTo>
                  <a:cubicBezTo>
                    <a:pt x="7369" y="497"/>
                    <a:pt x="6607" y="1272"/>
                    <a:pt x="6137" y="1560"/>
                  </a:cubicBezTo>
                  <a:cubicBezTo>
                    <a:pt x="5719" y="1814"/>
                    <a:pt x="5413" y="2087"/>
                    <a:pt x="5025" y="2087"/>
                  </a:cubicBezTo>
                  <a:cubicBezTo>
                    <a:pt x="4819" y="2087"/>
                    <a:pt x="4590" y="2010"/>
                    <a:pt x="4308" y="1811"/>
                  </a:cubicBezTo>
                  <a:cubicBezTo>
                    <a:pt x="4013" y="1605"/>
                    <a:pt x="3710" y="1022"/>
                    <a:pt x="3447" y="601"/>
                  </a:cubicBezTo>
                  <a:cubicBezTo>
                    <a:pt x="4943" y="425"/>
                    <a:pt x="6437" y="323"/>
                    <a:pt x="7941" y="323"/>
                  </a:cubicBezTo>
                  <a:close/>
                  <a:moveTo>
                    <a:pt x="8131" y="1044"/>
                  </a:moveTo>
                  <a:cubicBezTo>
                    <a:pt x="9105" y="1044"/>
                    <a:pt x="9459" y="1905"/>
                    <a:pt x="10043" y="2409"/>
                  </a:cubicBezTo>
                  <a:cubicBezTo>
                    <a:pt x="9350" y="2373"/>
                    <a:pt x="8658" y="2355"/>
                    <a:pt x="7965" y="2355"/>
                  </a:cubicBezTo>
                  <a:cubicBezTo>
                    <a:pt x="7273" y="2355"/>
                    <a:pt x="6580" y="2373"/>
                    <a:pt x="5887" y="2409"/>
                  </a:cubicBezTo>
                  <a:cubicBezTo>
                    <a:pt x="6541" y="1916"/>
                    <a:pt x="7190" y="1193"/>
                    <a:pt x="7761" y="1081"/>
                  </a:cubicBezTo>
                  <a:cubicBezTo>
                    <a:pt x="7894" y="1056"/>
                    <a:pt x="8017" y="1044"/>
                    <a:pt x="8131" y="1044"/>
                  </a:cubicBezTo>
                  <a:close/>
                  <a:moveTo>
                    <a:pt x="7041" y="0"/>
                  </a:moveTo>
                  <a:cubicBezTo>
                    <a:pt x="5453" y="0"/>
                    <a:pt x="3865" y="111"/>
                    <a:pt x="2310" y="353"/>
                  </a:cubicBezTo>
                  <a:cubicBezTo>
                    <a:pt x="2143" y="505"/>
                    <a:pt x="1978" y="662"/>
                    <a:pt x="1816" y="830"/>
                  </a:cubicBezTo>
                  <a:cubicBezTo>
                    <a:pt x="2289" y="758"/>
                    <a:pt x="2765" y="687"/>
                    <a:pt x="3238" y="628"/>
                  </a:cubicBezTo>
                  <a:cubicBezTo>
                    <a:pt x="3440" y="1149"/>
                    <a:pt x="3752" y="2039"/>
                    <a:pt x="4173" y="2529"/>
                  </a:cubicBezTo>
                  <a:cubicBezTo>
                    <a:pt x="2832" y="2649"/>
                    <a:pt x="1496" y="2836"/>
                    <a:pt x="166" y="3087"/>
                  </a:cubicBezTo>
                  <a:cubicBezTo>
                    <a:pt x="112" y="3186"/>
                    <a:pt x="55" y="3289"/>
                    <a:pt x="1" y="3390"/>
                  </a:cubicBezTo>
                  <a:cubicBezTo>
                    <a:pt x="2769" y="3023"/>
                    <a:pt x="5505" y="2771"/>
                    <a:pt x="8252" y="2771"/>
                  </a:cubicBezTo>
                  <a:cubicBezTo>
                    <a:pt x="10535" y="2771"/>
                    <a:pt x="12826" y="2945"/>
                    <a:pt x="15151" y="3372"/>
                  </a:cubicBezTo>
                  <a:cubicBezTo>
                    <a:pt x="15077" y="3230"/>
                    <a:pt x="14999" y="3092"/>
                    <a:pt x="14918" y="2954"/>
                  </a:cubicBezTo>
                  <a:cubicBezTo>
                    <a:pt x="13840" y="2765"/>
                    <a:pt x="12760" y="2623"/>
                    <a:pt x="11676" y="2524"/>
                  </a:cubicBezTo>
                  <a:cubicBezTo>
                    <a:pt x="12340" y="2143"/>
                    <a:pt x="12980" y="1391"/>
                    <a:pt x="13420" y="953"/>
                  </a:cubicBezTo>
                  <a:cubicBezTo>
                    <a:pt x="13263" y="788"/>
                    <a:pt x="13097" y="631"/>
                    <a:pt x="12921" y="480"/>
                  </a:cubicBezTo>
                  <a:cubicBezTo>
                    <a:pt x="11002" y="173"/>
                    <a:pt x="9021" y="0"/>
                    <a:pt x="704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1" name="Google Shape;3941;p55"/>
            <p:cNvSpPr/>
            <p:nvPr/>
          </p:nvSpPr>
          <p:spPr>
            <a:xfrm>
              <a:off x="3006200" y="4314250"/>
              <a:ext cx="441050" cy="59450"/>
            </a:xfrm>
            <a:custGeom>
              <a:avLst/>
              <a:gdLst/>
              <a:ahLst/>
              <a:cxnLst/>
              <a:rect l="l" t="t" r="r" b="b"/>
              <a:pathLst>
                <a:path w="17642" h="2378" extrusionOk="0">
                  <a:moveTo>
                    <a:pt x="9713" y="1"/>
                  </a:moveTo>
                  <a:cubicBezTo>
                    <a:pt x="8745" y="1"/>
                    <a:pt x="7963" y="1201"/>
                    <a:pt x="6996" y="1306"/>
                  </a:cubicBezTo>
                  <a:cubicBezTo>
                    <a:pt x="6948" y="1311"/>
                    <a:pt x="6901" y="1313"/>
                    <a:pt x="6855" y="1313"/>
                  </a:cubicBezTo>
                  <a:cubicBezTo>
                    <a:pt x="5889" y="1313"/>
                    <a:pt x="5298" y="249"/>
                    <a:pt x="4293" y="69"/>
                  </a:cubicBezTo>
                  <a:cubicBezTo>
                    <a:pt x="4180" y="49"/>
                    <a:pt x="4069" y="39"/>
                    <a:pt x="3960" y="39"/>
                  </a:cubicBezTo>
                  <a:cubicBezTo>
                    <a:pt x="3378" y="39"/>
                    <a:pt x="2848" y="302"/>
                    <a:pt x="2321" y="558"/>
                  </a:cubicBezTo>
                  <a:cubicBezTo>
                    <a:pt x="1571" y="920"/>
                    <a:pt x="821" y="1301"/>
                    <a:pt x="87" y="1707"/>
                  </a:cubicBezTo>
                  <a:cubicBezTo>
                    <a:pt x="55" y="1811"/>
                    <a:pt x="28" y="1916"/>
                    <a:pt x="1" y="2022"/>
                  </a:cubicBezTo>
                  <a:cubicBezTo>
                    <a:pt x="466" y="1798"/>
                    <a:pt x="928" y="1564"/>
                    <a:pt x="1393" y="1340"/>
                  </a:cubicBezTo>
                  <a:cubicBezTo>
                    <a:pt x="1893" y="1095"/>
                    <a:pt x="2820" y="490"/>
                    <a:pt x="3341" y="438"/>
                  </a:cubicBezTo>
                  <a:cubicBezTo>
                    <a:pt x="3433" y="429"/>
                    <a:pt x="3522" y="424"/>
                    <a:pt x="3608" y="424"/>
                  </a:cubicBezTo>
                  <a:cubicBezTo>
                    <a:pt x="4355" y="424"/>
                    <a:pt x="4911" y="751"/>
                    <a:pt x="5523" y="1179"/>
                  </a:cubicBezTo>
                  <a:cubicBezTo>
                    <a:pt x="5867" y="1419"/>
                    <a:pt x="6320" y="1932"/>
                    <a:pt x="6760" y="1932"/>
                  </a:cubicBezTo>
                  <a:cubicBezTo>
                    <a:pt x="6769" y="1932"/>
                    <a:pt x="6777" y="1931"/>
                    <a:pt x="6785" y="1931"/>
                  </a:cubicBezTo>
                  <a:cubicBezTo>
                    <a:pt x="7471" y="1899"/>
                    <a:pt x="8142" y="1109"/>
                    <a:pt x="8747" y="864"/>
                  </a:cubicBezTo>
                  <a:cubicBezTo>
                    <a:pt x="9099" y="721"/>
                    <a:pt x="9398" y="660"/>
                    <a:pt x="9657" y="660"/>
                  </a:cubicBezTo>
                  <a:cubicBezTo>
                    <a:pt x="11029" y="660"/>
                    <a:pt x="11304" y="2355"/>
                    <a:pt x="12727" y="2378"/>
                  </a:cubicBezTo>
                  <a:cubicBezTo>
                    <a:pt x="12733" y="2378"/>
                    <a:pt x="12739" y="2378"/>
                    <a:pt x="12745" y="2378"/>
                  </a:cubicBezTo>
                  <a:cubicBezTo>
                    <a:pt x="13481" y="2378"/>
                    <a:pt x="14416" y="1668"/>
                    <a:pt x="15043" y="1409"/>
                  </a:cubicBezTo>
                  <a:cubicBezTo>
                    <a:pt x="15651" y="1159"/>
                    <a:pt x="16146" y="1053"/>
                    <a:pt x="16588" y="1053"/>
                  </a:cubicBezTo>
                  <a:cubicBezTo>
                    <a:pt x="16965" y="1053"/>
                    <a:pt x="17303" y="1130"/>
                    <a:pt x="17641" y="1264"/>
                  </a:cubicBezTo>
                  <a:cubicBezTo>
                    <a:pt x="17561" y="999"/>
                    <a:pt x="17473" y="735"/>
                    <a:pt x="17379" y="465"/>
                  </a:cubicBezTo>
                  <a:cubicBezTo>
                    <a:pt x="17175" y="391"/>
                    <a:pt x="16971" y="332"/>
                    <a:pt x="16765" y="305"/>
                  </a:cubicBezTo>
                  <a:cubicBezTo>
                    <a:pt x="16698" y="295"/>
                    <a:pt x="16632" y="291"/>
                    <a:pt x="16567" y="291"/>
                  </a:cubicBezTo>
                  <a:cubicBezTo>
                    <a:pt x="15924" y="291"/>
                    <a:pt x="15353" y="720"/>
                    <a:pt x="14805" y="996"/>
                  </a:cubicBezTo>
                  <a:cubicBezTo>
                    <a:pt x="14295" y="1257"/>
                    <a:pt x="13486" y="1791"/>
                    <a:pt x="12955" y="1816"/>
                  </a:cubicBezTo>
                  <a:cubicBezTo>
                    <a:pt x="12933" y="1818"/>
                    <a:pt x="12911" y="1818"/>
                    <a:pt x="12889" y="1818"/>
                  </a:cubicBezTo>
                  <a:cubicBezTo>
                    <a:pt x="12303" y="1818"/>
                    <a:pt x="11943" y="1429"/>
                    <a:pt x="11499" y="1105"/>
                  </a:cubicBezTo>
                  <a:cubicBezTo>
                    <a:pt x="11039" y="767"/>
                    <a:pt x="10356" y="20"/>
                    <a:pt x="9751" y="1"/>
                  </a:cubicBezTo>
                  <a:cubicBezTo>
                    <a:pt x="9739" y="1"/>
                    <a:pt x="9726" y="1"/>
                    <a:pt x="9713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2" name="Google Shape;3942;p55"/>
            <p:cNvSpPr/>
            <p:nvPr/>
          </p:nvSpPr>
          <p:spPr>
            <a:xfrm>
              <a:off x="3325125" y="4303275"/>
              <a:ext cx="19200" cy="14850"/>
            </a:xfrm>
            <a:custGeom>
              <a:avLst/>
              <a:gdLst/>
              <a:ahLst/>
              <a:cxnLst/>
              <a:rect l="l" t="t" r="r" b="b"/>
              <a:pathLst>
                <a:path w="768" h="594" extrusionOk="0">
                  <a:moveTo>
                    <a:pt x="383" y="1"/>
                  </a:moveTo>
                  <a:cubicBezTo>
                    <a:pt x="2" y="1"/>
                    <a:pt x="1" y="594"/>
                    <a:pt x="383" y="594"/>
                  </a:cubicBezTo>
                  <a:cubicBezTo>
                    <a:pt x="767" y="594"/>
                    <a:pt x="767" y="1"/>
                    <a:pt x="383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3" name="Google Shape;3943;p55"/>
            <p:cNvSpPr/>
            <p:nvPr/>
          </p:nvSpPr>
          <p:spPr>
            <a:xfrm>
              <a:off x="3165750" y="4300250"/>
              <a:ext cx="18475" cy="14350"/>
            </a:xfrm>
            <a:custGeom>
              <a:avLst/>
              <a:gdLst/>
              <a:ahLst/>
              <a:cxnLst/>
              <a:rect l="l" t="t" r="r" b="b"/>
              <a:pathLst>
                <a:path w="739" h="574" extrusionOk="0">
                  <a:moveTo>
                    <a:pt x="370" y="0"/>
                  </a:moveTo>
                  <a:cubicBezTo>
                    <a:pt x="1" y="0"/>
                    <a:pt x="1" y="573"/>
                    <a:pt x="370" y="573"/>
                  </a:cubicBezTo>
                  <a:cubicBezTo>
                    <a:pt x="735" y="573"/>
                    <a:pt x="739" y="0"/>
                    <a:pt x="37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4" name="Google Shape;3944;p55"/>
            <p:cNvSpPr/>
            <p:nvPr/>
          </p:nvSpPr>
          <p:spPr>
            <a:xfrm>
              <a:off x="3037725" y="4368225"/>
              <a:ext cx="89550" cy="32925"/>
            </a:xfrm>
            <a:custGeom>
              <a:avLst/>
              <a:gdLst/>
              <a:ahLst/>
              <a:cxnLst/>
              <a:rect l="l" t="t" r="r" b="b"/>
              <a:pathLst>
                <a:path w="3582" h="1317" extrusionOk="0">
                  <a:moveTo>
                    <a:pt x="292" y="1"/>
                  </a:moveTo>
                  <a:cubicBezTo>
                    <a:pt x="125" y="1"/>
                    <a:pt x="0" y="234"/>
                    <a:pt x="184" y="328"/>
                  </a:cubicBezTo>
                  <a:cubicBezTo>
                    <a:pt x="1149" y="810"/>
                    <a:pt x="2322" y="1230"/>
                    <a:pt x="3403" y="1316"/>
                  </a:cubicBezTo>
                  <a:cubicBezTo>
                    <a:pt x="3407" y="1316"/>
                    <a:pt x="3412" y="1316"/>
                    <a:pt x="3416" y="1316"/>
                  </a:cubicBezTo>
                  <a:cubicBezTo>
                    <a:pt x="3548" y="1316"/>
                    <a:pt x="3581" y="1121"/>
                    <a:pt x="3472" y="1056"/>
                  </a:cubicBezTo>
                  <a:cubicBezTo>
                    <a:pt x="2563" y="512"/>
                    <a:pt x="1360" y="168"/>
                    <a:pt x="320" y="3"/>
                  </a:cubicBezTo>
                  <a:cubicBezTo>
                    <a:pt x="311" y="1"/>
                    <a:pt x="301" y="1"/>
                    <a:pt x="29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5" name="Google Shape;3945;p55"/>
            <p:cNvSpPr/>
            <p:nvPr/>
          </p:nvSpPr>
          <p:spPr>
            <a:xfrm>
              <a:off x="3019350" y="4415650"/>
              <a:ext cx="92250" cy="16800"/>
            </a:xfrm>
            <a:custGeom>
              <a:avLst/>
              <a:gdLst/>
              <a:ahLst/>
              <a:cxnLst/>
              <a:rect l="l" t="t" r="r" b="b"/>
              <a:pathLst>
                <a:path w="3690" h="672" extrusionOk="0">
                  <a:moveTo>
                    <a:pt x="262" y="0"/>
                  </a:moveTo>
                  <a:cubicBezTo>
                    <a:pt x="48" y="0"/>
                    <a:pt x="1" y="338"/>
                    <a:pt x="216" y="386"/>
                  </a:cubicBezTo>
                  <a:cubicBezTo>
                    <a:pt x="905" y="539"/>
                    <a:pt x="1668" y="672"/>
                    <a:pt x="2415" y="672"/>
                  </a:cubicBezTo>
                  <a:cubicBezTo>
                    <a:pt x="2831" y="672"/>
                    <a:pt x="3242" y="630"/>
                    <a:pt x="3632" y="528"/>
                  </a:cubicBezTo>
                  <a:cubicBezTo>
                    <a:pt x="3689" y="511"/>
                    <a:pt x="3683" y="435"/>
                    <a:pt x="3632" y="415"/>
                  </a:cubicBezTo>
                  <a:cubicBezTo>
                    <a:pt x="2596" y="51"/>
                    <a:pt x="1349" y="30"/>
                    <a:pt x="268" y="0"/>
                  </a:cubicBezTo>
                  <a:cubicBezTo>
                    <a:pt x="266" y="0"/>
                    <a:pt x="264" y="0"/>
                    <a:pt x="262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6" name="Google Shape;3946;p55"/>
            <p:cNvSpPr/>
            <p:nvPr/>
          </p:nvSpPr>
          <p:spPr>
            <a:xfrm>
              <a:off x="3011825" y="4454125"/>
              <a:ext cx="94925" cy="29425"/>
            </a:xfrm>
            <a:custGeom>
              <a:avLst/>
              <a:gdLst/>
              <a:ahLst/>
              <a:cxnLst/>
              <a:rect l="l" t="t" r="r" b="b"/>
              <a:pathLst>
                <a:path w="3797" h="1177" extrusionOk="0">
                  <a:moveTo>
                    <a:pt x="3390" y="1"/>
                  </a:moveTo>
                  <a:cubicBezTo>
                    <a:pt x="2905" y="1"/>
                    <a:pt x="2418" y="122"/>
                    <a:pt x="1946" y="236"/>
                  </a:cubicBezTo>
                  <a:cubicBezTo>
                    <a:pt x="1372" y="374"/>
                    <a:pt x="773" y="505"/>
                    <a:pt x="239" y="761"/>
                  </a:cubicBezTo>
                  <a:cubicBezTo>
                    <a:pt x="1" y="875"/>
                    <a:pt x="162" y="1177"/>
                    <a:pt x="378" y="1177"/>
                  </a:cubicBezTo>
                  <a:cubicBezTo>
                    <a:pt x="389" y="1177"/>
                    <a:pt x="401" y="1176"/>
                    <a:pt x="413" y="1174"/>
                  </a:cubicBezTo>
                  <a:cubicBezTo>
                    <a:pt x="1018" y="1080"/>
                    <a:pt x="1614" y="856"/>
                    <a:pt x="2202" y="691"/>
                  </a:cubicBezTo>
                  <a:cubicBezTo>
                    <a:pt x="2725" y="542"/>
                    <a:pt x="3262" y="424"/>
                    <a:pt x="3733" y="143"/>
                  </a:cubicBezTo>
                  <a:cubicBezTo>
                    <a:pt x="3797" y="109"/>
                    <a:pt x="3763" y="27"/>
                    <a:pt x="3699" y="18"/>
                  </a:cubicBezTo>
                  <a:cubicBezTo>
                    <a:pt x="3596" y="6"/>
                    <a:pt x="3493" y="1"/>
                    <a:pt x="3390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7" name="Google Shape;3947;p55"/>
            <p:cNvSpPr/>
            <p:nvPr/>
          </p:nvSpPr>
          <p:spPr>
            <a:xfrm>
              <a:off x="3352850" y="4455575"/>
              <a:ext cx="86350" cy="34050"/>
            </a:xfrm>
            <a:custGeom>
              <a:avLst/>
              <a:gdLst/>
              <a:ahLst/>
              <a:cxnLst/>
              <a:rect l="l" t="t" r="r" b="b"/>
              <a:pathLst>
                <a:path w="3454" h="1362" extrusionOk="0">
                  <a:moveTo>
                    <a:pt x="210" y="0"/>
                  </a:moveTo>
                  <a:cubicBezTo>
                    <a:pt x="196" y="0"/>
                    <a:pt x="183" y="0"/>
                    <a:pt x="169" y="1"/>
                  </a:cubicBezTo>
                  <a:cubicBezTo>
                    <a:pt x="70" y="2"/>
                    <a:pt x="1" y="134"/>
                    <a:pt x="83" y="208"/>
                  </a:cubicBezTo>
                  <a:cubicBezTo>
                    <a:pt x="457" y="542"/>
                    <a:pt x="1003" y="682"/>
                    <a:pt x="1467" y="857"/>
                  </a:cubicBezTo>
                  <a:cubicBezTo>
                    <a:pt x="1999" y="1057"/>
                    <a:pt x="2560" y="1313"/>
                    <a:pt x="3128" y="1361"/>
                  </a:cubicBezTo>
                  <a:cubicBezTo>
                    <a:pt x="3135" y="1361"/>
                    <a:pt x="3141" y="1361"/>
                    <a:pt x="3147" y="1361"/>
                  </a:cubicBezTo>
                  <a:cubicBezTo>
                    <a:pt x="3382" y="1361"/>
                    <a:pt x="3454" y="1014"/>
                    <a:pt x="3253" y="904"/>
                  </a:cubicBezTo>
                  <a:cubicBezTo>
                    <a:pt x="2786" y="641"/>
                    <a:pt x="2225" y="540"/>
                    <a:pt x="1713" y="385"/>
                  </a:cubicBezTo>
                  <a:cubicBezTo>
                    <a:pt x="1233" y="242"/>
                    <a:pt x="717" y="0"/>
                    <a:pt x="21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8" name="Google Shape;3948;p55"/>
            <p:cNvSpPr/>
            <p:nvPr/>
          </p:nvSpPr>
          <p:spPr>
            <a:xfrm>
              <a:off x="3352175" y="4429950"/>
              <a:ext cx="88450" cy="16575"/>
            </a:xfrm>
            <a:custGeom>
              <a:avLst/>
              <a:gdLst/>
              <a:ahLst/>
              <a:cxnLst/>
              <a:rect l="l" t="t" r="r" b="b"/>
              <a:pathLst>
                <a:path w="3538" h="663" extrusionOk="0">
                  <a:moveTo>
                    <a:pt x="3255" y="1"/>
                  </a:moveTo>
                  <a:cubicBezTo>
                    <a:pt x="2538" y="1"/>
                    <a:pt x="1774" y="167"/>
                    <a:pt x="1037" y="167"/>
                  </a:cubicBezTo>
                  <a:cubicBezTo>
                    <a:pt x="783" y="167"/>
                    <a:pt x="532" y="147"/>
                    <a:pt x="287" y="94"/>
                  </a:cubicBezTo>
                  <a:cubicBezTo>
                    <a:pt x="275" y="91"/>
                    <a:pt x="264" y="90"/>
                    <a:pt x="252" y="90"/>
                  </a:cubicBezTo>
                  <a:cubicBezTo>
                    <a:pt x="99" y="90"/>
                    <a:pt x="1" y="311"/>
                    <a:pt x="161" y="394"/>
                  </a:cubicBezTo>
                  <a:cubicBezTo>
                    <a:pt x="540" y="585"/>
                    <a:pt x="1031" y="663"/>
                    <a:pt x="1538" y="663"/>
                  </a:cubicBezTo>
                  <a:cubicBezTo>
                    <a:pt x="2183" y="663"/>
                    <a:pt x="2852" y="537"/>
                    <a:pt x="3347" y="358"/>
                  </a:cubicBezTo>
                  <a:cubicBezTo>
                    <a:pt x="3538" y="293"/>
                    <a:pt x="3516" y="3"/>
                    <a:pt x="3302" y="1"/>
                  </a:cubicBezTo>
                  <a:cubicBezTo>
                    <a:pt x="3286" y="1"/>
                    <a:pt x="3271" y="1"/>
                    <a:pt x="3255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9" name="Google Shape;3949;p55"/>
            <p:cNvSpPr/>
            <p:nvPr/>
          </p:nvSpPr>
          <p:spPr>
            <a:xfrm>
              <a:off x="3349400" y="4399450"/>
              <a:ext cx="37850" cy="17675"/>
            </a:xfrm>
            <a:custGeom>
              <a:avLst/>
              <a:gdLst/>
              <a:ahLst/>
              <a:cxnLst/>
              <a:rect l="l" t="t" r="r" b="b"/>
              <a:pathLst>
                <a:path w="1514" h="707" extrusionOk="0">
                  <a:moveTo>
                    <a:pt x="1277" y="1"/>
                  </a:moveTo>
                  <a:cubicBezTo>
                    <a:pt x="1262" y="1"/>
                    <a:pt x="1247" y="3"/>
                    <a:pt x="1231" y="6"/>
                  </a:cubicBezTo>
                  <a:cubicBezTo>
                    <a:pt x="1038" y="48"/>
                    <a:pt x="863" y="170"/>
                    <a:pt x="685" y="250"/>
                  </a:cubicBezTo>
                  <a:cubicBezTo>
                    <a:pt x="501" y="335"/>
                    <a:pt x="312" y="402"/>
                    <a:pt x="122" y="476"/>
                  </a:cubicBezTo>
                  <a:cubicBezTo>
                    <a:pt x="0" y="522"/>
                    <a:pt x="21" y="689"/>
                    <a:pt x="152" y="700"/>
                  </a:cubicBezTo>
                  <a:cubicBezTo>
                    <a:pt x="199" y="704"/>
                    <a:pt x="248" y="706"/>
                    <a:pt x="300" y="706"/>
                  </a:cubicBezTo>
                  <a:cubicBezTo>
                    <a:pt x="681" y="706"/>
                    <a:pt x="1173" y="593"/>
                    <a:pt x="1408" y="311"/>
                  </a:cubicBezTo>
                  <a:cubicBezTo>
                    <a:pt x="1514" y="185"/>
                    <a:pt x="1433" y="1"/>
                    <a:pt x="127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7" name="Google Shape;597;p29"/>
          <p:cNvGrpSpPr/>
          <p:nvPr/>
        </p:nvGrpSpPr>
        <p:grpSpPr>
          <a:xfrm>
            <a:off x="4877106" y="1293895"/>
            <a:ext cx="3833651" cy="2914501"/>
            <a:chOff x="892393" y="1191421"/>
            <a:chExt cx="4337690" cy="3297693"/>
          </a:xfrm>
        </p:grpSpPr>
        <p:sp>
          <p:nvSpPr>
            <p:cNvPr id="598" name="Google Shape;598;p29"/>
            <p:cNvSpPr/>
            <p:nvPr/>
          </p:nvSpPr>
          <p:spPr>
            <a:xfrm>
              <a:off x="2766862" y="3324318"/>
              <a:ext cx="341823" cy="169671"/>
            </a:xfrm>
            <a:custGeom>
              <a:avLst/>
              <a:gdLst/>
              <a:ahLst/>
              <a:cxnLst/>
              <a:rect l="l" t="t" r="r" b="b"/>
              <a:pathLst>
                <a:path w="13359" h="6631" extrusionOk="0">
                  <a:moveTo>
                    <a:pt x="5138" y="0"/>
                  </a:moveTo>
                  <a:lnTo>
                    <a:pt x="5138" y="0"/>
                  </a:lnTo>
                  <a:cubicBezTo>
                    <a:pt x="5163" y="176"/>
                    <a:pt x="5138" y="351"/>
                    <a:pt x="5063" y="526"/>
                  </a:cubicBezTo>
                  <a:cubicBezTo>
                    <a:pt x="4962" y="802"/>
                    <a:pt x="4737" y="978"/>
                    <a:pt x="4511" y="1153"/>
                  </a:cubicBezTo>
                  <a:cubicBezTo>
                    <a:pt x="4411" y="1228"/>
                    <a:pt x="4286" y="1328"/>
                    <a:pt x="4211" y="1404"/>
                  </a:cubicBezTo>
                  <a:cubicBezTo>
                    <a:pt x="4060" y="1579"/>
                    <a:pt x="3960" y="1805"/>
                    <a:pt x="3835" y="2030"/>
                  </a:cubicBezTo>
                  <a:cubicBezTo>
                    <a:pt x="3759" y="2206"/>
                    <a:pt x="3659" y="2406"/>
                    <a:pt x="3534" y="2582"/>
                  </a:cubicBezTo>
                  <a:cubicBezTo>
                    <a:pt x="3308" y="2882"/>
                    <a:pt x="2957" y="3083"/>
                    <a:pt x="2632" y="3108"/>
                  </a:cubicBezTo>
                  <a:cubicBezTo>
                    <a:pt x="2556" y="3108"/>
                    <a:pt x="2456" y="3108"/>
                    <a:pt x="2381" y="3083"/>
                  </a:cubicBezTo>
                  <a:cubicBezTo>
                    <a:pt x="2381" y="3108"/>
                    <a:pt x="2381" y="3108"/>
                    <a:pt x="2381" y="3108"/>
                  </a:cubicBezTo>
                  <a:cubicBezTo>
                    <a:pt x="2306" y="3308"/>
                    <a:pt x="2105" y="3509"/>
                    <a:pt x="1905" y="3584"/>
                  </a:cubicBezTo>
                  <a:cubicBezTo>
                    <a:pt x="1754" y="3659"/>
                    <a:pt x="1629" y="3684"/>
                    <a:pt x="1479" y="3709"/>
                  </a:cubicBezTo>
                  <a:cubicBezTo>
                    <a:pt x="1353" y="3734"/>
                    <a:pt x="1228" y="3759"/>
                    <a:pt x="1103" y="3810"/>
                  </a:cubicBezTo>
                  <a:cubicBezTo>
                    <a:pt x="1003" y="3860"/>
                    <a:pt x="902" y="3960"/>
                    <a:pt x="877" y="4060"/>
                  </a:cubicBezTo>
                  <a:cubicBezTo>
                    <a:pt x="852" y="4135"/>
                    <a:pt x="877" y="4160"/>
                    <a:pt x="902" y="4186"/>
                  </a:cubicBezTo>
                  <a:lnTo>
                    <a:pt x="1003" y="4361"/>
                  </a:lnTo>
                  <a:lnTo>
                    <a:pt x="827" y="4461"/>
                  </a:lnTo>
                  <a:cubicBezTo>
                    <a:pt x="727" y="4511"/>
                    <a:pt x="652" y="4536"/>
                    <a:pt x="576" y="4536"/>
                  </a:cubicBezTo>
                  <a:cubicBezTo>
                    <a:pt x="351" y="4536"/>
                    <a:pt x="150" y="4436"/>
                    <a:pt x="0" y="4311"/>
                  </a:cubicBezTo>
                  <a:lnTo>
                    <a:pt x="0" y="4311"/>
                  </a:lnTo>
                  <a:cubicBezTo>
                    <a:pt x="50" y="4436"/>
                    <a:pt x="75" y="4587"/>
                    <a:pt x="100" y="4712"/>
                  </a:cubicBezTo>
                  <a:cubicBezTo>
                    <a:pt x="226" y="5138"/>
                    <a:pt x="326" y="5564"/>
                    <a:pt x="652" y="5714"/>
                  </a:cubicBezTo>
                  <a:lnTo>
                    <a:pt x="777" y="5765"/>
                  </a:lnTo>
                  <a:cubicBezTo>
                    <a:pt x="1278" y="5815"/>
                    <a:pt x="1729" y="6015"/>
                    <a:pt x="2155" y="6216"/>
                  </a:cubicBezTo>
                  <a:lnTo>
                    <a:pt x="2331" y="6291"/>
                  </a:lnTo>
                  <a:cubicBezTo>
                    <a:pt x="2705" y="6468"/>
                    <a:pt x="3127" y="6630"/>
                    <a:pt x="3533" y="6630"/>
                  </a:cubicBezTo>
                  <a:cubicBezTo>
                    <a:pt x="3644" y="6630"/>
                    <a:pt x="3753" y="6618"/>
                    <a:pt x="3860" y="6592"/>
                  </a:cubicBezTo>
                  <a:cubicBezTo>
                    <a:pt x="4135" y="6516"/>
                    <a:pt x="4361" y="6316"/>
                    <a:pt x="4486" y="6065"/>
                  </a:cubicBezTo>
                  <a:cubicBezTo>
                    <a:pt x="4536" y="5940"/>
                    <a:pt x="4586" y="5765"/>
                    <a:pt x="4486" y="5564"/>
                  </a:cubicBezTo>
                  <a:lnTo>
                    <a:pt x="4336" y="5288"/>
                  </a:lnTo>
                  <a:lnTo>
                    <a:pt x="6541" y="5188"/>
                  </a:lnTo>
                  <a:cubicBezTo>
                    <a:pt x="6642" y="5188"/>
                    <a:pt x="6742" y="5163"/>
                    <a:pt x="6817" y="5138"/>
                  </a:cubicBezTo>
                  <a:cubicBezTo>
                    <a:pt x="7018" y="5063"/>
                    <a:pt x="7093" y="4762"/>
                    <a:pt x="7193" y="4461"/>
                  </a:cubicBezTo>
                  <a:cubicBezTo>
                    <a:pt x="7318" y="4085"/>
                    <a:pt x="7444" y="3634"/>
                    <a:pt x="7920" y="3559"/>
                  </a:cubicBezTo>
                  <a:cubicBezTo>
                    <a:pt x="7970" y="3546"/>
                    <a:pt x="8020" y="3540"/>
                    <a:pt x="8070" y="3540"/>
                  </a:cubicBezTo>
                  <a:cubicBezTo>
                    <a:pt x="8120" y="3540"/>
                    <a:pt x="8170" y="3546"/>
                    <a:pt x="8221" y="3559"/>
                  </a:cubicBezTo>
                  <a:cubicBezTo>
                    <a:pt x="8296" y="3559"/>
                    <a:pt x="8396" y="3559"/>
                    <a:pt x="8446" y="3534"/>
                  </a:cubicBezTo>
                  <a:cubicBezTo>
                    <a:pt x="8471" y="3534"/>
                    <a:pt x="8521" y="3459"/>
                    <a:pt x="8546" y="3409"/>
                  </a:cubicBezTo>
                  <a:cubicBezTo>
                    <a:pt x="8597" y="3333"/>
                    <a:pt x="8647" y="3283"/>
                    <a:pt x="8672" y="3233"/>
                  </a:cubicBezTo>
                  <a:cubicBezTo>
                    <a:pt x="8843" y="3049"/>
                    <a:pt x="9063" y="2979"/>
                    <a:pt x="9287" y="2979"/>
                  </a:cubicBezTo>
                  <a:cubicBezTo>
                    <a:pt x="9520" y="2979"/>
                    <a:pt x="9758" y="3056"/>
                    <a:pt x="9950" y="3158"/>
                  </a:cubicBezTo>
                  <a:cubicBezTo>
                    <a:pt x="10050" y="3208"/>
                    <a:pt x="10150" y="3283"/>
                    <a:pt x="10251" y="3333"/>
                  </a:cubicBezTo>
                  <a:cubicBezTo>
                    <a:pt x="10451" y="3459"/>
                    <a:pt x="10652" y="3584"/>
                    <a:pt x="10852" y="3609"/>
                  </a:cubicBezTo>
                  <a:cubicBezTo>
                    <a:pt x="10909" y="3620"/>
                    <a:pt x="10964" y="3625"/>
                    <a:pt x="11019" y="3625"/>
                  </a:cubicBezTo>
                  <a:cubicBezTo>
                    <a:pt x="11207" y="3625"/>
                    <a:pt x="11391" y="3567"/>
                    <a:pt x="11604" y="3509"/>
                  </a:cubicBezTo>
                  <a:cubicBezTo>
                    <a:pt x="11729" y="3484"/>
                    <a:pt x="11880" y="3434"/>
                    <a:pt x="12030" y="3409"/>
                  </a:cubicBezTo>
                  <a:cubicBezTo>
                    <a:pt x="12092" y="3403"/>
                    <a:pt x="12154" y="3400"/>
                    <a:pt x="12215" y="3400"/>
                  </a:cubicBezTo>
                  <a:cubicBezTo>
                    <a:pt x="12427" y="3400"/>
                    <a:pt x="12632" y="3437"/>
                    <a:pt x="12807" y="3534"/>
                  </a:cubicBezTo>
                  <a:cubicBezTo>
                    <a:pt x="12832" y="3509"/>
                    <a:pt x="12832" y="3484"/>
                    <a:pt x="12832" y="3484"/>
                  </a:cubicBezTo>
                  <a:cubicBezTo>
                    <a:pt x="12983" y="2983"/>
                    <a:pt x="13158" y="2506"/>
                    <a:pt x="13358" y="2030"/>
                  </a:cubicBezTo>
                  <a:cubicBezTo>
                    <a:pt x="12682" y="1679"/>
                    <a:pt x="12130" y="1128"/>
                    <a:pt x="11830" y="451"/>
                  </a:cubicBezTo>
                  <a:cubicBezTo>
                    <a:pt x="11805" y="401"/>
                    <a:pt x="11780" y="351"/>
                    <a:pt x="11754" y="326"/>
                  </a:cubicBezTo>
                  <a:lnTo>
                    <a:pt x="11654" y="326"/>
                  </a:lnTo>
                  <a:cubicBezTo>
                    <a:pt x="11604" y="326"/>
                    <a:pt x="11579" y="326"/>
                    <a:pt x="11529" y="301"/>
                  </a:cubicBezTo>
                  <a:cubicBezTo>
                    <a:pt x="11379" y="301"/>
                    <a:pt x="11253" y="226"/>
                    <a:pt x="11153" y="176"/>
                  </a:cubicBezTo>
                  <a:cubicBezTo>
                    <a:pt x="11053" y="125"/>
                    <a:pt x="10952" y="75"/>
                    <a:pt x="10877" y="75"/>
                  </a:cubicBezTo>
                  <a:cubicBezTo>
                    <a:pt x="10868" y="74"/>
                    <a:pt x="10859" y="74"/>
                    <a:pt x="10849" y="74"/>
                  </a:cubicBezTo>
                  <a:cubicBezTo>
                    <a:pt x="10660" y="74"/>
                    <a:pt x="10493" y="311"/>
                    <a:pt x="10326" y="526"/>
                  </a:cubicBezTo>
                  <a:lnTo>
                    <a:pt x="10276" y="602"/>
                  </a:lnTo>
                  <a:cubicBezTo>
                    <a:pt x="10125" y="802"/>
                    <a:pt x="9850" y="1053"/>
                    <a:pt x="9549" y="1078"/>
                  </a:cubicBezTo>
                  <a:cubicBezTo>
                    <a:pt x="9520" y="1082"/>
                    <a:pt x="9491" y="1084"/>
                    <a:pt x="9463" y="1084"/>
                  </a:cubicBezTo>
                  <a:cubicBezTo>
                    <a:pt x="9324" y="1084"/>
                    <a:pt x="9202" y="1032"/>
                    <a:pt x="9098" y="927"/>
                  </a:cubicBezTo>
                  <a:cubicBezTo>
                    <a:pt x="9048" y="902"/>
                    <a:pt x="9023" y="852"/>
                    <a:pt x="8972" y="802"/>
                  </a:cubicBezTo>
                  <a:cubicBezTo>
                    <a:pt x="8947" y="777"/>
                    <a:pt x="8922" y="727"/>
                    <a:pt x="8922" y="727"/>
                  </a:cubicBezTo>
                  <a:lnTo>
                    <a:pt x="8872" y="727"/>
                  </a:lnTo>
                  <a:cubicBezTo>
                    <a:pt x="8797" y="752"/>
                    <a:pt x="8722" y="752"/>
                    <a:pt x="8622" y="752"/>
                  </a:cubicBezTo>
                  <a:cubicBezTo>
                    <a:pt x="8396" y="702"/>
                    <a:pt x="8321" y="476"/>
                    <a:pt x="8271" y="326"/>
                  </a:cubicBezTo>
                  <a:cubicBezTo>
                    <a:pt x="8271" y="301"/>
                    <a:pt x="8246" y="251"/>
                    <a:pt x="8246" y="226"/>
                  </a:cubicBezTo>
                  <a:cubicBezTo>
                    <a:pt x="8221" y="150"/>
                    <a:pt x="8170" y="125"/>
                    <a:pt x="8095" y="100"/>
                  </a:cubicBezTo>
                  <a:cubicBezTo>
                    <a:pt x="8041" y="77"/>
                    <a:pt x="7977" y="66"/>
                    <a:pt x="7908" y="66"/>
                  </a:cubicBezTo>
                  <a:cubicBezTo>
                    <a:pt x="7754" y="66"/>
                    <a:pt x="7574" y="122"/>
                    <a:pt x="7419" y="226"/>
                  </a:cubicBezTo>
                  <a:lnTo>
                    <a:pt x="7318" y="276"/>
                  </a:lnTo>
                  <a:cubicBezTo>
                    <a:pt x="7042" y="423"/>
                    <a:pt x="6726" y="611"/>
                    <a:pt x="6398" y="611"/>
                  </a:cubicBezTo>
                  <a:cubicBezTo>
                    <a:pt x="6280" y="611"/>
                    <a:pt x="6160" y="586"/>
                    <a:pt x="6040" y="526"/>
                  </a:cubicBezTo>
                  <a:cubicBezTo>
                    <a:pt x="5890" y="451"/>
                    <a:pt x="5764" y="326"/>
                    <a:pt x="5664" y="226"/>
                  </a:cubicBezTo>
                  <a:cubicBezTo>
                    <a:pt x="5589" y="176"/>
                    <a:pt x="5539" y="100"/>
                    <a:pt x="5464" y="50"/>
                  </a:cubicBezTo>
                  <a:cubicBezTo>
                    <a:pt x="5428" y="32"/>
                    <a:pt x="5355" y="15"/>
                    <a:pt x="5298" y="15"/>
                  </a:cubicBezTo>
                  <a:cubicBezTo>
                    <a:pt x="5274" y="15"/>
                    <a:pt x="5253" y="18"/>
                    <a:pt x="5238" y="25"/>
                  </a:cubicBezTo>
                  <a:lnTo>
                    <a:pt x="5138" y="0"/>
                  </a:ln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9"/>
            <p:cNvSpPr/>
            <p:nvPr/>
          </p:nvSpPr>
          <p:spPr>
            <a:xfrm>
              <a:off x="2507769" y="3199889"/>
              <a:ext cx="382252" cy="229622"/>
            </a:xfrm>
            <a:custGeom>
              <a:avLst/>
              <a:gdLst/>
              <a:ahLst/>
              <a:cxnLst/>
              <a:rect l="l" t="t" r="r" b="b"/>
              <a:pathLst>
                <a:path w="14939" h="8974" extrusionOk="0">
                  <a:moveTo>
                    <a:pt x="6191" y="1"/>
                  </a:moveTo>
                  <a:lnTo>
                    <a:pt x="6166" y="51"/>
                  </a:lnTo>
                  <a:lnTo>
                    <a:pt x="3133" y="1179"/>
                  </a:lnTo>
                  <a:cubicBezTo>
                    <a:pt x="2783" y="1329"/>
                    <a:pt x="2407" y="1480"/>
                    <a:pt x="2006" y="1555"/>
                  </a:cubicBezTo>
                  <a:cubicBezTo>
                    <a:pt x="1667" y="1630"/>
                    <a:pt x="1329" y="1668"/>
                    <a:pt x="994" y="1668"/>
                  </a:cubicBezTo>
                  <a:cubicBezTo>
                    <a:pt x="659" y="1668"/>
                    <a:pt x="326" y="1630"/>
                    <a:pt x="1" y="1555"/>
                  </a:cubicBezTo>
                  <a:lnTo>
                    <a:pt x="1" y="1555"/>
                  </a:lnTo>
                  <a:cubicBezTo>
                    <a:pt x="51" y="1705"/>
                    <a:pt x="76" y="1856"/>
                    <a:pt x="126" y="2006"/>
                  </a:cubicBezTo>
                  <a:cubicBezTo>
                    <a:pt x="352" y="2683"/>
                    <a:pt x="577" y="3384"/>
                    <a:pt x="853" y="4061"/>
                  </a:cubicBezTo>
                  <a:cubicBezTo>
                    <a:pt x="1479" y="5665"/>
                    <a:pt x="2407" y="7094"/>
                    <a:pt x="3585" y="8372"/>
                  </a:cubicBezTo>
                  <a:lnTo>
                    <a:pt x="3610" y="8397"/>
                  </a:lnTo>
                  <a:lnTo>
                    <a:pt x="3685" y="8247"/>
                  </a:lnTo>
                  <a:cubicBezTo>
                    <a:pt x="4011" y="8397"/>
                    <a:pt x="4362" y="8547"/>
                    <a:pt x="4712" y="8547"/>
                  </a:cubicBezTo>
                  <a:cubicBezTo>
                    <a:pt x="4988" y="8547"/>
                    <a:pt x="5339" y="8397"/>
                    <a:pt x="5414" y="8096"/>
                  </a:cubicBezTo>
                  <a:cubicBezTo>
                    <a:pt x="5439" y="8021"/>
                    <a:pt x="5439" y="7921"/>
                    <a:pt x="5439" y="7795"/>
                  </a:cubicBezTo>
                  <a:cubicBezTo>
                    <a:pt x="5439" y="7645"/>
                    <a:pt x="5439" y="7470"/>
                    <a:pt x="5514" y="7294"/>
                  </a:cubicBezTo>
                  <a:cubicBezTo>
                    <a:pt x="5615" y="7069"/>
                    <a:pt x="5840" y="6893"/>
                    <a:pt x="6141" y="6793"/>
                  </a:cubicBezTo>
                  <a:cubicBezTo>
                    <a:pt x="6323" y="6723"/>
                    <a:pt x="6517" y="6690"/>
                    <a:pt x="6713" y="6690"/>
                  </a:cubicBezTo>
                  <a:cubicBezTo>
                    <a:pt x="7216" y="6690"/>
                    <a:pt x="7728" y="6908"/>
                    <a:pt x="8071" y="7269"/>
                  </a:cubicBezTo>
                  <a:cubicBezTo>
                    <a:pt x="8196" y="7394"/>
                    <a:pt x="8271" y="7520"/>
                    <a:pt x="8372" y="7645"/>
                  </a:cubicBezTo>
                  <a:cubicBezTo>
                    <a:pt x="8547" y="7896"/>
                    <a:pt x="8697" y="8121"/>
                    <a:pt x="8948" y="8196"/>
                  </a:cubicBezTo>
                  <a:cubicBezTo>
                    <a:pt x="8998" y="8221"/>
                    <a:pt x="9073" y="8221"/>
                    <a:pt x="9123" y="8221"/>
                  </a:cubicBezTo>
                  <a:cubicBezTo>
                    <a:pt x="9224" y="8247"/>
                    <a:pt x="9324" y="8272"/>
                    <a:pt x="9399" y="8297"/>
                  </a:cubicBezTo>
                  <a:cubicBezTo>
                    <a:pt x="9575" y="8347"/>
                    <a:pt x="9725" y="8472"/>
                    <a:pt x="9825" y="8597"/>
                  </a:cubicBezTo>
                  <a:cubicBezTo>
                    <a:pt x="9976" y="8622"/>
                    <a:pt x="10126" y="8673"/>
                    <a:pt x="10251" y="8748"/>
                  </a:cubicBezTo>
                  <a:lnTo>
                    <a:pt x="10276" y="8773"/>
                  </a:lnTo>
                  <a:cubicBezTo>
                    <a:pt x="10377" y="8848"/>
                    <a:pt x="10502" y="8923"/>
                    <a:pt x="10577" y="8973"/>
                  </a:cubicBezTo>
                  <a:cubicBezTo>
                    <a:pt x="10577" y="8923"/>
                    <a:pt x="10602" y="8873"/>
                    <a:pt x="10602" y="8798"/>
                  </a:cubicBezTo>
                  <a:cubicBezTo>
                    <a:pt x="10677" y="8597"/>
                    <a:pt x="10853" y="8397"/>
                    <a:pt x="11053" y="8297"/>
                  </a:cubicBezTo>
                  <a:cubicBezTo>
                    <a:pt x="11204" y="8221"/>
                    <a:pt x="11379" y="8196"/>
                    <a:pt x="11530" y="8171"/>
                  </a:cubicBezTo>
                  <a:cubicBezTo>
                    <a:pt x="11655" y="8146"/>
                    <a:pt x="11755" y="8121"/>
                    <a:pt x="11855" y="8071"/>
                  </a:cubicBezTo>
                  <a:cubicBezTo>
                    <a:pt x="11981" y="8021"/>
                    <a:pt x="12081" y="7921"/>
                    <a:pt x="12106" y="7820"/>
                  </a:cubicBezTo>
                  <a:cubicBezTo>
                    <a:pt x="12131" y="7745"/>
                    <a:pt x="12131" y="7720"/>
                    <a:pt x="12106" y="7695"/>
                  </a:cubicBezTo>
                  <a:lnTo>
                    <a:pt x="11605" y="6592"/>
                  </a:lnTo>
                  <a:lnTo>
                    <a:pt x="11605" y="6592"/>
                  </a:lnTo>
                  <a:lnTo>
                    <a:pt x="12457" y="7470"/>
                  </a:lnTo>
                  <a:cubicBezTo>
                    <a:pt x="12532" y="7545"/>
                    <a:pt x="12607" y="7570"/>
                    <a:pt x="12733" y="7570"/>
                  </a:cubicBezTo>
                  <a:cubicBezTo>
                    <a:pt x="12933" y="7545"/>
                    <a:pt x="13184" y="7394"/>
                    <a:pt x="13309" y="7194"/>
                  </a:cubicBezTo>
                  <a:cubicBezTo>
                    <a:pt x="13434" y="7044"/>
                    <a:pt x="13509" y="6893"/>
                    <a:pt x="13585" y="6718"/>
                  </a:cubicBezTo>
                  <a:cubicBezTo>
                    <a:pt x="13710" y="6467"/>
                    <a:pt x="13835" y="6216"/>
                    <a:pt x="14036" y="5991"/>
                  </a:cubicBezTo>
                  <a:cubicBezTo>
                    <a:pt x="14136" y="5866"/>
                    <a:pt x="14261" y="5790"/>
                    <a:pt x="14387" y="5690"/>
                  </a:cubicBezTo>
                  <a:cubicBezTo>
                    <a:pt x="14562" y="5540"/>
                    <a:pt x="14738" y="5414"/>
                    <a:pt x="14813" y="5239"/>
                  </a:cubicBezTo>
                  <a:cubicBezTo>
                    <a:pt x="14938" y="4888"/>
                    <a:pt x="14738" y="4462"/>
                    <a:pt x="14161" y="3961"/>
                  </a:cubicBezTo>
                  <a:cubicBezTo>
                    <a:pt x="13610" y="3434"/>
                    <a:pt x="13008" y="2908"/>
                    <a:pt x="12382" y="2457"/>
                  </a:cubicBezTo>
                  <a:cubicBezTo>
                    <a:pt x="12234" y="2373"/>
                    <a:pt x="12086" y="2270"/>
                    <a:pt x="11953" y="2270"/>
                  </a:cubicBezTo>
                  <a:cubicBezTo>
                    <a:pt x="11928" y="2270"/>
                    <a:pt x="11904" y="2274"/>
                    <a:pt x="11880" y="2282"/>
                  </a:cubicBezTo>
                  <a:cubicBezTo>
                    <a:pt x="11730" y="2307"/>
                    <a:pt x="11605" y="2432"/>
                    <a:pt x="11454" y="2582"/>
                  </a:cubicBezTo>
                  <a:cubicBezTo>
                    <a:pt x="11279" y="2780"/>
                    <a:pt x="11064" y="2997"/>
                    <a:pt x="10761" y="2997"/>
                  </a:cubicBezTo>
                  <a:cubicBezTo>
                    <a:pt x="10718" y="2997"/>
                    <a:pt x="10674" y="2993"/>
                    <a:pt x="10627" y="2983"/>
                  </a:cubicBezTo>
                  <a:lnTo>
                    <a:pt x="10352" y="2908"/>
                  </a:lnTo>
                  <a:lnTo>
                    <a:pt x="10502" y="2658"/>
                  </a:lnTo>
                  <a:cubicBezTo>
                    <a:pt x="10502" y="2632"/>
                    <a:pt x="10452" y="2532"/>
                    <a:pt x="10352" y="2532"/>
                  </a:cubicBezTo>
                  <a:cubicBezTo>
                    <a:pt x="10327" y="2524"/>
                    <a:pt x="10296" y="2521"/>
                    <a:pt x="10262" y="2521"/>
                  </a:cubicBezTo>
                  <a:cubicBezTo>
                    <a:pt x="10196" y="2521"/>
                    <a:pt x="10118" y="2532"/>
                    <a:pt x="10051" y="2532"/>
                  </a:cubicBezTo>
                  <a:cubicBezTo>
                    <a:pt x="9951" y="2557"/>
                    <a:pt x="9850" y="2557"/>
                    <a:pt x="9750" y="2557"/>
                  </a:cubicBezTo>
                  <a:cubicBezTo>
                    <a:pt x="9550" y="2557"/>
                    <a:pt x="9349" y="2457"/>
                    <a:pt x="9224" y="2332"/>
                  </a:cubicBezTo>
                  <a:cubicBezTo>
                    <a:pt x="9199" y="2307"/>
                    <a:pt x="9199" y="2307"/>
                    <a:pt x="9199" y="2282"/>
                  </a:cubicBezTo>
                  <a:cubicBezTo>
                    <a:pt x="8970" y="2365"/>
                    <a:pt x="8742" y="2413"/>
                    <a:pt x="8499" y="2413"/>
                  </a:cubicBezTo>
                  <a:cubicBezTo>
                    <a:pt x="8449" y="2413"/>
                    <a:pt x="8398" y="2411"/>
                    <a:pt x="8347" y="2407"/>
                  </a:cubicBezTo>
                  <a:lnTo>
                    <a:pt x="8221" y="2407"/>
                  </a:lnTo>
                  <a:lnTo>
                    <a:pt x="8171" y="2282"/>
                  </a:lnTo>
                  <a:cubicBezTo>
                    <a:pt x="8096" y="2031"/>
                    <a:pt x="8046" y="1805"/>
                    <a:pt x="8021" y="1555"/>
                  </a:cubicBezTo>
                  <a:cubicBezTo>
                    <a:pt x="7795" y="1655"/>
                    <a:pt x="7519" y="1705"/>
                    <a:pt x="7269" y="1705"/>
                  </a:cubicBezTo>
                  <a:lnTo>
                    <a:pt x="7043" y="1680"/>
                  </a:lnTo>
                  <a:lnTo>
                    <a:pt x="7068" y="1455"/>
                  </a:lnTo>
                  <a:cubicBezTo>
                    <a:pt x="7144" y="853"/>
                    <a:pt x="6743" y="226"/>
                    <a:pt x="6191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29"/>
            <p:cNvSpPr/>
            <p:nvPr/>
          </p:nvSpPr>
          <p:spPr>
            <a:xfrm>
              <a:off x="2319245" y="3381556"/>
              <a:ext cx="453410" cy="217417"/>
            </a:xfrm>
            <a:custGeom>
              <a:avLst/>
              <a:gdLst/>
              <a:ahLst/>
              <a:cxnLst/>
              <a:rect l="l" t="t" r="r" b="b"/>
              <a:pathLst>
                <a:path w="17720" h="8497" extrusionOk="0">
                  <a:moveTo>
                    <a:pt x="14059" y="1"/>
                  </a:moveTo>
                  <a:cubicBezTo>
                    <a:pt x="13916" y="1"/>
                    <a:pt x="13772" y="23"/>
                    <a:pt x="13634" y="69"/>
                  </a:cubicBezTo>
                  <a:cubicBezTo>
                    <a:pt x="13534" y="119"/>
                    <a:pt x="13334" y="194"/>
                    <a:pt x="13258" y="370"/>
                  </a:cubicBezTo>
                  <a:cubicBezTo>
                    <a:pt x="13233" y="445"/>
                    <a:pt x="13233" y="570"/>
                    <a:pt x="13233" y="695"/>
                  </a:cubicBezTo>
                  <a:cubicBezTo>
                    <a:pt x="13233" y="821"/>
                    <a:pt x="13233" y="971"/>
                    <a:pt x="13183" y="1096"/>
                  </a:cubicBezTo>
                  <a:cubicBezTo>
                    <a:pt x="13058" y="1598"/>
                    <a:pt x="12532" y="1848"/>
                    <a:pt x="12080" y="1873"/>
                  </a:cubicBezTo>
                  <a:cubicBezTo>
                    <a:pt x="11730" y="1873"/>
                    <a:pt x="11379" y="1748"/>
                    <a:pt x="11053" y="1598"/>
                  </a:cubicBezTo>
                  <a:lnTo>
                    <a:pt x="9073" y="1673"/>
                  </a:lnTo>
                  <a:cubicBezTo>
                    <a:pt x="8998" y="2049"/>
                    <a:pt x="8747" y="2375"/>
                    <a:pt x="8396" y="2550"/>
                  </a:cubicBezTo>
                  <a:cubicBezTo>
                    <a:pt x="8547" y="3076"/>
                    <a:pt x="8572" y="3603"/>
                    <a:pt x="8471" y="4129"/>
                  </a:cubicBezTo>
                  <a:lnTo>
                    <a:pt x="8396" y="4405"/>
                  </a:lnTo>
                  <a:lnTo>
                    <a:pt x="8171" y="4279"/>
                  </a:lnTo>
                  <a:cubicBezTo>
                    <a:pt x="7913" y="4145"/>
                    <a:pt x="7640" y="4096"/>
                    <a:pt x="7357" y="4096"/>
                  </a:cubicBezTo>
                  <a:cubicBezTo>
                    <a:pt x="7007" y="4096"/>
                    <a:pt x="6640" y="4171"/>
                    <a:pt x="6266" y="4254"/>
                  </a:cubicBezTo>
                  <a:cubicBezTo>
                    <a:pt x="6015" y="4304"/>
                    <a:pt x="5765" y="4355"/>
                    <a:pt x="5539" y="4380"/>
                  </a:cubicBezTo>
                  <a:cubicBezTo>
                    <a:pt x="5245" y="4409"/>
                    <a:pt x="4960" y="4421"/>
                    <a:pt x="4679" y="4421"/>
                  </a:cubicBezTo>
                  <a:cubicBezTo>
                    <a:pt x="4480" y="4421"/>
                    <a:pt x="4283" y="4415"/>
                    <a:pt x="4085" y="4405"/>
                  </a:cubicBezTo>
                  <a:lnTo>
                    <a:pt x="0" y="4279"/>
                  </a:lnTo>
                  <a:lnTo>
                    <a:pt x="0" y="4279"/>
                  </a:lnTo>
                  <a:cubicBezTo>
                    <a:pt x="176" y="4505"/>
                    <a:pt x="326" y="4756"/>
                    <a:pt x="476" y="5031"/>
                  </a:cubicBezTo>
                  <a:cubicBezTo>
                    <a:pt x="501" y="5106"/>
                    <a:pt x="552" y="5207"/>
                    <a:pt x="577" y="5282"/>
                  </a:cubicBezTo>
                  <a:cubicBezTo>
                    <a:pt x="827" y="5783"/>
                    <a:pt x="1053" y="6284"/>
                    <a:pt x="1504" y="6385"/>
                  </a:cubicBezTo>
                  <a:lnTo>
                    <a:pt x="1554" y="6410"/>
                  </a:lnTo>
                  <a:cubicBezTo>
                    <a:pt x="1654" y="6435"/>
                    <a:pt x="1780" y="6460"/>
                    <a:pt x="1880" y="6535"/>
                  </a:cubicBezTo>
                  <a:cubicBezTo>
                    <a:pt x="1905" y="6385"/>
                    <a:pt x="1980" y="6234"/>
                    <a:pt x="2156" y="6159"/>
                  </a:cubicBezTo>
                  <a:cubicBezTo>
                    <a:pt x="2225" y="6121"/>
                    <a:pt x="2294" y="6105"/>
                    <a:pt x="2359" y="6105"/>
                  </a:cubicBezTo>
                  <a:cubicBezTo>
                    <a:pt x="2553" y="6105"/>
                    <a:pt x="2726" y="6241"/>
                    <a:pt x="2857" y="6335"/>
                  </a:cubicBezTo>
                  <a:cubicBezTo>
                    <a:pt x="2933" y="6385"/>
                    <a:pt x="2983" y="6435"/>
                    <a:pt x="3058" y="6485"/>
                  </a:cubicBezTo>
                  <a:cubicBezTo>
                    <a:pt x="3099" y="6502"/>
                    <a:pt x="3141" y="6510"/>
                    <a:pt x="3186" y="6510"/>
                  </a:cubicBezTo>
                  <a:cubicBezTo>
                    <a:pt x="3334" y="6510"/>
                    <a:pt x="3510" y="6425"/>
                    <a:pt x="3760" y="6309"/>
                  </a:cubicBezTo>
                  <a:cubicBezTo>
                    <a:pt x="3985" y="6184"/>
                    <a:pt x="4261" y="6034"/>
                    <a:pt x="4562" y="6034"/>
                  </a:cubicBezTo>
                  <a:cubicBezTo>
                    <a:pt x="4912" y="6034"/>
                    <a:pt x="5213" y="6259"/>
                    <a:pt x="5439" y="6385"/>
                  </a:cubicBezTo>
                  <a:lnTo>
                    <a:pt x="7268" y="7638"/>
                  </a:lnTo>
                  <a:cubicBezTo>
                    <a:pt x="7394" y="7713"/>
                    <a:pt x="7519" y="7788"/>
                    <a:pt x="7644" y="7813"/>
                  </a:cubicBezTo>
                  <a:cubicBezTo>
                    <a:pt x="7671" y="7818"/>
                    <a:pt x="7699" y="7820"/>
                    <a:pt x="7729" y="7820"/>
                  </a:cubicBezTo>
                  <a:cubicBezTo>
                    <a:pt x="7866" y="7820"/>
                    <a:pt x="8031" y="7775"/>
                    <a:pt x="8196" y="7713"/>
                  </a:cubicBezTo>
                  <a:cubicBezTo>
                    <a:pt x="8360" y="7658"/>
                    <a:pt x="8548" y="7596"/>
                    <a:pt x="8733" y="7596"/>
                  </a:cubicBezTo>
                  <a:cubicBezTo>
                    <a:pt x="8886" y="7596"/>
                    <a:pt x="9037" y="7638"/>
                    <a:pt x="9173" y="7763"/>
                  </a:cubicBezTo>
                  <a:cubicBezTo>
                    <a:pt x="9248" y="7838"/>
                    <a:pt x="9298" y="7913"/>
                    <a:pt x="9349" y="7989"/>
                  </a:cubicBezTo>
                  <a:cubicBezTo>
                    <a:pt x="9374" y="7888"/>
                    <a:pt x="9424" y="7813"/>
                    <a:pt x="9499" y="7738"/>
                  </a:cubicBezTo>
                  <a:lnTo>
                    <a:pt x="9599" y="7663"/>
                  </a:lnTo>
                  <a:lnTo>
                    <a:pt x="11654" y="8390"/>
                  </a:lnTo>
                  <a:cubicBezTo>
                    <a:pt x="11814" y="8443"/>
                    <a:pt x="11973" y="8496"/>
                    <a:pt x="12115" y="8496"/>
                  </a:cubicBezTo>
                  <a:cubicBezTo>
                    <a:pt x="12174" y="8496"/>
                    <a:pt x="12230" y="8487"/>
                    <a:pt x="12281" y="8465"/>
                  </a:cubicBezTo>
                  <a:cubicBezTo>
                    <a:pt x="12331" y="8440"/>
                    <a:pt x="12406" y="8365"/>
                    <a:pt x="12406" y="8289"/>
                  </a:cubicBezTo>
                  <a:cubicBezTo>
                    <a:pt x="12406" y="8239"/>
                    <a:pt x="12406" y="8214"/>
                    <a:pt x="12381" y="8214"/>
                  </a:cubicBezTo>
                  <a:lnTo>
                    <a:pt x="11404" y="7487"/>
                  </a:lnTo>
                  <a:lnTo>
                    <a:pt x="12582" y="7838"/>
                  </a:lnTo>
                  <a:cubicBezTo>
                    <a:pt x="12817" y="7913"/>
                    <a:pt x="13065" y="7951"/>
                    <a:pt x="13314" y="7951"/>
                  </a:cubicBezTo>
                  <a:cubicBezTo>
                    <a:pt x="13649" y="7951"/>
                    <a:pt x="13984" y="7882"/>
                    <a:pt x="14286" y="7738"/>
                  </a:cubicBezTo>
                  <a:cubicBezTo>
                    <a:pt x="14361" y="7688"/>
                    <a:pt x="14461" y="7663"/>
                    <a:pt x="14537" y="7613"/>
                  </a:cubicBezTo>
                  <a:cubicBezTo>
                    <a:pt x="14712" y="7512"/>
                    <a:pt x="14887" y="7437"/>
                    <a:pt x="15088" y="7362"/>
                  </a:cubicBezTo>
                  <a:cubicBezTo>
                    <a:pt x="15227" y="7327"/>
                    <a:pt x="15364" y="7312"/>
                    <a:pt x="15499" y="7312"/>
                  </a:cubicBezTo>
                  <a:cubicBezTo>
                    <a:pt x="15853" y="7312"/>
                    <a:pt x="16197" y="7418"/>
                    <a:pt x="16542" y="7563"/>
                  </a:cubicBezTo>
                  <a:cubicBezTo>
                    <a:pt x="16441" y="6836"/>
                    <a:pt x="16692" y="6034"/>
                    <a:pt x="17218" y="5507"/>
                  </a:cubicBezTo>
                  <a:cubicBezTo>
                    <a:pt x="17043" y="5382"/>
                    <a:pt x="16867" y="5232"/>
                    <a:pt x="16742" y="5056"/>
                  </a:cubicBezTo>
                  <a:cubicBezTo>
                    <a:pt x="16567" y="4731"/>
                    <a:pt x="16542" y="4279"/>
                    <a:pt x="16842" y="4004"/>
                  </a:cubicBezTo>
                  <a:lnTo>
                    <a:pt x="16892" y="3929"/>
                  </a:lnTo>
                  <a:lnTo>
                    <a:pt x="16993" y="3929"/>
                  </a:lnTo>
                  <a:cubicBezTo>
                    <a:pt x="17024" y="3932"/>
                    <a:pt x="17056" y="3933"/>
                    <a:pt x="17088" y="3933"/>
                  </a:cubicBezTo>
                  <a:cubicBezTo>
                    <a:pt x="17311" y="3933"/>
                    <a:pt x="17544" y="3856"/>
                    <a:pt x="17720" y="3703"/>
                  </a:cubicBezTo>
                  <a:cubicBezTo>
                    <a:pt x="17419" y="3427"/>
                    <a:pt x="17293" y="2976"/>
                    <a:pt x="17193" y="2575"/>
                  </a:cubicBezTo>
                  <a:cubicBezTo>
                    <a:pt x="17143" y="2324"/>
                    <a:pt x="17068" y="2099"/>
                    <a:pt x="16968" y="1923"/>
                  </a:cubicBezTo>
                  <a:lnTo>
                    <a:pt x="16617" y="1848"/>
                  </a:lnTo>
                  <a:cubicBezTo>
                    <a:pt x="16617" y="1773"/>
                    <a:pt x="16667" y="1698"/>
                    <a:pt x="16717" y="1623"/>
                  </a:cubicBezTo>
                  <a:cubicBezTo>
                    <a:pt x="16692" y="1623"/>
                    <a:pt x="16667" y="1598"/>
                    <a:pt x="16642" y="1598"/>
                  </a:cubicBezTo>
                  <a:cubicBezTo>
                    <a:pt x="16567" y="1573"/>
                    <a:pt x="16491" y="1548"/>
                    <a:pt x="16441" y="1548"/>
                  </a:cubicBezTo>
                  <a:cubicBezTo>
                    <a:pt x="16341" y="1522"/>
                    <a:pt x="16266" y="1522"/>
                    <a:pt x="16166" y="1472"/>
                  </a:cubicBezTo>
                  <a:cubicBezTo>
                    <a:pt x="15815" y="1372"/>
                    <a:pt x="15589" y="1046"/>
                    <a:pt x="15389" y="796"/>
                  </a:cubicBezTo>
                  <a:cubicBezTo>
                    <a:pt x="15314" y="670"/>
                    <a:pt x="15238" y="570"/>
                    <a:pt x="15138" y="470"/>
                  </a:cubicBezTo>
                  <a:cubicBezTo>
                    <a:pt x="14861" y="174"/>
                    <a:pt x="14461" y="1"/>
                    <a:pt x="14059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9"/>
            <p:cNvSpPr/>
            <p:nvPr/>
          </p:nvSpPr>
          <p:spPr>
            <a:xfrm>
              <a:off x="2642433" y="2706907"/>
              <a:ext cx="683647" cy="659134"/>
            </a:xfrm>
            <a:custGeom>
              <a:avLst/>
              <a:gdLst/>
              <a:ahLst/>
              <a:cxnLst/>
              <a:rect l="l" t="t" r="r" b="b"/>
              <a:pathLst>
                <a:path w="26718" h="25760" extrusionOk="0">
                  <a:moveTo>
                    <a:pt x="19086" y="1"/>
                  </a:moveTo>
                  <a:cubicBezTo>
                    <a:pt x="18723" y="1"/>
                    <a:pt x="18384" y="57"/>
                    <a:pt x="18071" y="220"/>
                  </a:cubicBezTo>
                  <a:cubicBezTo>
                    <a:pt x="17996" y="270"/>
                    <a:pt x="17896" y="320"/>
                    <a:pt x="17795" y="371"/>
                  </a:cubicBezTo>
                  <a:cubicBezTo>
                    <a:pt x="17523" y="552"/>
                    <a:pt x="17210" y="734"/>
                    <a:pt x="16887" y="734"/>
                  </a:cubicBezTo>
                  <a:cubicBezTo>
                    <a:pt x="16765" y="734"/>
                    <a:pt x="16641" y="708"/>
                    <a:pt x="16517" y="646"/>
                  </a:cubicBezTo>
                  <a:cubicBezTo>
                    <a:pt x="16417" y="621"/>
                    <a:pt x="16342" y="546"/>
                    <a:pt x="16267" y="496"/>
                  </a:cubicBezTo>
                  <a:cubicBezTo>
                    <a:pt x="16216" y="446"/>
                    <a:pt x="16141" y="396"/>
                    <a:pt x="16091" y="371"/>
                  </a:cubicBezTo>
                  <a:cubicBezTo>
                    <a:pt x="16058" y="359"/>
                    <a:pt x="16024" y="354"/>
                    <a:pt x="15990" y="354"/>
                  </a:cubicBezTo>
                  <a:cubicBezTo>
                    <a:pt x="15791" y="354"/>
                    <a:pt x="15571" y="525"/>
                    <a:pt x="15314" y="696"/>
                  </a:cubicBezTo>
                  <a:cubicBezTo>
                    <a:pt x="15037" y="934"/>
                    <a:pt x="14761" y="1046"/>
                    <a:pt x="14521" y="1046"/>
                  </a:cubicBezTo>
                  <a:cubicBezTo>
                    <a:pt x="14456" y="1046"/>
                    <a:pt x="14395" y="1038"/>
                    <a:pt x="14337" y="1022"/>
                  </a:cubicBezTo>
                  <a:lnTo>
                    <a:pt x="14337" y="1022"/>
                  </a:lnTo>
                  <a:cubicBezTo>
                    <a:pt x="14437" y="2877"/>
                    <a:pt x="15515" y="4631"/>
                    <a:pt x="17094" y="5559"/>
                  </a:cubicBezTo>
                  <a:cubicBezTo>
                    <a:pt x="16781" y="5440"/>
                    <a:pt x="16450" y="5382"/>
                    <a:pt x="16120" y="5382"/>
                  </a:cubicBezTo>
                  <a:cubicBezTo>
                    <a:pt x="15683" y="5382"/>
                    <a:pt x="15249" y="5484"/>
                    <a:pt x="14863" y="5684"/>
                  </a:cubicBezTo>
                  <a:cubicBezTo>
                    <a:pt x="14963" y="5408"/>
                    <a:pt x="14938" y="5082"/>
                    <a:pt x="14763" y="4832"/>
                  </a:cubicBezTo>
                  <a:cubicBezTo>
                    <a:pt x="14186" y="5183"/>
                    <a:pt x="13911" y="5960"/>
                    <a:pt x="14136" y="6586"/>
                  </a:cubicBezTo>
                  <a:cubicBezTo>
                    <a:pt x="14054" y="6615"/>
                    <a:pt x="13969" y="6628"/>
                    <a:pt x="13884" y="6628"/>
                  </a:cubicBezTo>
                  <a:cubicBezTo>
                    <a:pt x="13303" y="6628"/>
                    <a:pt x="12730" y="5999"/>
                    <a:pt x="12883" y="5408"/>
                  </a:cubicBezTo>
                  <a:cubicBezTo>
                    <a:pt x="12865" y="5407"/>
                    <a:pt x="12847" y="5406"/>
                    <a:pt x="12830" y="5406"/>
                  </a:cubicBezTo>
                  <a:cubicBezTo>
                    <a:pt x="12192" y="5406"/>
                    <a:pt x="11932" y="6278"/>
                    <a:pt x="11981" y="6912"/>
                  </a:cubicBezTo>
                  <a:cubicBezTo>
                    <a:pt x="12056" y="7589"/>
                    <a:pt x="12231" y="8391"/>
                    <a:pt x="11730" y="8842"/>
                  </a:cubicBezTo>
                  <a:cubicBezTo>
                    <a:pt x="10753" y="8591"/>
                    <a:pt x="9600" y="8190"/>
                    <a:pt x="9399" y="7188"/>
                  </a:cubicBezTo>
                  <a:cubicBezTo>
                    <a:pt x="9349" y="6962"/>
                    <a:pt x="9324" y="6661"/>
                    <a:pt x="9124" y="6561"/>
                  </a:cubicBezTo>
                  <a:cubicBezTo>
                    <a:pt x="9056" y="6527"/>
                    <a:pt x="8988" y="6514"/>
                    <a:pt x="8920" y="6514"/>
                  </a:cubicBezTo>
                  <a:cubicBezTo>
                    <a:pt x="8838" y="6514"/>
                    <a:pt x="8755" y="6534"/>
                    <a:pt x="8673" y="6561"/>
                  </a:cubicBezTo>
                  <a:cubicBezTo>
                    <a:pt x="7871" y="6762"/>
                    <a:pt x="7094" y="6987"/>
                    <a:pt x="6317" y="7188"/>
                  </a:cubicBezTo>
                  <a:cubicBezTo>
                    <a:pt x="4186" y="7789"/>
                    <a:pt x="2307" y="9143"/>
                    <a:pt x="577" y="10546"/>
                  </a:cubicBezTo>
                  <a:cubicBezTo>
                    <a:pt x="552" y="10521"/>
                    <a:pt x="527" y="10496"/>
                    <a:pt x="502" y="10471"/>
                  </a:cubicBezTo>
                  <a:cubicBezTo>
                    <a:pt x="151" y="11097"/>
                    <a:pt x="1" y="11824"/>
                    <a:pt x="76" y="12526"/>
                  </a:cubicBezTo>
                  <a:cubicBezTo>
                    <a:pt x="151" y="12977"/>
                    <a:pt x="302" y="13378"/>
                    <a:pt x="452" y="13829"/>
                  </a:cubicBezTo>
                  <a:cubicBezTo>
                    <a:pt x="502" y="13980"/>
                    <a:pt x="552" y="14130"/>
                    <a:pt x="602" y="14305"/>
                  </a:cubicBezTo>
                  <a:cubicBezTo>
                    <a:pt x="1079" y="15759"/>
                    <a:pt x="1204" y="17338"/>
                    <a:pt x="978" y="18867"/>
                  </a:cubicBezTo>
                  <a:cubicBezTo>
                    <a:pt x="1705" y="19092"/>
                    <a:pt x="2206" y="19794"/>
                    <a:pt x="2231" y="20546"/>
                  </a:cubicBezTo>
                  <a:cubicBezTo>
                    <a:pt x="2457" y="20521"/>
                    <a:pt x="2657" y="20421"/>
                    <a:pt x="2833" y="20295"/>
                  </a:cubicBezTo>
                  <a:lnTo>
                    <a:pt x="3184" y="20045"/>
                  </a:lnTo>
                  <a:lnTo>
                    <a:pt x="3184" y="20471"/>
                  </a:lnTo>
                  <a:cubicBezTo>
                    <a:pt x="3159" y="20747"/>
                    <a:pt x="3209" y="21022"/>
                    <a:pt x="3259" y="21273"/>
                  </a:cubicBezTo>
                  <a:cubicBezTo>
                    <a:pt x="3510" y="21273"/>
                    <a:pt x="3735" y="21198"/>
                    <a:pt x="3961" y="21072"/>
                  </a:cubicBezTo>
                  <a:lnTo>
                    <a:pt x="4337" y="20822"/>
                  </a:lnTo>
                  <a:lnTo>
                    <a:pt x="4261" y="21273"/>
                  </a:lnTo>
                  <a:cubicBezTo>
                    <a:pt x="4261" y="21298"/>
                    <a:pt x="4261" y="21298"/>
                    <a:pt x="4287" y="21323"/>
                  </a:cubicBezTo>
                  <a:cubicBezTo>
                    <a:pt x="4312" y="21373"/>
                    <a:pt x="4412" y="21423"/>
                    <a:pt x="4487" y="21423"/>
                  </a:cubicBezTo>
                  <a:cubicBezTo>
                    <a:pt x="4562" y="21423"/>
                    <a:pt x="4662" y="21398"/>
                    <a:pt x="4738" y="21398"/>
                  </a:cubicBezTo>
                  <a:cubicBezTo>
                    <a:pt x="4826" y="21380"/>
                    <a:pt x="4927" y="21363"/>
                    <a:pt x="5032" y="21363"/>
                  </a:cubicBezTo>
                  <a:cubicBezTo>
                    <a:pt x="5076" y="21363"/>
                    <a:pt x="5120" y="21366"/>
                    <a:pt x="5164" y="21373"/>
                  </a:cubicBezTo>
                  <a:cubicBezTo>
                    <a:pt x="5364" y="21423"/>
                    <a:pt x="5540" y="21549"/>
                    <a:pt x="5615" y="21749"/>
                  </a:cubicBezTo>
                  <a:cubicBezTo>
                    <a:pt x="5640" y="21749"/>
                    <a:pt x="5640" y="21774"/>
                    <a:pt x="5640" y="21799"/>
                  </a:cubicBezTo>
                  <a:cubicBezTo>
                    <a:pt x="5715" y="21749"/>
                    <a:pt x="5790" y="21674"/>
                    <a:pt x="5891" y="21574"/>
                  </a:cubicBezTo>
                  <a:cubicBezTo>
                    <a:pt x="6066" y="21398"/>
                    <a:pt x="6267" y="21198"/>
                    <a:pt x="6542" y="21123"/>
                  </a:cubicBezTo>
                  <a:cubicBezTo>
                    <a:pt x="6582" y="21116"/>
                    <a:pt x="6622" y="21113"/>
                    <a:pt x="6661" y="21113"/>
                  </a:cubicBezTo>
                  <a:cubicBezTo>
                    <a:pt x="6915" y="21113"/>
                    <a:pt x="7149" y="21246"/>
                    <a:pt x="7344" y="21398"/>
                  </a:cubicBezTo>
                  <a:cubicBezTo>
                    <a:pt x="8021" y="21849"/>
                    <a:pt x="8622" y="22376"/>
                    <a:pt x="9199" y="22902"/>
                  </a:cubicBezTo>
                  <a:cubicBezTo>
                    <a:pt x="9349" y="23052"/>
                    <a:pt x="9700" y="23378"/>
                    <a:pt x="9876" y="23779"/>
                  </a:cubicBezTo>
                  <a:cubicBezTo>
                    <a:pt x="9901" y="23779"/>
                    <a:pt x="9926" y="23754"/>
                    <a:pt x="9951" y="23754"/>
                  </a:cubicBezTo>
                  <a:cubicBezTo>
                    <a:pt x="10015" y="23730"/>
                    <a:pt x="10084" y="23719"/>
                    <a:pt x="10155" y="23719"/>
                  </a:cubicBezTo>
                  <a:cubicBezTo>
                    <a:pt x="10304" y="23719"/>
                    <a:pt x="10458" y="23769"/>
                    <a:pt x="10577" y="23854"/>
                  </a:cubicBezTo>
                  <a:cubicBezTo>
                    <a:pt x="10678" y="23904"/>
                    <a:pt x="10753" y="24005"/>
                    <a:pt x="10828" y="24080"/>
                  </a:cubicBezTo>
                  <a:cubicBezTo>
                    <a:pt x="10903" y="24155"/>
                    <a:pt x="10978" y="24230"/>
                    <a:pt x="11079" y="24280"/>
                  </a:cubicBezTo>
                  <a:cubicBezTo>
                    <a:pt x="11133" y="24308"/>
                    <a:pt x="11191" y="24320"/>
                    <a:pt x="11252" y="24320"/>
                  </a:cubicBezTo>
                  <a:cubicBezTo>
                    <a:pt x="11470" y="24320"/>
                    <a:pt x="11721" y="24167"/>
                    <a:pt x="11956" y="24030"/>
                  </a:cubicBezTo>
                  <a:lnTo>
                    <a:pt x="12056" y="23980"/>
                  </a:lnTo>
                  <a:cubicBezTo>
                    <a:pt x="12253" y="23872"/>
                    <a:pt x="12513" y="23778"/>
                    <a:pt x="12773" y="23778"/>
                  </a:cubicBezTo>
                  <a:cubicBezTo>
                    <a:pt x="12878" y="23778"/>
                    <a:pt x="12983" y="23793"/>
                    <a:pt x="13084" y="23829"/>
                  </a:cubicBezTo>
                  <a:cubicBezTo>
                    <a:pt x="13259" y="23879"/>
                    <a:pt x="13409" y="24005"/>
                    <a:pt x="13485" y="24180"/>
                  </a:cubicBezTo>
                  <a:cubicBezTo>
                    <a:pt x="13510" y="24230"/>
                    <a:pt x="13510" y="24280"/>
                    <a:pt x="13535" y="24331"/>
                  </a:cubicBezTo>
                  <a:cubicBezTo>
                    <a:pt x="13560" y="24381"/>
                    <a:pt x="13585" y="24456"/>
                    <a:pt x="13585" y="24481"/>
                  </a:cubicBezTo>
                  <a:cubicBezTo>
                    <a:pt x="13585" y="24456"/>
                    <a:pt x="13610" y="24456"/>
                    <a:pt x="13635" y="24456"/>
                  </a:cubicBezTo>
                  <a:cubicBezTo>
                    <a:pt x="13685" y="24431"/>
                    <a:pt x="13760" y="24431"/>
                    <a:pt x="13861" y="24431"/>
                  </a:cubicBezTo>
                  <a:cubicBezTo>
                    <a:pt x="14011" y="24481"/>
                    <a:pt x="14111" y="24581"/>
                    <a:pt x="14186" y="24681"/>
                  </a:cubicBezTo>
                  <a:cubicBezTo>
                    <a:pt x="14186" y="24707"/>
                    <a:pt x="14211" y="24732"/>
                    <a:pt x="14236" y="24757"/>
                  </a:cubicBezTo>
                  <a:cubicBezTo>
                    <a:pt x="14254" y="24774"/>
                    <a:pt x="14272" y="24792"/>
                    <a:pt x="14307" y="24792"/>
                  </a:cubicBezTo>
                  <a:cubicBezTo>
                    <a:pt x="14322" y="24792"/>
                    <a:pt x="14340" y="24789"/>
                    <a:pt x="14362" y="24782"/>
                  </a:cubicBezTo>
                  <a:cubicBezTo>
                    <a:pt x="14487" y="24782"/>
                    <a:pt x="14688" y="24656"/>
                    <a:pt x="14788" y="24481"/>
                  </a:cubicBezTo>
                  <a:lnTo>
                    <a:pt x="14838" y="24431"/>
                  </a:lnTo>
                  <a:cubicBezTo>
                    <a:pt x="15056" y="24140"/>
                    <a:pt x="15298" y="23778"/>
                    <a:pt x="15723" y="23778"/>
                  </a:cubicBezTo>
                  <a:cubicBezTo>
                    <a:pt x="15737" y="23778"/>
                    <a:pt x="15751" y="23778"/>
                    <a:pt x="15765" y="23779"/>
                  </a:cubicBezTo>
                  <a:cubicBezTo>
                    <a:pt x="15941" y="23779"/>
                    <a:pt x="16066" y="23854"/>
                    <a:pt x="16191" y="23930"/>
                  </a:cubicBezTo>
                  <a:cubicBezTo>
                    <a:pt x="16292" y="23980"/>
                    <a:pt x="16367" y="24030"/>
                    <a:pt x="16442" y="24030"/>
                  </a:cubicBezTo>
                  <a:lnTo>
                    <a:pt x="16517" y="24030"/>
                  </a:lnTo>
                  <a:cubicBezTo>
                    <a:pt x="16617" y="24030"/>
                    <a:pt x="16743" y="24055"/>
                    <a:pt x="16843" y="24105"/>
                  </a:cubicBezTo>
                  <a:cubicBezTo>
                    <a:pt x="16968" y="24205"/>
                    <a:pt x="17018" y="24306"/>
                    <a:pt x="17069" y="24406"/>
                  </a:cubicBezTo>
                  <a:cubicBezTo>
                    <a:pt x="17344" y="24982"/>
                    <a:pt x="17795" y="25458"/>
                    <a:pt x="18347" y="25759"/>
                  </a:cubicBezTo>
                  <a:cubicBezTo>
                    <a:pt x="18572" y="25183"/>
                    <a:pt x="18798" y="24631"/>
                    <a:pt x="19023" y="24080"/>
                  </a:cubicBezTo>
                  <a:lnTo>
                    <a:pt x="19374" y="23178"/>
                  </a:lnTo>
                  <a:cubicBezTo>
                    <a:pt x="19475" y="22927"/>
                    <a:pt x="19575" y="22651"/>
                    <a:pt x="19750" y="22426"/>
                  </a:cubicBezTo>
                  <a:cubicBezTo>
                    <a:pt x="20001" y="22075"/>
                    <a:pt x="20352" y="21849"/>
                    <a:pt x="20678" y="21624"/>
                  </a:cubicBezTo>
                  <a:cubicBezTo>
                    <a:pt x="21003" y="21373"/>
                    <a:pt x="21329" y="21148"/>
                    <a:pt x="21530" y="20847"/>
                  </a:cubicBezTo>
                  <a:cubicBezTo>
                    <a:pt x="21931" y="20170"/>
                    <a:pt x="21755" y="19193"/>
                    <a:pt x="20978" y="17965"/>
                  </a:cubicBezTo>
                  <a:cubicBezTo>
                    <a:pt x="20778" y="17689"/>
                    <a:pt x="20577" y="17363"/>
                    <a:pt x="20577" y="16962"/>
                  </a:cubicBezTo>
                  <a:cubicBezTo>
                    <a:pt x="20577" y="16711"/>
                    <a:pt x="20703" y="16461"/>
                    <a:pt x="20903" y="16310"/>
                  </a:cubicBezTo>
                  <a:cubicBezTo>
                    <a:pt x="20978" y="16235"/>
                    <a:pt x="21079" y="16185"/>
                    <a:pt x="21154" y="16185"/>
                  </a:cubicBezTo>
                  <a:cubicBezTo>
                    <a:pt x="21054" y="15709"/>
                    <a:pt x="20753" y="15308"/>
                    <a:pt x="20327" y="15082"/>
                  </a:cubicBezTo>
                  <a:lnTo>
                    <a:pt x="20001" y="14932"/>
                  </a:lnTo>
                  <a:lnTo>
                    <a:pt x="20302" y="14732"/>
                  </a:lnTo>
                  <a:cubicBezTo>
                    <a:pt x="20753" y="14431"/>
                    <a:pt x="21003" y="13829"/>
                    <a:pt x="20853" y="13328"/>
                  </a:cubicBezTo>
                  <a:cubicBezTo>
                    <a:pt x="20853" y="13253"/>
                    <a:pt x="20828" y="13203"/>
                    <a:pt x="20803" y="13153"/>
                  </a:cubicBezTo>
                  <a:cubicBezTo>
                    <a:pt x="20728" y="12927"/>
                    <a:pt x="20653" y="12701"/>
                    <a:pt x="20728" y="12451"/>
                  </a:cubicBezTo>
                  <a:cubicBezTo>
                    <a:pt x="20753" y="12325"/>
                    <a:pt x="20828" y="12225"/>
                    <a:pt x="20878" y="12150"/>
                  </a:cubicBezTo>
                  <a:cubicBezTo>
                    <a:pt x="20903" y="12075"/>
                    <a:pt x="20953" y="12000"/>
                    <a:pt x="20978" y="11950"/>
                  </a:cubicBezTo>
                  <a:cubicBezTo>
                    <a:pt x="21003" y="11824"/>
                    <a:pt x="20953" y="11649"/>
                    <a:pt x="20903" y="11523"/>
                  </a:cubicBezTo>
                  <a:lnTo>
                    <a:pt x="20101" y="8942"/>
                  </a:lnTo>
                  <a:lnTo>
                    <a:pt x="20076" y="8942"/>
                  </a:lnTo>
                  <a:cubicBezTo>
                    <a:pt x="19926" y="8817"/>
                    <a:pt x="19800" y="8666"/>
                    <a:pt x="19675" y="8516"/>
                  </a:cubicBezTo>
                  <a:cubicBezTo>
                    <a:pt x="19525" y="8341"/>
                    <a:pt x="19374" y="8140"/>
                    <a:pt x="19174" y="8090"/>
                  </a:cubicBezTo>
                  <a:cubicBezTo>
                    <a:pt x="19099" y="8065"/>
                    <a:pt x="19049" y="8065"/>
                    <a:pt x="18998" y="8040"/>
                  </a:cubicBezTo>
                  <a:cubicBezTo>
                    <a:pt x="18848" y="8040"/>
                    <a:pt x="18698" y="7990"/>
                    <a:pt x="18547" y="7889"/>
                  </a:cubicBezTo>
                  <a:cubicBezTo>
                    <a:pt x="18372" y="7739"/>
                    <a:pt x="18297" y="7538"/>
                    <a:pt x="18247" y="7313"/>
                  </a:cubicBezTo>
                  <a:cubicBezTo>
                    <a:pt x="18096" y="6586"/>
                    <a:pt x="18071" y="5859"/>
                    <a:pt x="18171" y="5132"/>
                  </a:cubicBezTo>
                  <a:cubicBezTo>
                    <a:pt x="18111" y="5124"/>
                    <a:pt x="18051" y="5120"/>
                    <a:pt x="17991" y="5120"/>
                  </a:cubicBezTo>
                  <a:cubicBezTo>
                    <a:pt x="17702" y="5120"/>
                    <a:pt x="17418" y="5217"/>
                    <a:pt x="17169" y="5383"/>
                  </a:cubicBezTo>
                  <a:lnTo>
                    <a:pt x="16943" y="5032"/>
                  </a:lnTo>
                  <a:cubicBezTo>
                    <a:pt x="17249" y="4816"/>
                    <a:pt x="17632" y="4704"/>
                    <a:pt x="18010" y="4704"/>
                  </a:cubicBezTo>
                  <a:cubicBezTo>
                    <a:pt x="18158" y="4704"/>
                    <a:pt x="18306" y="4721"/>
                    <a:pt x="18447" y="4757"/>
                  </a:cubicBezTo>
                  <a:lnTo>
                    <a:pt x="18648" y="4807"/>
                  </a:lnTo>
                  <a:lnTo>
                    <a:pt x="18622" y="4982"/>
                  </a:lnTo>
                  <a:cubicBezTo>
                    <a:pt x="18497" y="5734"/>
                    <a:pt x="18497" y="6486"/>
                    <a:pt x="18673" y="7238"/>
                  </a:cubicBezTo>
                  <a:cubicBezTo>
                    <a:pt x="18698" y="7363"/>
                    <a:pt x="18723" y="7513"/>
                    <a:pt x="18798" y="7564"/>
                  </a:cubicBezTo>
                  <a:cubicBezTo>
                    <a:pt x="18873" y="7614"/>
                    <a:pt x="18948" y="7614"/>
                    <a:pt x="19049" y="7639"/>
                  </a:cubicBezTo>
                  <a:cubicBezTo>
                    <a:pt x="19149" y="7664"/>
                    <a:pt x="19224" y="7664"/>
                    <a:pt x="19299" y="7689"/>
                  </a:cubicBezTo>
                  <a:cubicBezTo>
                    <a:pt x="19600" y="7789"/>
                    <a:pt x="19800" y="8040"/>
                    <a:pt x="20001" y="8265"/>
                  </a:cubicBezTo>
                  <a:cubicBezTo>
                    <a:pt x="20101" y="8391"/>
                    <a:pt x="20201" y="8516"/>
                    <a:pt x="20327" y="8616"/>
                  </a:cubicBezTo>
                  <a:cubicBezTo>
                    <a:pt x="20352" y="8616"/>
                    <a:pt x="20377" y="8641"/>
                    <a:pt x="20402" y="8641"/>
                  </a:cubicBezTo>
                  <a:lnTo>
                    <a:pt x="20427" y="8641"/>
                  </a:lnTo>
                  <a:lnTo>
                    <a:pt x="20452" y="8666"/>
                  </a:lnTo>
                  <a:cubicBezTo>
                    <a:pt x="20577" y="8742"/>
                    <a:pt x="20715" y="8779"/>
                    <a:pt x="20853" y="8779"/>
                  </a:cubicBezTo>
                  <a:cubicBezTo>
                    <a:pt x="20991" y="8779"/>
                    <a:pt x="21129" y="8742"/>
                    <a:pt x="21254" y="8666"/>
                  </a:cubicBezTo>
                  <a:cubicBezTo>
                    <a:pt x="21505" y="8516"/>
                    <a:pt x="21630" y="8140"/>
                    <a:pt x="21505" y="7864"/>
                  </a:cubicBezTo>
                  <a:lnTo>
                    <a:pt x="21379" y="7639"/>
                  </a:lnTo>
                  <a:lnTo>
                    <a:pt x="21630" y="7589"/>
                  </a:lnTo>
                  <a:cubicBezTo>
                    <a:pt x="21693" y="7573"/>
                    <a:pt x="21759" y="7564"/>
                    <a:pt x="21826" y="7564"/>
                  </a:cubicBezTo>
                  <a:cubicBezTo>
                    <a:pt x="21968" y="7564"/>
                    <a:pt x="22112" y="7603"/>
                    <a:pt x="22232" y="7689"/>
                  </a:cubicBezTo>
                  <a:cubicBezTo>
                    <a:pt x="22307" y="7739"/>
                    <a:pt x="22382" y="7814"/>
                    <a:pt x="22432" y="7864"/>
                  </a:cubicBezTo>
                  <a:cubicBezTo>
                    <a:pt x="22658" y="7714"/>
                    <a:pt x="22958" y="7689"/>
                    <a:pt x="23234" y="7639"/>
                  </a:cubicBezTo>
                  <a:cubicBezTo>
                    <a:pt x="23510" y="7589"/>
                    <a:pt x="23810" y="7564"/>
                    <a:pt x="23961" y="7388"/>
                  </a:cubicBezTo>
                  <a:cubicBezTo>
                    <a:pt x="24111" y="7238"/>
                    <a:pt x="24136" y="6962"/>
                    <a:pt x="24086" y="6586"/>
                  </a:cubicBezTo>
                  <a:lnTo>
                    <a:pt x="24061" y="6411"/>
                  </a:lnTo>
                  <a:cubicBezTo>
                    <a:pt x="24011" y="6110"/>
                    <a:pt x="23961" y="5784"/>
                    <a:pt x="24061" y="5458"/>
                  </a:cubicBezTo>
                  <a:cubicBezTo>
                    <a:pt x="24136" y="5208"/>
                    <a:pt x="24337" y="4982"/>
                    <a:pt x="24587" y="4882"/>
                  </a:cubicBezTo>
                  <a:cubicBezTo>
                    <a:pt x="24667" y="4852"/>
                    <a:pt x="24746" y="4838"/>
                    <a:pt x="24823" y="4838"/>
                  </a:cubicBezTo>
                  <a:cubicBezTo>
                    <a:pt x="24942" y="4838"/>
                    <a:pt x="25058" y="4871"/>
                    <a:pt x="25164" y="4932"/>
                  </a:cubicBezTo>
                  <a:cubicBezTo>
                    <a:pt x="25189" y="4932"/>
                    <a:pt x="25214" y="4957"/>
                    <a:pt x="25239" y="4982"/>
                  </a:cubicBezTo>
                  <a:cubicBezTo>
                    <a:pt x="25264" y="5007"/>
                    <a:pt x="25314" y="5032"/>
                    <a:pt x="25314" y="5032"/>
                  </a:cubicBezTo>
                  <a:cubicBezTo>
                    <a:pt x="25364" y="5032"/>
                    <a:pt x="25440" y="5007"/>
                    <a:pt x="25465" y="4982"/>
                  </a:cubicBezTo>
                  <a:lnTo>
                    <a:pt x="26718" y="4280"/>
                  </a:lnTo>
                  <a:cubicBezTo>
                    <a:pt x="26656" y="4239"/>
                    <a:pt x="26528" y="4198"/>
                    <a:pt x="26388" y="4198"/>
                  </a:cubicBezTo>
                  <a:cubicBezTo>
                    <a:pt x="26356" y="4198"/>
                    <a:pt x="26324" y="4201"/>
                    <a:pt x="26292" y="4205"/>
                  </a:cubicBezTo>
                  <a:cubicBezTo>
                    <a:pt x="26041" y="4205"/>
                    <a:pt x="25690" y="4105"/>
                    <a:pt x="25540" y="3904"/>
                  </a:cubicBezTo>
                  <a:cubicBezTo>
                    <a:pt x="25440" y="3779"/>
                    <a:pt x="25414" y="3629"/>
                    <a:pt x="25465" y="3478"/>
                  </a:cubicBezTo>
                  <a:cubicBezTo>
                    <a:pt x="25490" y="3353"/>
                    <a:pt x="25590" y="3278"/>
                    <a:pt x="25665" y="3203"/>
                  </a:cubicBezTo>
                  <a:cubicBezTo>
                    <a:pt x="25665" y="3178"/>
                    <a:pt x="25690" y="3178"/>
                    <a:pt x="25715" y="3153"/>
                  </a:cubicBezTo>
                  <a:lnTo>
                    <a:pt x="25189" y="3127"/>
                  </a:lnTo>
                  <a:lnTo>
                    <a:pt x="25590" y="2852"/>
                  </a:lnTo>
                  <a:cubicBezTo>
                    <a:pt x="25339" y="2726"/>
                    <a:pt x="25164" y="2501"/>
                    <a:pt x="25013" y="2300"/>
                  </a:cubicBezTo>
                  <a:cubicBezTo>
                    <a:pt x="24838" y="2025"/>
                    <a:pt x="24713" y="1849"/>
                    <a:pt x="24537" y="1849"/>
                  </a:cubicBezTo>
                  <a:lnTo>
                    <a:pt x="24387" y="1849"/>
                  </a:lnTo>
                  <a:cubicBezTo>
                    <a:pt x="24337" y="1862"/>
                    <a:pt x="24287" y="1868"/>
                    <a:pt x="24233" y="1868"/>
                  </a:cubicBezTo>
                  <a:cubicBezTo>
                    <a:pt x="24180" y="1868"/>
                    <a:pt x="24124" y="1862"/>
                    <a:pt x="24061" y="1849"/>
                  </a:cubicBezTo>
                  <a:cubicBezTo>
                    <a:pt x="23836" y="1799"/>
                    <a:pt x="23710" y="1624"/>
                    <a:pt x="23610" y="1498"/>
                  </a:cubicBezTo>
                  <a:lnTo>
                    <a:pt x="23560" y="1473"/>
                  </a:lnTo>
                  <a:cubicBezTo>
                    <a:pt x="22808" y="596"/>
                    <a:pt x="21555" y="320"/>
                    <a:pt x="20252" y="120"/>
                  </a:cubicBezTo>
                  <a:cubicBezTo>
                    <a:pt x="19838" y="57"/>
                    <a:pt x="19450" y="1"/>
                    <a:pt x="19086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29"/>
            <p:cNvSpPr/>
            <p:nvPr/>
          </p:nvSpPr>
          <p:spPr>
            <a:xfrm>
              <a:off x="2562269" y="3579266"/>
              <a:ext cx="177680" cy="95851"/>
            </a:xfrm>
            <a:custGeom>
              <a:avLst/>
              <a:gdLst/>
              <a:ahLst/>
              <a:cxnLst/>
              <a:rect l="l" t="t" r="r" b="b"/>
              <a:pathLst>
                <a:path w="6944" h="3746" extrusionOk="0">
                  <a:moveTo>
                    <a:pt x="5985" y="1"/>
                  </a:moveTo>
                  <a:cubicBezTo>
                    <a:pt x="5886" y="1"/>
                    <a:pt x="5787" y="12"/>
                    <a:pt x="5690" y="36"/>
                  </a:cubicBezTo>
                  <a:cubicBezTo>
                    <a:pt x="5540" y="86"/>
                    <a:pt x="5389" y="161"/>
                    <a:pt x="5214" y="262"/>
                  </a:cubicBezTo>
                  <a:cubicBezTo>
                    <a:pt x="5139" y="312"/>
                    <a:pt x="5064" y="337"/>
                    <a:pt x="4963" y="387"/>
                  </a:cubicBezTo>
                  <a:cubicBezTo>
                    <a:pt x="4587" y="556"/>
                    <a:pt x="4169" y="641"/>
                    <a:pt x="3751" y="641"/>
                  </a:cubicBezTo>
                  <a:cubicBezTo>
                    <a:pt x="3612" y="641"/>
                    <a:pt x="3472" y="631"/>
                    <a:pt x="3334" y="613"/>
                  </a:cubicBezTo>
                  <a:cubicBezTo>
                    <a:pt x="3284" y="838"/>
                    <a:pt x="3134" y="1064"/>
                    <a:pt x="2933" y="1139"/>
                  </a:cubicBezTo>
                  <a:cubicBezTo>
                    <a:pt x="2833" y="1164"/>
                    <a:pt x="2733" y="1189"/>
                    <a:pt x="2633" y="1189"/>
                  </a:cubicBezTo>
                  <a:cubicBezTo>
                    <a:pt x="2407" y="1189"/>
                    <a:pt x="2181" y="1114"/>
                    <a:pt x="2006" y="1064"/>
                  </a:cubicBezTo>
                  <a:lnTo>
                    <a:pt x="227" y="412"/>
                  </a:lnTo>
                  <a:cubicBezTo>
                    <a:pt x="176" y="487"/>
                    <a:pt x="151" y="562"/>
                    <a:pt x="151" y="638"/>
                  </a:cubicBezTo>
                  <a:lnTo>
                    <a:pt x="1" y="638"/>
                  </a:lnTo>
                  <a:cubicBezTo>
                    <a:pt x="252" y="1214"/>
                    <a:pt x="402" y="1791"/>
                    <a:pt x="327" y="2342"/>
                  </a:cubicBezTo>
                  <a:cubicBezTo>
                    <a:pt x="377" y="2317"/>
                    <a:pt x="402" y="2292"/>
                    <a:pt x="427" y="2292"/>
                  </a:cubicBezTo>
                  <a:cubicBezTo>
                    <a:pt x="653" y="2517"/>
                    <a:pt x="678" y="2818"/>
                    <a:pt x="602" y="3119"/>
                  </a:cubicBezTo>
                  <a:cubicBezTo>
                    <a:pt x="1079" y="3144"/>
                    <a:pt x="1480" y="3545"/>
                    <a:pt x="1655" y="3695"/>
                  </a:cubicBezTo>
                  <a:cubicBezTo>
                    <a:pt x="1655" y="3695"/>
                    <a:pt x="1705" y="3745"/>
                    <a:pt x="1705" y="3745"/>
                  </a:cubicBezTo>
                  <a:cubicBezTo>
                    <a:pt x="1705" y="3745"/>
                    <a:pt x="1730" y="3720"/>
                    <a:pt x="1755" y="3695"/>
                  </a:cubicBezTo>
                  <a:cubicBezTo>
                    <a:pt x="2027" y="3475"/>
                    <a:pt x="2321" y="3415"/>
                    <a:pt x="2623" y="3415"/>
                  </a:cubicBezTo>
                  <a:cubicBezTo>
                    <a:pt x="2767" y="3415"/>
                    <a:pt x="2913" y="3428"/>
                    <a:pt x="3059" y="3445"/>
                  </a:cubicBezTo>
                  <a:cubicBezTo>
                    <a:pt x="3179" y="3445"/>
                    <a:pt x="3295" y="3449"/>
                    <a:pt x="3408" y="3449"/>
                  </a:cubicBezTo>
                  <a:cubicBezTo>
                    <a:pt x="3576" y="3449"/>
                    <a:pt x="3735" y="3440"/>
                    <a:pt x="3886" y="3395"/>
                  </a:cubicBezTo>
                  <a:cubicBezTo>
                    <a:pt x="4186" y="3294"/>
                    <a:pt x="4437" y="3044"/>
                    <a:pt x="4663" y="2818"/>
                  </a:cubicBezTo>
                  <a:cubicBezTo>
                    <a:pt x="4863" y="2618"/>
                    <a:pt x="5064" y="2417"/>
                    <a:pt x="5214" y="2192"/>
                  </a:cubicBezTo>
                  <a:cubicBezTo>
                    <a:pt x="5289" y="2066"/>
                    <a:pt x="5339" y="1916"/>
                    <a:pt x="5415" y="1791"/>
                  </a:cubicBezTo>
                  <a:cubicBezTo>
                    <a:pt x="5590" y="1390"/>
                    <a:pt x="5790" y="963"/>
                    <a:pt x="6242" y="813"/>
                  </a:cubicBezTo>
                  <a:cubicBezTo>
                    <a:pt x="6317" y="788"/>
                    <a:pt x="6392" y="763"/>
                    <a:pt x="6467" y="763"/>
                  </a:cubicBezTo>
                  <a:cubicBezTo>
                    <a:pt x="6567" y="738"/>
                    <a:pt x="6643" y="738"/>
                    <a:pt x="6693" y="713"/>
                  </a:cubicBezTo>
                  <a:cubicBezTo>
                    <a:pt x="6843" y="638"/>
                    <a:pt x="6893" y="462"/>
                    <a:pt x="6943" y="262"/>
                  </a:cubicBezTo>
                  <a:cubicBezTo>
                    <a:pt x="6620" y="110"/>
                    <a:pt x="6297" y="1"/>
                    <a:pt x="5985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29"/>
            <p:cNvSpPr/>
            <p:nvPr/>
          </p:nvSpPr>
          <p:spPr>
            <a:xfrm>
              <a:off x="2695679" y="3702390"/>
              <a:ext cx="289241" cy="291953"/>
            </a:xfrm>
            <a:custGeom>
              <a:avLst/>
              <a:gdLst/>
              <a:ahLst/>
              <a:cxnLst/>
              <a:rect l="l" t="t" r="r" b="b"/>
              <a:pathLst>
                <a:path w="11304" h="11410" extrusionOk="0">
                  <a:moveTo>
                    <a:pt x="1431" y="1"/>
                  </a:moveTo>
                  <a:cubicBezTo>
                    <a:pt x="1402" y="1"/>
                    <a:pt x="1375" y="4"/>
                    <a:pt x="1353" y="11"/>
                  </a:cubicBezTo>
                  <a:cubicBezTo>
                    <a:pt x="1278" y="36"/>
                    <a:pt x="1228" y="111"/>
                    <a:pt x="1153" y="161"/>
                  </a:cubicBezTo>
                  <a:cubicBezTo>
                    <a:pt x="1103" y="187"/>
                    <a:pt x="1078" y="212"/>
                    <a:pt x="1053" y="237"/>
                  </a:cubicBezTo>
                  <a:cubicBezTo>
                    <a:pt x="927" y="337"/>
                    <a:pt x="777" y="412"/>
                    <a:pt x="652" y="487"/>
                  </a:cubicBezTo>
                  <a:cubicBezTo>
                    <a:pt x="501" y="562"/>
                    <a:pt x="351" y="638"/>
                    <a:pt x="251" y="763"/>
                  </a:cubicBezTo>
                  <a:cubicBezTo>
                    <a:pt x="50" y="963"/>
                    <a:pt x="0" y="1314"/>
                    <a:pt x="25" y="1565"/>
                  </a:cubicBezTo>
                  <a:cubicBezTo>
                    <a:pt x="75" y="2492"/>
                    <a:pt x="627" y="3244"/>
                    <a:pt x="1228" y="4046"/>
                  </a:cubicBezTo>
                  <a:cubicBezTo>
                    <a:pt x="1779" y="4823"/>
                    <a:pt x="2331" y="5600"/>
                    <a:pt x="2481" y="6552"/>
                  </a:cubicBezTo>
                  <a:cubicBezTo>
                    <a:pt x="2481" y="6603"/>
                    <a:pt x="2481" y="6653"/>
                    <a:pt x="2481" y="6703"/>
                  </a:cubicBezTo>
                  <a:cubicBezTo>
                    <a:pt x="3108" y="6878"/>
                    <a:pt x="3759" y="7304"/>
                    <a:pt x="3659" y="7931"/>
                  </a:cubicBezTo>
                  <a:cubicBezTo>
                    <a:pt x="4361" y="8733"/>
                    <a:pt x="5213" y="9134"/>
                    <a:pt x="6216" y="9510"/>
                  </a:cubicBezTo>
                  <a:cubicBezTo>
                    <a:pt x="6993" y="9811"/>
                    <a:pt x="8020" y="10412"/>
                    <a:pt x="7619" y="11139"/>
                  </a:cubicBezTo>
                  <a:cubicBezTo>
                    <a:pt x="7965" y="11319"/>
                    <a:pt x="8347" y="11410"/>
                    <a:pt x="8727" y="11410"/>
                  </a:cubicBezTo>
                  <a:cubicBezTo>
                    <a:pt x="8981" y="11410"/>
                    <a:pt x="9233" y="11370"/>
                    <a:pt x="9474" y="11289"/>
                  </a:cubicBezTo>
                  <a:lnTo>
                    <a:pt x="9298" y="11189"/>
                  </a:lnTo>
                  <a:cubicBezTo>
                    <a:pt x="9499" y="10863"/>
                    <a:pt x="9524" y="10437"/>
                    <a:pt x="9399" y="10086"/>
                  </a:cubicBezTo>
                  <a:lnTo>
                    <a:pt x="9273" y="9811"/>
                  </a:lnTo>
                  <a:lnTo>
                    <a:pt x="9574" y="9811"/>
                  </a:lnTo>
                  <a:cubicBezTo>
                    <a:pt x="9875" y="9786"/>
                    <a:pt x="10201" y="9585"/>
                    <a:pt x="10501" y="9184"/>
                  </a:cubicBezTo>
                  <a:cubicBezTo>
                    <a:pt x="10752" y="8883"/>
                    <a:pt x="10978" y="8558"/>
                    <a:pt x="11178" y="8207"/>
                  </a:cubicBezTo>
                  <a:cubicBezTo>
                    <a:pt x="11228" y="8157"/>
                    <a:pt x="11278" y="8081"/>
                    <a:pt x="11303" y="8006"/>
                  </a:cubicBezTo>
                  <a:cubicBezTo>
                    <a:pt x="11303" y="7981"/>
                    <a:pt x="11278" y="7956"/>
                    <a:pt x="11253" y="7931"/>
                  </a:cubicBezTo>
                  <a:cubicBezTo>
                    <a:pt x="11166" y="7822"/>
                    <a:pt x="11098" y="7751"/>
                    <a:pt x="11032" y="7751"/>
                  </a:cubicBezTo>
                  <a:cubicBezTo>
                    <a:pt x="11022" y="7751"/>
                    <a:pt x="11012" y="7752"/>
                    <a:pt x="11003" y="7756"/>
                  </a:cubicBezTo>
                  <a:cubicBezTo>
                    <a:pt x="10978" y="7756"/>
                    <a:pt x="10927" y="7756"/>
                    <a:pt x="10902" y="7781"/>
                  </a:cubicBezTo>
                  <a:cubicBezTo>
                    <a:pt x="10852" y="7781"/>
                    <a:pt x="10777" y="7806"/>
                    <a:pt x="10702" y="7831"/>
                  </a:cubicBezTo>
                  <a:cubicBezTo>
                    <a:pt x="10683" y="7833"/>
                    <a:pt x="10665" y="7833"/>
                    <a:pt x="10647" y="7833"/>
                  </a:cubicBezTo>
                  <a:cubicBezTo>
                    <a:pt x="10425" y="7833"/>
                    <a:pt x="10265" y="7696"/>
                    <a:pt x="10125" y="7580"/>
                  </a:cubicBezTo>
                  <a:cubicBezTo>
                    <a:pt x="10050" y="7530"/>
                    <a:pt x="9975" y="7455"/>
                    <a:pt x="9900" y="7430"/>
                  </a:cubicBezTo>
                  <a:cubicBezTo>
                    <a:pt x="9875" y="7405"/>
                    <a:pt x="9800" y="7405"/>
                    <a:pt x="9749" y="7405"/>
                  </a:cubicBezTo>
                  <a:cubicBezTo>
                    <a:pt x="9649" y="7380"/>
                    <a:pt x="9524" y="7380"/>
                    <a:pt x="9424" y="7304"/>
                  </a:cubicBezTo>
                  <a:cubicBezTo>
                    <a:pt x="9123" y="7154"/>
                    <a:pt x="9073" y="6853"/>
                    <a:pt x="8998" y="6603"/>
                  </a:cubicBezTo>
                  <a:lnTo>
                    <a:pt x="8973" y="6502"/>
                  </a:lnTo>
                  <a:cubicBezTo>
                    <a:pt x="8947" y="6377"/>
                    <a:pt x="8872" y="6252"/>
                    <a:pt x="8797" y="6202"/>
                  </a:cubicBezTo>
                  <a:lnTo>
                    <a:pt x="8772" y="6202"/>
                  </a:lnTo>
                  <a:cubicBezTo>
                    <a:pt x="8772" y="6202"/>
                    <a:pt x="8747" y="6227"/>
                    <a:pt x="8747" y="6227"/>
                  </a:cubicBezTo>
                  <a:cubicBezTo>
                    <a:pt x="8346" y="6703"/>
                    <a:pt x="7895" y="7154"/>
                    <a:pt x="7419" y="7555"/>
                  </a:cubicBezTo>
                  <a:cubicBezTo>
                    <a:pt x="7268" y="7680"/>
                    <a:pt x="7168" y="7756"/>
                    <a:pt x="7118" y="7856"/>
                  </a:cubicBezTo>
                  <a:cubicBezTo>
                    <a:pt x="6993" y="8081"/>
                    <a:pt x="7043" y="8332"/>
                    <a:pt x="7118" y="8633"/>
                  </a:cubicBezTo>
                  <a:cubicBezTo>
                    <a:pt x="7168" y="8933"/>
                    <a:pt x="7243" y="9234"/>
                    <a:pt x="7143" y="9535"/>
                  </a:cubicBezTo>
                  <a:lnTo>
                    <a:pt x="6742" y="9410"/>
                  </a:lnTo>
                  <a:cubicBezTo>
                    <a:pt x="6817" y="9209"/>
                    <a:pt x="6767" y="8984"/>
                    <a:pt x="6692" y="8733"/>
                  </a:cubicBezTo>
                  <a:cubicBezTo>
                    <a:pt x="6642" y="8382"/>
                    <a:pt x="6541" y="8006"/>
                    <a:pt x="6742" y="7655"/>
                  </a:cubicBezTo>
                  <a:cubicBezTo>
                    <a:pt x="6842" y="7480"/>
                    <a:pt x="6993" y="7355"/>
                    <a:pt x="7118" y="7254"/>
                  </a:cubicBezTo>
                  <a:cubicBezTo>
                    <a:pt x="7594" y="6853"/>
                    <a:pt x="8045" y="6427"/>
                    <a:pt x="8421" y="5976"/>
                  </a:cubicBezTo>
                  <a:cubicBezTo>
                    <a:pt x="8622" y="5750"/>
                    <a:pt x="8822" y="5500"/>
                    <a:pt x="8847" y="5199"/>
                  </a:cubicBezTo>
                  <a:cubicBezTo>
                    <a:pt x="8897" y="4848"/>
                    <a:pt x="8697" y="4497"/>
                    <a:pt x="8496" y="4121"/>
                  </a:cubicBezTo>
                  <a:cubicBezTo>
                    <a:pt x="8296" y="3796"/>
                    <a:pt x="8095" y="3470"/>
                    <a:pt x="8070" y="3094"/>
                  </a:cubicBezTo>
                  <a:cubicBezTo>
                    <a:pt x="8020" y="2743"/>
                    <a:pt x="8095" y="2417"/>
                    <a:pt x="8171" y="2091"/>
                  </a:cubicBezTo>
                  <a:cubicBezTo>
                    <a:pt x="8215" y="1957"/>
                    <a:pt x="8240" y="1803"/>
                    <a:pt x="8263" y="1664"/>
                  </a:cubicBezTo>
                  <a:lnTo>
                    <a:pt x="8263" y="1664"/>
                  </a:lnTo>
                  <a:cubicBezTo>
                    <a:pt x="8265" y="1665"/>
                    <a:pt x="8268" y="1665"/>
                    <a:pt x="8271" y="1665"/>
                  </a:cubicBezTo>
                  <a:lnTo>
                    <a:pt x="8271" y="1615"/>
                  </a:lnTo>
                  <a:cubicBezTo>
                    <a:pt x="8268" y="1631"/>
                    <a:pt x="8265" y="1648"/>
                    <a:pt x="8263" y="1664"/>
                  </a:cubicBezTo>
                  <a:lnTo>
                    <a:pt x="8263" y="1664"/>
                  </a:lnTo>
                  <a:cubicBezTo>
                    <a:pt x="7840" y="1612"/>
                    <a:pt x="7492" y="1388"/>
                    <a:pt x="7143" y="1164"/>
                  </a:cubicBezTo>
                  <a:cubicBezTo>
                    <a:pt x="6842" y="963"/>
                    <a:pt x="6516" y="763"/>
                    <a:pt x="6191" y="713"/>
                  </a:cubicBezTo>
                  <a:cubicBezTo>
                    <a:pt x="6103" y="700"/>
                    <a:pt x="6021" y="694"/>
                    <a:pt x="5940" y="694"/>
                  </a:cubicBezTo>
                  <a:cubicBezTo>
                    <a:pt x="5858" y="694"/>
                    <a:pt x="5777" y="700"/>
                    <a:pt x="5689" y="713"/>
                  </a:cubicBezTo>
                  <a:lnTo>
                    <a:pt x="5389" y="713"/>
                  </a:lnTo>
                  <a:cubicBezTo>
                    <a:pt x="5346" y="716"/>
                    <a:pt x="5303" y="717"/>
                    <a:pt x="5260" y="717"/>
                  </a:cubicBezTo>
                  <a:cubicBezTo>
                    <a:pt x="4902" y="717"/>
                    <a:pt x="4546" y="630"/>
                    <a:pt x="4211" y="562"/>
                  </a:cubicBezTo>
                  <a:lnTo>
                    <a:pt x="1679" y="36"/>
                  </a:lnTo>
                  <a:cubicBezTo>
                    <a:pt x="1591" y="18"/>
                    <a:pt x="1502" y="1"/>
                    <a:pt x="1431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29"/>
            <p:cNvSpPr/>
            <p:nvPr/>
          </p:nvSpPr>
          <p:spPr>
            <a:xfrm>
              <a:off x="2550730" y="3584665"/>
              <a:ext cx="356587" cy="287322"/>
            </a:xfrm>
            <a:custGeom>
              <a:avLst/>
              <a:gdLst/>
              <a:ahLst/>
              <a:cxnLst/>
              <a:rect l="l" t="t" r="r" b="b"/>
              <a:pathLst>
                <a:path w="13936" h="11229" extrusionOk="0">
                  <a:moveTo>
                    <a:pt x="8021" y="1"/>
                  </a:moveTo>
                  <a:lnTo>
                    <a:pt x="8171" y="402"/>
                  </a:lnTo>
                  <a:lnTo>
                    <a:pt x="7795" y="226"/>
                  </a:lnTo>
                  <a:cubicBezTo>
                    <a:pt x="7720" y="477"/>
                    <a:pt x="7595" y="727"/>
                    <a:pt x="7319" y="853"/>
                  </a:cubicBezTo>
                  <a:cubicBezTo>
                    <a:pt x="7219" y="928"/>
                    <a:pt x="7094" y="928"/>
                    <a:pt x="6993" y="953"/>
                  </a:cubicBezTo>
                  <a:cubicBezTo>
                    <a:pt x="6943" y="978"/>
                    <a:pt x="6868" y="978"/>
                    <a:pt x="6818" y="1003"/>
                  </a:cubicBezTo>
                  <a:cubicBezTo>
                    <a:pt x="6542" y="1078"/>
                    <a:pt x="6392" y="1404"/>
                    <a:pt x="6241" y="1755"/>
                  </a:cubicBezTo>
                  <a:cubicBezTo>
                    <a:pt x="6166" y="1905"/>
                    <a:pt x="6116" y="2056"/>
                    <a:pt x="6016" y="2181"/>
                  </a:cubicBezTo>
                  <a:cubicBezTo>
                    <a:pt x="5866" y="2482"/>
                    <a:pt x="5640" y="2707"/>
                    <a:pt x="5414" y="2908"/>
                  </a:cubicBezTo>
                  <a:cubicBezTo>
                    <a:pt x="5164" y="3158"/>
                    <a:pt x="4863" y="3459"/>
                    <a:pt x="4462" y="3585"/>
                  </a:cubicBezTo>
                  <a:cubicBezTo>
                    <a:pt x="4282" y="3640"/>
                    <a:pt x="4102" y="3657"/>
                    <a:pt x="3922" y="3657"/>
                  </a:cubicBezTo>
                  <a:cubicBezTo>
                    <a:pt x="3776" y="3657"/>
                    <a:pt x="3630" y="3646"/>
                    <a:pt x="3485" y="3635"/>
                  </a:cubicBezTo>
                  <a:cubicBezTo>
                    <a:pt x="3359" y="3626"/>
                    <a:pt x="3234" y="3618"/>
                    <a:pt x="3113" y="3618"/>
                  </a:cubicBezTo>
                  <a:cubicBezTo>
                    <a:pt x="2872" y="3618"/>
                    <a:pt x="2649" y="3651"/>
                    <a:pt x="2482" y="3785"/>
                  </a:cubicBezTo>
                  <a:cubicBezTo>
                    <a:pt x="2407" y="3860"/>
                    <a:pt x="2282" y="3935"/>
                    <a:pt x="2156" y="3935"/>
                  </a:cubicBezTo>
                  <a:lnTo>
                    <a:pt x="2131" y="3935"/>
                  </a:lnTo>
                  <a:cubicBezTo>
                    <a:pt x="1981" y="3935"/>
                    <a:pt x="1881" y="3835"/>
                    <a:pt x="1805" y="3785"/>
                  </a:cubicBezTo>
                  <a:cubicBezTo>
                    <a:pt x="1479" y="3459"/>
                    <a:pt x="1197" y="3306"/>
                    <a:pt x="977" y="3306"/>
                  </a:cubicBezTo>
                  <a:cubicBezTo>
                    <a:pt x="961" y="3306"/>
                    <a:pt x="944" y="3307"/>
                    <a:pt x="928" y="3309"/>
                  </a:cubicBezTo>
                  <a:cubicBezTo>
                    <a:pt x="828" y="3534"/>
                    <a:pt x="703" y="3735"/>
                    <a:pt x="602" y="3935"/>
                  </a:cubicBezTo>
                  <a:cubicBezTo>
                    <a:pt x="226" y="4512"/>
                    <a:pt x="1" y="5414"/>
                    <a:pt x="577" y="5765"/>
                  </a:cubicBezTo>
                  <a:cubicBezTo>
                    <a:pt x="688" y="5832"/>
                    <a:pt x="810" y="5861"/>
                    <a:pt x="934" y="5861"/>
                  </a:cubicBezTo>
                  <a:cubicBezTo>
                    <a:pt x="1230" y="5861"/>
                    <a:pt x="1536" y="5694"/>
                    <a:pt x="1730" y="5464"/>
                  </a:cubicBezTo>
                  <a:cubicBezTo>
                    <a:pt x="1981" y="5138"/>
                    <a:pt x="2081" y="4687"/>
                    <a:pt x="2181" y="4286"/>
                  </a:cubicBezTo>
                  <a:cubicBezTo>
                    <a:pt x="2275" y="4251"/>
                    <a:pt x="2367" y="4234"/>
                    <a:pt x="2457" y="4234"/>
                  </a:cubicBezTo>
                  <a:cubicBezTo>
                    <a:pt x="3066" y="4234"/>
                    <a:pt x="3569" y="4988"/>
                    <a:pt x="3635" y="5665"/>
                  </a:cubicBezTo>
                  <a:cubicBezTo>
                    <a:pt x="3710" y="6442"/>
                    <a:pt x="3560" y="7294"/>
                    <a:pt x="3986" y="7945"/>
                  </a:cubicBezTo>
                  <a:cubicBezTo>
                    <a:pt x="4337" y="8447"/>
                    <a:pt x="4988" y="8697"/>
                    <a:pt x="5339" y="9199"/>
                  </a:cubicBezTo>
                  <a:cubicBezTo>
                    <a:pt x="5640" y="9650"/>
                    <a:pt x="5665" y="10251"/>
                    <a:pt x="6041" y="10652"/>
                  </a:cubicBezTo>
                  <a:cubicBezTo>
                    <a:pt x="6442" y="11103"/>
                    <a:pt x="7119" y="11153"/>
                    <a:pt x="7720" y="11229"/>
                  </a:cubicBezTo>
                  <a:cubicBezTo>
                    <a:pt x="7720" y="11229"/>
                    <a:pt x="7745" y="11204"/>
                    <a:pt x="7720" y="11204"/>
                  </a:cubicBezTo>
                  <a:cubicBezTo>
                    <a:pt x="7595" y="10377"/>
                    <a:pt x="7094" y="9650"/>
                    <a:pt x="6542" y="8898"/>
                  </a:cubicBezTo>
                  <a:cubicBezTo>
                    <a:pt x="5941" y="8071"/>
                    <a:pt x="5339" y="7219"/>
                    <a:pt x="5264" y="6191"/>
                  </a:cubicBezTo>
                  <a:cubicBezTo>
                    <a:pt x="5264" y="5865"/>
                    <a:pt x="5289" y="5389"/>
                    <a:pt x="5615" y="5063"/>
                  </a:cubicBezTo>
                  <a:cubicBezTo>
                    <a:pt x="5765" y="4913"/>
                    <a:pt x="5941" y="4813"/>
                    <a:pt x="6116" y="4712"/>
                  </a:cubicBezTo>
                  <a:cubicBezTo>
                    <a:pt x="6241" y="4637"/>
                    <a:pt x="6367" y="4587"/>
                    <a:pt x="6467" y="4512"/>
                  </a:cubicBezTo>
                  <a:cubicBezTo>
                    <a:pt x="6492" y="4487"/>
                    <a:pt x="6517" y="4462"/>
                    <a:pt x="6542" y="4437"/>
                  </a:cubicBezTo>
                  <a:cubicBezTo>
                    <a:pt x="6617" y="4361"/>
                    <a:pt x="6743" y="4286"/>
                    <a:pt x="6868" y="4236"/>
                  </a:cubicBezTo>
                  <a:cubicBezTo>
                    <a:pt x="6947" y="4207"/>
                    <a:pt x="7025" y="4196"/>
                    <a:pt x="7101" y="4196"/>
                  </a:cubicBezTo>
                  <a:cubicBezTo>
                    <a:pt x="7218" y="4196"/>
                    <a:pt x="7328" y="4221"/>
                    <a:pt x="7419" y="4236"/>
                  </a:cubicBezTo>
                  <a:lnTo>
                    <a:pt x="9951" y="4762"/>
                  </a:lnTo>
                  <a:cubicBezTo>
                    <a:pt x="10327" y="4838"/>
                    <a:pt x="10678" y="4913"/>
                    <a:pt x="11054" y="4913"/>
                  </a:cubicBezTo>
                  <a:cubicBezTo>
                    <a:pt x="11129" y="4913"/>
                    <a:pt x="11229" y="4913"/>
                    <a:pt x="11329" y="4888"/>
                  </a:cubicBezTo>
                  <a:cubicBezTo>
                    <a:pt x="11446" y="4888"/>
                    <a:pt x="11574" y="4877"/>
                    <a:pt x="11706" y="4877"/>
                  </a:cubicBezTo>
                  <a:cubicBezTo>
                    <a:pt x="11772" y="4877"/>
                    <a:pt x="11839" y="4879"/>
                    <a:pt x="11906" y="4888"/>
                  </a:cubicBezTo>
                  <a:cubicBezTo>
                    <a:pt x="12332" y="4963"/>
                    <a:pt x="12708" y="5189"/>
                    <a:pt x="13033" y="5414"/>
                  </a:cubicBezTo>
                  <a:cubicBezTo>
                    <a:pt x="13334" y="5615"/>
                    <a:pt x="13635" y="5790"/>
                    <a:pt x="13936" y="5840"/>
                  </a:cubicBezTo>
                  <a:cubicBezTo>
                    <a:pt x="13911" y="5590"/>
                    <a:pt x="13785" y="5364"/>
                    <a:pt x="13660" y="5113"/>
                  </a:cubicBezTo>
                  <a:cubicBezTo>
                    <a:pt x="13585" y="4938"/>
                    <a:pt x="13485" y="4762"/>
                    <a:pt x="13434" y="4562"/>
                  </a:cubicBezTo>
                  <a:cubicBezTo>
                    <a:pt x="13209" y="3860"/>
                    <a:pt x="13359" y="3083"/>
                    <a:pt x="13560" y="2457"/>
                  </a:cubicBezTo>
                  <a:lnTo>
                    <a:pt x="13560" y="2457"/>
                  </a:lnTo>
                  <a:cubicBezTo>
                    <a:pt x="13460" y="2532"/>
                    <a:pt x="13334" y="2582"/>
                    <a:pt x="13234" y="2632"/>
                  </a:cubicBezTo>
                  <a:cubicBezTo>
                    <a:pt x="13209" y="2808"/>
                    <a:pt x="13109" y="2958"/>
                    <a:pt x="12958" y="3083"/>
                  </a:cubicBezTo>
                  <a:cubicBezTo>
                    <a:pt x="12783" y="3209"/>
                    <a:pt x="12532" y="3284"/>
                    <a:pt x="12282" y="3284"/>
                  </a:cubicBezTo>
                  <a:cubicBezTo>
                    <a:pt x="12181" y="3284"/>
                    <a:pt x="12081" y="3284"/>
                    <a:pt x="11981" y="3234"/>
                  </a:cubicBezTo>
                  <a:cubicBezTo>
                    <a:pt x="11755" y="3184"/>
                    <a:pt x="11555" y="3083"/>
                    <a:pt x="11354" y="2983"/>
                  </a:cubicBezTo>
                  <a:cubicBezTo>
                    <a:pt x="11154" y="2883"/>
                    <a:pt x="10978" y="2783"/>
                    <a:pt x="10778" y="2757"/>
                  </a:cubicBezTo>
                  <a:cubicBezTo>
                    <a:pt x="10653" y="2732"/>
                    <a:pt x="10552" y="2707"/>
                    <a:pt x="10427" y="2707"/>
                  </a:cubicBezTo>
                  <a:cubicBezTo>
                    <a:pt x="10151" y="2682"/>
                    <a:pt x="9800" y="2657"/>
                    <a:pt x="9550" y="2407"/>
                  </a:cubicBezTo>
                  <a:cubicBezTo>
                    <a:pt x="9450" y="2281"/>
                    <a:pt x="9374" y="2156"/>
                    <a:pt x="9324" y="2031"/>
                  </a:cubicBezTo>
                  <a:lnTo>
                    <a:pt x="8698" y="778"/>
                  </a:lnTo>
                  <a:cubicBezTo>
                    <a:pt x="8597" y="552"/>
                    <a:pt x="8472" y="301"/>
                    <a:pt x="8272" y="126"/>
                  </a:cubicBezTo>
                  <a:cubicBezTo>
                    <a:pt x="8221" y="76"/>
                    <a:pt x="8121" y="26"/>
                    <a:pt x="8021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29"/>
            <p:cNvSpPr/>
            <p:nvPr/>
          </p:nvSpPr>
          <p:spPr>
            <a:xfrm>
              <a:off x="1954990" y="3082548"/>
              <a:ext cx="191778" cy="186635"/>
            </a:xfrm>
            <a:custGeom>
              <a:avLst/>
              <a:gdLst/>
              <a:ahLst/>
              <a:cxnLst/>
              <a:rect l="l" t="t" r="r" b="b"/>
              <a:pathLst>
                <a:path w="7495" h="7294" extrusionOk="0">
                  <a:moveTo>
                    <a:pt x="4336" y="0"/>
                  </a:moveTo>
                  <a:lnTo>
                    <a:pt x="4336" y="0"/>
                  </a:lnTo>
                  <a:cubicBezTo>
                    <a:pt x="3939" y="261"/>
                    <a:pt x="3451" y="401"/>
                    <a:pt x="2968" y="401"/>
                  </a:cubicBezTo>
                  <a:cubicBezTo>
                    <a:pt x="2568" y="401"/>
                    <a:pt x="2171" y="305"/>
                    <a:pt x="1830" y="101"/>
                  </a:cubicBezTo>
                  <a:cubicBezTo>
                    <a:pt x="1805" y="101"/>
                    <a:pt x="452" y="502"/>
                    <a:pt x="301" y="527"/>
                  </a:cubicBezTo>
                  <a:cubicBezTo>
                    <a:pt x="201" y="552"/>
                    <a:pt x="101" y="577"/>
                    <a:pt x="1" y="577"/>
                  </a:cubicBezTo>
                  <a:cubicBezTo>
                    <a:pt x="201" y="878"/>
                    <a:pt x="326" y="1203"/>
                    <a:pt x="477" y="1529"/>
                  </a:cubicBezTo>
                  <a:cubicBezTo>
                    <a:pt x="527" y="1705"/>
                    <a:pt x="602" y="1855"/>
                    <a:pt x="677" y="2005"/>
                  </a:cubicBezTo>
                  <a:cubicBezTo>
                    <a:pt x="803" y="2281"/>
                    <a:pt x="928" y="2532"/>
                    <a:pt x="1153" y="2607"/>
                  </a:cubicBezTo>
                  <a:lnTo>
                    <a:pt x="1204" y="2632"/>
                  </a:lnTo>
                  <a:cubicBezTo>
                    <a:pt x="1279" y="2632"/>
                    <a:pt x="1354" y="2657"/>
                    <a:pt x="1429" y="2732"/>
                  </a:cubicBezTo>
                  <a:cubicBezTo>
                    <a:pt x="1605" y="2858"/>
                    <a:pt x="1630" y="3083"/>
                    <a:pt x="1655" y="3208"/>
                  </a:cubicBezTo>
                  <a:lnTo>
                    <a:pt x="1730" y="3885"/>
                  </a:lnTo>
                  <a:cubicBezTo>
                    <a:pt x="1730" y="3960"/>
                    <a:pt x="1730" y="4061"/>
                    <a:pt x="1780" y="4086"/>
                  </a:cubicBezTo>
                  <a:cubicBezTo>
                    <a:pt x="1805" y="4111"/>
                    <a:pt x="1880" y="4136"/>
                    <a:pt x="1905" y="4136"/>
                  </a:cubicBezTo>
                  <a:cubicBezTo>
                    <a:pt x="2089" y="4203"/>
                    <a:pt x="2295" y="4236"/>
                    <a:pt x="2501" y="4236"/>
                  </a:cubicBezTo>
                  <a:cubicBezTo>
                    <a:pt x="2604" y="4236"/>
                    <a:pt x="2707" y="4228"/>
                    <a:pt x="2808" y="4211"/>
                  </a:cubicBezTo>
                  <a:lnTo>
                    <a:pt x="2883" y="4211"/>
                  </a:lnTo>
                  <a:cubicBezTo>
                    <a:pt x="2984" y="4200"/>
                    <a:pt x="3084" y="4189"/>
                    <a:pt x="3185" y="4189"/>
                  </a:cubicBezTo>
                  <a:cubicBezTo>
                    <a:pt x="3310" y="4189"/>
                    <a:pt x="3435" y="4206"/>
                    <a:pt x="3559" y="4261"/>
                  </a:cubicBezTo>
                  <a:cubicBezTo>
                    <a:pt x="3935" y="4437"/>
                    <a:pt x="4036" y="4938"/>
                    <a:pt x="4111" y="5364"/>
                  </a:cubicBezTo>
                  <a:cubicBezTo>
                    <a:pt x="4161" y="5589"/>
                    <a:pt x="4211" y="5815"/>
                    <a:pt x="4286" y="5940"/>
                  </a:cubicBezTo>
                  <a:cubicBezTo>
                    <a:pt x="4562" y="6416"/>
                    <a:pt x="5138" y="7018"/>
                    <a:pt x="5690" y="7193"/>
                  </a:cubicBezTo>
                  <a:cubicBezTo>
                    <a:pt x="5915" y="7244"/>
                    <a:pt x="6141" y="7269"/>
                    <a:pt x="6392" y="7294"/>
                  </a:cubicBezTo>
                  <a:cubicBezTo>
                    <a:pt x="6266" y="6617"/>
                    <a:pt x="6567" y="5915"/>
                    <a:pt x="6843" y="5314"/>
                  </a:cubicBezTo>
                  <a:cubicBezTo>
                    <a:pt x="6893" y="5163"/>
                    <a:pt x="6968" y="5013"/>
                    <a:pt x="7018" y="4888"/>
                  </a:cubicBezTo>
                  <a:cubicBezTo>
                    <a:pt x="7369" y="4061"/>
                    <a:pt x="7494" y="3158"/>
                    <a:pt x="7394" y="2256"/>
                  </a:cubicBezTo>
                  <a:cubicBezTo>
                    <a:pt x="7394" y="2081"/>
                    <a:pt x="7369" y="1905"/>
                    <a:pt x="7419" y="1730"/>
                  </a:cubicBezTo>
                  <a:cubicBezTo>
                    <a:pt x="7444" y="1705"/>
                    <a:pt x="7469" y="1680"/>
                    <a:pt x="7469" y="1629"/>
                  </a:cubicBezTo>
                  <a:cubicBezTo>
                    <a:pt x="7444" y="1579"/>
                    <a:pt x="7419" y="1529"/>
                    <a:pt x="7369" y="1479"/>
                  </a:cubicBezTo>
                  <a:cubicBezTo>
                    <a:pt x="7269" y="1354"/>
                    <a:pt x="7118" y="1254"/>
                    <a:pt x="6993" y="1178"/>
                  </a:cubicBezTo>
                  <a:cubicBezTo>
                    <a:pt x="6191" y="652"/>
                    <a:pt x="5264" y="326"/>
                    <a:pt x="4311" y="226"/>
                  </a:cubicBezTo>
                  <a:lnTo>
                    <a:pt x="4336" y="0"/>
                  </a:ln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29"/>
            <p:cNvSpPr/>
            <p:nvPr/>
          </p:nvSpPr>
          <p:spPr>
            <a:xfrm>
              <a:off x="2064016" y="2947039"/>
              <a:ext cx="206517" cy="168878"/>
            </a:xfrm>
            <a:custGeom>
              <a:avLst/>
              <a:gdLst/>
              <a:ahLst/>
              <a:cxnLst/>
              <a:rect l="l" t="t" r="r" b="b"/>
              <a:pathLst>
                <a:path w="8071" h="6600" extrusionOk="0">
                  <a:moveTo>
                    <a:pt x="5803" y="1"/>
                  </a:moveTo>
                  <a:cubicBezTo>
                    <a:pt x="5281" y="1"/>
                    <a:pt x="4761" y="108"/>
                    <a:pt x="4286" y="334"/>
                  </a:cubicBezTo>
                  <a:cubicBezTo>
                    <a:pt x="4085" y="1211"/>
                    <a:pt x="3860" y="2113"/>
                    <a:pt x="3634" y="3016"/>
                  </a:cubicBezTo>
                  <a:cubicBezTo>
                    <a:pt x="3334" y="2915"/>
                    <a:pt x="3008" y="2790"/>
                    <a:pt x="2707" y="2690"/>
                  </a:cubicBezTo>
                  <a:lnTo>
                    <a:pt x="2807" y="1011"/>
                  </a:lnTo>
                  <a:lnTo>
                    <a:pt x="2807" y="1011"/>
                  </a:lnTo>
                  <a:cubicBezTo>
                    <a:pt x="2256" y="1637"/>
                    <a:pt x="1704" y="2264"/>
                    <a:pt x="1128" y="2890"/>
                  </a:cubicBezTo>
                  <a:cubicBezTo>
                    <a:pt x="577" y="3517"/>
                    <a:pt x="0" y="4319"/>
                    <a:pt x="351" y="5071"/>
                  </a:cubicBezTo>
                  <a:cubicBezTo>
                    <a:pt x="326" y="5096"/>
                    <a:pt x="301" y="5121"/>
                    <a:pt x="276" y="5121"/>
                  </a:cubicBezTo>
                  <a:cubicBezTo>
                    <a:pt x="1228" y="5246"/>
                    <a:pt x="2156" y="5597"/>
                    <a:pt x="2958" y="6123"/>
                  </a:cubicBezTo>
                  <a:cubicBezTo>
                    <a:pt x="3108" y="6224"/>
                    <a:pt x="3283" y="6349"/>
                    <a:pt x="3409" y="6499"/>
                  </a:cubicBezTo>
                  <a:cubicBezTo>
                    <a:pt x="3459" y="6524"/>
                    <a:pt x="3484" y="6575"/>
                    <a:pt x="3509" y="6600"/>
                  </a:cubicBezTo>
                  <a:cubicBezTo>
                    <a:pt x="3634" y="6524"/>
                    <a:pt x="3760" y="6449"/>
                    <a:pt x="3885" y="6399"/>
                  </a:cubicBezTo>
                  <a:cubicBezTo>
                    <a:pt x="4085" y="6299"/>
                    <a:pt x="4286" y="6199"/>
                    <a:pt x="4386" y="6048"/>
                  </a:cubicBezTo>
                  <a:cubicBezTo>
                    <a:pt x="4411" y="5998"/>
                    <a:pt x="4436" y="5923"/>
                    <a:pt x="4436" y="5848"/>
                  </a:cubicBezTo>
                  <a:cubicBezTo>
                    <a:pt x="4486" y="5722"/>
                    <a:pt x="4537" y="5572"/>
                    <a:pt x="4662" y="5447"/>
                  </a:cubicBezTo>
                  <a:cubicBezTo>
                    <a:pt x="4846" y="5262"/>
                    <a:pt x="5081" y="5245"/>
                    <a:pt x="5312" y="5245"/>
                  </a:cubicBezTo>
                  <a:cubicBezTo>
                    <a:pt x="5363" y="5245"/>
                    <a:pt x="5414" y="5246"/>
                    <a:pt x="5464" y="5246"/>
                  </a:cubicBezTo>
                  <a:cubicBezTo>
                    <a:pt x="5546" y="5255"/>
                    <a:pt x="5622" y="5261"/>
                    <a:pt x="5690" y="5261"/>
                  </a:cubicBezTo>
                  <a:cubicBezTo>
                    <a:pt x="5808" y="5261"/>
                    <a:pt x="5902" y="5244"/>
                    <a:pt x="5965" y="5196"/>
                  </a:cubicBezTo>
                  <a:cubicBezTo>
                    <a:pt x="6040" y="5121"/>
                    <a:pt x="6090" y="5021"/>
                    <a:pt x="6141" y="4920"/>
                  </a:cubicBezTo>
                  <a:cubicBezTo>
                    <a:pt x="6241" y="4720"/>
                    <a:pt x="6366" y="4444"/>
                    <a:pt x="6692" y="4444"/>
                  </a:cubicBezTo>
                  <a:cubicBezTo>
                    <a:pt x="6817" y="4444"/>
                    <a:pt x="6943" y="4519"/>
                    <a:pt x="7018" y="4570"/>
                  </a:cubicBezTo>
                  <a:cubicBezTo>
                    <a:pt x="7068" y="4595"/>
                    <a:pt x="7118" y="4620"/>
                    <a:pt x="7143" y="4620"/>
                  </a:cubicBezTo>
                  <a:cubicBezTo>
                    <a:pt x="7158" y="4627"/>
                    <a:pt x="7172" y="4630"/>
                    <a:pt x="7187" y="4630"/>
                  </a:cubicBezTo>
                  <a:cubicBezTo>
                    <a:pt x="7223" y="4630"/>
                    <a:pt x="7258" y="4612"/>
                    <a:pt x="7293" y="4595"/>
                  </a:cubicBezTo>
                  <a:cubicBezTo>
                    <a:pt x="7469" y="4494"/>
                    <a:pt x="7594" y="4194"/>
                    <a:pt x="7669" y="3893"/>
                  </a:cubicBezTo>
                  <a:lnTo>
                    <a:pt x="8045" y="1512"/>
                  </a:lnTo>
                  <a:cubicBezTo>
                    <a:pt x="8045" y="1437"/>
                    <a:pt x="8070" y="1362"/>
                    <a:pt x="8045" y="1311"/>
                  </a:cubicBezTo>
                  <a:cubicBezTo>
                    <a:pt x="8020" y="1211"/>
                    <a:pt x="7920" y="1111"/>
                    <a:pt x="7820" y="1011"/>
                  </a:cubicBezTo>
                  <a:cubicBezTo>
                    <a:pt x="7669" y="835"/>
                    <a:pt x="7469" y="660"/>
                    <a:pt x="7494" y="384"/>
                  </a:cubicBezTo>
                  <a:cubicBezTo>
                    <a:pt x="6966" y="133"/>
                    <a:pt x="6383" y="1"/>
                    <a:pt x="5803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29"/>
            <p:cNvSpPr/>
            <p:nvPr/>
          </p:nvSpPr>
          <p:spPr>
            <a:xfrm>
              <a:off x="3169574" y="2724075"/>
              <a:ext cx="483553" cy="401212"/>
            </a:xfrm>
            <a:custGeom>
              <a:avLst/>
              <a:gdLst/>
              <a:ahLst/>
              <a:cxnLst/>
              <a:rect l="l" t="t" r="r" b="b"/>
              <a:pathLst>
                <a:path w="18898" h="15680" extrusionOk="0">
                  <a:moveTo>
                    <a:pt x="8396" y="0"/>
                  </a:moveTo>
                  <a:cubicBezTo>
                    <a:pt x="8271" y="75"/>
                    <a:pt x="8096" y="276"/>
                    <a:pt x="8096" y="502"/>
                  </a:cubicBezTo>
                  <a:cubicBezTo>
                    <a:pt x="8071" y="577"/>
                    <a:pt x="8071" y="652"/>
                    <a:pt x="8071" y="727"/>
                  </a:cubicBezTo>
                  <a:cubicBezTo>
                    <a:pt x="8071" y="1103"/>
                    <a:pt x="8046" y="1554"/>
                    <a:pt x="7670" y="1780"/>
                  </a:cubicBezTo>
                  <a:cubicBezTo>
                    <a:pt x="7444" y="1930"/>
                    <a:pt x="7193" y="1930"/>
                    <a:pt x="6968" y="1930"/>
                  </a:cubicBezTo>
                  <a:cubicBezTo>
                    <a:pt x="6918" y="1918"/>
                    <a:pt x="6868" y="1911"/>
                    <a:pt x="6818" y="1911"/>
                  </a:cubicBezTo>
                  <a:cubicBezTo>
                    <a:pt x="6767" y="1911"/>
                    <a:pt x="6717" y="1918"/>
                    <a:pt x="6667" y="1930"/>
                  </a:cubicBezTo>
                  <a:cubicBezTo>
                    <a:pt x="6492" y="1930"/>
                    <a:pt x="6316" y="2005"/>
                    <a:pt x="6141" y="2106"/>
                  </a:cubicBezTo>
                  <a:cubicBezTo>
                    <a:pt x="5965" y="2156"/>
                    <a:pt x="5765" y="2256"/>
                    <a:pt x="5564" y="2281"/>
                  </a:cubicBezTo>
                  <a:lnTo>
                    <a:pt x="5539" y="2306"/>
                  </a:lnTo>
                  <a:cubicBezTo>
                    <a:pt x="5564" y="2431"/>
                    <a:pt x="5539" y="2582"/>
                    <a:pt x="5464" y="2707"/>
                  </a:cubicBezTo>
                  <a:cubicBezTo>
                    <a:pt x="5439" y="2757"/>
                    <a:pt x="5389" y="2782"/>
                    <a:pt x="5339" y="2832"/>
                  </a:cubicBezTo>
                  <a:cubicBezTo>
                    <a:pt x="5314" y="2883"/>
                    <a:pt x="5264" y="2908"/>
                    <a:pt x="5264" y="2933"/>
                  </a:cubicBezTo>
                  <a:cubicBezTo>
                    <a:pt x="5314" y="3033"/>
                    <a:pt x="5514" y="3108"/>
                    <a:pt x="5690" y="3108"/>
                  </a:cubicBezTo>
                  <a:cubicBezTo>
                    <a:pt x="5940" y="3108"/>
                    <a:pt x="6291" y="3183"/>
                    <a:pt x="6467" y="3359"/>
                  </a:cubicBezTo>
                  <a:cubicBezTo>
                    <a:pt x="6567" y="3484"/>
                    <a:pt x="6592" y="3609"/>
                    <a:pt x="6592" y="3735"/>
                  </a:cubicBezTo>
                  <a:lnTo>
                    <a:pt x="6567" y="3860"/>
                  </a:lnTo>
                  <a:lnTo>
                    <a:pt x="5063" y="4662"/>
                  </a:lnTo>
                  <a:cubicBezTo>
                    <a:pt x="5005" y="4720"/>
                    <a:pt x="4886" y="4778"/>
                    <a:pt x="4755" y="4778"/>
                  </a:cubicBezTo>
                  <a:cubicBezTo>
                    <a:pt x="4716" y="4778"/>
                    <a:pt x="4677" y="4774"/>
                    <a:pt x="4637" y="4762"/>
                  </a:cubicBezTo>
                  <a:cubicBezTo>
                    <a:pt x="4537" y="4762"/>
                    <a:pt x="4462" y="4687"/>
                    <a:pt x="4386" y="4662"/>
                  </a:cubicBezTo>
                  <a:cubicBezTo>
                    <a:pt x="4386" y="4637"/>
                    <a:pt x="4361" y="4637"/>
                    <a:pt x="4336" y="4612"/>
                  </a:cubicBezTo>
                  <a:cubicBezTo>
                    <a:pt x="4311" y="4599"/>
                    <a:pt x="4280" y="4593"/>
                    <a:pt x="4245" y="4593"/>
                  </a:cubicBezTo>
                  <a:cubicBezTo>
                    <a:pt x="4211" y="4593"/>
                    <a:pt x="4173" y="4599"/>
                    <a:pt x="4136" y="4612"/>
                  </a:cubicBezTo>
                  <a:cubicBezTo>
                    <a:pt x="4010" y="4662"/>
                    <a:pt x="3885" y="4787"/>
                    <a:pt x="3860" y="4913"/>
                  </a:cubicBezTo>
                  <a:cubicBezTo>
                    <a:pt x="3785" y="5138"/>
                    <a:pt x="3835" y="5414"/>
                    <a:pt x="3860" y="5664"/>
                  </a:cubicBezTo>
                  <a:lnTo>
                    <a:pt x="3910" y="5840"/>
                  </a:lnTo>
                  <a:cubicBezTo>
                    <a:pt x="3985" y="6366"/>
                    <a:pt x="3910" y="6742"/>
                    <a:pt x="3660" y="6993"/>
                  </a:cubicBezTo>
                  <a:cubicBezTo>
                    <a:pt x="3409" y="7268"/>
                    <a:pt x="3033" y="7344"/>
                    <a:pt x="2682" y="7394"/>
                  </a:cubicBezTo>
                  <a:cubicBezTo>
                    <a:pt x="2356" y="7419"/>
                    <a:pt x="2081" y="7469"/>
                    <a:pt x="1955" y="7670"/>
                  </a:cubicBezTo>
                  <a:lnTo>
                    <a:pt x="1655" y="8096"/>
                  </a:lnTo>
                  <a:lnTo>
                    <a:pt x="1554" y="7594"/>
                  </a:lnTo>
                  <a:cubicBezTo>
                    <a:pt x="1554" y="7494"/>
                    <a:pt x="1479" y="7419"/>
                    <a:pt x="1404" y="7369"/>
                  </a:cubicBezTo>
                  <a:cubicBezTo>
                    <a:pt x="1379" y="7369"/>
                    <a:pt x="1379" y="7344"/>
                    <a:pt x="1354" y="7344"/>
                  </a:cubicBezTo>
                  <a:cubicBezTo>
                    <a:pt x="1404" y="7720"/>
                    <a:pt x="1203" y="8146"/>
                    <a:pt x="853" y="8346"/>
                  </a:cubicBezTo>
                  <a:cubicBezTo>
                    <a:pt x="677" y="8472"/>
                    <a:pt x="477" y="8522"/>
                    <a:pt x="251" y="8522"/>
                  </a:cubicBezTo>
                  <a:cubicBezTo>
                    <a:pt x="176" y="8522"/>
                    <a:pt x="76" y="8522"/>
                    <a:pt x="0" y="8497"/>
                  </a:cubicBezTo>
                  <a:lnTo>
                    <a:pt x="0" y="8497"/>
                  </a:lnTo>
                  <a:lnTo>
                    <a:pt x="702" y="10727"/>
                  </a:lnTo>
                  <a:cubicBezTo>
                    <a:pt x="752" y="10903"/>
                    <a:pt x="828" y="11128"/>
                    <a:pt x="777" y="11379"/>
                  </a:cubicBezTo>
                  <a:cubicBezTo>
                    <a:pt x="752" y="11504"/>
                    <a:pt x="677" y="11604"/>
                    <a:pt x="627" y="11680"/>
                  </a:cubicBezTo>
                  <a:cubicBezTo>
                    <a:pt x="577" y="11755"/>
                    <a:pt x="552" y="11830"/>
                    <a:pt x="527" y="11880"/>
                  </a:cubicBezTo>
                  <a:cubicBezTo>
                    <a:pt x="502" y="12005"/>
                    <a:pt x="552" y="12181"/>
                    <a:pt x="602" y="12331"/>
                  </a:cubicBezTo>
                  <a:cubicBezTo>
                    <a:pt x="627" y="12406"/>
                    <a:pt x="652" y="12482"/>
                    <a:pt x="652" y="12532"/>
                  </a:cubicBezTo>
                  <a:cubicBezTo>
                    <a:pt x="828" y="13133"/>
                    <a:pt x="627" y="13785"/>
                    <a:pt x="176" y="14211"/>
                  </a:cubicBezTo>
                  <a:cubicBezTo>
                    <a:pt x="602" y="14537"/>
                    <a:pt x="903" y="15013"/>
                    <a:pt x="978" y="15539"/>
                  </a:cubicBezTo>
                  <a:cubicBezTo>
                    <a:pt x="1153" y="15439"/>
                    <a:pt x="1304" y="15314"/>
                    <a:pt x="1429" y="15163"/>
                  </a:cubicBezTo>
                  <a:cubicBezTo>
                    <a:pt x="1479" y="15113"/>
                    <a:pt x="1504" y="15063"/>
                    <a:pt x="1554" y="15013"/>
                  </a:cubicBezTo>
                  <a:cubicBezTo>
                    <a:pt x="1680" y="14812"/>
                    <a:pt x="1855" y="14612"/>
                    <a:pt x="2081" y="14487"/>
                  </a:cubicBezTo>
                  <a:cubicBezTo>
                    <a:pt x="2171" y="14446"/>
                    <a:pt x="2273" y="14426"/>
                    <a:pt x="2376" y="14426"/>
                  </a:cubicBezTo>
                  <a:cubicBezTo>
                    <a:pt x="2531" y="14426"/>
                    <a:pt x="2687" y="14472"/>
                    <a:pt x="2807" y="14562"/>
                  </a:cubicBezTo>
                  <a:cubicBezTo>
                    <a:pt x="2833" y="14587"/>
                    <a:pt x="2858" y="14612"/>
                    <a:pt x="2908" y="14637"/>
                  </a:cubicBezTo>
                  <a:cubicBezTo>
                    <a:pt x="3173" y="14449"/>
                    <a:pt x="3493" y="14373"/>
                    <a:pt x="3827" y="14373"/>
                  </a:cubicBezTo>
                  <a:cubicBezTo>
                    <a:pt x="4250" y="14373"/>
                    <a:pt x="4696" y="14494"/>
                    <a:pt x="5088" y="14662"/>
                  </a:cubicBezTo>
                  <a:cubicBezTo>
                    <a:pt x="5264" y="14737"/>
                    <a:pt x="5439" y="14837"/>
                    <a:pt x="5640" y="14938"/>
                  </a:cubicBezTo>
                  <a:cubicBezTo>
                    <a:pt x="6141" y="15213"/>
                    <a:pt x="6642" y="15464"/>
                    <a:pt x="7168" y="15464"/>
                  </a:cubicBezTo>
                  <a:cubicBezTo>
                    <a:pt x="7205" y="15467"/>
                    <a:pt x="7243" y="15469"/>
                    <a:pt x="7280" y="15469"/>
                  </a:cubicBezTo>
                  <a:cubicBezTo>
                    <a:pt x="7525" y="15469"/>
                    <a:pt x="7785" y="15404"/>
                    <a:pt x="8046" y="15339"/>
                  </a:cubicBezTo>
                  <a:cubicBezTo>
                    <a:pt x="8347" y="15275"/>
                    <a:pt x="8658" y="15212"/>
                    <a:pt x="8973" y="15212"/>
                  </a:cubicBezTo>
                  <a:cubicBezTo>
                    <a:pt x="9156" y="15212"/>
                    <a:pt x="9340" y="15233"/>
                    <a:pt x="9524" y="15289"/>
                  </a:cubicBezTo>
                  <a:cubicBezTo>
                    <a:pt x="9650" y="15339"/>
                    <a:pt x="9775" y="15414"/>
                    <a:pt x="9900" y="15464"/>
                  </a:cubicBezTo>
                  <a:cubicBezTo>
                    <a:pt x="10026" y="15514"/>
                    <a:pt x="10151" y="15589"/>
                    <a:pt x="10251" y="15614"/>
                  </a:cubicBezTo>
                  <a:cubicBezTo>
                    <a:pt x="10394" y="15662"/>
                    <a:pt x="10537" y="15680"/>
                    <a:pt x="10680" y="15680"/>
                  </a:cubicBezTo>
                  <a:cubicBezTo>
                    <a:pt x="10763" y="15680"/>
                    <a:pt x="10845" y="15674"/>
                    <a:pt x="10928" y="15665"/>
                  </a:cubicBezTo>
                  <a:lnTo>
                    <a:pt x="12432" y="15639"/>
                  </a:lnTo>
                  <a:cubicBezTo>
                    <a:pt x="13509" y="15639"/>
                    <a:pt x="14462" y="15564"/>
                    <a:pt x="15214" y="15088"/>
                  </a:cubicBezTo>
                  <a:cubicBezTo>
                    <a:pt x="15314" y="14386"/>
                    <a:pt x="15264" y="13685"/>
                    <a:pt x="15063" y="13008"/>
                  </a:cubicBezTo>
                  <a:lnTo>
                    <a:pt x="15013" y="12832"/>
                  </a:lnTo>
                  <a:lnTo>
                    <a:pt x="15163" y="12757"/>
                  </a:lnTo>
                  <a:cubicBezTo>
                    <a:pt x="15344" y="12667"/>
                    <a:pt x="15542" y="12622"/>
                    <a:pt x="15743" y="12622"/>
                  </a:cubicBezTo>
                  <a:cubicBezTo>
                    <a:pt x="15876" y="12622"/>
                    <a:pt x="16011" y="12642"/>
                    <a:pt x="16141" y="12682"/>
                  </a:cubicBezTo>
                  <a:lnTo>
                    <a:pt x="16241" y="12707"/>
                  </a:lnTo>
                  <a:lnTo>
                    <a:pt x="16291" y="12807"/>
                  </a:lnTo>
                  <a:cubicBezTo>
                    <a:pt x="16341" y="13008"/>
                    <a:pt x="16492" y="13158"/>
                    <a:pt x="16692" y="13259"/>
                  </a:cubicBezTo>
                  <a:cubicBezTo>
                    <a:pt x="16813" y="13312"/>
                    <a:pt x="16934" y="13337"/>
                    <a:pt x="17047" y="13337"/>
                  </a:cubicBezTo>
                  <a:cubicBezTo>
                    <a:pt x="17145" y="13337"/>
                    <a:pt x="17237" y="13318"/>
                    <a:pt x="17319" y="13284"/>
                  </a:cubicBezTo>
                  <a:cubicBezTo>
                    <a:pt x="17494" y="13208"/>
                    <a:pt x="17645" y="13058"/>
                    <a:pt x="17720" y="12832"/>
                  </a:cubicBezTo>
                  <a:cubicBezTo>
                    <a:pt x="17820" y="12632"/>
                    <a:pt x="17795" y="12406"/>
                    <a:pt x="17720" y="12231"/>
                  </a:cubicBezTo>
                  <a:lnTo>
                    <a:pt x="17569" y="11930"/>
                  </a:lnTo>
                  <a:lnTo>
                    <a:pt x="18021" y="11905"/>
                  </a:lnTo>
                  <a:cubicBezTo>
                    <a:pt x="17970" y="11880"/>
                    <a:pt x="17920" y="11855"/>
                    <a:pt x="17870" y="11805"/>
                  </a:cubicBezTo>
                  <a:cubicBezTo>
                    <a:pt x="17519" y="11529"/>
                    <a:pt x="17294" y="11103"/>
                    <a:pt x="17269" y="10602"/>
                  </a:cubicBezTo>
                  <a:cubicBezTo>
                    <a:pt x="17219" y="10126"/>
                    <a:pt x="17369" y="9649"/>
                    <a:pt x="17670" y="9324"/>
                  </a:cubicBezTo>
                  <a:cubicBezTo>
                    <a:pt x="17770" y="9198"/>
                    <a:pt x="17895" y="9123"/>
                    <a:pt x="17996" y="9023"/>
                  </a:cubicBezTo>
                  <a:cubicBezTo>
                    <a:pt x="18071" y="8948"/>
                    <a:pt x="18171" y="8873"/>
                    <a:pt x="18246" y="8772"/>
                  </a:cubicBezTo>
                  <a:cubicBezTo>
                    <a:pt x="18622" y="8396"/>
                    <a:pt x="18747" y="7795"/>
                    <a:pt x="18848" y="7268"/>
                  </a:cubicBezTo>
                  <a:cubicBezTo>
                    <a:pt x="18873" y="7218"/>
                    <a:pt x="18898" y="7118"/>
                    <a:pt x="18873" y="7068"/>
                  </a:cubicBezTo>
                  <a:cubicBezTo>
                    <a:pt x="18848" y="7018"/>
                    <a:pt x="18747" y="6943"/>
                    <a:pt x="18672" y="6918"/>
                  </a:cubicBezTo>
                  <a:lnTo>
                    <a:pt x="16617" y="5790"/>
                  </a:lnTo>
                  <a:cubicBezTo>
                    <a:pt x="16417" y="5690"/>
                    <a:pt x="16166" y="5564"/>
                    <a:pt x="16016" y="5314"/>
                  </a:cubicBezTo>
                  <a:cubicBezTo>
                    <a:pt x="15940" y="5213"/>
                    <a:pt x="15890" y="5113"/>
                    <a:pt x="15840" y="5013"/>
                  </a:cubicBezTo>
                  <a:cubicBezTo>
                    <a:pt x="15765" y="4812"/>
                    <a:pt x="15690" y="4687"/>
                    <a:pt x="15589" y="4662"/>
                  </a:cubicBezTo>
                  <a:cubicBezTo>
                    <a:pt x="15564" y="4649"/>
                    <a:pt x="15539" y="4643"/>
                    <a:pt x="15511" y="4643"/>
                  </a:cubicBezTo>
                  <a:cubicBezTo>
                    <a:pt x="15483" y="4643"/>
                    <a:pt x="15452" y="4649"/>
                    <a:pt x="15414" y="4662"/>
                  </a:cubicBezTo>
                  <a:cubicBezTo>
                    <a:pt x="15339" y="4662"/>
                    <a:pt x="15264" y="4662"/>
                    <a:pt x="15188" y="4637"/>
                  </a:cubicBezTo>
                  <a:cubicBezTo>
                    <a:pt x="14587" y="4562"/>
                    <a:pt x="14386" y="3835"/>
                    <a:pt x="14311" y="3584"/>
                  </a:cubicBezTo>
                  <a:cubicBezTo>
                    <a:pt x="14036" y="2632"/>
                    <a:pt x="13835" y="1654"/>
                    <a:pt x="13660" y="677"/>
                  </a:cubicBezTo>
                  <a:cubicBezTo>
                    <a:pt x="13576" y="610"/>
                    <a:pt x="13459" y="588"/>
                    <a:pt x="13353" y="588"/>
                  </a:cubicBezTo>
                  <a:cubicBezTo>
                    <a:pt x="13300" y="588"/>
                    <a:pt x="13250" y="593"/>
                    <a:pt x="13209" y="602"/>
                  </a:cubicBezTo>
                  <a:cubicBezTo>
                    <a:pt x="13033" y="652"/>
                    <a:pt x="12858" y="752"/>
                    <a:pt x="12808" y="953"/>
                  </a:cubicBezTo>
                  <a:lnTo>
                    <a:pt x="12782" y="1128"/>
                  </a:lnTo>
                  <a:lnTo>
                    <a:pt x="12582" y="1103"/>
                  </a:lnTo>
                  <a:cubicBezTo>
                    <a:pt x="11855" y="1028"/>
                    <a:pt x="11103" y="852"/>
                    <a:pt x="10401" y="627"/>
                  </a:cubicBezTo>
                  <a:cubicBezTo>
                    <a:pt x="9925" y="527"/>
                    <a:pt x="9424" y="401"/>
                    <a:pt x="8948" y="251"/>
                  </a:cubicBezTo>
                  <a:cubicBezTo>
                    <a:pt x="8772" y="176"/>
                    <a:pt x="8572" y="101"/>
                    <a:pt x="8422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9"/>
            <p:cNvSpPr/>
            <p:nvPr/>
          </p:nvSpPr>
          <p:spPr>
            <a:xfrm>
              <a:off x="3103509" y="3024440"/>
              <a:ext cx="1054973" cy="551283"/>
            </a:xfrm>
            <a:custGeom>
              <a:avLst/>
              <a:gdLst/>
              <a:ahLst/>
              <a:cxnLst/>
              <a:rect l="l" t="t" r="r" b="b"/>
              <a:pathLst>
                <a:path w="41230" h="21545" extrusionOk="0">
                  <a:moveTo>
                    <a:pt x="24453" y="0"/>
                  </a:moveTo>
                  <a:cubicBezTo>
                    <a:pt x="24329" y="0"/>
                    <a:pt x="24207" y="5"/>
                    <a:pt x="24086" y="16"/>
                  </a:cubicBezTo>
                  <a:cubicBezTo>
                    <a:pt x="23886" y="16"/>
                    <a:pt x="23685" y="41"/>
                    <a:pt x="23485" y="66"/>
                  </a:cubicBezTo>
                  <a:cubicBezTo>
                    <a:pt x="22883" y="166"/>
                    <a:pt x="22257" y="316"/>
                    <a:pt x="21580" y="492"/>
                  </a:cubicBezTo>
                  <a:cubicBezTo>
                    <a:pt x="21580" y="517"/>
                    <a:pt x="21605" y="517"/>
                    <a:pt x="21605" y="542"/>
                  </a:cubicBezTo>
                  <a:lnTo>
                    <a:pt x="21229" y="692"/>
                  </a:lnTo>
                  <a:cubicBezTo>
                    <a:pt x="21204" y="642"/>
                    <a:pt x="21154" y="592"/>
                    <a:pt x="21129" y="567"/>
                  </a:cubicBezTo>
                  <a:lnTo>
                    <a:pt x="20753" y="592"/>
                  </a:lnTo>
                  <a:cubicBezTo>
                    <a:pt x="20803" y="793"/>
                    <a:pt x="20778" y="1018"/>
                    <a:pt x="20703" y="1244"/>
                  </a:cubicBezTo>
                  <a:cubicBezTo>
                    <a:pt x="20578" y="1570"/>
                    <a:pt x="20352" y="1820"/>
                    <a:pt x="20051" y="1946"/>
                  </a:cubicBezTo>
                  <a:cubicBezTo>
                    <a:pt x="19932" y="2000"/>
                    <a:pt x="19799" y="2026"/>
                    <a:pt x="19660" y="2026"/>
                  </a:cubicBezTo>
                  <a:cubicBezTo>
                    <a:pt x="19477" y="2026"/>
                    <a:pt x="19284" y="1981"/>
                    <a:pt x="19099" y="1895"/>
                  </a:cubicBezTo>
                  <a:cubicBezTo>
                    <a:pt x="18848" y="1770"/>
                    <a:pt x="18623" y="1570"/>
                    <a:pt x="18522" y="1319"/>
                  </a:cubicBezTo>
                  <a:cubicBezTo>
                    <a:pt x="18447" y="1306"/>
                    <a:pt x="18372" y="1300"/>
                    <a:pt x="18300" y="1300"/>
                  </a:cubicBezTo>
                  <a:cubicBezTo>
                    <a:pt x="18228" y="1300"/>
                    <a:pt x="18159" y="1306"/>
                    <a:pt x="18096" y="1319"/>
                  </a:cubicBezTo>
                  <a:cubicBezTo>
                    <a:pt x="18297" y="2021"/>
                    <a:pt x="18322" y="2773"/>
                    <a:pt x="18197" y="3499"/>
                  </a:cubicBezTo>
                  <a:lnTo>
                    <a:pt x="18197" y="3575"/>
                  </a:lnTo>
                  <a:lnTo>
                    <a:pt x="18121" y="3625"/>
                  </a:lnTo>
                  <a:cubicBezTo>
                    <a:pt x="17194" y="4301"/>
                    <a:pt x="15991" y="4301"/>
                    <a:pt x="15014" y="4327"/>
                  </a:cubicBezTo>
                  <a:lnTo>
                    <a:pt x="13510" y="4352"/>
                  </a:lnTo>
                  <a:cubicBezTo>
                    <a:pt x="13284" y="4352"/>
                    <a:pt x="12983" y="4352"/>
                    <a:pt x="12733" y="4276"/>
                  </a:cubicBezTo>
                  <a:cubicBezTo>
                    <a:pt x="12557" y="4226"/>
                    <a:pt x="12432" y="4176"/>
                    <a:pt x="12307" y="4101"/>
                  </a:cubicBezTo>
                  <a:cubicBezTo>
                    <a:pt x="12181" y="4051"/>
                    <a:pt x="12081" y="3976"/>
                    <a:pt x="11956" y="3951"/>
                  </a:cubicBezTo>
                  <a:cubicBezTo>
                    <a:pt x="11827" y="3908"/>
                    <a:pt x="11695" y="3891"/>
                    <a:pt x="11559" y="3891"/>
                  </a:cubicBezTo>
                  <a:cubicBezTo>
                    <a:pt x="11299" y="3891"/>
                    <a:pt x="11024" y="3951"/>
                    <a:pt x="10728" y="4001"/>
                  </a:cubicBezTo>
                  <a:cubicBezTo>
                    <a:pt x="10402" y="4076"/>
                    <a:pt x="10076" y="4151"/>
                    <a:pt x="9725" y="4151"/>
                  </a:cubicBezTo>
                  <a:cubicBezTo>
                    <a:pt x="9099" y="4126"/>
                    <a:pt x="8547" y="3850"/>
                    <a:pt x="8021" y="3575"/>
                  </a:cubicBezTo>
                  <a:cubicBezTo>
                    <a:pt x="7846" y="3474"/>
                    <a:pt x="7670" y="3399"/>
                    <a:pt x="7495" y="3299"/>
                  </a:cubicBezTo>
                  <a:cubicBezTo>
                    <a:pt x="7176" y="3159"/>
                    <a:pt x="6800" y="3058"/>
                    <a:pt x="6444" y="3058"/>
                  </a:cubicBezTo>
                  <a:cubicBezTo>
                    <a:pt x="6099" y="3058"/>
                    <a:pt x="5774" y="3153"/>
                    <a:pt x="5540" y="3399"/>
                  </a:cubicBezTo>
                  <a:lnTo>
                    <a:pt x="5139" y="3875"/>
                  </a:lnTo>
                  <a:lnTo>
                    <a:pt x="5189" y="3249"/>
                  </a:lnTo>
                  <a:cubicBezTo>
                    <a:pt x="5189" y="3224"/>
                    <a:pt x="5189" y="3199"/>
                    <a:pt x="5139" y="3174"/>
                  </a:cubicBezTo>
                  <a:cubicBezTo>
                    <a:pt x="5091" y="3126"/>
                    <a:pt x="5023" y="3109"/>
                    <a:pt x="4961" y="3109"/>
                  </a:cubicBezTo>
                  <a:cubicBezTo>
                    <a:pt x="4925" y="3109"/>
                    <a:pt x="4891" y="3114"/>
                    <a:pt x="4863" y="3124"/>
                  </a:cubicBezTo>
                  <a:cubicBezTo>
                    <a:pt x="4713" y="3199"/>
                    <a:pt x="4587" y="3349"/>
                    <a:pt x="4462" y="3525"/>
                  </a:cubicBezTo>
                  <a:cubicBezTo>
                    <a:pt x="4412" y="3575"/>
                    <a:pt x="4387" y="3625"/>
                    <a:pt x="4337" y="3700"/>
                  </a:cubicBezTo>
                  <a:cubicBezTo>
                    <a:pt x="3986" y="4101"/>
                    <a:pt x="3510" y="4377"/>
                    <a:pt x="2983" y="4477"/>
                  </a:cubicBezTo>
                  <a:cubicBezTo>
                    <a:pt x="2983" y="4502"/>
                    <a:pt x="2983" y="4527"/>
                    <a:pt x="2983" y="4552"/>
                  </a:cubicBezTo>
                  <a:cubicBezTo>
                    <a:pt x="2983" y="4828"/>
                    <a:pt x="3134" y="5078"/>
                    <a:pt x="3309" y="5329"/>
                  </a:cubicBezTo>
                  <a:cubicBezTo>
                    <a:pt x="4186" y="6708"/>
                    <a:pt x="4362" y="7835"/>
                    <a:pt x="3861" y="8662"/>
                  </a:cubicBezTo>
                  <a:cubicBezTo>
                    <a:pt x="3610" y="9038"/>
                    <a:pt x="3234" y="9289"/>
                    <a:pt x="2883" y="9540"/>
                  </a:cubicBezTo>
                  <a:cubicBezTo>
                    <a:pt x="2582" y="9765"/>
                    <a:pt x="2282" y="9966"/>
                    <a:pt x="2081" y="10241"/>
                  </a:cubicBezTo>
                  <a:cubicBezTo>
                    <a:pt x="1931" y="10442"/>
                    <a:pt x="1831" y="10692"/>
                    <a:pt x="1755" y="10918"/>
                  </a:cubicBezTo>
                  <a:lnTo>
                    <a:pt x="1379" y="11820"/>
                  </a:lnTo>
                  <a:cubicBezTo>
                    <a:pt x="928" y="12948"/>
                    <a:pt x="452" y="14126"/>
                    <a:pt x="76" y="15329"/>
                  </a:cubicBezTo>
                  <a:cubicBezTo>
                    <a:pt x="26" y="15454"/>
                    <a:pt x="1" y="15580"/>
                    <a:pt x="26" y="15680"/>
                  </a:cubicBezTo>
                  <a:cubicBezTo>
                    <a:pt x="51" y="15780"/>
                    <a:pt x="201" y="15880"/>
                    <a:pt x="452" y="15981"/>
                  </a:cubicBezTo>
                  <a:cubicBezTo>
                    <a:pt x="1404" y="16256"/>
                    <a:pt x="2407" y="16307"/>
                    <a:pt x="3184" y="16307"/>
                  </a:cubicBezTo>
                  <a:cubicBezTo>
                    <a:pt x="4888" y="16307"/>
                    <a:pt x="6567" y="16106"/>
                    <a:pt x="8197" y="15705"/>
                  </a:cubicBezTo>
                  <a:cubicBezTo>
                    <a:pt x="8472" y="15630"/>
                    <a:pt x="8773" y="15555"/>
                    <a:pt x="8873" y="15329"/>
                  </a:cubicBezTo>
                  <a:cubicBezTo>
                    <a:pt x="8898" y="15279"/>
                    <a:pt x="8923" y="15229"/>
                    <a:pt x="8923" y="15154"/>
                  </a:cubicBezTo>
                  <a:cubicBezTo>
                    <a:pt x="8948" y="15053"/>
                    <a:pt x="8973" y="14928"/>
                    <a:pt x="9049" y="14803"/>
                  </a:cubicBezTo>
                  <a:cubicBezTo>
                    <a:pt x="9274" y="14477"/>
                    <a:pt x="9675" y="14452"/>
                    <a:pt x="10026" y="14427"/>
                  </a:cubicBezTo>
                  <a:lnTo>
                    <a:pt x="10101" y="14427"/>
                  </a:lnTo>
                  <a:cubicBezTo>
                    <a:pt x="10603" y="14377"/>
                    <a:pt x="11054" y="14201"/>
                    <a:pt x="11555" y="14026"/>
                  </a:cubicBezTo>
                  <a:cubicBezTo>
                    <a:pt x="11981" y="13850"/>
                    <a:pt x="12432" y="13700"/>
                    <a:pt x="12908" y="13625"/>
                  </a:cubicBezTo>
                  <a:cubicBezTo>
                    <a:pt x="13002" y="13611"/>
                    <a:pt x="13097" y="13604"/>
                    <a:pt x="13193" y="13604"/>
                  </a:cubicBezTo>
                  <a:cubicBezTo>
                    <a:pt x="13792" y="13604"/>
                    <a:pt x="14421" y="13866"/>
                    <a:pt x="14788" y="14276"/>
                  </a:cubicBezTo>
                  <a:cubicBezTo>
                    <a:pt x="15014" y="14527"/>
                    <a:pt x="15139" y="14828"/>
                    <a:pt x="15139" y="15129"/>
                  </a:cubicBezTo>
                  <a:cubicBezTo>
                    <a:pt x="15212" y="15123"/>
                    <a:pt x="15288" y="15120"/>
                    <a:pt x="15365" y="15120"/>
                  </a:cubicBezTo>
                  <a:cubicBezTo>
                    <a:pt x="15632" y="15120"/>
                    <a:pt x="15920" y="15157"/>
                    <a:pt x="16192" y="15254"/>
                  </a:cubicBezTo>
                  <a:cubicBezTo>
                    <a:pt x="16593" y="15429"/>
                    <a:pt x="17019" y="15855"/>
                    <a:pt x="16968" y="16407"/>
                  </a:cubicBezTo>
                  <a:cubicBezTo>
                    <a:pt x="16968" y="16532"/>
                    <a:pt x="16918" y="16632"/>
                    <a:pt x="16893" y="16758"/>
                  </a:cubicBezTo>
                  <a:cubicBezTo>
                    <a:pt x="16843" y="16883"/>
                    <a:pt x="16818" y="17008"/>
                    <a:pt x="16843" y="17109"/>
                  </a:cubicBezTo>
                  <a:cubicBezTo>
                    <a:pt x="16868" y="17209"/>
                    <a:pt x="16968" y="17309"/>
                    <a:pt x="17069" y="17409"/>
                  </a:cubicBezTo>
                  <a:cubicBezTo>
                    <a:pt x="18146" y="18437"/>
                    <a:pt x="18999" y="19715"/>
                    <a:pt x="19550" y="21094"/>
                  </a:cubicBezTo>
                  <a:lnTo>
                    <a:pt x="19425" y="21144"/>
                  </a:lnTo>
                  <a:lnTo>
                    <a:pt x="19450" y="21144"/>
                  </a:lnTo>
                  <a:cubicBezTo>
                    <a:pt x="19700" y="21294"/>
                    <a:pt x="19951" y="21545"/>
                    <a:pt x="20252" y="21545"/>
                  </a:cubicBezTo>
                  <a:cubicBezTo>
                    <a:pt x="20928" y="21520"/>
                    <a:pt x="20778" y="20467"/>
                    <a:pt x="20427" y="19891"/>
                  </a:cubicBezTo>
                  <a:cubicBezTo>
                    <a:pt x="21254" y="19565"/>
                    <a:pt x="22106" y="19239"/>
                    <a:pt x="22933" y="18913"/>
                  </a:cubicBezTo>
                  <a:cubicBezTo>
                    <a:pt x="22984" y="18362"/>
                    <a:pt x="23234" y="17835"/>
                    <a:pt x="23635" y="17434"/>
                  </a:cubicBezTo>
                  <a:lnTo>
                    <a:pt x="23635" y="17434"/>
                  </a:lnTo>
                  <a:cubicBezTo>
                    <a:pt x="24287" y="18312"/>
                    <a:pt x="24287" y="19640"/>
                    <a:pt x="23610" y="20517"/>
                  </a:cubicBezTo>
                  <a:cubicBezTo>
                    <a:pt x="23657" y="20765"/>
                    <a:pt x="23860" y="20863"/>
                    <a:pt x="24104" y="20863"/>
                  </a:cubicBezTo>
                  <a:cubicBezTo>
                    <a:pt x="24377" y="20863"/>
                    <a:pt x="24701" y="20740"/>
                    <a:pt x="24913" y="20567"/>
                  </a:cubicBezTo>
                  <a:cubicBezTo>
                    <a:pt x="25241" y="20297"/>
                    <a:pt x="25644" y="19967"/>
                    <a:pt x="26006" y="19967"/>
                  </a:cubicBezTo>
                  <a:cubicBezTo>
                    <a:pt x="26114" y="19967"/>
                    <a:pt x="26219" y="19997"/>
                    <a:pt x="26317" y="20066"/>
                  </a:cubicBezTo>
                  <a:cubicBezTo>
                    <a:pt x="26492" y="20191"/>
                    <a:pt x="26568" y="20417"/>
                    <a:pt x="26718" y="20592"/>
                  </a:cubicBezTo>
                  <a:cubicBezTo>
                    <a:pt x="26880" y="20770"/>
                    <a:pt x="27130" y="20868"/>
                    <a:pt x="27379" y="20868"/>
                  </a:cubicBezTo>
                  <a:cubicBezTo>
                    <a:pt x="27553" y="20868"/>
                    <a:pt x="27727" y="20820"/>
                    <a:pt x="27871" y="20718"/>
                  </a:cubicBezTo>
                  <a:cubicBezTo>
                    <a:pt x="28222" y="20492"/>
                    <a:pt x="28322" y="19966"/>
                    <a:pt x="28121" y="19590"/>
                  </a:cubicBezTo>
                  <a:cubicBezTo>
                    <a:pt x="28351" y="19400"/>
                    <a:pt x="28649" y="19309"/>
                    <a:pt x="28950" y="19309"/>
                  </a:cubicBezTo>
                  <a:cubicBezTo>
                    <a:pt x="29402" y="19309"/>
                    <a:pt x="29860" y="19514"/>
                    <a:pt x="30101" y="19891"/>
                  </a:cubicBezTo>
                  <a:cubicBezTo>
                    <a:pt x="30828" y="19515"/>
                    <a:pt x="31304" y="18688"/>
                    <a:pt x="31229" y="17860"/>
                  </a:cubicBezTo>
                  <a:cubicBezTo>
                    <a:pt x="31254" y="17858"/>
                    <a:pt x="31278" y="17857"/>
                    <a:pt x="31302" y="17857"/>
                  </a:cubicBezTo>
                  <a:cubicBezTo>
                    <a:pt x="31778" y="17857"/>
                    <a:pt x="32230" y="18311"/>
                    <a:pt x="32207" y="18788"/>
                  </a:cubicBezTo>
                  <a:cubicBezTo>
                    <a:pt x="32250" y="18795"/>
                    <a:pt x="32292" y="18799"/>
                    <a:pt x="32334" y="18799"/>
                  </a:cubicBezTo>
                  <a:cubicBezTo>
                    <a:pt x="33237" y="18799"/>
                    <a:pt x="33555" y="17032"/>
                    <a:pt x="34537" y="17008"/>
                  </a:cubicBezTo>
                  <a:cubicBezTo>
                    <a:pt x="34563" y="17005"/>
                    <a:pt x="34588" y="17004"/>
                    <a:pt x="34614" y="17004"/>
                  </a:cubicBezTo>
                  <a:cubicBezTo>
                    <a:pt x="34788" y="17004"/>
                    <a:pt x="34963" y="17062"/>
                    <a:pt x="35138" y="17062"/>
                  </a:cubicBezTo>
                  <a:cubicBezTo>
                    <a:pt x="35163" y="17062"/>
                    <a:pt x="35189" y="17061"/>
                    <a:pt x="35214" y="17058"/>
                  </a:cubicBezTo>
                  <a:cubicBezTo>
                    <a:pt x="35791" y="17008"/>
                    <a:pt x="36041" y="16357"/>
                    <a:pt x="36367" y="15880"/>
                  </a:cubicBezTo>
                  <a:cubicBezTo>
                    <a:pt x="36693" y="15379"/>
                    <a:pt x="37194" y="15028"/>
                    <a:pt x="37771" y="14778"/>
                  </a:cubicBezTo>
                  <a:cubicBezTo>
                    <a:pt x="37470" y="14251"/>
                    <a:pt x="37370" y="13600"/>
                    <a:pt x="37495" y="12998"/>
                  </a:cubicBezTo>
                  <a:lnTo>
                    <a:pt x="37545" y="12873"/>
                  </a:lnTo>
                  <a:lnTo>
                    <a:pt x="37645" y="12848"/>
                  </a:lnTo>
                  <a:cubicBezTo>
                    <a:pt x="38648" y="12522"/>
                    <a:pt x="39550" y="11971"/>
                    <a:pt x="40252" y="11194"/>
                  </a:cubicBezTo>
                  <a:lnTo>
                    <a:pt x="40427" y="11018"/>
                  </a:lnTo>
                  <a:lnTo>
                    <a:pt x="40578" y="11219"/>
                  </a:lnTo>
                  <a:cubicBezTo>
                    <a:pt x="40595" y="11237"/>
                    <a:pt x="40601" y="11254"/>
                    <a:pt x="40620" y="11254"/>
                  </a:cubicBezTo>
                  <a:cubicBezTo>
                    <a:pt x="40628" y="11254"/>
                    <a:pt x="40638" y="11251"/>
                    <a:pt x="40653" y="11244"/>
                  </a:cubicBezTo>
                  <a:cubicBezTo>
                    <a:pt x="40803" y="11219"/>
                    <a:pt x="41004" y="11043"/>
                    <a:pt x="41079" y="10843"/>
                  </a:cubicBezTo>
                  <a:cubicBezTo>
                    <a:pt x="41229" y="10392"/>
                    <a:pt x="41204" y="9865"/>
                    <a:pt x="41004" y="9439"/>
                  </a:cubicBezTo>
                  <a:cubicBezTo>
                    <a:pt x="40903" y="9239"/>
                    <a:pt x="40803" y="9063"/>
                    <a:pt x="40678" y="8863"/>
                  </a:cubicBezTo>
                  <a:cubicBezTo>
                    <a:pt x="40578" y="8687"/>
                    <a:pt x="40452" y="8512"/>
                    <a:pt x="40377" y="8337"/>
                  </a:cubicBezTo>
                  <a:cubicBezTo>
                    <a:pt x="40101" y="7810"/>
                    <a:pt x="40101" y="7284"/>
                    <a:pt x="40327" y="6908"/>
                  </a:cubicBezTo>
                  <a:cubicBezTo>
                    <a:pt x="40402" y="6833"/>
                    <a:pt x="40477" y="6733"/>
                    <a:pt x="40553" y="6632"/>
                  </a:cubicBezTo>
                  <a:cubicBezTo>
                    <a:pt x="40778" y="6382"/>
                    <a:pt x="40853" y="6231"/>
                    <a:pt x="40778" y="6156"/>
                  </a:cubicBezTo>
                  <a:cubicBezTo>
                    <a:pt x="40753" y="6131"/>
                    <a:pt x="40703" y="6106"/>
                    <a:pt x="40628" y="6081"/>
                  </a:cubicBezTo>
                  <a:cubicBezTo>
                    <a:pt x="39646" y="5694"/>
                    <a:pt x="38643" y="5505"/>
                    <a:pt x="37672" y="5505"/>
                  </a:cubicBezTo>
                  <a:cubicBezTo>
                    <a:pt x="37132" y="5505"/>
                    <a:pt x="36602" y="5563"/>
                    <a:pt x="36091" y="5680"/>
                  </a:cubicBezTo>
                  <a:lnTo>
                    <a:pt x="35365" y="5855"/>
                  </a:lnTo>
                  <a:lnTo>
                    <a:pt x="35365" y="5855"/>
                  </a:lnTo>
                  <a:lnTo>
                    <a:pt x="35916" y="5329"/>
                  </a:lnTo>
                  <a:cubicBezTo>
                    <a:pt x="35895" y="5308"/>
                    <a:pt x="35769" y="5217"/>
                    <a:pt x="35655" y="5217"/>
                  </a:cubicBezTo>
                  <a:cubicBezTo>
                    <a:pt x="35633" y="5217"/>
                    <a:pt x="35611" y="5221"/>
                    <a:pt x="35590" y="5229"/>
                  </a:cubicBezTo>
                  <a:cubicBezTo>
                    <a:pt x="35515" y="5229"/>
                    <a:pt x="35440" y="5279"/>
                    <a:pt x="35365" y="5304"/>
                  </a:cubicBezTo>
                  <a:cubicBezTo>
                    <a:pt x="35205" y="5368"/>
                    <a:pt x="35025" y="5442"/>
                    <a:pt x="34844" y="5442"/>
                  </a:cubicBezTo>
                  <a:cubicBezTo>
                    <a:pt x="34741" y="5442"/>
                    <a:pt x="34638" y="5418"/>
                    <a:pt x="34537" y="5354"/>
                  </a:cubicBezTo>
                  <a:cubicBezTo>
                    <a:pt x="34362" y="5279"/>
                    <a:pt x="34262" y="5103"/>
                    <a:pt x="34187" y="4978"/>
                  </a:cubicBezTo>
                  <a:cubicBezTo>
                    <a:pt x="34086" y="4828"/>
                    <a:pt x="34036" y="4753"/>
                    <a:pt x="33961" y="4753"/>
                  </a:cubicBezTo>
                  <a:lnTo>
                    <a:pt x="33836" y="4753"/>
                  </a:lnTo>
                  <a:cubicBezTo>
                    <a:pt x="33792" y="4767"/>
                    <a:pt x="33724" y="4782"/>
                    <a:pt x="33650" y="4782"/>
                  </a:cubicBezTo>
                  <a:cubicBezTo>
                    <a:pt x="33595" y="4782"/>
                    <a:pt x="33538" y="4774"/>
                    <a:pt x="33485" y="4753"/>
                  </a:cubicBezTo>
                  <a:cubicBezTo>
                    <a:pt x="33309" y="4677"/>
                    <a:pt x="33259" y="4527"/>
                    <a:pt x="33209" y="4427"/>
                  </a:cubicBezTo>
                  <a:cubicBezTo>
                    <a:pt x="33184" y="4402"/>
                    <a:pt x="33159" y="4352"/>
                    <a:pt x="33134" y="4327"/>
                  </a:cubicBezTo>
                  <a:cubicBezTo>
                    <a:pt x="33109" y="4301"/>
                    <a:pt x="33084" y="4251"/>
                    <a:pt x="33009" y="4251"/>
                  </a:cubicBezTo>
                  <a:cubicBezTo>
                    <a:pt x="32989" y="4248"/>
                    <a:pt x="32969" y="4247"/>
                    <a:pt x="32947" y="4247"/>
                  </a:cubicBezTo>
                  <a:cubicBezTo>
                    <a:pt x="32801" y="4247"/>
                    <a:pt x="32613" y="4318"/>
                    <a:pt x="32482" y="4427"/>
                  </a:cubicBezTo>
                  <a:cubicBezTo>
                    <a:pt x="32432" y="4452"/>
                    <a:pt x="32382" y="4502"/>
                    <a:pt x="32307" y="4552"/>
                  </a:cubicBezTo>
                  <a:cubicBezTo>
                    <a:pt x="32081" y="4753"/>
                    <a:pt x="31806" y="4978"/>
                    <a:pt x="31455" y="4978"/>
                  </a:cubicBezTo>
                  <a:lnTo>
                    <a:pt x="31355" y="4978"/>
                  </a:lnTo>
                  <a:lnTo>
                    <a:pt x="31304" y="4903"/>
                  </a:lnTo>
                  <a:cubicBezTo>
                    <a:pt x="31075" y="4603"/>
                    <a:pt x="30672" y="4514"/>
                    <a:pt x="30243" y="4514"/>
                  </a:cubicBezTo>
                  <a:cubicBezTo>
                    <a:pt x="30063" y="4514"/>
                    <a:pt x="29878" y="4530"/>
                    <a:pt x="29700" y="4552"/>
                  </a:cubicBezTo>
                  <a:lnTo>
                    <a:pt x="29475" y="4552"/>
                  </a:lnTo>
                  <a:lnTo>
                    <a:pt x="29475" y="4352"/>
                  </a:lnTo>
                  <a:cubicBezTo>
                    <a:pt x="29425" y="3750"/>
                    <a:pt x="29249" y="3023"/>
                    <a:pt x="28748" y="2923"/>
                  </a:cubicBezTo>
                  <a:cubicBezTo>
                    <a:pt x="28689" y="2908"/>
                    <a:pt x="28631" y="2902"/>
                    <a:pt x="28572" y="2902"/>
                  </a:cubicBezTo>
                  <a:cubicBezTo>
                    <a:pt x="28430" y="2902"/>
                    <a:pt x="28288" y="2938"/>
                    <a:pt x="28146" y="2973"/>
                  </a:cubicBezTo>
                  <a:cubicBezTo>
                    <a:pt x="28096" y="2998"/>
                    <a:pt x="28021" y="3023"/>
                    <a:pt x="27971" y="3023"/>
                  </a:cubicBezTo>
                  <a:cubicBezTo>
                    <a:pt x="27728" y="3084"/>
                    <a:pt x="27467" y="3117"/>
                    <a:pt x="27204" y="3117"/>
                  </a:cubicBezTo>
                  <a:cubicBezTo>
                    <a:pt x="27033" y="3117"/>
                    <a:pt x="26861" y="3103"/>
                    <a:pt x="26693" y="3073"/>
                  </a:cubicBezTo>
                  <a:cubicBezTo>
                    <a:pt x="26267" y="2998"/>
                    <a:pt x="25966" y="2798"/>
                    <a:pt x="25841" y="2522"/>
                  </a:cubicBezTo>
                  <a:cubicBezTo>
                    <a:pt x="25740" y="2322"/>
                    <a:pt x="25766" y="2121"/>
                    <a:pt x="25766" y="1946"/>
                  </a:cubicBezTo>
                  <a:lnTo>
                    <a:pt x="25841" y="191"/>
                  </a:lnTo>
                  <a:cubicBezTo>
                    <a:pt x="25404" y="72"/>
                    <a:pt x="24921" y="0"/>
                    <a:pt x="24453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9"/>
            <p:cNvSpPr/>
            <p:nvPr/>
          </p:nvSpPr>
          <p:spPr>
            <a:xfrm>
              <a:off x="1513156" y="2369441"/>
              <a:ext cx="448933" cy="709618"/>
            </a:xfrm>
            <a:custGeom>
              <a:avLst/>
              <a:gdLst/>
              <a:ahLst/>
              <a:cxnLst/>
              <a:rect l="l" t="t" r="r" b="b"/>
              <a:pathLst>
                <a:path w="17545" h="27733" extrusionOk="0">
                  <a:moveTo>
                    <a:pt x="5143" y="18403"/>
                  </a:moveTo>
                  <a:cubicBezTo>
                    <a:pt x="5100" y="18406"/>
                    <a:pt x="5057" y="18412"/>
                    <a:pt x="5013" y="18422"/>
                  </a:cubicBezTo>
                  <a:cubicBezTo>
                    <a:pt x="5056" y="18415"/>
                    <a:pt x="5100" y="18409"/>
                    <a:pt x="5143" y="18403"/>
                  </a:cubicBezTo>
                  <a:close/>
                  <a:moveTo>
                    <a:pt x="11003" y="1"/>
                  </a:moveTo>
                  <a:cubicBezTo>
                    <a:pt x="11128" y="502"/>
                    <a:pt x="11228" y="978"/>
                    <a:pt x="11354" y="1479"/>
                  </a:cubicBezTo>
                  <a:lnTo>
                    <a:pt x="9900" y="1429"/>
                  </a:lnTo>
                  <a:lnTo>
                    <a:pt x="9900" y="1429"/>
                  </a:lnTo>
                  <a:cubicBezTo>
                    <a:pt x="10050" y="1680"/>
                    <a:pt x="10276" y="1905"/>
                    <a:pt x="10552" y="2031"/>
                  </a:cubicBezTo>
                  <a:cubicBezTo>
                    <a:pt x="10460" y="2374"/>
                    <a:pt x="10138" y="2613"/>
                    <a:pt x="9796" y="2613"/>
                  </a:cubicBezTo>
                  <a:cubicBezTo>
                    <a:pt x="9764" y="2613"/>
                    <a:pt x="9732" y="2611"/>
                    <a:pt x="9700" y="2607"/>
                  </a:cubicBezTo>
                  <a:cubicBezTo>
                    <a:pt x="9349" y="2582"/>
                    <a:pt x="9023" y="2231"/>
                    <a:pt x="9023" y="1855"/>
                  </a:cubicBezTo>
                  <a:cubicBezTo>
                    <a:pt x="9023" y="1905"/>
                    <a:pt x="8622" y="3284"/>
                    <a:pt x="8597" y="3384"/>
                  </a:cubicBezTo>
                  <a:cubicBezTo>
                    <a:pt x="8401" y="3849"/>
                    <a:pt x="8205" y="4337"/>
                    <a:pt x="7591" y="4337"/>
                  </a:cubicBezTo>
                  <a:cubicBezTo>
                    <a:pt x="7575" y="4337"/>
                    <a:pt x="7560" y="4337"/>
                    <a:pt x="7544" y="4336"/>
                  </a:cubicBezTo>
                  <a:lnTo>
                    <a:pt x="7544" y="4336"/>
                  </a:lnTo>
                  <a:cubicBezTo>
                    <a:pt x="7604" y="4698"/>
                    <a:pt x="7971" y="4964"/>
                    <a:pt x="8334" y="4964"/>
                  </a:cubicBezTo>
                  <a:cubicBezTo>
                    <a:pt x="8424" y="4964"/>
                    <a:pt x="8513" y="4948"/>
                    <a:pt x="8597" y="4913"/>
                  </a:cubicBezTo>
                  <a:lnTo>
                    <a:pt x="8597" y="4913"/>
                  </a:lnTo>
                  <a:cubicBezTo>
                    <a:pt x="8471" y="5991"/>
                    <a:pt x="8497" y="7093"/>
                    <a:pt x="8271" y="8171"/>
                  </a:cubicBezTo>
                  <a:cubicBezTo>
                    <a:pt x="8070" y="9249"/>
                    <a:pt x="7569" y="10326"/>
                    <a:pt x="6642" y="10928"/>
                  </a:cubicBezTo>
                  <a:cubicBezTo>
                    <a:pt x="6391" y="11078"/>
                    <a:pt x="6090" y="11229"/>
                    <a:pt x="5915" y="11479"/>
                  </a:cubicBezTo>
                  <a:cubicBezTo>
                    <a:pt x="5740" y="11730"/>
                    <a:pt x="5740" y="12131"/>
                    <a:pt x="6015" y="12256"/>
                  </a:cubicBezTo>
                  <a:cubicBezTo>
                    <a:pt x="6090" y="12301"/>
                    <a:pt x="6175" y="12310"/>
                    <a:pt x="6257" y="12310"/>
                  </a:cubicBezTo>
                  <a:cubicBezTo>
                    <a:pt x="6312" y="12310"/>
                    <a:pt x="6366" y="12306"/>
                    <a:pt x="6416" y="12306"/>
                  </a:cubicBezTo>
                  <a:lnTo>
                    <a:pt x="8396" y="12081"/>
                  </a:lnTo>
                  <a:cubicBezTo>
                    <a:pt x="8572" y="12068"/>
                    <a:pt x="8747" y="12049"/>
                    <a:pt x="8916" y="12049"/>
                  </a:cubicBezTo>
                  <a:cubicBezTo>
                    <a:pt x="9086" y="12049"/>
                    <a:pt x="9248" y="12068"/>
                    <a:pt x="9399" y="12131"/>
                  </a:cubicBezTo>
                  <a:cubicBezTo>
                    <a:pt x="9725" y="12256"/>
                    <a:pt x="9975" y="12582"/>
                    <a:pt x="9900" y="12908"/>
                  </a:cubicBezTo>
                  <a:cubicBezTo>
                    <a:pt x="9828" y="12882"/>
                    <a:pt x="9756" y="12870"/>
                    <a:pt x="9685" y="12870"/>
                  </a:cubicBezTo>
                  <a:cubicBezTo>
                    <a:pt x="9135" y="12870"/>
                    <a:pt x="8639" y="13587"/>
                    <a:pt x="8772" y="14186"/>
                  </a:cubicBezTo>
                  <a:cubicBezTo>
                    <a:pt x="8923" y="14863"/>
                    <a:pt x="9524" y="15314"/>
                    <a:pt x="10075" y="15740"/>
                  </a:cubicBezTo>
                  <a:cubicBezTo>
                    <a:pt x="9399" y="15915"/>
                    <a:pt x="8872" y="16617"/>
                    <a:pt x="8923" y="17344"/>
                  </a:cubicBezTo>
                  <a:cubicBezTo>
                    <a:pt x="8948" y="17820"/>
                    <a:pt x="9048" y="18547"/>
                    <a:pt x="8547" y="18622"/>
                  </a:cubicBezTo>
                  <a:cubicBezTo>
                    <a:pt x="8371" y="18422"/>
                    <a:pt x="8196" y="18221"/>
                    <a:pt x="8045" y="18021"/>
                  </a:cubicBezTo>
                  <a:cubicBezTo>
                    <a:pt x="7085" y="18141"/>
                    <a:pt x="6125" y="18261"/>
                    <a:pt x="5143" y="18403"/>
                  </a:cubicBezTo>
                  <a:lnTo>
                    <a:pt x="5143" y="18403"/>
                  </a:lnTo>
                  <a:cubicBezTo>
                    <a:pt x="5161" y="18402"/>
                    <a:pt x="5178" y="18401"/>
                    <a:pt x="5196" y="18401"/>
                  </a:cubicBezTo>
                  <a:cubicBezTo>
                    <a:pt x="5888" y="18401"/>
                    <a:pt x="6423" y="19286"/>
                    <a:pt x="6216" y="20001"/>
                  </a:cubicBezTo>
                  <a:cubicBezTo>
                    <a:pt x="6015" y="20753"/>
                    <a:pt x="5263" y="21254"/>
                    <a:pt x="4486" y="21429"/>
                  </a:cubicBezTo>
                  <a:cubicBezTo>
                    <a:pt x="4233" y="21478"/>
                    <a:pt x="3978" y="21498"/>
                    <a:pt x="3721" y="21498"/>
                  </a:cubicBezTo>
                  <a:cubicBezTo>
                    <a:pt x="3190" y="21498"/>
                    <a:pt x="2654" y="21413"/>
                    <a:pt x="2131" y="21329"/>
                  </a:cubicBezTo>
                  <a:lnTo>
                    <a:pt x="2131" y="21329"/>
                  </a:lnTo>
                  <a:cubicBezTo>
                    <a:pt x="3208" y="21805"/>
                    <a:pt x="4286" y="22281"/>
                    <a:pt x="5188" y="23058"/>
                  </a:cubicBezTo>
                  <a:cubicBezTo>
                    <a:pt x="5530" y="23346"/>
                    <a:pt x="5988" y="23698"/>
                    <a:pt x="6386" y="23698"/>
                  </a:cubicBezTo>
                  <a:cubicBezTo>
                    <a:pt x="6543" y="23698"/>
                    <a:pt x="6690" y="23644"/>
                    <a:pt x="6817" y="23509"/>
                  </a:cubicBezTo>
                  <a:cubicBezTo>
                    <a:pt x="6671" y="23242"/>
                    <a:pt x="6926" y="22857"/>
                    <a:pt x="7239" y="22857"/>
                  </a:cubicBezTo>
                  <a:cubicBezTo>
                    <a:pt x="7249" y="22857"/>
                    <a:pt x="7259" y="22857"/>
                    <a:pt x="7268" y="22858"/>
                  </a:cubicBezTo>
                  <a:cubicBezTo>
                    <a:pt x="7143" y="23083"/>
                    <a:pt x="7043" y="23309"/>
                    <a:pt x="6943" y="23535"/>
                  </a:cubicBezTo>
                  <a:cubicBezTo>
                    <a:pt x="7444" y="23710"/>
                    <a:pt x="7243" y="24562"/>
                    <a:pt x="6742" y="24763"/>
                  </a:cubicBezTo>
                  <a:cubicBezTo>
                    <a:pt x="6568" y="24832"/>
                    <a:pt x="6385" y="24856"/>
                    <a:pt x="6198" y="24856"/>
                  </a:cubicBezTo>
                  <a:cubicBezTo>
                    <a:pt x="5844" y="24856"/>
                    <a:pt x="5473" y="24770"/>
                    <a:pt x="5113" y="24738"/>
                  </a:cubicBezTo>
                  <a:cubicBezTo>
                    <a:pt x="5046" y="24734"/>
                    <a:pt x="4980" y="24732"/>
                    <a:pt x="4913" y="24732"/>
                  </a:cubicBezTo>
                  <a:cubicBezTo>
                    <a:pt x="4081" y="24732"/>
                    <a:pt x="3271" y="25012"/>
                    <a:pt x="2481" y="25314"/>
                  </a:cubicBezTo>
                  <a:cubicBezTo>
                    <a:pt x="1654" y="25615"/>
                    <a:pt x="827" y="25941"/>
                    <a:pt x="0" y="26241"/>
                  </a:cubicBezTo>
                  <a:cubicBezTo>
                    <a:pt x="79" y="26602"/>
                    <a:pt x="442" y="26727"/>
                    <a:pt x="845" y="26727"/>
                  </a:cubicBezTo>
                  <a:cubicBezTo>
                    <a:pt x="1085" y="26727"/>
                    <a:pt x="1339" y="26683"/>
                    <a:pt x="1554" y="26617"/>
                  </a:cubicBezTo>
                  <a:cubicBezTo>
                    <a:pt x="1726" y="26573"/>
                    <a:pt x="1924" y="26546"/>
                    <a:pt x="2119" y="26546"/>
                  </a:cubicBezTo>
                  <a:cubicBezTo>
                    <a:pt x="2579" y="26546"/>
                    <a:pt x="3023" y="26696"/>
                    <a:pt x="3058" y="27119"/>
                  </a:cubicBezTo>
                  <a:cubicBezTo>
                    <a:pt x="3097" y="27125"/>
                    <a:pt x="3136" y="27127"/>
                    <a:pt x="3174" y="27127"/>
                  </a:cubicBezTo>
                  <a:cubicBezTo>
                    <a:pt x="4009" y="27127"/>
                    <a:pt x="4557" y="25731"/>
                    <a:pt x="5350" y="25731"/>
                  </a:cubicBezTo>
                  <a:cubicBezTo>
                    <a:pt x="5419" y="25731"/>
                    <a:pt x="5491" y="25742"/>
                    <a:pt x="5564" y="25765"/>
                  </a:cubicBezTo>
                  <a:cubicBezTo>
                    <a:pt x="6040" y="25915"/>
                    <a:pt x="6191" y="26517"/>
                    <a:pt x="6592" y="26793"/>
                  </a:cubicBezTo>
                  <a:cubicBezTo>
                    <a:pt x="6817" y="26943"/>
                    <a:pt x="7118" y="26993"/>
                    <a:pt x="7369" y="27018"/>
                  </a:cubicBezTo>
                  <a:cubicBezTo>
                    <a:pt x="8296" y="27169"/>
                    <a:pt x="9198" y="27319"/>
                    <a:pt x="10101" y="27444"/>
                  </a:cubicBezTo>
                  <a:cubicBezTo>
                    <a:pt x="10852" y="27570"/>
                    <a:pt x="11604" y="27670"/>
                    <a:pt x="12356" y="27720"/>
                  </a:cubicBezTo>
                  <a:cubicBezTo>
                    <a:pt x="12520" y="27728"/>
                    <a:pt x="12686" y="27733"/>
                    <a:pt x="12854" y="27733"/>
                  </a:cubicBezTo>
                  <a:cubicBezTo>
                    <a:pt x="13736" y="27733"/>
                    <a:pt x="14647" y="27599"/>
                    <a:pt x="15364" y="27093"/>
                  </a:cubicBezTo>
                  <a:lnTo>
                    <a:pt x="15364" y="27093"/>
                  </a:lnTo>
                  <a:cubicBezTo>
                    <a:pt x="15289" y="27115"/>
                    <a:pt x="15214" y="27125"/>
                    <a:pt x="15139" y="27125"/>
                  </a:cubicBezTo>
                  <a:cubicBezTo>
                    <a:pt x="14513" y="27125"/>
                    <a:pt x="13937" y="26420"/>
                    <a:pt x="14161" y="25815"/>
                  </a:cubicBezTo>
                  <a:cubicBezTo>
                    <a:pt x="14637" y="24612"/>
                    <a:pt x="16893" y="25088"/>
                    <a:pt x="17344" y="23860"/>
                  </a:cubicBezTo>
                  <a:cubicBezTo>
                    <a:pt x="17544" y="23284"/>
                    <a:pt x="17143" y="22607"/>
                    <a:pt x="16592" y="22332"/>
                  </a:cubicBezTo>
                  <a:cubicBezTo>
                    <a:pt x="16015" y="22031"/>
                    <a:pt x="15364" y="22031"/>
                    <a:pt x="14737" y="22031"/>
                  </a:cubicBezTo>
                  <a:cubicBezTo>
                    <a:pt x="14862" y="21329"/>
                    <a:pt x="14988" y="20627"/>
                    <a:pt x="14888" y="19925"/>
                  </a:cubicBezTo>
                  <a:cubicBezTo>
                    <a:pt x="14762" y="19224"/>
                    <a:pt x="14361" y="18547"/>
                    <a:pt x="13710" y="18271"/>
                  </a:cubicBezTo>
                  <a:cubicBezTo>
                    <a:pt x="13960" y="18221"/>
                    <a:pt x="14236" y="18196"/>
                    <a:pt x="14487" y="18146"/>
                  </a:cubicBezTo>
                  <a:cubicBezTo>
                    <a:pt x="15138" y="17595"/>
                    <a:pt x="14963" y="16567"/>
                    <a:pt x="14762" y="15740"/>
                  </a:cubicBezTo>
                  <a:cubicBezTo>
                    <a:pt x="14687" y="15539"/>
                    <a:pt x="14637" y="15314"/>
                    <a:pt x="14587" y="15113"/>
                  </a:cubicBezTo>
                  <a:cubicBezTo>
                    <a:pt x="14361" y="14261"/>
                    <a:pt x="14136" y="13409"/>
                    <a:pt x="13860" y="12582"/>
                  </a:cubicBezTo>
                  <a:cubicBezTo>
                    <a:pt x="13660" y="12028"/>
                    <a:pt x="13245" y="11395"/>
                    <a:pt x="12718" y="11395"/>
                  </a:cubicBezTo>
                  <a:cubicBezTo>
                    <a:pt x="12650" y="11395"/>
                    <a:pt x="12579" y="11406"/>
                    <a:pt x="12507" y="11429"/>
                  </a:cubicBezTo>
                  <a:cubicBezTo>
                    <a:pt x="12732" y="11354"/>
                    <a:pt x="12883" y="11078"/>
                    <a:pt x="12782" y="10878"/>
                  </a:cubicBezTo>
                  <a:cubicBezTo>
                    <a:pt x="12908" y="10176"/>
                    <a:pt x="12356" y="9449"/>
                    <a:pt x="11654" y="9374"/>
                  </a:cubicBezTo>
                  <a:cubicBezTo>
                    <a:pt x="11128" y="9324"/>
                    <a:pt x="10351" y="9424"/>
                    <a:pt x="10326" y="8898"/>
                  </a:cubicBezTo>
                  <a:cubicBezTo>
                    <a:pt x="10281" y="8603"/>
                    <a:pt x="10585" y="8390"/>
                    <a:pt x="10867" y="8390"/>
                  </a:cubicBezTo>
                  <a:cubicBezTo>
                    <a:pt x="10896" y="8390"/>
                    <a:pt x="10924" y="8392"/>
                    <a:pt x="10953" y="8397"/>
                  </a:cubicBezTo>
                  <a:cubicBezTo>
                    <a:pt x="11278" y="8422"/>
                    <a:pt x="11529" y="8647"/>
                    <a:pt x="11780" y="8848"/>
                  </a:cubicBezTo>
                  <a:cubicBezTo>
                    <a:pt x="11830" y="8522"/>
                    <a:pt x="11905" y="8196"/>
                    <a:pt x="11980" y="7870"/>
                  </a:cubicBezTo>
                  <a:cubicBezTo>
                    <a:pt x="12168" y="7960"/>
                    <a:pt x="12371" y="8001"/>
                    <a:pt x="12578" y="8001"/>
                  </a:cubicBezTo>
                  <a:cubicBezTo>
                    <a:pt x="13064" y="8001"/>
                    <a:pt x="13574" y="7778"/>
                    <a:pt x="13960" y="7444"/>
                  </a:cubicBezTo>
                  <a:cubicBezTo>
                    <a:pt x="14487" y="6993"/>
                    <a:pt x="14837" y="6316"/>
                    <a:pt x="15163" y="5690"/>
                  </a:cubicBezTo>
                  <a:cubicBezTo>
                    <a:pt x="15213" y="5565"/>
                    <a:pt x="15289" y="5439"/>
                    <a:pt x="15289" y="5289"/>
                  </a:cubicBezTo>
                  <a:cubicBezTo>
                    <a:pt x="15314" y="4963"/>
                    <a:pt x="14988" y="4687"/>
                    <a:pt x="14687" y="4537"/>
                  </a:cubicBezTo>
                  <a:cubicBezTo>
                    <a:pt x="14202" y="4304"/>
                    <a:pt x="13653" y="4173"/>
                    <a:pt x="13095" y="4173"/>
                  </a:cubicBezTo>
                  <a:cubicBezTo>
                    <a:pt x="12874" y="4173"/>
                    <a:pt x="12652" y="4194"/>
                    <a:pt x="12431" y="4236"/>
                  </a:cubicBezTo>
                  <a:cubicBezTo>
                    <a:pt x="12252" y="4272"/>
                    <a:pt x="12040" y="4302"/>
                    <a:pt x="11838" y="4302"/>
                  </a:cubicBezTo>
                  <a:cubicBezTo>
                    <a:pt x="11475" y="4302"/>
                    <a:pt x="11142" y="4207"/>
                    <a:pt x="11078" y="3885"/>
                  </a:cubicBezTo>
                  <a:cubicBezTo>
                    <a:pt x="11028" y="3610"/>
                    <a:pt x="11253" y="3359"/>
                    <a:pt x="11454" y="3184"/>
                  </a:cubicBezTo>
                  <a:cubicBezTo>
                    <a:pt x="12256" y="2432"/>
                    <a:pt x="13309" y="1955"/>
                    <a:pt x="14411" y="1805"/>
                  </a:cubicBezTo>
                  <a:cubicBezTo>
                    <a:pt x="14562" y="1229"/>
                    <a:pt x="13710" y="1053"/>
                    <a:pt x="13133" y="1003"/>
                  </a:cubicBezTo>
                  <a:cubicBezTo>
                    <a:pt x="12331" y="928"/>
                    <a:pt x="11554" y="577"/>
                    <a:pt x="11003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9"/>
            <p:cNvSpPr/>
            <p:nvPr/>
          </p:nvSpPr>
          <p:spPr>
            <a:xfrm>
              <a:off x="2281402" y="1436390"/>
              <a:ext cx="1008148" cy="1125031"/>
            </a:xfrm>
            <a:custGeom>
              <a:avLst/>
              <a:gdLst/>
              <a:ahLst/>
              <a:cxnLst/>
              <a:rect l="l" t="t" r="r" b="b"/>
              <a:pathLst>
                <a:path w="39400" h="43968" extrusionOk="0">
                  <a:moveTo>
                    <a:pt x="35865" y="0"/>
                  </a:moveTo>
                  <a:lnTo>
                    <a:pt x="35865" y="0"/>
                  </a:lnTo>
                  <a:cubicBezTo>
                    <a:pt x="34838" y="476"/>
                    <a:pt x="34161" y="1604"/>
                    <a:pt x="34211" y="2707"/>
                  </a:cubicBezTo>
                  <a:cubicBezTo>
                    <a:pt x="34202" y="2707"/>
                    <a:pt x="34193" y="2708"/>
                    <a:pt x="34184" y="2708"/>
                  </a:cubicBezTo>
                  <a:cubicBezTo>
                    <a:pt x="33621" y="2708"/>
                    <a:pt x="33189" y="1948"/>
                    <a:pt x="33509" y="1479"/>
                  </a:cubicBezTo>
                  <a:lnTo>
                    <a:pt x="33509" y="1479"/>
                  </a:lnTo>
                  <a:cubicBezTo>
                    <a:pt x="33209" y="1830"/>
                    <a:pt x="32908" y="2206"/>
                    <a:pt x="32607" y="2557"/>
                  </a:cubicBezTo>
                  <a:cubicBezTo>
                    <a:pt x="32106" y="1955"/>
                    <a:pt x="32457" y="852"/>
                    <a:pt x="33209" y="652"/>
                  </a:cubicBezTo>
                  <a:cubicBezTo>
                    <a:pt x="33102" y="616"/>
                    <a:pt x="32995" y="600"/>
                    <a:pt x="32887" y="600"/>
                  </a:cubicBezTo>
                  <a:cubicBezTo>
                    <a:pt x="32312" y="600"/>
                    <a:pt x="31742" y="1068"/>
                    <a:pt x="31404" y="1554"/>
                  </a:cubicBezTo>
                  <a:cubicBezTo>
                    <a:pt x="30978" y="2156"/>
                    <a:pt x="30652" y="2857"/>
                    <a:pt x="30001" y="3208"/>
                  </a:cubicBezTo>
                  <a:cubicBezTo>
                    <a:pt x="29374" y="3559"/>
                    <a:pt x="28547" y="3459"/>
                    <a:pt x="27895" y="3760"/>
                  </a:cubicBezTo>
                  <a:cubicBezTo>
                    <a:pt x="27219" y="4060"/>
                    <a:pt x="26918" y="5213"/>
                    <a:pt x="27620" y="5414"/>
                  </a:cubicBezTo>
                  <a:cubicBezTo>
                    <a:pt x="26717" y="5589"/>
                    <a:pt x="25790" y="5765"/>
                    <a:pt x="24888" y="5940"/>
                  </a:cubicBezTo>
                  <a:cubicBezTo>
                    <a:pt x="25189" y="6366"/>
                    <a:pt x="25489" y="6792"/>
                    <a:pt x="25815" y="7218"/>
                  </a:cubicBezTo>
                  <a:cubicBezTo>
                    <a:pt x="25617" y="7208"/>
                    <a:pt x="25411" y="7199"/>
                    <a:pt x="25205" y="7199"/>
                  </a:cubicBezTo>
                  <a:cubicBezTo>
                    <a:pt x="24447" y="7199"/>
                    <a:pt x="23676" y="7313"/>
                    <a:pt x="23184" y="7845"/>
                  </a:cubicBezTo>
                  <a:cubicBezTo>
                    <a:pt x="22908" y="8171"/>
                    <a:pt x="22757" y="8597"/>
                    <a:pt x="22607" y="8998"/>
                  </a:cubicBezTo>
                  <a:cubicBezTo>
                    <a:pt x="22356" y="9725"/>
                    <a:pt x="22056" y="10451"/>
                    <a:pt x="21755" y="11178"/>
                  </a:cubicBezTo>
                  <a:cubicBezTo>
                    <a:pt x="21379" y="12030"/>
                    <a:pt x="20903" y="12908"/>
                    <a:pt x="20101" y="13359"/>
                  </a:cubicBezTo>
                  <a:cubicBezTo>
                    <a:pt x="19850" y="13083"/>
                    <a:pt x="19474" y="12908"/>
                    <a:pt x="19098" y="12882"/>
                  </a:cubicBezTo>
                  <a:cubicBezTo>
                    <a:pt x="19023" y="14236"/>
                    <a:pt x="16717" y="14562"/>
                    <a:pt x="16667" y="15915"/>
                  </a:cubicBezTo>
                  <a:cubicBezTo>
                    <a:pt x="16667" y="16266"/>
                    <a:pt x="16818" y="16617"/>
                    <a:pt x="16717" y="16968"/>
                  </a:cubicBezTo>
                  <a:cubicBezTo>
                    <a:pt x="16592" y="17419"/>
                    <a:pt x="16091" y="17644"/>
                    <a:pt x="15715" y="17920"/>
                  </a:cubicBezTo>
                  <a:cubicBezTo>
                    <a:pt x="14236" y="19098"/>
                    <a:pt x="14838" y="21680"/>
                    <a:pt x="13534" y="23058"/>
                  </a:cubicBezTo>
                  <a:cubicBezTo>
                    <a:pt x="13445" y="23118"/>
                    <a:pt x="13341" y="23145"/>
                    <a:pt x="13235" y="23145"/>
                  </a:cubicBezTo>
                  <a:cubicBezTo>
                    <a:pt x="12895" y="23145"/>
                    <a:pt x="12532" y="22869"/>
                    <a:pt x="12532" y="22507"/>
                  </a:cubicBezTo>
                  <a:cubicBezTo>
                    <a:pt x="12006" y="22857"/>
                    <a:pt x="11579" y="23334"/>
                    <a:pt x="11254" y="23885"/>
                  </a:cubicBezTo>
                  <a:cubicBezTo>
                    <a:pt x="10126" y="25840"/>
                    <a:pt x="7845" y="27945"/>
                    <a:pt x="5640" y="28472"/>
                  </a:cubicBezTo>
                  <a:cubicBezTo>
                    <a:pt x="4662" y="28722"/>
                    <a:pt x="3610" y="28722"/>
                    <a:pt x="2732" y="29223"/>
                  </a:cubicBezTo>
                  <a:cubicBezTo>
                    <a:pt x="1579" y="29825"/>
                    <a:pt x="903" y="31228"/>
                    <a:pt x="1128" y="32507"/>
                  </a:cubicBezTo>
                  <a:cubicBezTo>
                    <a:pt x="1630" y="32582"/>
                    <a:pt x="1579" y="33334"/>
                    <a:pt x="1404" y="33810"/>
                  </a:cubicBezTo>
                  <a:lnTo>
                    <a:pt x="602" y="35815"/>
                  </a:lnTo>
                  <a:cubicBezTo>
                    <a:pt x="928" y="35840"/>
                    <a:pt x="1254" y="35865"/>
                    <a:pt x="1554" y="35890"/>
                  </a:cubicBezTo>
                  <a:cubicBezTo>
                    <a:pt x="1780" y="36817"/>
                    <a:pt x="1078" y="37845"/>
                    <a:pt x="151" y="37995"/>
                  </a:cubicBezTo>
                  <a:cubicBezTo>
                    <a:pt x="452" y="38271"/>
                    <a:pt x="752" y="38547"/>
                    <a:pt x="1053" y="38822"/>
                  </a:cubicBezTo>
                  <a:cubicBezTo>
                    <a:pt x="1028" y="39675"/>
                    <a:pt x="0" y="40226"/>
                    <a:pt x="0" y="41078"/>
                  </a:cubicBezTo>
                  <a:cubicBezTo>
                    <a:pt x="0" y="41604"/>
                    <a:pt x="376" y="42031"/>
                    <a:pt x="752" y="42406"/>
                  </a:cubicBezTo>
                  <a:cubicBezTo>
                    <a:pt x="1304" y="42958"/>
                    <a:pt x="1880" y="43509"/>
                    <a:pt x="2607" y="43785"/>
                  </a:cubicBezTo>
                  <a:cubicBezTo>
                    <a:pt x="2894" y="43904"/>
                    <a:pt x="3209" y="43968"/>
                    <a:pt x="3518" y="43968"/>
                  </a:cubicBezTo>
                  <a:cubicBezTo>
                    <a:pt x="3992" y="43968"/>
                    <a:pt x="4454" y="43818"/>
                    <a:pt x="4787" y="43484"/>
                  </a:cubicBezTo>
                  <a:cubicBezTo>
                    <a:pt x="5264" y="43033"/>
                    <a:pt x="5414" y="42281"/>
                    <a:pt x="5965" y="41905"/>
                  </a:cubicBezTo>
                  <a:cubicBezTo>
                    <a:pt x="6341" y="41680"/>
                    <a:pt x="6792" y="41680"/>
                    <a:pt x="7193" y="41554"/>
                  </a:cubicBezTo>
                  <a:cubicBezTo>
                    <a:pt x="8346" y="41178"/>
                    <a:pt x="8923" y="39875"/>
                    <a:pt x="9173" y="38697"/>
                  </a:cubicBezTo>
                  <a:cubicBezTo>
                    <a:pt x="9297" y="38180"/>
                    <a:pt x="9694" y="37493"/>
                    <a:pt x="10111" y="37493"/>
                  </a:cubicBezTo>
                  <a:cubicBezTo>
                    <a:pt x="10199" y="37493"/>
                    <a:pt x="10289" y="37524"/>
                    <a:pt x="10376" y="37594"/>
                  </a:cubicBezTo>
                  <a:cubicBezTo>
                    <a:pt x="10602" y="37795"/>
                    <a:pt x="10627" y="38121"/>
                    <a:pt x="10627" y="38396"/>
                  </a:cubicBezTo>
                  <a:cubicBezTo>
                    <a:pt x="10602" y="39299"/>
                    <a:pt x="10602" y="40201"/>
                    <a:pt x="10577" y="41103"/>
                  </a:cubicBezTo>
                  <a:cubicBezTo>
                    <a:pt x="10577" y="41254"/>
                    <a:pt x="10577" y="41404"/>
                    <a:pt x="10602" y="41554"/>
                  </a:cubicBezTo>
                  <a:lnTo>
                    <a:pt x="11605" y="38873"/>
                  </a:lnTo>
                  <a:cubicBezTo>
                    <a:pt x="11730" y="38572"/>
                    <a:pt x="11880" y="38196"/>
                    <a:pt x="12156" y="37945"/>
                  </a:cubicBezTo>
                  <a:cubicBezTo>
                    <a:pt x="12330" y="37810"/>
                    <a:pt x="12593" y="37720"/>
                    <a:pt x="12842" y="37720"/>
                  </a:cubicBezTo>
                  <a:cubicBezTo>
                    <a:pt x="12916" y="37720"/>
                    <a:pt x="12989" y="37728"/>
                    <a:pt x="13058" y="37745"/>
                  </a:cubicBezTo>
                  <a:cubicBezTo>
                    <a:pt x="12858" y="36141"/>
                    <a:pt x="13183" y="34462"/>
                    <a:pt x="14011" y="33083"/>
                  </a:cubicBezTo>
                  <a:cubicBezTo>
                    <a:pt x="13610" y="32858"/>
                    <a:pt x="12933" y="32381"/>
                    <a:pt x="12983" y="31680"/>
                  </a:cubicBezTo>
                  <a:cubicBezTo>
                    <a:pt x="13008" y="31504"/>
                    <a:pt x="13058" y="31354"/>
                    <a:pt x="13133" y="31178"/>
                  </a:cubicBezTo>
                  <a:cubicBezTo>
                    <a:pt x="13183" y="31078"/>
                    <a:pt x="13209" y="30953"/>
                    <a:pt x="13234" y="30852"/>
                  </a:cubicBezTo>
                  <a:cubicBezTo>
                    <a:pt x="13284" y="30552"/>
                    <a:pt x="13108" y="30251"/>
                    <a:pt x="12958" y="29950"/>
                  </a:cubicBezTo>
                  <a:cubicBezTo>
                    <a:pt x="12858" y="29800"/>
                    <a:pt x="12782" y="29649"/>
                    <a:pt x="12732" y="29499"/>
                  </a:cubicBezTo>
                  <a:cubicBezTo>
                    <a:pt x="12557" y="29123"/>
                    <a:pt x="12632" y="28597"/>
                    <a:pt x="12858" y="28296"/>
                  </a:cubicBezTo>
                  <a:cubicBezTo>
                    <a:pt x="12958" y="28196"/>
                    <a:pt x="13058" y="28096"/>
                    <a:pt x="13183" y="28071"/>
                  </a:cubicBezTo>
                  <a:cubicBezTo>
                    <a:pt x="13008" y="27294"/>
                    <a:pt x="13108" y="26416"/>
                    <a:pt x="13484" y="25765"/>
                  </a:cubicBezTo>
                  <a:cubicBezTo>
                    <a:pt x="13760" y="25238"/>
                    <a:pt x="14211" y="24888"/>
                    <a:pt x="14712" y="24762"/>
                  </a:cubicBezTo>
                  <a:cubicBezTo>
                    <a:pt x="15264" y="24612"/>
                    <a:pt x="15790" y="24712"/>
                    <a:pt x="16266" y="24637"/>
                  </a:cubicBezTo>
                  <a:cubicBezTo>
                    <a:pt x="16667" y="24587"/>
                    <a:pt x="17068" y="24336"/>
                    <a:pt x="17143" y="24010"/>
                  </a:cubicBezTo>
                  <a:lnTo>
                    <a:pt x="15815" y="22532"/>
                  </a:lnTo>
                  <a:lnTo>
                    <a:pt x="16091" y="22431"/>
                  </a:lnTo>
                  <a:cubicBezTo>
                    <a:pt x="16793" y="22131"/>
                    <a:pt x="17344" y="21479"/>
                    <a:pt x="17469" y="20727"/>
                  </a:cubicBezTo>
                  <a:cubicBezTo>
                    <a:pt x="17519" y="20477"/>
                    <a:pt x="17544" y="20201"/>
                    <a:pt x="17544" y="19925"/>
                  </a:cubicBezTo>
                  <a:cubicBezTo>
                    <a:pt x="17569" y="19374"/>
                    <a:pt x="17595" y="18797"/>
                    <a:pt x="17945" y="18321"/>
                  </a:cubicBezTo>
                  <a:cubicBezTo>
                    <a:pt x="18171" y="18020"/>
                    <a:pt x="18497" y="17795"/>
                    <a:pt x="18823" y="17594"/>
                  </a:cubicBezTo>
                  <a:cubicBezTo>
                    <a:pt x="19249" y="17319"/>
                    <a:pt x="19625" y="17093"/>
                    <a:pt x="19700" y="16692"/>
                  </a:cubicBezTo>
                  <a:cubicBezTo>
                    <a:pt x="19700" y="16642"/>
                    <a:pt x="19700" y="16567"/>
                    <a:pt x="19700" y="16517"/>
                  </a:cubicBezTo>
                  <a:cubicBezTo>
                    <a:pt x="19725" y="16391"/>
                    <a:pt x="19725" y="16266"/>
                    <a:pt x="19775" y="16141"/>
                  </a:cubicBezTo>
                  <a:cubicBezTo>
                    <a:pt x="19925" y="15765"/>
                    <a:pt x="20301" y="15589"/>
                    <a:pt x="20652" y="15439"/>
                  </a:cubicBezTo>
                  <a:cubicBezTo>
                    <a:pt x="21003" y="15289"/>
                    <a:pt x="21229" y="15188"/>
                    <a:pt x="21254" y="14963"/>
                  </a:cubicBezTo>
                  <a:cubicBezTo>
                    <a:pt x="21254" y="14862"/>
                    <a:pt x="21204" y="14737"/>
                    <a:pt x="21153" y="14612"/>
                  </a:cubicBezTo>
                  <a:cubicBezTo>
                    <a:pt x="21078" y="14486"/>
                    <a:pt x="21028" y="14336"/>
                    <a:pt x="21003" y="14186"/>
                  </a:cubicBezTo>
                  <a:cubicBezTo>
                    <a:pt x="20903" y="13509"/>
                    <a:pt x="21605" y="13058"/>
                    <a:pt x="22081" y="12782"/>
                  </a:cubicBezTo>
                  <a:cubicBezTo>
                    <a:pt x="22382" y="12582"/>
                    <a:pt x="22632" y="12281"/>
                    <a:pt x="22682" y="12030"/>
                  </a:cubicBezTo>
                  <a:cubicBezTo>
                    <a:pt x="22682" y="11930"/>
                    <a:pt x="22657" y="11830"/>
                    <a:pt x="22607" y="11755"/>
                  </a:cubicBezTo>
                  <a:lnTo>
                    <a:pt x="22407" y="11504"/>
                  </a:lnTo>
                  <a:lnTo>
                    <a:pt x="22707" y="11429"/>
                  </a:lnTo>
                  <a:cubicBezTo>
                    <a:pt x="22852" y="11390"/>
                    <a:pt x="23001" y="11370"/>
                    <a:pt x="23149" y="11370"/>
                  </a:cubicBezTo>
                  <a:cubicBezTo>
                    <a:pt x="23385" y="11370"/>
                    <a:pt x="23619" y="11421"/>
                    <a:pt x="23835" y="11529"/>
                  </a:cubicBezTo>
                  <a:cubicBezTo>
                    <a:pt x="24236" y="11253"/>
                    <a:pt x="24562" y="10802"/>
                    <a:pt x="24637" y="10301"/>
                  </a:cubicBezTo>
                  <a:lnTo>
                    <a:pt x="24687" y="9975"/>
                  </a:lnTo>
                  <a:lnTo>
                    <a:pt x="24963" y="10151"/>
                  </a:lnTo>
                  <a:cubicBezTo>
                    <a:pt x="25000" y="10187"/>
                    <a:pt x="25050" y="10211"/>
                    <a:pt x="25104" y="10211"/>
                  </a:cubicBezTo>
                  <a:cubicBezTo>
                    <a:pt x="25123" y="10211"/>
                    <a:pt x="25143" y="10207"/>
                    <a:pt x="25164" y="10201"/>
                  </a:cubicBezTo>
                  <a:cubicBezTo>
                    <a:pt x="25339" y="10151"/>
                    <a:pt x="25489" y="9975"/>
                    <a:pt x="25565" y="9800"/>
                  </a:cubicBezTo>
                  <a:cubicBezTo>
                    <a:pt x="25640" y="9649"/>
                    <a:pt x="25665" y="9499"/>
                    <a:pt x="25715" y="9324"/>
                  </a:cubicBezTo>
                  <a:cubicBezTo>
                    <a:pt x="25765" y="9098"/>
                    <a:pt x="25790" y="8872"/>
                    <a:pt x="25915" y="8672"/>
                  </a:cubicBezTo>
                  <a:cubicBezTo>
                    <a:pt x="26041" y="8396"/>
                    <a:pt x="26316" y="8171"/>
                    <a:pt x="26592" y="8121"/>
                  </a:cubicBezTo>
                  <a:cubicBezTo>
                    <a:pt x="26417" y="7745"/>
                    <a:pt x="26367" y="7319"/>
                    <a:pt x="26667" y="7068"/>
                  </a:cubicBezTo>
                  <a:cubicBezTo>
                    <a:pt x="26793" y="6942"/>
                    <a:pt x="26937" y="6886"/>
                    <a:pt x="27098" y="6886"/>
                  </a:cubicBezTo>
                  <a:cubicBezTo>
                    <a:pt x="27129" y="6886"/>
                    <a:pt x="27161" y="6888"/>
                    <a:pt x="27194" y="6892"/>
                  </a:cubicBezTo>
                  <a:cubicBezTo>
                    <a:pt x="27570" y="6918"/>
                    <a:pt x="27945" y="7268"/>
                    <a:pt x="28171" y="7544"/>
                  </a:cubicBezTo>
                  <a:lnTo>
                    <a:pt x="28246" y="7644"/>
                  </a:lnTo>
                  <a:cubicBezTo>
                    <a:pt x="28472" y="7970"/>
                    <a:pt x="28722" y="8271"/>
                    <a:pt x="29023" y="8471"/>
                  </a:cubicBezTo>
                  <a:cubicBezTo>
                    <a:pt x="29203" y="8615"/>
                    <a:pt x="29472" y="8733"/>
                    <a:pt x="29740" y="8733"/>
                  </a:cubicBezTo>
                  <a:cubicBezTo>
                    <a:pt x="29846" y="8733"/>
                    <a:pt x="29951" y="8715"/>
                    <a:pt x="30051" y="8672"/>
                  </a:cubicBezTo>
                  <a:lnTo>
                    <a:pt x="30201" y="8622"/>
                  </a:lnTo>
                  <a:lnTo>
                    <a:pt x="30301" y="8722"/>
                  </a:lnTo>
                  <a:cubicBezTo>
                    <a:pt x="30447" y="8888"/>
                    <a:pt x="30678" y="8985"/>
                    <a:pt x="30910" y="8985"/>
                  </a:cubicBezTo>
                  <a:cubicBezTo>
                    <a:pt x="30958" y="8985"/>
                    <a:pt x="31006" y="8981"/>
                    <a:pt x="31053" y="8973"/>
                  </a:cubicBezTo>
                  <a:cubicBezTo>
                    <a:pt x="31254" y="8948"/>
                    <a:pt x="31429" y="8847"/>
                    <a:pt x="31605" y="8772"/>
                  </a:cubicBezTo>
                  <a:cubicBezTo>
                    <a:pt x="32081" y="8522"/>
                    <a:pt x="32582" y="8271"/>
                    <a:pt x="32933" y="7845"/>
                  </a:cubicBezTo>
                  <a:cubicBezTo>
                    <a:pt x="33209" y="7494"/>
                    <a:pt x="33359" y="6918"/>
                    <a:pt x="33108" y="6517"/>
                  </a:cubicBezTo>
                  <a:cubicBezTo>
                    <a:pt x="33108" y="6491"/>
                    <a:pt x="33083" y="6466"/>
                    <a:pt x="33058" y="6441"/>
                  </a:cubicBezTo>
                  <a:cubicBezTo>
                    <a:pt x="33008" y="6366"/>
                    <a:pt x="32933" y="6266"/>
                    <a:pt x="32908" y="6141"/>
                  </a:cubicBezTo>
                  <a:cubicBezTo>
                    <a:pt x="32833" y="5940"/>
                    <a:pt x="32883" y="5765"/>
                    <a:pt x="32933" y="5589"/>
                  </a:cubicBezTo>
                  <a:cubicBezTo>
                    <a:pt x="33108" y="5038"/>
                    <a:pt x="33384" y="4537"/>
                    <a:pt x="33710" y="4085"/>
                  </a:cubicBezTo>
                  <a:lnTo>
                    <a:pt x="33935" y="3785"/>
                  </a:lnTo>
                  <a:lnTo>
                    <a:pt x="34086" y="4110"/>
                  </a:lnTo>
                  <a:cubicBezTo>
                    <a:pt x="34136" y="4286"/>
                    <a:pt x="34311" y="4411"/>
                    <a:pt x="34512" y="4436"/>
                  </a:cubicBezTo>
                  <a:cubicBezTo>
                    <a:pt x="34560" y="4447"/>
                    <a:pt x="34606" y="4452"/>
                    <a:pt x="34650" y="4452"/>
                  </a:cubicBezTo>
                  <a:cubicBezTo>
                    <a:pt x="34810" y="4452"/>
                    <a:pt x="34940" y="4384"/>
                    <a:pt x="35038" y="4286"/>
                  </a:cubicBezTo>
                  <a:cubicBezTo>
                    <a:pt x="35088" y="4236"/>
                    <a:pt x="35113" y="4186"/>
                    <a:pt x="35164" y="4136"/>
                  </a:cubicBezTo>
                  <a:cubicBezTo>
                    <a:pt x="35214" y="4060"/>
                    <a:pt x="35264" y="3985"/>
                    <a:pt x="35339" y="3910"/>
                  </a:cubicBezTo>
                  <a:cubicBezTo>
                    <a:pt x="35501" y="3764"/>
                    <a:pt x="35736" y="3681"/>
                    <a:pt x="35970" y="3681"/>
                  </a:cubicBezTo>
                  <a:cubicBezTo>
                    <a:pt x="36098" y="3681"/>
                    <a:pt x="36226" y="3706"/>
                    <a:pt x="36342" y="3760"/>
                  </a:cubicBezTo>
                  <a:lnTo>
                    <a:pt x="36442" y="3785"/>
                  </a:lnTo>
                  <a:lnTo>
                    <a:pt x="36542" y="4411"/>
                  </a:lnTo>
                  <a:cubicBezTo>
                    <a:pt x="36560" y="4410"/>
                    <a:pt x="36578" y="4409"/>
                    <a:pt x="36595" y="4409"/>
                  </a:cubicBezTo>
                  <a:cubicBezTo>
                    <a:pt x="36928" y="4409"/>
                    <a:pt x="37253" y="4628"/>
                    <a:pt x="37419" y="4938"/>
                  </a:cubicBezTo>
                  <a:cubicBezTo>
                    <a:pt x="37545" y="5138"/>
                    <a:pt x="37570" y="5389"/>
                    <a:pt x="37595" y="5614"/>
                  </a:cubicBezTo>
                  <a:cubicBezTo>
                    <a:pt x="38071" y="5213"/>
                    <a:pt x="38697" y="4913"/>
                    <a:pt x="39399" y="4737"/>
                  </a:cubicBezTo>
                  <a:cubicBezTo>
                    <a:pt x="39023" y="3985"/>
                    <a:pt x="38923" y="3108"/>
                    <a:pt x="39123" y="2306"/>
                  </a:cubicBezTo>
                  <a:cubicBezTo>
                    <a:pt x="39174" y="2005"/>
                    <a:pt x="39023" y="2030"/>
                    <a:pt x="38948" y="1755"/>
                  </a:cubicBezTo>
                  <a:cubicBezTo>
                    <a:pt x="38777" y="1909"/>
                    <a:pt x="38556" y="1979"/>
                    <a:pt x="38331" y="1979"/>
                  </a:cubicBezTo>
                  <a:cubicBezTo>
                    <a:pt x="37863" y="1979"/>
                    <a:pt x="37378" y="1677"/>
                    <a:pt x="37294" y="1203"/>
                  </a:cubicBezTo>
                  <a:cubicBezTo>
                    <a:pt x="37247" y="1196"/>
                    <a:pt x="37201" y="1193"/>
                    <a:pt x="37154" y="1193"/>
                  </a:cubicBezTo>
                  <a:cubicBezTo>
                    <a:pt x="36531" y="1193"/>
                    <a:pt x="35971" y="1800"/>
                    <a:pt x="36041" y="2406"/>
                  </a:cubicBezTo>
                  <a:lnTo>
                    <a:pt x="34838" y="2206"/>
                  </a:lnTo>
                  <a:cubicBezTo>
                    <a:pt x="35189" y="1479"/>
                    <a:pt x="35514" y="752"/>
                    <a:pt x="35865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29"/>
            <p:cNvSpPr/>
            <p:nvPr/>
          </p:nvSpPr>
          <p:spPr>
            <a:xfrm>
              <a:off x="2555233" y="1654288"/>
              <a:ext cx="554737" cy="1183089"/>
            </a:xfrm>
            <a:custGeom>
              <a:avLst/>
              <a:gdLst/>
              <a:ahLst/>
              <a:cxnLst/>
              <a:rect l="l" t="t" r="r" b="b"/>
              <a:pathLst>
                <a:path w="21680" h="46237" extrusionOk="0">
                  <a:moveTo>
                    <a:pt x="16041" y="0"/>
                  </a:moveTo>
                  <a:cubicBezTo>
                    <a:pt x="16025" y="0"/>
                    <a:pt x="16008" y="2"/>
                    <a:pt x="15990" y="6"/>
                  </a:cubicBezTo>
                  <a:cubicBezTo>
                    <a:pt x="15840" y="31"/>
                    <a:pt x="15665" y="181"/>
                    <a:pt x="15589" y="331"/>
                  </a:cubicBezTo>
                  <a:cubicBezTo>
                    <a:pt x="15489" y="507"/>
                    <a:pt x="15464" y="682"/>
                    <a:pt x="15414" y="883"/>
                  </a:cubicBezTo>
                  <a:cubicBezTo>
                    <a:pt x="15389" y="1083"/>
                    <a:pt x="15339" y="1259"/>
                    <a:pt x="15264" y="1459"/>
                  </a:cubicBezTo>
                  <a:cubicBezTo>
                    <a:pt x="15138" y="1760"/>
                    <a:pt x="14863" y="1986"/>
                    <a:pt x="14587" y="2086"/>
                  </a:cubicBezTo>
                  <a:cubicBezTo>
                    <a:pt x="14537" y="2098"/>
                    <a:pt x="14487" y="2105"/>
                    <a:pt x="14436" y="2105"/>
                  </a:cubicBezTo>
                  <a:cubicBezTo>
                    <a:pt x="14386" y="2105"/>
                    <a:pt x="14336" y="2098"/>
                    <a:pt x="14286" y="2086"/>
                  </a:cubicBezTo>
                  <a:cubicBezTo>
                    <a:pt x="14136" y="2662"/>
                    <a:pt x="13735" y="3138"/>
                    <a:pt x="13233" y="3439"/>
                  </a:cubicBezTo>
                  <a:lnTo>
                    <a:pt x="13133" y="3489"/>
                  </a:lnTo>
                  <a:lnTo>
                    <a:pt x="13033" y="3439"/>
                  </a:lnTo>
                  <a:cubicBezTo>
                    <a:pt x="12832" y="3314"/>
                    <a:pt x="12607" y="3264"/>
                    <a:pt x="12381" y="3264"/>
                  </a:cubicBezTo>
                  <a:cubicBezTo>
                    <a:pt x="12406" y="3364"/>
                    <a:pt x="12406" y="3464"/>
                    <a:pt x="12381" y="3590"/>
                  </a:cubicBezTo>
                  <a:cubicBezTo>
                    <a:pt x="12306" y="4016"/>
                    <a:pt x="11905" y="4417"/>
                    <a:pt x="11579" y="4617"/>
                  </a:cubicBezTo>
                  <a:cubicBezTo>
                    <a:pt x="11103" y="4918"/>
                    <a:pt x="10652" y="5219"/>
                    <a:pt x="10702" y="5620"/>
                  </a:cubicBezTo>
                  <a:cubicBezTo>
                    <a:pt x="10727" y="5720"/>
                    <a:pt x="10777" y="5820"/>
                    <a:pt x="10827" y="5920"/>
                  </a:cubicBezTo>
                  <a:cubicBezTo>
                    <a:pt x="10903" y="6071"/>
                    <a:pt x="10978" y="6271"/>
                    <a:pt x="10978" y="6497"/>
                  </a:cubicBezTo>
                  <a:cubicBezTo>
                    <a:pt x="10928" y="6973"/>
                    <a:pt x="10502" y="7148"/>
                    <a:pt x="10101" y="7324"/>
                  </a:cubicBezTo>
                  <a:cubicBezTo>
                    <a:pt x="9825" y="7449"/>
                    <a:pt x="9549" y="7549"/>
                    <a:pt x="9449" y="7775"/>
                  </a:cubicBezTo>
                  <a:cubicBezTo>
                    <a:pt x="9424" y="7850"/>
                    <a:pt x="9424" y="7925"/>
                    <a:pt x="9424" y="8026"/>
                  </a:cubicBezTo>
                  <a:cubicBezTo>
                    <a:pt x="9424" y="8101"/>
                    <a:pt x="9424" y="8176"/>
                    <a:pt x="9399" y="8251"/>
                  </a:cubicBezTo>
                  <a:cubicBezTo>
                    <a:pt x="9299" y="8828"/>
                    <a:pt x="8822" y="9128"/>
                    <a:pt x="8346" y="9429"/>
                  </a:cubicBezTo>
                  <a:cubicBezTo>
                    <a:pt x="8045" y="9605"/>
                    <a:pt x="7745" y="9805"/>
                    <a:pt x="7569" y="10056"/>
                  </a:cubicBezTo>
                  <a:cubicBezTo>
                    <a:pt x="7294" y="10432"/>
                    <a:pt x="7268" y="10908"/>
                    <a:pt x="7268" y="11434"/>
                  </a:cubicBezTo>
                  <a:cubicBezTo>
                    <a:pt x="7243" y="11710"/>
                    <a:pt x="7243" y="12011"/>
                    <a:pt x="7193" y="12286"/>
                  </a:cubicBezTo>
                  <a:cubicBezTo>
                    <a:pt x="7043" y="13088"/>
                    <a:pt x="6517" y="13790"/>
                    <a:pt x="5815" y="14166"/>
                  </a:cubicBezTo>
                  <a:lnTo>
                    <a:pt x="6867" y="15344"/>
                  </a:lnTo>
                  <a:lnTo>
                    <a:pt x="6867" y="15419"/>
                  </a:lnTo>
                  <a:cubicBezTo>
                    <a:pt x="6842" y="16046"/>
                    <a:pt x="6216" y="16447"/>
                    <a:pt x="5614" y="16522"/>
                  </a:cubicBezTo>
                  <a:cubicBezTo>
                    <a:pt x="5088" y="16597"/>
                    <a:pt x="4587" y="16522"/>
                    <a:pt x="4136" y="16647"/>
                  </a:cubicBezTo>
                  <a:cubicBezTo>
                    <a:pt x="3710" y="16747"/>
                    <a:pt x="3384" y="17048"/>
                    <a:pt x="3133" y="17449"/>
                  </a:cubicBezTo>
                  <a:cubicBezTo>
                    <a:pt x="2807" y="18076"/>
                    <a:pt x="2732" y="18953"/>
                    <a:pt x="2933" y="19680"/>
                  </a:cubicBezTo>
                  <a:lnTo>
                    <a:pt x="3033" y="20006"/>
                  </a:lnTo>
                  <a:lnTo>
                    <a:pt x="2707" y="19956"/>
                  </a:lnTo>
                  <a:cubicBezTo>
                    <a:pt x="2690" y="19947"/>
                    <a:pt x="2668" y="19942"/>
                    <a:pt x="2643" y="19942"/>
                  </a:cubicBezTo>
                  <a:cubicBezTo>
                    <a:pt x="2593" y="19942"/>
                    <a:pt x="2532" y="19964"/>
                    <a:pt x="2481" y="20031"/>
                  </a:cubicBezTo>
                  <a:cubicBezTo>
                    <a:pt x="2331" y="20231"/>
                    <a:pt x="2306" y="20582"/>
                    <a:pt x="2406" y="20833"/>
                  </a:cubicBezTo>
                  <a:cubicBezTo>
                    <a:pt x="2456" y="20958"/>
                    <a:pt x="2532" y="21108"/>
                    <a:pt x="2607" y="21234"/>
                  </a:cubicBezTo>
                  <a:cubicBezTo>
                    <a:pt x="2807" y="21585"/>
                    <a:pt x="3008" y="21961"/>
                    <a:pt x="2958" y="22387"/>
                  </a:cubicBezTo>
                  <a:cubicBezTo>
                    <a:pt x="2933" y="22537"/>
                    <a:pt x="2857" y="22687"/>
                    <a:pt x="2807" y="22838"/>
                  </a:cubicBezTo>
                  <a:cubicBezTo>
                    <a:pt x="2757" y="22963"/>
                    <a:pt x="2707" y="23088"/>
                    <a:pt x="2707" y="23214"/>
                  </a:cubicBezTo>
                  <a:cubicBezTo>
                    <a:pt x="2682" y="23590"/>
                    <a:pt x="3008" y="23941"/>
                    <a:pt x="3710" y="24291"/>
                  </a:cubicBezTo>
                  <a:lnTo>
                    <a:pt x="3910" y="24392"/>
                  </a:lnTo>
                  <a:lnTo>
                    <a:pt x="3785" y="24592"/>
                  </a:lnTo>
                  <a:cubicBezTo>
                    <a:pt x="2732" y="26246"/>
                    <a:pt x="2431" y="28352"/>
                    <a:pt x="2983" y="30256"/>
                  </a:cubicBezTo>
                  <a:lnTo>
                    <a:pt x="3008" y="30382"/>
                  </a:lnTo>
                  <a:cubicBezTo>
                    <a:pt x="3208" y="31033"/>
                    <a:pt x="3459" y="31885"/>
                    <a:pt x="2958" y="32487"/>
                  </a:cubicBezTo>
                  <a:lnTo>
                    <a:pt x="2757" y="32712"/>
                  </a:lnTo>
                  <a:lnTo>
                    <a:pt x="2607" y="32437"/>
                  </a:lnTo>
                  <a:cubicBezTo>
                    <a:pt x="2156" y="31585"/>
                    <a:pt x="2030" y="30582"/>
                    <a:pt x="2231" y="29655"/>
                  </a:cubicBezTo>
                  <a:cubicBezTo>
                    <a:pt x="2183" y="29631"/>
                    <a:pt x="2129" y="29620"/>
                    <a:pt x="2074" y="29620"/>
                  </a:cubicBezTo>
                  <a:cubicBezTo>
                    <a:pt x="1957" y="29620"/>
                    <a:pt x="1832" y="29670"/>
                    <a:pt x="1730" y="29755"/>
                  </a:cubicBezTo>
                  <a:cubicBezTo>
                    <a:pt x="1529" y="29931"/>
                    <a:pt x="1404" y="30231"/>
                    <a:pt x="1304" y="30507"/>
                  </a:cubicBezTo>
                  <a:lnTo>
                    <a:pt x="126" y="33590"/>
                  </a:lnTo>
                  <a:lnTo>
                    <a:pt x="0" y="33540"/>
                  </a:lnTo>
                  <a:lnTo>
                    <a:pt x="0" y="33540"/>
                  </a:lnTo>
                  <a:cubicBezTo>
                    <a:pt x="0" y="33565"/>
                    <a:pt x="25" y="33615"/>
                    <a:pt x="25" y="33665"/>
                  </a:cubicBezTo>
                  <a:cubicBezTo>
                    <a:pt x="176" y="33916"/>
                    <a:pt x="376" y="34091"/>
                    <a:pt x="552" y="34317"/>
                  </a:cubicBezTo>
                  <a:cubicBezTo>
                    <a:pt x="1880" y="35996"/>
                    <a:pt x="401" y="38778"/>
                    <a:pt x="1705" y="40482"/>
                  </a:cubicBezTo>
                  <a:cubicBezTo>
                    <a:pt x="1830" y="40632"/>
                    <a:pt x="1980" y="40783"/>
                    <a:pt x="2030" y="40983"/>
                  </a:cubicBezTo>
                  <a:cubicBezTo>
                    <a:pt x="2106" y="41359"/>
                    <a:pt x="1830" y="41660"/>
                    <a:pt x="1654" y="41986"/>
                  </a:cubicBezTo>
                  <a:cubicBezTo>
                    <a:pt x="1253" y="42813"/>
                    <a:pt x="1604" y="43765"/>
                    <a:pt x="1930" y="44617"/>
                  </a:cubicBezTo>
                  <a:cubicBezTo>
                    <a:pt x="2156" y="45144"/>
                    <a:pt x="2381" y="45695"/>
                    <a:pt x="2857" y="46021"/>
                  </a:cubicBezTo>
                  <a:cubicBezTo>
                    <a:pt x="3052" y="46161"/>
                    <a:pt x="3307" y="46237"/>
                    <a:pt x="3556" y="46237"/>
                  </a:cubicBezTo>
                  <a:cubicBezTo>
                    <a:pt x="3885" y="46237"/>
                    <a:pt x="4204" y="46105"/>
                    <a:pt x="4361" y="45820"/>
                  </a:cubicBezTo>
                  <a:cubicBezTo>
                    <a:pt x="4612" y="45319"/>
                    <a:pt x="4286" y="44718"/>
                    <a:pt x="4461" y="44166"/>
                  </a:cubicBezTo>
                  <a:cubicBezTo>
                    <a:pt x="4537" y="43890"/>
                    <a:pt x="4762" y="43665"/>
                    <a:pt x="4988" y="43464"/>
                  </a:cubicBezTo>
                  <a:cubicBezTo>
                    <a:pt x="5325" y="43144"/>
                    <a:pt x="5832" y="42835"/>
                    <a:pt x="6243" y="42835"/>
                  </a:cubicBezTo>
                  <a:cubicBezTo>
                    <a:pt x="6443" y="42835"/>
                    <a:pt x="6619" y="42908"/>
                    <a:pt x="6742" y="43088"/>
                  </a:cubicBezTo>
                  <a:cubicBezTo>
                    <a:pt x="6867" y="43264"/>
                    <a:pt x="6893" y="43489"/>
                    <a:pt x="7068" y="43590"/>
                  </a:cubicBezTo>
                  <a:cubicBezTo>
                    <a:pt x="7127" y="43624"/>
                    <a:pt x="7186" y="43639"/>
                    <a:pt x="7245" y="43639"/>
                  </a:cubicBezTo>
                  <a:cubicBezTo>
                    <a:pt x="7490" y="43639"/>
                    <a:pt x="7729" y="43381"/>
                    <a:pt x="7870" y="43139"/>
                  </a:cubicBezTo>
                  <a:cubicBezTo>
                    <a:pt x="9424" y="40457"/>
                    <a:pt x="10050" y="37274"/>
                    <a:pt x="9649" y="34216"/>
                  </a:cubicBezTo>
                  <a:lnTo>
                    <a:pt x="9649" y="34216"/>
                  </a:lnTo>
                  <a:cubicBezTo>
                    <a:pt x="9950" y="34367"/>
                    <a:pt x="10226" y="34517"/>
                    <a:pt x="10527" y="34642"/>
                  </a:cubicBezTo>
                  <a:cubicBezTo>
                    <a:pt x="10677" y="34291"/>
                    <a:pt x="10878" y="33890"/>
                    <a:pt x="11203" y="33640"/>
                  </a:cubicBezTo>
                  <a:cubicBezTo>
                    <a:pt x="11362" y="33530"/>
                    <a:pt x="11569" y="33467"/>
                    <a:pt x="11768" y="33467"/>
                  </a:cubicBezTo>
                  <a:cubicBezTo>
                    <a:pt x="11977" y="33467"/>
                    <a:pt x="12178" y="33536"/>
                    <a:pt x="12306" y="33690"/>
                  </a:cubicBezTo>
                  <a:cubicBezTo>
                    <a:pt x="12657" y="33339"/>
                    <a:pt x="12757" y="32763"/>
                    <a:pt x="12557" y="32311"/>
                  </a:cubicBezTo>
                  <a:cubicBezTo>
                    <a:pt x="13033" y="32011"/>
                    <a:pt x="13534" y="31735"/>
                    <a:pt x="14010" y="31459"/>
                  </a:cubicBezTo>
                  <a:cubicBezTo>
                    <a:pt x="13735" y="30808"/>
                    <a:pt x="13584" y="30131"/>
                    <a:pt x="13584" y="29454"/>
                  </a:cubicBezTo>
                  <a:cubicBezTo>
                    <a:pt x="11805" y="29329"/>
                    <a:pt x="10928" y="27199"/>
                    <a:pt x="11003" y="25419"/>
                  </a:cubicBezTo>
                  <a:cubicBezTo>
                    <a:pt x="11028" y="24241"/>
                    <a:pt x="11329" y="23088"/>
                    <a:pt x="11830" y="22011"/>
                  </a:cubicBezTo>
                  <a:cubicBezTo>
                    <a:pt x="11379" y="22011"/>
                    <a:pt x="10953" y="21760"/>
                    <a:pt x="10677" y="21409"/>
                  </a:cubicBezTo>
                  <a:cubicBezTo>
                    <a:pt x="12431" y="20983"/>
                    <a:pt x="14061" y="19981"/>
                    <a:pt x="15238" y="18602"/>
                  </a:cubicBezTo>
                  <a:cubicBezTo>
                    <a:pt x="15690" y="18055"/>
                    <a:pt x="16209" y="17418"/>
                    <a:pt x="16882" y="17418"/>
                  </a:cubicBezTo>
                  <a:cubicBezTo>
                    <a:pt x="16918" y="17418"/>
                    <a:pt x="16955" y="17420"/>
                    <a:pt x="16993" y="17424"/>
                  </a:cubicBezTo>
                  <a:cubicBezTo>
                    <a:pt x="17619" y="16296"/>
                    <a:pt x="17920" y="14968"/>
                    <a:pt x="17845" y="13665"/>
                  </a:cubicBezTo>
                  <a:cubicBezTo>
                    <a:pt x="17770" y="12687"/>
                    <a:pt x="17544" y="11585"/>
                    <a:pt x="18121" y="10808"/>
                  </a:cubicBezTo>
                  <a:cubicBezTo>
                    <a:pt x="18525" y="10268"/>
                    <a:pt x="19155" y="10084"/>
                    <a:pt x="19842" y="10084"/>
                  </a:cubicBezTo>
                  <a:cubicBezTo>
                    <a:pt x="20431" y="10084"/>
                    <a:pt x="21062" y="10220"/>
                    <a:pt x="21629" y="10382"/>
                  </a:cubicBezTo>
                  <a:cubicBezTo>
                    <a:pt x="21529" y="10031"/>
                    <a:pt x="21554" y="9630"/>
                    <a:pt x="21604" y="9279"/>
                  </a:cubicBezTo>
                  <a:cubicBezTo>
                    <a:pt x="21655" y="8727"/>
                    <a:pt x="21680" y="8377"/>
                    <a:pt x="21404" y="8176"/>
                  </a:cubicBezTo>
                  <a:cubicBezTo>
                    <a:pt x="21329" y="8126"/>
                    <a:pt x="21254" y="8101"/>
                    <a:pt x="21178" y="8076"/>
                  </a:cubicBezTo>
                  <a:cubicBezTo>
                    <a:pt x="21028" y="8001"/>
                    <a:pt x="20878" y="7925"/>
                    <a:pt x="20752" y="7750"/>
                  </a:cubicBezTo>
                  <a:cubicBezTo>
                    <a:pt x="20527" y="7449"/>
                    <a:pt x="20652" y="7098"/>
                    <a:pt x="20777" y="6798"/>
                  </a:cubicBezTo>
                  <a:cubicBezTo>
                    <a:pt x="20853" y="6622"/>
                    <a:pt x="20903" y="6472"/>
                    <a:pt x="20903" y="6321"/>
                  </a:cubicBezTo>
                  <a:cubicBezTo>
                    <a:pt x="20903" y="6096"/>
                    <a:pt x="20752" y="5895"/>
                    <a:pt x="20577" y="5670"/>
                  </a:cubicBezTo>
                  <a:cubicBezTo>
                    <a:pt x="20502" y="5544"/>
                    <a:pt x="20401" y="5419"/>
                    <a:pt x="20326" y="5294"/>
                  </a:cubicBezTo>
                  <a:cubicBezTo>
                    <a:pt x="20201" y="5068"/>
                    <a:pt x="20126" y="4843"/>
                    <a:pt x="20076" y="4617"/>
                  </a:cubicBezTo>
                  <a:lnTo>
                    <a:pt x="20025" y="4467"/>
                  </a:lnTo>
                  <a:cubicBezTo>
                    <a:pt x="19775" y="3640"/>
                    <a:pt x="19324" y="2838"/>
                    <a:pt x="18747" y="2186"/>
                  </a:cubicBezTo>
                  <a:cubicBezTo>
                    <a:pt x="18171" y="1935"/>
                    <a:pt x="17644" y="1534"/>
                    <a:pt x="17018" y="908"/>
                  </a:cubicBezTo>
                  <a:cubicBezTo>
                    <a:pt x="16742" y="657"/>
                    <a:pt x="16467" y="356"/>
                    <a:pt x="16216" y="56"/>
                  </a:cubicBezTo>
                  <a:lnTo>
                    <a:pt x="16191" y="56"/>
                  </a:lnTo>
                  <a:cubicBezTo>
                    <a:pt x="16191" y="56"/>
                    <a:pt x="16136" y="0"/>
                    <a:pt x="16041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9"/>
            <p:cNvSpPr/>
            <p:nvPr/>
          </p:nvSpPr>
          <p:spPr>
            <a:xfrm>
              <a:off x="2619993" y="2430364"/>
              <a:ext cx="9007" cy="39149"/>
            </a:xfrm>
            <a:custGeom>
              <a:avLst/>
              <a:gdLst/>
              <a:ahLst/>
              <a:cxnLst/>
              <a:rect l="l" t="t" r="r" b="b"/>
              <a:pathLst>
                <a:path w="352" h="1530" extrusionOk="0">
                  <a:moveTo>
                    <a:pt x="26" y="1"/>
                  </a:moveTo>
                  <a:lnTo>
                    <a:pt x="26" y="1"/>
                  </a:lnTo>
                  <a:cubicBezTo>
                    <a:pt x="1" y="527"/>
                    <a:pt x="76" y="1053"/>
                    <a:pt x="276" y="1529"/>
                  </a:cubicBezTo>
                  <a:cubicBezTo>
                    <a:pt x="352" y="1128"/>
                    <a:pt x="201" y="627"/>
                    <a:pt x="76" y="151"/>
                  </a:cubicBezTo>
                  <a:lnTo>
                    <a:pt x="51" y="26"/>
                  </a:lnTo>
                  <a:cubicBezTo>
                    <a:pt x="51" y="26"/>
                    <a:pt x="26" y="1"/>
                    <a:pt x="26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9"/>
            <p:cNvSpPr/>
            <p:nvPr/>
          </p:nvSpPr>
          <p:spPr>
            <a:xfrm>
              <a:off x="1292546" y="2601284"/>
              <a:ext cx="342489" cy="283637"/>
            </a:xfrm>
            <a:custGeom>
              <a:avLst/>
              <a:gdLst/>
              <a:ahLst/>
              <a:cxnLst/>
              <a:rect l="l" t="t" r="r" b="b"/>
              <a:pathLst>
                <a:path w="13385" h="11085" extrusionOk="0">
                  <a:moveTo>
                    <a:pt x="9517" y="1"/>
                  </a:moveTo>
                  <a:cubicBezTo>
                    <a:pt x="9167" y="1"/>
                    <a:pt x="8817" y="21"/>
                    <a:pt x="8472" y="62"/>
                  </a:cubicBezTo>
                  <a:cubicBezTo>
                    <a:pt x="8096" y="113"/>
                    <a:pt x="7745" y="188"/>
                    <a:pt x="7469" y="438"/>
                  </a:cubicBezTo>
                  <a:cubicBezTo>
                    <a:pt x="7219" y="689"/>
                    <a:pt x="7144" y="1165"/>
                    <a:pt x="7444" y="1391"/>
                  </a:cubicBezTo>
                  <a:cubicBezTo>
                    <a:pt x="7895" y="1767"/>
                    <a:pt x="8046" y="2468"/>
                    <a:pt x="7219" y="2694"/>
                  </a:cubicBezTo>
                  <a:cubicBezTo>
                    <a:pt x="7152" y="2714"/>
                    <a:pt x="7089" y="2723"/>
                    <a:pt x="7029" y="2723"/>
                  </a:cubicBezTo>
                  <a:cubicBezTo>
                    <a:pt x="6555" y="2723"/>
                    <a:pt x="6302" y="2151"/>
                    <a:pt x="5991" y="1817"/>
                  </a:cubicBezTo>
                  <a:cubicBezTo>
                    <a:pt x="5634" y="1409"/>
                    <a:pt x="5283" y="1130"/>
                    <a:pt x="5002" y="1130"/>
                  </a:cubicBezTo>
                  <a:cubicBezTo>
                    <a:pt x="4730" y="1130"/>
                    <a:pt x="4523" y="1390"/>
                    <a:pt x="4437" y="2042"/>
                  </a:cubicBezTo>
                  <a:cubicBezTo>
                    <a:pt x="4337" y="2744"/>
                    <a:pt x="3484" y="3020"/>
                    <a:pt x="2783" y="3145"/>
                  </a:cubicBezTo>
                  <a:cubicBezTo>
                    <a:pt x="2921" y="3652"/>
                    <a:pt x="3440" y="4031"/>
                    <a:pt x="3990" y="4031"/>
                  </a:cubicBezTo>
                  <a:cubicBezTo>
                    <a:pt x="4038" y="4031"/>
                    <a:pt x="4087" y="4028"/>
                    <a:pt x="4136" y="4022"/>
                  </a:cubicBezTo>
                  <a:lnTo>
                    <a:pt x="4136" y="4022"/>
                  </a:lnTo>
                  <a:cubicBezTo>
                    <a:pt x="4462" y="4599"/>
                    <a:pt x="4412" y="5401"/>
                    <a:pt x="3986" y="5927"/>
                  </a:cubicBezTo>
                  <a:cubicBezTo>
                    <a:pt x="3677" y="6351"/>
                    <a:pt x="3147" y="6597"/>
                    <a:pt x="2622" y="6597"/>
                  </a:cubicBezTo>
                  <a:cubicBezTo>
                    <a:pt x="2464" y="6597"/>
                    <a:pt x="2307" y="6575"/>
                    <a:pt x="2156" y="6529"/>
                  </a:cubicBezTo>
                  <a:lnTo>
                    <a:pt x="2156" y="6529"/>
                  </a:lnTo>
                  <a:cubicBezTo>
                    <a:pt x="2056" y="6955"/>
                    <a:pt x="2331" y="7456"/>
                    <a:pt x="2758" y="7581"/>
                  </a:cubicBezTo>
                  <a:cubicBezTo>
                    <a:pt x="2607" y="7667"/>
                    <a:pt x="2441" y="7698"/>
                    <a:pt x="2267" y="7698"/>
                  </a:cubicBezTo>
                  <a:cubicBezTo>
                    <a:pt x="1808" y="7698"/>
                    <a:pt x="1294" y="7482"/>
                    <a:pt x="860" y="7482"/>
                  </a:cubicBezTo>
                  <a:cubicBezTo>
                    <a:pt x="639" y="7482"/>
                    <a:pt x="439" y="7538"/>
                    <a:pt x="276" y="7707"/>
                  </a:cubicBezTo>
                  <a:cubicBezTo>
                    <a:pt x="1" y="8007"/>
                    <a:pt x="76" y="8458"/>
                    <a:pt x="126" y="8859"/>
                  </a:cubicBezTo>
                  <a:cubicBezTo>
                    <a:pt x="226" y="9311"/>
                    <a:pt x="352" y="9837"/>
                    <a:pt x="753" y="10062"/>
                  </a:cubicBezTo>
                  <a:cubicBezTo>
                    <a:pt x="1229" y="10313"/>
                    <a:pt x="1880" y="10062"/>
                    <a:pt x="2331" y="10363"/>
                  </a:cubicBezTo>
                  <a:cubicBezTo>
                    <a:pt x="2482" y="10489"/>
                    <a:pt x="2607" y="10664"/>
                    <a:pt x="2732" y="10789"/>
                  </a:cubicBezTo>
                  <a:cubicBezTo>
                    <a:pt x="2960" y="10999"/>
                    <a:pt x="3236" y="11084"/>
                    <a:pt x="3530" y="11084"/>
                  </a:cubicBezTo>
                  <a:cubicBezTo>
                    <a:pt x="4076" y="11084"/>
                    <a:pt x="4682" y="10790"/>
                    <a:pt x="5139" y="10463"/>
                  </a:cubicBezTo>
                  <a:cubicBezTo>
                    <a:pt x="5737" y="10030"/>
                    <a:pt x="6335" y="9597"/>
                    <a:pt x="7045" y="9597"/>
                  </a:cubicBezTo>
                  <a:cubicBezTo>
                    <a:pt x="7198" y="9597"/>
                    <a:pt x="7355" y="9617"/>
                    <a:pt x="7519" y="9661"/>
                  </a:cubicBezTo>
                  <a:cubicBezTo>
                    <a:pt x="8015" y="9790"/>
                    <a:pt x="8417" y="10120"/>
                    <a:pt x="8892" y="10120"/>
                  </a:cubicBezTo>
                  <a:cubicBezTo>
                    <a:pt x="9065" y="10120"/>
                    <a:pt x="9248" y="10076"/>
                    <a:pt x="9449" y="9962"/>
                  </a:cubicBezTo>
                  <a:cubicBezTo>
                    <a:pt x="9850" y="9737"/>
                    <a:pt x="10126" y="9361"/>
                    <a:pt x="10402" y="8960"/>
                  </a:cubicBezTo>
                  <a:cubicBezTo>
                    <a:pt x="10652" y="8609"/>
                    <a:pt x="10903" y="8258"/>
                    <a:pt x="10928" y="7832"/>
                  </a:cubicBezTo>
                  <a:cubicBezTo>
                    <a:pt x="10978" y="7306"/>
                    <a:pt x="10702" y="6829"/>
                    <a:pt x="10778" y="6328"/>
                  </a:cubicBezTo>
                  <a:cubicBezTo>
                    <a:pt x="10803" y="6103"/>
                    <a:pt x="10878" y="5877"/>
                    <a:pt x="10978" y="5676"/>
                  </a:cubicBezTo>
                  <a:cubicBezTo>
                    <a:pt x="11254" y="5025"/>
                    <a:pt x="11580" y="4348"/>
                    <a:pt x="12156" y="3947"/>
                  </a:cubicBezTo>
                  <a:cubicBezTo>
                    <a:pt x="12382" y="3797"/>
                    <a:pt x="12707" y="3621"/>
                    <a:pt x="12707" y="3321"/>
                  </a:cubicBezTo>
                  <a:cubicBezTo>
                    <a:pt x="12707" y="3070"/>
                    <a:pt x="12457" y="2819"/>
                    <a:pt x="12532" y="2569"/>
                  </a:cubicBezTo>
                  <a:cubicBezTo>
                    <a:pt x="12607" y="2343"/>
                    <a:pt x="12933" y="2293"/>
                    <a:pt x="13083" y="2093"/>
                  </a:cubicBezTo>
                  <a:cubicBezTo>
                    <a:pt x="13384" y="1792"/>
                    <a:pt x="13134" y="1240"/>
                    <a:pt x="12733" y="1090"/>
                  </a:cubicBezTo>
                  <a:cubicBezTo>
                    <a:pt x="12493" y="978"/>
                    <a:pt x="12224" y="958"/>
                    <a:pt x="11949" y="958"/>
                  </a:cubicBezTo>
                  <a:cubicBezTo>
                    <a:pt x="11793" y="958"/>
                    <a:pt x="11634" y="965"/>
                    <a:pt x="11479" y="965"/>
                  </a:cubicBezTo>
                  <a:cubicBezTo>
                    <a:pt x="11028" y="965"/>
                    <a:pt x="10552" y="864"/>
                    <a:pt x="10126" y="689"/>
                  </a:cubicBezTo>
                  <a:cubicBezTo>
                    <a:pt x="10477" y="614"/>
                    <a:pt x="10803" y="413"/>
                    <a:pt x="10978" y="113"/>
                  </a:cubicBezTo>
                  <a:cubicBezTo>
                    <a:pt x="10496" y="40"/>
                    <a:pt x="10006" y="1"/>
                    <a:pt x="9517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9"/>
            <p:cNvSpPr/>
            <p:nvPr/>
          </p:nvSpPr>
          <p:spPr>
            <a:xfrm>
              <a:off x="1304086" y="1444731"/>
              <a:ext cx="403413" cy="326983"/>
            </a:xfrm>
            <a:custGeom>
              <a:avLst/>
              <a:gdLst/>
              <a:ahLst/>
              <a:cxnLst/>
              <a:rect l="l" t="t" r="r" b="b"/>
              <a:pathLst>
                <a:path w="15766" h="12779" extrusionOk="0">
                  <a:moveTo>
                    <a:pt x="5414" y="0"/>
                  </a:moveTo>
                  <a:cubicBezTo>
                    <a:pt x="5389" y="451"/>
                    <a:pt x="5364" y="902"/>
                    <a:pt x="5339" y="1353"/>
                  </a:cubicBezTo>
                  <a:cubicBezTo>
                    <a:pt x="5038" y="1103"/>
                    <a:pt x="4713" y="827"/>
                    <a:pt x="4337" y="752"/>
                  </a:cubicBezTo>
                  <a:cubicBezTo>
                    <a:pt x="4267" y="735"/>
                    <a:pt x="4196" y="726"/>
                    <a:pt x="4124" y="726"/>
                  </a:cubicBezTo>
                  <a:cubicBezTo>
                    <a:pt x="3782" y="726"/>
                    <a:pt x="3442" y="917"/>
                    <a:pt x="3359" y="1228"/>
                  </a:cubicBezTo>
                  <a:cubicBezTo>
                    <a:pt x="3860" y="1328"/>
                    <a:pt x="4412" y="1454"/>
                    <a:pt x="4662" y="1880"/>
                  </a:cubicBezTo>
                  <a:cubicBezTo>
                    <a:pt x="4881" y="2251"/>
                    <a:pt x="4586" y="2849"/>
                    <a:pt x="4208" y="2849"/>
                  </a:cubicBezTo>
                  <a:cubicBezTo>
                    <a:pt x="4152" y="2849"/>
                    <a:pt x="4094" y="2836"/>
                    <a:pt x="4036" y="2807"/>
                  </a:cubicBezTo>
                  <a:lnTo>
                    <a:pt x="4036" y="2807"/>
                  </a:lnTo>
                  <a:cubicBezTo>
                    <a:pt x="4562" y="3208"/>
                    <a:pt x="5189" y="3484"/>
                    <a:pt x="5840" y="3609"/>
                  </a:cubicBezTo>
                  <a:cubicBezTo>
                    <a:pt x="5915" y="4133"/>
                    <a:pt x="5347" y="4448"/>
                    <a:pt x="4782" y="4448"/>
                  </a:cubicBezTo>
                  <a:cubicBezTo>
                    <a:pt x="4591" y="4448"/>
                    <a:pt x="4401" y="4412"/>
                    <a:pt x="4236" y="4336"/>
                  </a:cubicBezTo>
                  <a:cubicBezTo>
                    <a:pt x="3585" y="4035"/>
                    <a:pt x="3109" y="3409"/>
                    <a:pt x="2432" y="3183"/>
                  </a:cubicBezTo>
                  <a:cubicBezTo>
                    <a:pt x="2376" y="3172"/>
                    <a:pt x="2315" y="3166"/>
                    <a:pt x="2256" y="3166"/>
                  </a:cubicBezTo>
                  <a:cubicBezTo>
                    <a:pt x="2050" y="3166"/>
                    <a:pt x="1850" y="3239"/>
                    <a:pt x="1830" y="3434"/>
                  </a:cubicBezTo>
                  <a:cubicBezTo>
                    <a:pt x="1830" y="3509"/>
                    <a:pt x="1855" y="3584"/>
                    <a:pt x="1906" y="3659"/>
                  </a:cubicBezTo>
                  <a:cubicBezTo>
                    <a:pt x="2206" y="4160"/>
                    <a:pt x="2783" y="4436"/>
                    <a:pt x="3209" y="4837"/>
                  </a:cubicBezTo>
                  <a:cubicBezTo>
                    <a:pt x="3635" y="5238"/>
                    <a:pt x="3936" y="5965"/>
                    <a:pt x="3560" y="6416"/>
                  </a:cubicBezTo>
                  <a:cubicBezTo>
                    <a:pt x="3409" y="6592"/>
                    <a:pt x="3209" y="6692"/>
                    <a:pt x="2983" y="6767"/>
                  </a:cubicBezTo>
                  <a:cubicBezTo>
                    <a:pt x="2006" y="7218"/>
                    <a:pt x="1003" y="7669"/>
                    <a:pt x="1" y="8120"/>
                  </a:cubicBezTo>
                  <a:lnTo>
                    <a:pt x="2657" y="8246"/>
                  </a:lnTo>
                  <a:cubicBezTo>
                    <a:pt x="2883" y="8271"/>
                    <a:pt x="3134" y="8271"/>
                    <a:pt x="3309" y="8421"/>
                  </a:cubicBezTo>
                  <a:cubicBezTo>
                    <a:pt x="3610" y="8622"/>
                    <a:pt x="3685" y="9048"/>
                    <a:pt x="3735" y="9399"/>
                  </a:cubicBezTo>
                  <a:cubicBezTo>
                    <a:pt x="3886" y="10526"/>
                    <a:pt x="4362" y="11830"/>
                    <a:pt x="5464" y="12030"/>
                  </a:cubicBezTo>
                  <a:cubicBezTo>
                    <a:pt x="5615" y="12058"/>
                    <a:pt x="5769" y="12062"/>
                    <a:pt x="5922" y="12062"/>
                  </a:cubicBezTo>
                  <a:cubicBezTo>
                    <a:pt x="5973" y="12062"/>
                    <a:pt x="6024" y="12061"/>
                    <a:pt x="6075" y="12061"/>
                  </a:cubicBezTo>
                  <a:cubicBezTo>
                    <a:pt x="6279" y="12061"/>
                    <a:pt x="6480" y="12068"/>
                    <a:pt x="6667" y="12130"/>
                  </a:cubicBezTo>
                  <a:cubicBezTo>
                    <a:pt x="7018" y="12256"/>
                    <a:pt x="7294" y="12556"/>
                    <a:pt x="7620" y="12707"/>
                  </a:cubicBezTo>
                  <a:cubicBezTo>
                    <a:pt x="7755" y="12756"/>
                    <a:pt x="7895" y="12778"/>
                    <a:pt x="8037" y="12778"/>
                  </a:cubicBezTo>
                  <a:cubicBezTo>
                    <a:pt x="8470" y="12778"/>
                    <a:pt x="8915" y="12571"/>
                    <a:pt x="9274" y="12306"/>
                  </a:cubicBezTo>
                  <a:cubicBezTo>
                    <a:pt x="9750" y="11955"/>
                    <a:pt x="10176" y="11504"/>
                    <a:pt x="10703" y="11253"/>
                  </a:cubicBezTo>
                  <a:cubicBezTo>
                    <a:pt x="11981" y="10677"/>
                    <a:pt x="13735" y="11253"/>
                    <a:pt x="14637" y="10226"/>
                  </a:cubicBezTo>
                  <a:cubicBezTo>
                    <a:pt x="15765" y="8947"/>
                    <a:pt x="14362" y="6642"/>
                    <a:pt x="15490" y="5389"/>
                  </a:cubicBezTo>
                  <a:cubicBezTo>
                    <a:pt x="15286" y="5204"/>
                    <a:pt x="15048" y="5139"/>
                    <a:pt x="14791" y="5139"/>
                  </a:cubicBezTo>
                  <a:cubicBezTo>
                    <a:pt x="14176" y="5139"/>
                    <a:pt x="13445" y="5508"/>
                    <a:pt x="12782" y="5508"/>
                  </a:cubicBezTo>
                  <a:cubicBezTo>
                    <a:pt x="12628" y="5508"/>
                    <a:pt x="12477" y="5488"/>
                    <a:pt x="12332" y="5439"/>
                  </a:cubicBezTo>
                  <a:cubicBezTo>
                    <a:pt x="11956" y="5313"/>
                    <a:pt x="11655" y="4988"/>
                    <a:pt x="11354" y="4737"/>
                  </a:cubicBezTo>
                  <a:cubicBezTo>
                    <a:pt x="10816" y="4321"/>
                    <a:pt x="10163" y="4126"/>
                    <a:pt x="9508" y="4126"/>
                  </a:cubicBezTo>
                  <a:cubicBezTo>
                    <a:pt x="8823" y="4126"/>
                    <a:pt x="8134" y="4339"/>
                    <a:pt x="7570" y="4737"/>
                  </a:cubicBezTo>
                  <a:cubicBezTo>
                    <a:pt x="6642" y="3960"/>
                    <a:pt x="7068" y="2832"/>
                    <a:pt x="7419" y="1880"/>
                  </a:cubicBezTo>
                  <a:cubicBezTo>
                    <a:pt x="7670" y="1253"/>
                    <a:pt x="7720" y="351"/>
                    <a:pt x="7119" y="50"/>
                  </a:cubicBezTo>
                  <a:cubicBezTo>
                    <a:pt x="6968" y="752"/>
                    <a:pt x="6818" y="1479"/>
                    <a:pt x="6667" y="2180"/>
                  </a:cubicBezTo>
                  <a:cubicBezTo>
                    <a:pt x="6116" y="1554"/>
                    <a:pt x="5690" y="802"/>
                    <a:pt x="5414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9"/>
            <p:cNvSpPr/>
            <p:nvPr/>
          </p:nvSpPr>
          <p:spPr>
            <a:xfrm>
              <a:off x="2190338" y="3889967"/>
              <a:ext cx="82520" cy="116525"/>
            </a:xfrm>
            <a:custGeom>
              <a:avLst/>
              <a:gdLst/>
              <a:ahLst/>
              <a:cxnLst/>
              <a:rect l="l" t="t" r="r" b="b"/>
              <a:pathLst>
                <a:path w="3225" h="4554" extrusionOk="0">
                  <a:moveTo>
                    <a:pt x="1661" y="0"/>
                  </a:moveTo>
                  <a:cubicBezTo>
                    <a:pt x="1593" y="0"/>
                    <a:pt x="1524" y="8"/>
                    <a:pt x="1454" y="24"/>
                  </a:cubicBezTo>
                  <a:cubicBezTo>
                    <a:pt x="201" y="324"/>
                    <a:pt x="1" y="2254"/>
                    <a:pt x="226" y="3232"/>
                  </a:cubicBezTo>
                  <a:cubicBezTo>
                    <a:pt x="251" y="3407"/>
                    <a:pt x="301" y="3582"/>
                    <a:pt x="427" y="3708"/>
                  </a:cubicBezTo>
                  <a:cubicBezTo>
                    <a:pt x="552" y="3833"/>
                    <a:pt x="752" y="3908"/>
                    <a:pt x="803" y="4084"/>
                  </a:cubicBezTo>
                  <a:cubicBezTo>
                    <a:pt x="853" y="4209"/>
                    <a:pt x="803" y="4334"/>
                    <a:pt x="853" y="4460"/>
                  </a:cubicBezTo>
                  <a:cubicBezTo>
                    <a:pt x="889" y="4526"/>
                    <a:pt x="945" y="4553"/>
                    <a:pt x="1009" y="4553"/>
                  </a:cubicBezTo>
                  <a:cubicBezTo>
                    <a:pt x="1162" y="4553"/>
                    <a:pt x="1358" y="4394"/>
                    <a:pt x="1429" y="4234"/>
                  </a:cubicBezTo>
                  <a:cubicBezTo>
                    <a:pt x="1580" y="3908"/>
                    <a:pt x="1655" y="3532"/>
                    <a:pt x="1655" y="3181"/>
                  </a:cubicBezTo>
                  <a:cubicBezTo>
                    <a:pt x="1655" y="2931"/>
                    <a:pt x="1605" y="2655"/>
                    <a:pt x="1755" y="2430"/>
                  </a:cubicBezTo>
                  <a:cubicBezTo>
                    <a:pt x="1880" y="2204"/>
                    <a:pt x="2206" y="2129"/>
                    <a:pt x="2432" y="1953"/>
                  </a:cubicBezTo>
                  <a:cubicBezTo>
                    <a:pt x="3224" y="1324"/>
                    <a:pt x="2564" y="0"/>
                    <a:pt x="1661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29"/>
            <p:cNvSpPr/>
            <p:nvPr/>
          </p:nvSpPr>
          <p:spPr>
            <a:xfrm>
              <a:off x="2136478" y="4030337"/>
              <a:ext cx="122513" cy="181518"/>
            </a:xfrm>
            <a:custGeom>
              <a:avLst/>
              <a:gdLst/>
              <a:ahLst/>
              <a:cxnLst/>
              <a:rect l="l" t="t" r="r" b="b"/>
              <a:pathLst>
                <a:path w="4788" h="7094" extrusionOk="0">
                  <a:moveTo>
                    <a:pt x="3581" y="0"/>
                  </a:moveTo>
                  <a:cubicBezTo>
                    <a:pt x="2923" y="0"/>
                    <a:pt x="1839" y="433"/>
                    <a:pt x="1253" y="628"/>
                  </a:cubicBezTo>
                  <a:cubicBezTo>
                    <a:pt x="75" y="1054"/>
                    <a:pt x="0" y="1605"/>
                    <a:pt x="75" y="2883"/>
                  </a:cubicBezTo>
                  <a:cubicBezTo>
                    <a:pt x="351" y="3009"/>
                    <a:pt x="602" y="2984"/>
                    <a:pt x="877" y="3059"/>
                  </a:cubicBezTo>
                  <a:cubicBezTo>
                    <a:pt x="1153" y="3159"/>
                    <a:pt x="1404" y="3460"/>
                    <a:pt x="1253" y="3710"/>
                  </a:cubicBezTo>
                  <a:cubicBezTo>
                    <a:pt x="1153" y="3861"/>
                    <a:pt x="928" y="3911"/>
                    <a:pt x="827" y="4036"/>
                  </a:cubicBezTo>
                  <a:cubicBezTo>
                    <a:pt x="777" y="4111"/>
                    <a:pt x="752" y="4212"/>
                    <a:pt x="727" y="4312"/>
                  </a:cubicBezTo>
                  <a:cubicBezTo>
                    <a:pt x="602" y="5014"/>
                    <a:pt x="476" y="5716"/>
                    <a:pt x="351" y="6417"/>
                  </a:cubicBezTo>
                  <a:cubicBezTo>
                    <a:pt x="326" y="6492"/>
                    <a:pt x="326" y="6593"/>
                    <a:pt x="351" y="6668"/>
                  </a:cubicBezTo>
                  <a:cubicBezTo>
                    <a:pt x="401" y="6768"/>
                    <a:pt x="552" y="6793"/>
                    <a:pt x="702" y="6818"/>
                  </a:cubicBezTo>
                  <a:cubicBezTo>
                    <a:pt x="760" y="6823"/>
                    <a:pt x="821" y="6826"/>
                    <a:pt x="884" y="6826"/>
                  </a:cubicBezTo>
                  <a:cubicBezTo>
                    <a:pt x="1171" y="6826"/>
                    <a:pt x="1481" y="6765"/>
                    <a:pt x="1604" y="6518"/>
                  </a:cubicBezTo>
                  <a:cubicBezTo>
                    <a:pt x="1705" y="6342"/>
                    <a:pt x="1705" y="6117"/>
                    <a:pt x="1880" y="6066"/>
                  </a:cubicBezTo>
                  <a:cubicBezTo>
                    <a:pt x="1905" y="6054"/>
                    <a:pt x="1936" y="6048"/>
                    <a:pt x="1968" y="6048"/>
                  </a:cubicBezTo>
                  <a:cubicBezTo>
                    <a:pt x="1999" y="6048"/>
                    <a:pt x="2030" y="6054"/>
                    <a:pt x="2055" y="6066"/>
                  </a:cubicBezTo>
                  <a:cubicBezTo>
                    <a:pt x="2532" y="6167"/>
                    <a:pt x="2882" y="6618"/>
                    <a:pt x="2908" y="7094"/>
                  </a:cubicBezTo>
                  <a:cubicBezTo>
                    <a:pt x="3258" y="6668"/>
                    <a:pt x="3634" y="6192"/>
                    <a:pt x="3584" y="5640"/>
                  </a:cubicBezTo>
                  <a:cubicBezTo>
                    <a:pt x="3584" y="5415"/>
                    <a:pt x="3509" y="5214"/>
                    <a:pt x="3459" y="5014"/>
                  </a:cubicBezTo>
                  <a:cubicBezTo>
                    <a:pt x="3409" y="4663"/>
                    <a:pt x="3459" y="4337"/>
                    <a:pt x="3534" y="4011"/>
                  </a:cubicBezTo>
                  <a:cubicBezTo>
                    <a:pt x="3634" y="3485"/>
                    <a:pt x="3634" y="2858"/>
                    <a:pt x="3835" y="2382"/>
                  </a:cubicBezTo>
                  <a:cubicBezTo>
                    <a:pt x="4010" y="1956"/>
                    <a:pt x="4537" y="1555"/>
                    <a:pt x="4637" y="1129"/>
                  </a:cubicBezTo>
                  <a:cubicBezTo>
                    <a:pt x="4787" y="302"/>
                    <a:pt x="4311" y="51"/>
                    <a:pt x="3634" y="1"/>
                  </a:cubicBezTo>
                  <a:cubicBezTo>
                    <a:pt x="3617" y="1"/>
                    <a:pt x="3599" y="0"/>
                    <a:pt x="3581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29"/>
            <p:cNvSpPr/>
            <p:nvPr/>
          </p:nvSpPr>
          <p:spPr>
            <a:xfrm>
              <a:off x="2398155" y="4298078"/>
              <a:ext cx="244309" cy="144697"/>
            </a:xfrm>
            <a:custGeom>
              <a:avLst/>
              <a:gdLst/>
              <a:ahLst/>
              <a:cxnLst/>
              <a:rect l="l" t="t" r="r" b="b"/>
              <a:pathLst>
                <a:path w="9548" h="5655" extrusionOk="0">
                  <a:moveTo>
                    <a:pt x="1337" y="1"/>
                  </a:moveTo>
                  <a:cubicBezTo>
                    <a:pt x="566" y="1"/>
                    <a:pt x="0" y="313"/>
                    <a:pt x="525" y="1442"/>
                  </a:cubicBezTo>
                  <a:cubicBezTo>
                    <a:pt x="575" y="1542"/>
                    <a:pt x="625" y="1643"/>
                    <a:pt x="726" y="1718"/>
                  </a:cubicBezTo>
                  <a:cubicBezTo>
                    <a:pt x="851" y="1793"/>
                    <a:pt x="1001" y="1818"/>
                    <a:pt x="1152" y="1843"/>
                  </a:cubicBezTo>
                  <a:cubicBezTo>
                    <a:pt x="2229" y="1993"/>
                    <a:pt x="3207" y="2645"/>
                    <a:pt x="3783" y="3547"/>
                  </a:cubicBezTo>
                  <a:cubicBezTo>
                    <a:pt x="3859" y="3673"/>
                    <a:pt x="3934" y="3798"/>
                    <a:pt x="4059" y="3873"/>
                  </a:cubicBezTo>
                  <a:cubicBezTo>
                    <a:pt x="4178" y="3947"/>
                    <a:pt x="4323" y="3969"/>
                    <a:pt x="4473" y="3969"/>
                  </a:cubicBezTo>
                  <a:cubicBezTo>
                    <a:pt x="4577" y="3969"/>
                    <a:pt x="4684" y="3959"/>
                    <a:pt x="4786" y="3948"/>
                  </a:cubicBezTo>
                  <a:cubicBezTo>
                    <a:pt x="5488" y="3948"/>
                    <a:pt x="6240" y="4399"/>
                    <a:pt x="6290" y="5101"/>
                  </a:cubicBezTo>
                  <a:cubicBezTo>
                    <a:pt x="6290" y="5302"/>
                    <a:pt x="6265" y="5527"/>
                    <a:pt x="6440" y="5628"/>
                  </a:cubicBezTo>
                  <a:cubicBezTo>
                    <a:pt x="6478" y="5647"/>
                    <a:pt x="6520" y="5655"/>
                    <a:pt x="6564" y="5655"/>
                  </a:cubicBezTo>
                  <a:cubicBezTo>
                    <a:pt x="6636" y="5655"/>
                    <a:pt x="6713" y="5633"/>
                    <a:pt x="6791" y="5602"/>
                  </a:cubicBezTo>
                  <a:cubicBezTo>
                    <a:pt x="7443" y="5402"/>
                    <a:pt x="8219" y="5051"/>
                    <a:pt x="8245" y="4349"/>
                  </a:cubicBezTo>
                  <a:cubicBezTo>
                    <a:pt x="8270" y="4074"/>
                    <a:pt x="8144" y="3823"/>
                    <a:pt x="8119" y="3547"/>
                  </a:cubicBezTo>
                  <a:cubicBezTo>
                    <a:pt x="7944" y="2269"/>
                    <a:pt x="9548" y="1317"/>
                    <a:pt x="9498" y="39"/>
                  </a:cubicBezTo>
                  <a:cubicBezTo>
                    <a:pt x="8702" y="39"/>
                    <a:pt x="8004" y="837"/>
                    <a:pt x="7266" y="837"/>
                  </a:cubicBezTo>
                  <a:cubicBezTo>
                    <a:pt x="7167" y="837"/>
                    <a:pt x="7067" y="823"/>
                    <a:pt x="6966" y="790"/>
                  </a:cubicBezTo>
                  <a:cubicBezTo>
                    <a:pt x="6791" y="740"/>
                    <a:pt x="6641" y="615"/>
                    <a:pt x="6440" y="565"/>
                  </a:cubicBezTo>
                  <a:cubicBezTo>
                    <a:pt x="6305" y="527"/>
                    <a:pt x="6162" y="512"/>
                    <a:pt x="6013" y="512"/>
                  </a:cubicBezTo>
                  <a:cubicBezTo>
                    <a:pt x="5525" y="512"/>
                    <a:pt x="4982" y="670"/>
                    <a:pt x="4505" y="670"/>
                  </a:cubicBezTo>
                  <a:cubicBezTo>
                    <a:pt x="4456" y="670"/>
                    <a:pt x="4407" y="669"/>
                    <a:pt x="4360" y="665"/>
                  </a:cubicBezTo>
                  <a:cubicBezTo>
                    <a:pt x="3758" y="615"/>
                    <a:pt x="3257" y="364"/>
                    <a:pt x="2706" y="214"/>
                  </a:cubicBezTo>
                  <a:cubicBezTo>
                    <a:pt x="2294" y="104"/>
                    <a:pt x="1782" y="1"/>
                    <a:pt x="1337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9"/>
            <p:cNvSpPr/>
            <p:nvPr/>
          </p:nvSpPr>
          <p:spPr>
            <a:xfrm>
              <a:off x="1713859" y="4068180"/>
              <a:ext cx="73155" cy="36590"/>
            </a:xfrm>
            <a:custGeom>
              <a:avLst/>
              <a:gdLst/>
              <a:ahLst/>
              <a:cxnLst/>
              <a:rect l="l" t="t" r="r" b="b"/>
              <a:pathLst>
                <a:path w="2859" h="1430" extrusionOk="0">
                  <a:moveTo>
                    <a:pt x="2257" y="1"/>
                  </a:moveTo>
                  <a:cubicBezTo>
                    <a:pt x="2214" y="57"/>
                    <a:pt x="2212" y="110"/>
                    <a:pt x="2234" y="160"/>
                  </a:cubicBezTo>
                  <a:lnTo>
                    <a:pt x="2234" y="160"/>
                  </a:lnTo>
                  <a:lnTo>
                    <a:pt x="2257" y="1"/>
                  </a:lnTo>
                  <a:close/>
                  <a:moveTo>
                    <a:pt x="1535" y="108"/>
                  </a:moveTo>
                  <a:cubicBezTo>
                    <a:pt x="1003" y="108"/>
                    <a:pt x="471" y="225"/>
                    <a:pt x="1" y="452"/>
                  </a:cubicBezTo>
                  <a:cubicBezTo>
                    <a:pt x="98" y="441"/>
                    <a:pt x="195" y="436"/>
                    <a:pt x="292" y="436"/>
                  </a:cubicBezTo>
                  <a:cubicBezTo>
                    <a:pt x="1103" y="436"/>
                    <a:pt x="1917" y="803"/>
                    <a:pt x="2432" y="1429"/>
                  </a:cubicBezTo>
                  <a:cubicBezTo>
                    <a:pt x="2632" y="1179"/>
                    <a:pt x="2858" y="778"/>
                    <a:pt x="2632" y="527"/>
                  </a:cubicBezTo>
                  <a:cubicBezTo>
                    <a:pt x="2507" y="401"/>
                    <a:pt x="2290" y="288"/>
                    <a:pt x="2234" y="160"/>
                  </a:cubicBezTo>
                  <a:lnTo>
                    <a:pt x="2234" y="160"/>
                  </a:lnTo>
                  <a:lnTo>
                    <a:pt x="2231" y="176"/>
                  </a:lnTo>
                  <a:cubicBezTo>
                    <a:pt x="2002" y="131"/>
                    <a:pt x="1769" y="108"/>
                    <a:pt x="1535" y="108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9"/>
            <p:cNvSpPr/>
            <p:nvPr/>
          </p:nvSpPr>
          <p:spPr>
            <a:xfrm>
              <a:off x="3193293" y="4251356"/>
              <a:ext cx="121234" cy="68882"/>
            </a:xfrm>
            <a:custGeom>
              <a:avLst/>
              <a:gdLst/>
              <a:ahLst/>
              <a:cxnLst/>
              <a:rect l="l" t="t" r="r" b="b"/>
              <a:pathLst>
                <a:path w="4738" h="2692" extrusionOk="0">
                  <a:moveTo>
                    <a:pt x="1408" y="1"/>
                  </a:moveTo>
                  <a:cubicBezTo>
                    <a:pt x="913" y="1"/>
                    <a:pt x="323" y="139"/>
                    <a:pt x="1" y="235"/>
                  </a:cubicBezTo>
                  <a:cubicBezTo>
                    <a:pt x="427" y="486"/>
                    <a:pt x="1053" y="511"/>
                    <a:pt x="1530" y="636"/>
                  </a:cubicBezTo>
                  <a:cubicBezTo>
                    <a:pt x="2532" y="912"/>
                    <a:pt x="2983" y="1363"/>
                    <a:pt x="3660" y="2115"/>
                  </a:cubicBezTo>
                  <a:cubicBezTo>
                    <a:pt x="3936" y="2416"/>
                    <a:pt x="4312" y="2692"/>
                    <a:pt x="4738" y="2692"/>
                  </a:cubicBezTo>
                  <a:cubicBezTo>
                    <a:pt x="3911" y="1764"/>
                    <a:pt x="3033" y="937"/>
                    <a:pt x="2081" y="160"/>
                  </a:cubicBezTo>
                  <a:cubicBezTo>
                    <a:pt x="1929" y="44"/>
                    <a:pt x="1683" y="1"/>
                    <a:pt x="1408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9"/>
            <p:cNvSpPr/>
            <p:nvPr/>
          </p:nvSpPr>
          <p:spPr>
            <a:xfrm>
              <a:off x="3705031" y="3555726"/>
              <a:ext cx="311067" cy="141806"/>
            </a:xfrm>
            <a:custGeom>
              <a:avLst/>
              <a:gdLst/>
              <a:ahLst/>
              <a:cxnLst/>
              <a:rect l="l" t="t" r="r" b="b"/>
              <a:pathLst>
                <a:path w="12157" h="5542" extrusionOk="0">
                  <a:moveTo>
                    <a:pt x="5937" y="0"/>
                  </a:moveTo>
                  <a:cubicBezTo>
                    <a:pt x="5727" y="0"/>
                    <a:pt x="5483" y="39"/>
                    <a:pt x="5189" y="129"/>
                  </a:cubicBezTo>
                  <a:cubicBezTo>
                    <a:pt x="4287" y="405"/>
                    <a:pt x="3309" y="731"/>
                    <a:pt x="2457" y="1207"/>
                  </a:cubicBezTo>
                  <a:cubicBezTo>
                    <a:pt x="1" y="2560"/>
                    <a:pt x="4487" y="2209"/>
                    <a:pt x="4888" y="3162"/>
                  </a:cubicBezTo>
                  <a:cubicBezTo>
                    <a:pt x="5214" y="3888"/>
                    <a:pt x="4387" y="4766"/>
                    <a:pt x="4713" y="5518"/>
                  </a:cubicBezTo>
                  <a:cubicBezTo>
                    <a:pt x="4796" y="5533"/>
                    <a:pt x="4880" y="5541"/>
                    <a:pt x="4964" y="5541"/>
                  </a:cubicBezTo>
                  <a:cubicBezTo>
                    <a:pt x="5414" y="5541"/>
                    <a:pt x="5863" y="5321"/>
                    <a:pt x="6116" y="4941"/>
                  </a:cubicBezTo>
                  <a:cubicBezTo>
                    <a:pt x="6267" y="4741"/>
                    <a:pt x="6342" y="4465"/>
                    <a:pt x="6542" y="4289"/>
                  </a:cubicBezTo>
                  <a:cubicBezTo>
                    <a:pt x="6643" y="4189"/>
                    <a:pt x="6793" y="4114"/>
                    <a:pt x="6943" y="4039"/>
                  </a:cubicBezTo>
                  <a:cubicBezTo>
                    <a:pt x="7720" y="3663"/>
                    <a:pt x="8522" y="3262"/>
                    <a:pt x="9324" y="2886"/>
                  </a:cubicBezTo>
                  <a:cubicBezTo>
                    <a:pt x="9324" y="2660"/>
                    <a:pt x="9299" y="2435"/>
                    <a:pt x="9274" y="2184"/>
                  </a:cubicBezTo>
                  <a:cubicBezTo>
                    <a:pt x="10001" y="2109"/>
                    <a:pt x="10703" y="1934"/>
                    <a:pt x="11404" y="1683"/>
                  </a:cubicBezTo>
                  <a:cubicBezTo>
                    <a:pt x="11605" y="1633"/>
                    <a:pt x="11831" y="1533"/>
                    <a:pt x="11981" y="1357"/>
                  </a:cubicBezTo>
                  <a:cubicBezTo>
                    <a:pt x="12106" y="1207"/>
                    <a:pt x="12156" y="906"/>
                    <a:pt x="11981" y="756"/>
                  </a:cubicBezTo>
                  <a:cubicBezTo>
                    <a:pt x="11914" y="697"/>
                    <a:pt x="11833" y="675"/>
                    <a:pt x="11747" y="675"/>
                  </a:cubicBezTo>
                  <a:cubicBezTo>
                    <a:pt x="11574" y="675"/>
                    <a:pt x="11379" y="764"/>
                    <a:pt x="11229" y="831"/>
                  </a:cubicBezTo>
                  <a:cubicBezTo>
                    <a:pt x="10527" y="1171"/>
                    <a:pt x="9771" y="1349"/>
                    <a:pt x="9006" y="1349"/>
                  </a:cubicBezTo>
                  <a:cubicBezTo>
                    <a:pt x="8870" y="1349"/>
                    <a:pt x="8734" y="1343"/>
                    <a:pt x="8597" y="1332"/>
                  </a:cubicBezTo>
                  <a:cubicBezTo>
                    <a:pt x="8372" y="1307"/>
                    <a:pt x="8171" y="1282"/>
                    <a:pt x="7996" y="1157"/>
                  </a:cubicBezTo>
                  <a:cubicBezTo>
                    <a:pt x="7092" y="635"/>
                    <a:pt x="6784" y="0"/>
                    <a:pt x="5937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9"/>
            <p:cNvSpPr/>
            <p:nvPr/>
          </p:nvSpPr>
          <p:spPr>
            <a:xfrm>
              <a:off x="2437866" y="2610725"/>
              <a:ext cx="63508" cy="45904"/>
            </a:xfrm>
            <a:custGeom>
              <a:avLst/>
              <a:gdLst/>
              <a:ahLst/>
              <a:cxnLst/>
              <a:rect l="l" t="t" r="r" b="b"/>
              <a:pathLst>
                <a:path w="2482" h="1794" extrusionOk="0">
                  <a:moveTo>
                    <a:pt x="1812" y="0"/>
                  </a:moveTo>
                  <a:cubicBezTo>
                    <a:pt x="1445" y="0"/>
                    <a:pt x="1081" y="94"/>
                    <a:pt x="778" y="270"/>
                  </a:cubicBezTo>
                  <a:lnTo>
                    <a:pt x="1454" y="195"/>
                  </a:lnTo>
                  <a:lnTo>
                    <a:pt x="1454" y="195"/>
                  </a:lnTo>
                  <a:cubicBezTo>
                    <a:pt x="953" y="370"/>
                    <a:pt x="477" y="571"/>
                    <a:pt x="1" y="821"/>
                  </a:cubicBezTo>
                  <a:cubicBezTo>
                    <a:pt x="477" y="1122"/>
                    <a:pt x="1028" y="1323"/>
                    <a:pt x="1605" y="1348"/>
                  </a:cubicBezTo>
                  <a:cubicBezTo>
                    <a:pt x="1605" y="1473"/>
                    <a:pt x="1630" y="1573"/>
                    <a:pt x="1680" y="1673"/>
                  </a:cubicBezTo>
                  <a:cubicBezTo>
                    <a:pt x="1717" y="1747"/>
                    <a:pt x="1807" y="1793"/>
                    <a:pt x="1882" y="1793"/>
                  </a:cubicBezTo>
                  <a:cubicBezTo>
                    <a:pt x="1910" y="1793"/>
                    <a:pt x="1936" y="1787"/>
                    <a:pt x="1956" y="1774"/>
                  </a:cubicBezTo>
                  <a:cubicBezTo>
                    <a:pt x="2006" y="1749"/>
                    <a:pt x="2031" y="1698"/>
                    <a:pt x="2056" y="1673"/>
                  </a:cubicBezTo>
                  <a:cubicBezTo>
                    <a:pt x="2357" y="1222"/>
                    <a:pt x="2482" y="646"/>
                    <a:pt x="2432" y="94"/>
                  </a:cubicBezTo>
                  <a:cubicBezTo>
                    <a:pt x="2232" y="31"/>
                    <a:pt x="2021" y="0"/>
                    <a:pt x="1812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9"/>
            <p:cNvSpPr/>
            <p:nvPr/>
          </p:nvSpPr>
          <p:spPr>
            <a:xfrm>
              <a:off x="2494310" y="2756775"/>
              <a:ext cx="74408" cy="77786"/>
            </a:xfrm>
            <a:custGeom>
              <a:avLst/>
              <a:gdLst/>
              <a:ahLst/>
              <a:cxnLst/>
              <a:rect l="l" t="t" r="r" b="b"/>
              <a:pathLst>
                <a:path w="2908" h="3040" extrusionOk="0">
                  <a:moveTo>
                    <a:pt x="2883" y="0"/>
                  </a:moveTo>
                  <a:lnTo>
                    <a:pt x="2883" y="0"/>
                  </a:lnTo>
                  <a:cubicBezTo>
                    <a:pt x="2456" y="151"/>
                    <a:pt x="2131" y="802"/>
                    <a:pt x="1855" y="1153"/>
                  </a:cubicBezTo>
                  <a:cubicBezTo>
                    <a:pt x="1755" y="1279"/>
                    <a:pt x="1629" y="1404"/>
                    <a:pt x="1504" y="1479"/>
                  </a:cubicBezTo>
                  <a:cubicBezTo>
                    <a:pt x="1438" y="1512"/>
                    <a:pt x="1363" y="1531"/>
                    <a:pt x="1291" y="1531"/>
                  </a:cubicBezTo>
                  <a:cubicBezTo>
                    <a:pt x="1198" y="1531"/>
                    <a:pt x="1109" y="1500"/>
                    <a:pt x="1053" y="1429"/>
                  </a:cubicBezTo>
                  <a:cubicBezTo>
                    <a:pt x="928" y="1304"/>
                    <a:pt x="953" y="1103"/>
                    <a:pt x="953" y="928"/>
                  </a:cubicBezTo>
                  <a:cubicBezTo>
                    <a:pt x="931" y="800"/>
                    <a:pt x="819" y="636"/>
                    <a:pt x="694" y="636"/>
                  </a:cubicBezTo>
                  <a:cubicBezTo>
                    <a:pt x="672" y="636"/>
                    <a:pt x="649" y="641"/>
                    <a:pt x="627" y="652"/>
                  </a:cubicBezTo>
                  <a:cubicBezTo>
                    <a:pt x="577" y="677"/>
                    <a:pt x="527" y="727"/>
                    <a:pt x="502" y="777"/>
                  </a:cubicBezTo>
                  <a:cubicBezTo>
                    <a:pt x="401" y="928"/>
                    <a:pt x="276" y="1078"/>
                    <a:pt x="176" y="1229"/>
                  </a:cubicBezTo>
                  <a:cubicBezTo>
                    <a:pt x="101" y="1329"/>
                    <a:pt x="25" y="1454"/>
                    <a:pt x="25" y="1554"/>
                  </a:cubicBezTo>
                  <a:cubicBezTo>
                    <a:pt x="0" y="1705"/>
                    <a:pt x="50" y="1830"/>
                    <a:pt x="101" y="1955"/>
                  </a:cubicBezTo>
                  <a:cubicBezTo>
                    <a:pt x="276" y="2356"/>
                    <a:pt x="502" y="2782"/>
                    <a:pt x="928" y="2908"/>
                  </a:cubicBezTo>
                  <a:cubicBezTo>
                    <a:pt x="1028" y="2933"/>
                    <a:pt x="1128" y="2933"/>
                    <a:pt x="1203" y="2983"/>
                  </a:cubicBezTo>
                  <a:cubicBezTo>
                    <a:pt x="1253" y="3008"/>
                    <a:pt x="1279" y="3033"/>
                    <a:pt x="1329" y="3033"/>
                  </a:cubicBezTo>
                  <a:cubicBezTo>
                    <a:pt x="1342" y="3038"/>
                    <a:pt x="1355" y="3040"/>
                    <a:pt x="1368" y="3040"/>
                  </a:cubicBezTo>
                  <a:cubicBezTo>
                    <a:pt x="1422" y="3040"/>
                    <a:pt x="1463" y="2999"/>
                    <a:pt x="1504" y="2958"/>
                  </a:cubicBezTo>
                  <a:cubicBezTo>
                    <a:pt x="2306" y="2256"/>
                    <a:pt x="2908" y="1103"/>
                    <a:pt x="2883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9"/>
            <p:cNvSpPr/>
            <p:nvPr/>
          </p:nvSpPr>
          <p:spPr>
            <a:xfrm>
              <a:off x="2441090" y="2801169"/>
              <a:ext cx="43627" cy="37716"/>
            </a:xfrm>
            <a:custGeom>
              <a:avLst/>
              <a:gdLst/>
              <a:ahLst/>
              <a:cxnLst/>
              <a:rect l="l" t="t" r="r" b="b"/>
              <a:pathLst>
                <a:path w="1705" h="1474" extrusionOk="0">
                  <a:moveTo>
                    <a:pt x="452" y="0"/>
                  </a:moveTo>
                  <a:cubicBezTo>
                    <a:pt x="293" y="0"/>
                    <a:pt x="116" y="131"/>
                    <a:pt x="75" y="296"/>
                  </a:cubicBezTo>
                  <a:cubicBezTo>
                    <a:pt x="0" y="496"/>
                    <a:pt x="100" y="722"/>
                    <a:pt x="251" y="872"/>
                  </a:cubicBezTo>
                  <a:cubicBezTo>
                    <a:pt x="401" y="1022"/>
                    <a:pt x="577" y="1123"/>
                    <a:pt x="777" y="1198"/>
                  </a:cubicBezTo>
                  <a:lnTo>
                    <a:pt x="1153" y="1398"/>
                  </a:lnTo>
                  <a:cubicBezTo>
                    <a:pt x="1253" y="1448"/>
                    <a:pt x="1353" y="1474"/>
                    <a:pt x="1454" y="1474"/>
                  </a:cubicBezTo>
                  <a:cubicBezTo>
                    <a:pt x="1704" y="1423"/>
                    <a:pt x="1704" y="1047"/>
                    <a:pt x="1604" y="822"/>
                  </a:cubicBezTo>
                  <a:cubicBezTo>
                    <a:pt x="1479" y="546"/>
                    <a:pt x="1278" y="271"/>
                    <a:pt x="1003" y="145"/>
                  </a:cubicBezTo>
                  <a:cubicBezTo>
                    <a:pt x="907" y="102"/>
                    <a:pt x="798" y="79"/>
                    <a:pt x="690" y="79"/>
                  </a:cubicBezTo>
                  <a:cubicBezTo>
                    <a:pt x="588" y="79"/>
                    <a:pt x="486" y="99"/>
                    <a:pt x="394" y="138"/>
                  </a:cubicBezTo>
                  <a:lnTo>
                    <a:pt x="394" y="138"/>
                  </a:lnTo>
                  <a:lnTo>
                    <a:pt x="551" y="20"/>
                  </a:lnTo>
                  <a:cubicBezTo>
                    <a:pt x="520" y="6"/>
                    <a:pt x="486" y="0"/>
                    <a:pt x="452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9"/>
            <p:cNvSpPr/>
            <p:nvPr/>
          </p:nvSpPr>
          <p:spPr>
            <a:xfrm>
              <a:off x="2482131" y="2855848"/>
              <a:ext cx="36565" cy="24718"/>
            </a:xfrm>
            <a:custGeom>
              <a:avLst/>
              <a:gdLst/>
              <a:ahLst/>
              <a:cxnLst/>
              <a:rect l="l" t="t" r="r" b="b"/>
              <a:pathLst>
                <a:path w="1429" h="966" extrusionOk="0">
                  <a:moveTo>
                    <a:pt x="150" y="1"/>
                  </a:moveTo>
                  <a:cubicBezTo>
                    <a:pt x="100" y="1"/>
                    <a:pt x="50" y="5"/>
                    <a:pt x="0" y="13"/>
                  </a:cubicBezTo>
                  <a:cubicBezTo>
                    <a:pt x="376" y="464"/>
                    <a:pt x="877" y="790"/>
                    <a:pt x="1404" y="966"/>
                  </a:cubicBezTo>
                  <a:cubicBezTo>
                    <a:pt x="1429" y="715"/>
                    <a:pt x="1253" y="464"/>
                    <a:pt x="1003" y="414"/>
                  </a:cubicBezTo>
                  <a:lnTo>
                    <a:pt x="1003" y="414"/>
                  </a:lnTo>
                  <a:lnTo>
                    <a:pt x="1078" y="615"/>
                  </a:lnTo>
                  <a:cubicBezTo>
                    <a:pt x="922" y="258"/>
                    <a:pt x="548" y="1"/>
                    <a:pt x="15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29"/>
            <p:cNvSpPr/>
            <p:nvPr/>
          </p:nvSpPr>
          <p:spPr>
            <a:xfrm>
              <a:off x="3056710" y="2531688"/>
              <a:ext cx="56446" cy="42961"/>
            </a:xfrm>
            <a:custGeom>
              <a:avLst/>
              <a:gdLst/>
              <a:ahLst/>
              <a:cxnLst/>
              <a:rect l="l" t="t" r="r" b="b"/>
              <a:pathLst>
                <a:path w="2206" h="1679" extrusionOk="0">
                  <a:moveTo>
                    <a:pt x="1855" y="0"/>
                  </a:moveTo>
                  <a:lnTo>
                    <a:pt x="1688" y="110"/>
                  </a:lnTo>
                  <a:lnTo>
                    <a:pt x="1688" y="110"/>
                  </a:lnTo>
                  <a:cubicBezTo>
                    <a:pt x="1636" y="128"/>
                    <a:pt x="1587" y="158"/>
                    <a:pt x="1549" y="201"/>
                  </a:cubicBezTo>
                  <a:lnTo>
                    <a:pt x="1549" y="201"/>
                  </a:lnTo>
                  <a:lnTo>
                    <a:pt x="401" y="953"/>
                  </a:lnTo>
                  <a:cubicBezTo>
                    <a:pt x="276" y="1028"/>
                    <a:pt x="151" y="1103"/>
                    <a:pt x="76" y="1254"/>
                  </a:cubicBezTo>
                  <a:cubicBezTo>
                    <a:pt x="0" y="1379"/>
                    <a:pt x="25" y="1554"/>
                    <a:pt x="151" y="1630"/>
                  </a:cubicBezTo>
                  <a:cubicBezTo>
                    <a:pt x="196" y="1666"/>
                    <a:pt x="244" y="1679"/>
                    <a:pt x="295" y="1679"/>
                  </a:cubicBezTo>
                  <a:cubicBezTo>
                    <a:pt x="384" y="1679"/>
                    <a:pt x="481" y="1637"/>
                    <a:pt x="577" y="1604"/>
                  </a:cubicBezTo>
                  <a:cubicBezTo>
                    <a:pt x="878" y="1454"/>
                    <a:pt x="1203" y="1329"/>
                    <a:pt x="1529" y="1178"/>
                  </a:cubicBezTo>
                  <a:cubicBezTo>
                    <a:pt x="1755" y="1078"/>
                    <a:pt x="1980" y="978"/>
                    <a:pt x="2106" y="777"/>
                  </a:cubicBezTo>
                  <a:cubicBezTo>
                    <a:pt x="2206" y="602"/>
                    <a:pt x="2206" y="351"/>
                    <a:pt x="2056" y="201"/>
                  </a:cubicBezTo>
                  <a:cubicBezTo>
                    <a:pt x="1995" y="129"/>
                    <a:pt x="1900" y="91"/>
                    <a:pt x="1804" y="91"/>
                  </a:cubicBezTo>
                  <a:cubicBezTo>
                    <a:pt x="1770" y="91"/>
                    <a:pt x="1737" y="96"/>
                    <a:pt x="1704" y="105"/>
                  </a:cubicBezTo>
                  <a:lnTo>
                    <a:pt x="1704" y="105"/>
                  </a:lnTo>
                  <a:lnTo>
                    <a:pt x="1855" y="0"/>
                  </a:ln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29"/>
            <p:cNvSpPr/>
            <p:nvPr/>
          </p:nvSpPr>
          <p:spPr>
            <a:xfrm>
              <a:off x="3874339" y="1408705"/>
              <a:ext cx="71210" cy="93113"/>
            </a:xfrm>
            <a:custGeom>
              <a:avLst/>
              <a:gdLst/>
              <a:ahLst/>
              <a:cxnLst/>
              <a:rect l="l" t="t" r="r" b="b"/>
              <a:pathLst>
                <a:path w="2783" h="3639" extrusionOk="0">
                  <a:moveTo>
                    <a:pt x="492" y="1"/>
                  </a:moveTo>
                  <a:cubicBezTo>
                    <a:pt x="462" y="1"/>
                    <a:pt x="432" y="2"/>
                    <a:pt x="401" y="4"/>
                  </a:cubicBezTo>
                  <a:cubicBezTo>
                    <a:pt x="502" y="706"/>
                    <a:pt x="0" y="1859"/>
                    <a:pt x="452" y="2461"/>
                  </a:cubicBezTo>
                  <a:cubicBezTo>
                    <a:pt x="652" y="2736"/>
                    <a:pt x="1003" y="2837"/>
                    <a:pt x="1229" y="3112"/>
                  </a:cubicBezTo>
                  <a:cubicBezTo>
                    <a:pt x="1404" y="3313"/>
                    <a:pt x="1529" y="3639"/>
                    <a:pt x="1805" y="3639"/>
                  </a:cubicBezTo>
                  <a:cubicBezTo>
                    <a:pt x="2081" y="3614"/>
                    <a:pt x="2156" y="3238"/>
                    <a:pt x="2231" y="2987"/>
                  </a:cubicBezTo>
                  <a:cubicBezTo>
                    <a:pt x="2306" y="2711"/>
                    <a:pt x="2482" y="2461"/>
                    <a:pt x="2607" y="2210"/>
                  </a:cubicBezTo>
                  <a:cubicBezTo>
                    <a:pt x="2732" y="1934"/>
                    <a:pt x="2782" y="1609"/>
                    <a:pt x="2632" y="1358"/>
                  </a:cubicBezTo>
                  <a:cubicBezTo>
                    <a:pt x="2406" y="1007"/>
                    <a:pt x="1880" y="982"/>
                    <a:pt x="1579" y="706"/>
                  </a:cubicBezTo>
                  <a:cubicBezTo>
                    <a:pt x="1454" y="581"/>
                    <a:pt x="1354" y="431"/>
                    <a:pt x="1229" y="305"/>
                  </a:cubicBezTo>
                  <a:cubicBezTo>
                    <a:pt x="1048" y="102"/>
                    <a:pt x="766" y="1"/>
                    <a:pt x="492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29"/>
            <p:cNvSpPr/>
            <p:nvPr/>
          </p:nvSpPr>
          <p:spPr>
            <a:xfrm>
              <a:off x="1663837" y="2355982"/>
              <a:ext cx="60949" cy="44266"/>
            </a:xfrm>
            <a:custGeom>
              <a:avLst/>
              <a:gdLst/>
              <a:ahLst/>
              <a:cxnLst/>
              <a:rect l="l" t="t" r="r" b="b"/>
              <a:pathLst>
                <a:path w="2382" h="1730" extrusionOk="0">
                  <a:moveTo>
                    <a:pt x="1881" y="0"/>
                  </a:moveTo>
                  <a:lnTo>
                    <a:pt x="1881" y="0"/>
                  </a:lnTo>
                  <a:cubicBezTo>
                    <a:pt x="1630" y="201"/>
                    <a:pt x="1329" y="326"/>
                    <a:pt x="1029" y="476"/>
                  </a:cubicBezTo>
                  <a:cubicBezTo>
                    <a:pt x="527" y="702"/>
                    <a:pt x="1" y="1178"/>
                    <a:pt x="126" y="1730"/>
                  </a:cubicBezTo>
                  <a:cubicBezTo>
                    <a:pt x="502" y="1329"/>
                    <a:pt x="1104" y="1228"/>
                    <a:pt x="1655" y="1228"/>
                  </a:cubicBezTo>
                  <a:cubicBezTo>
                    <a:pt x="1755" y="1228"/>
                    <a:pt x="1856" y="1228"/>
                    <a:pt x="1931" y="1178"/>
                  </a:cubicBezTo>
                  <a:cubicBezTo>
                    <a:pt x="2056" y="1128"/>
                    <a:pt x="2106" y="978"/>
                    <a:pt x="2156" y="877"/>
                  </a:cubicBezTo>
                  <a:cubicBezTo>
                    <a:pt x="2232" y="652"/>
                    <a:pt x="2307" y="426"/>
                    <a:pt x="2382" y="226"/>
                  </a:cubicBezTo>
                  <a:lnTo>
                    <a:pt x="2382" y="226"/>
                  </a:lnTo>
                  <a:cubicBezTo>
                    <a:pt x="2156" y="251"/>
                    <a:pt x="1931" y="326"/>
                    <a:pt x="1730" y="476"/>
                  </a:cubicBezTo>
                  <a:lnTo>
                    <a:pt x="1881" y="0"/>
                  </a:ln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29"/>
            <p:cNvSpPr/>
            <p:nvPr/>
          </p:nvSpPr>
          <p:spPr>
            <a:xfrm>
              <a:off x="1667701" y="2731112"/>
              <a:ext cx="32726" cy="21289"/>
            </a:xfrm>
            <a:custGeom>
              <a:avLst/>
              <a:gdLst/>
              <a:ahLst/>
              <a:cxnLst/>
              <a:rect l="l" t="t" r="r" b="b"/>
              <a:pathLst>
                <a:path w="1279" h="832" extrusionOk="0">
                  <a:moveTo>
                    <a:pt x="702" y="1"/>
                  </a:moveTo>
                  <a:lnTo>
                    <a:pt x="702" y="1"/>
                  </a:lnTo>
                  <a:cubicBezTo>
                    <a:pt x="401" y="201"/>
                    <a:pt x="151" y="477"/>
                    <a:pt x="0" y="803"/>
                  </a:cubicBezTo>
                  <a:cubicBezTo>
                    <a:pt x="145" y="817"/>
                    <a:pt x="290" y="832"/>
                    <a:pt x="434" y="832"/>
                  </a:cubicBezTo>
                  <a:cubicBezTo>
                    <a:pt x="540" y="832"/>
                    <a:pt x="646" y="824"/>
                    <a:pt x="752" y="803"/>
                  </a:cubicBezTo>
                  <a:cubicBezTo>
                    <a:pt x="1003" y="728"/>
                    <a:pt x="1228" y="527"/>
                    <a:pt x="1279" y="277"/>
                  </a:cubicBezTo>
                  <a:cubicBezTo>
                    <a:pt x="1028" y="277"/>
                    <a:pt x="777" y="277"/>
                    <a:pt x="552" y="227"/>
                  </a:cubicBezTo>
                  <a:lnTo>
                    <a:pt x="702" y="1"/>
                  </a:ln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29"/>
            <p:cNvSpPr/>
            <p:nvPr/>
          </p:nvSpPr>
          <p:spPr>
            <a:xfrm>
              <a:off x="1680520" y="2421945"/>
              <a:ext cx="22466" cy="39226"/>
            </a:xfrm>
            <a:custGeom>
              <a:avLst/>
              <a:gdLst/>
              <a:ahLst/>
              <a:cxnLst/>
              <a:rect l="l" t="t" r="r" b="b"/>
              <a:pathLst>
                <a:path w="878" h="1533" extrusionOk="0">
                  <a:moveTo>
                    <a:pt x="169" y="1"/>
                  </a:moveTo>
                  <a:cubicBezTo>
                    <a:pt x="106" y="1"/>
                    <a:pt x="47" y="17"/>
                    <a:pt x="1" y="54"/>
                  </a:cubicBezTo>
                  <a:lnTo>
                    <a:pt x="126" y="79"/>
                  </a:lnTo>
                  <a:cubicBezTo>
                    <a:pt x="101" y="179"/>
                    <a:pt x="151" y="279"/>
                    <a:pt x="201" y="380"/>
                  </a:cubicBezTo>
                  <a:cubicBezTo>
                    <a:pt x="402" y="781"/>
                    <a:pt x="577" y="1157"/>
                    <a:pt x="778" y="1533"/>
                  </a:cubicBezTo>
                  <a:cubicBezTo>
                    <a:pt x="878" y="1232"/>
                    <a:pt x="778" y="906"/>
                    <a:pt x="702" y="605"/>
                  </a:cubicBezTo>
                  <a:cubicBezTo>
                    <a:pt x="652" y="430"/>
                    <a:pt x="602" y="254"/>
                    <a:pt x="477" y="129"/>
                  </a:cubicBezTo>
                  <a:cubicBezTo>
                    <a:pt x="397" y="50"/>
                    <a:pt x="278" y="1"/>
                    <a:pt x="169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9"/>
            <p:cNvSpPr/>
            <p:nvPr/>
          </p:nvSpPr>
          <p:spPr>
            <a:xfrm>
              <a:off x="1822885" y="4042107"/>
              <a:ext cx="51584" cy="44266"/>
            </a:xfrm>
            <a:custGeom>
              <a:avLst/>
              <a:gdLst/>
              <a:ahLst/>
              <a:cxnLst/>
              <a:rect l="l" t="t" r="r" b="b"/>
              <a:pathLst>
                <a:path w="2016" h="1730" extrusionOk="0">
                  <a:moveTo>
                    <a:pt x="489" y="0"/>
                  </a:moveTo>
                  <a:cubicBezTo>
                    <a:pt x="431" y="0"/>
                    <a:pt x="373" y="14"/>
                    <a:pt x="326" y="42"/>
                  </a:cubicBezTo>
                  <a:cubicBezTo>
                    <a:pt x="201" y="118"/>
                    <a:pt x="126" y="268"/>
                    <a:pt x="76" y="418"/>
                  </a:cubicBezTo>
                  <a:lnTo>
                    <a:pt x="276" y="368"/>
                  </a:lnTo>
                  <a:lnTo>
                    <a:pt x="276" y="368"/>
                  </a:lnTo>
                  <a:cubicBezTo>
                    <a:pt x="1" y="769"/>
                    <a:pt x="326" y="1421"/>
                    <a:pt x="828" y="1421"/>
                  </a:cubicBezTo>
                  <a:cubicBezTo>
                    <a:pt x="914" y="1421"/>
                    <a:pt x="999" y="1405"/>
                    <a:pt x="1076" y="1405"/>
                  </a:cubicBezTo>
                  <a:cubicBezTo>
                    <a:pt x="1134" y="1405"/>
                    <a:pt x="1186" y="1414"/>
                    <a:pt x="1229" y="1446"/>
                  </a:cubicBezTo>
                  <a:cubicBezTo>
                    <a:pt x="1354" y="1496"/>
                    <a:pt x="1404" y="1646"/>
                    <a:pt x="1504" y="1697"/>
                  </a:cubicBezTo>
                  <a:cubicBezTo>
                    <a:pt x="1542" y="1719"/>
                    <a:pt x="1581" y="1729"/>
                    <a:pt x="1618" y="1729"/>
                  </a:cubicBezTo>
                  <a:cubicBezTo>
                    <a:pt x="1830" y="1729"/>
                    <a:pt x="2016" y="1408"/>
                    <a:pt x="1930" y="1195"/>
                  </a:cubicBezTo>
                  <a:cubicBezTo>
                    <a:pt x="1805" y="920"/>
                    <a:pt x="1504" y="819"/>
                    <a:pt x="1229" y="719"/>
                  </a:cubicBezTo>
                  <a:cubicBezTo>
                    <a:pt x="1028" y="669"/>
                    <a:pt x="828" y="569"/>
                    <a:pt x="778" y="368"/>
                  </a:cubicBezTo>
                  <a:cubicBezTo>
                    <a:pt x="752" y="293"/>
                    <a:pt x="752" y="193"/>
                    <a:pt x="727" y="118"/>
                  </a:cubicBezTo>
                  <a:cubicBezTo>
                    <a:pt x="680" y="39"/>
                    <a:pt x="584" y="0"/>
                    <a:pt x="489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29"/>
            <p:cNvSpPr/>
            <p:nvPr/>
          </p:nvSpPr>
          <p:spPr>
            <a:xfrm>
              <a:off x="1602940" y="4104104"/>
              <a:ext cx="60924" cy="46825"/>
            </a:xfrm>
            <a:custGeom>
              <a:avLst/>
              <a:gdLst/>
              <a:ahLst/>
              <a:cxnLst/>
              <a:rect l="l" t="t" r="r" b="b"/>
              <a:pathLst>
                <a:path w="2381" h="1830" extrusionOk="0">
                  <a:moveTo>
                    <a:pt x="1805" y="0"/>
                  </a:moveTo>
                  <a:lnTo>
                    <a:pt x="1153" y="627"/>
                  </a:lnTo>
                  <a:cubicBezTo>
                    <a:pt x="1187" y="605"/>
                    <a:pt x="1221" y="585"/>
                    <a:pt x="1256" y="565"/>
                  </a:cubicBezTo>
                  <a:lnTo>
                    <a:pt x="1256" y="565"/>
                  </a:lnTo>
                  <a:cubicBezTo>
                    <a:pt x="1439" y="379"/>
                    <a:pt x="1622" y="191"/>
                    <a:pt x="1805" y="0"/>
                  </a:cubicBezTo>
                  <a:close/>
                  <a:moveTo>
                    <a:pt x="2331" y="301"/>
                  </a:moveTo>
                  <a:cubicBezTo>
                    <a:pt x="1968" y="301"/>
                    <a:pt x="1586" y="383"/>
                    <a:pt x="1256" y="565"/>
                  </a:cubicBezTo>
                  <a:lnTo>
                    <a:pt x="1256" y="565"/>
                  </a:lnTo>
                  <a:cubicBezTo>
                    <a:pt x="838" y="992"/>
                    <a:pt x="419" y="1411"/>
                    <a:pt x="0" y="1830"/>
                  </a:cubicBezTo>
                  <a:cubicBezTo>
                    <a:pt x="526" y="1805"/>
                    <a:pt x="1078" y="1780"/>
                    <a:pt x="1529" y="1529"/>
                  </a:cubicBezTo>
                  <a:cubicBezTo>
                    <a:pt x="2005" y="1304"/>
                    <a:pt x="2381" y="827"/>
                    <a:pt x="2331" y="30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29"/>
            <p:cNvSpPr/>
            <p:nvPr/>
          </p:nvSpPr>
          <p:spPr>
            <a:xfrm>
              <a:off x="1874827" y="2343138"/>
              <a:ext cx="19881" cy="21212"/>
            </a:xfrm>
            <a:custGeom>
              <a:avLst/>
              <a:gdLst/>
              <a:ahLst/>
              <a:cxnLst/>
              <a:rect l="l" t="t" r="r" b="b"/>
              <a:pathLst>
                <a:path w="777" h="829" extrusionOk="0">
                  <a:moveTo>
                    <a:pt x="352" y="1"/>
                  </a:moveTo>
                  <a:lnTo>
                    <a:pt x="276" y="101"/>
                  </a:lnTo>
                  <a:cubicBezTo>
                    <a:pt x="282" y="102"/>
                    <a:pt x="287" y="103"/>
                    <a:pt x="292" y="104"/>
                  </a:cubicBezTo>
                  <a:lnTo>
                    <a:pt x="292" y="104"/>
                  </a:lnTo>
                  <a:cubicBezTo>
                    <a:pt x="311" y="69"/>
                    <a:pt x="331" y="35"/>
                    <a:pt x="352" y="1"/>
                  </a:cubicBezTo>
                  <a:close/>
                  <a:moveTo>
                    <a:pt x="292" y="104"/>
                  </a:moveTo>
                  <a:cubicBezTo>
                    <a:pt x="168" y="327"/>
                    <a:pt x="66" y="568"/>
                    <a:pt x="1" y="828"/>
                  </a:cubicBezTo>
                  <a:cubicBezTo>
                    <a:pt x="226" y="828"/>
                    <a:pt x="452" y="828"/>
                    <a:pt x="702" y="803"/>
                  </a:cubicBezTo>
                  <a:cubicBezTo>
                    <a:pt x="776" y="532"/>
                    <a:pt x="584" y="164"/>
                    <a:pt x="292" y="104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9"/>
            <p:cNvSpPr/>
            <p:nvPr/>
          </p:nvSpPr>
          <p:spPr>
            <a:xfrm>
              <a:off x="4749692" y="2777936"/>
              <a:ext cx="2584" cy="3224"/>
            </a:xfrm>
            <a:custGeom>
              <a:avLst/>
              <a:gdLst/>
              <a:ahLst/>
              <a:cxnLst/>
              <a:rect l="l" t="t" r="r" b="b"/>
              <a:pathLst>
                <a:path w="101" h="126" extrusionOk="0">
                  <a:moveTo>
                    <a:pt x="0" y="1"/>
                  </a:moveTo>
                  <a:cubicBezTo>
                    <a:pt x="25" y="51"/>
                    <a:pt x="50" y="76"/>
                    <a:pt x="100" y="126"/>
                  </a:cubicBezTo>
                  <a:cubicBezTo>
                    <a:pt x="75" y="76"/>
                    <a:pt x="50" y="5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9"/>
            <p:cNvSpPr/>
            <p:nvPr/>
          </p:nvSpPr>
          <p:spPr>
            <a:xfrm>
              <a:off x="3223434" y="4382412"/>
              <a:ext cx="5169" cy="3889"/>
            </a:xfrm>
            <a:custGeom>
              <a:avLst/>
              <a:gdLst/>
              <a:ahLst/>
              <a:cxnLst/>
              <a:rect l="l" t="t" r="r" b="b"/>
              <a:pathLst>
                <a:path w="202" h="152" extrusionOk="0">
                  <a:moveTo>
                    <a:pt x="1" y="1"/>
                  </a:moveTo>
                  <a:cubicBezTo>
                    <a:pt x="51" y="51"/>
                    <a:pt x="126" y="126"/>
                    <a:pt x="201" y="151"/>
                  </a:cubicBezTo>
                  <a:cubicBezTo>
                    <a:pt x="126" y="101"/>
                    <a:pt x="51" y="5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9"/>
            <p:cNvSpPr/>
            <p:nvPr/>
          </p:nvSpPr>
          <p:spPr>
            <a:xfrm>
              <a:off x="2965646" y="1541040"/>
              <a:ext cx="485472" cy="891443"/>
            </a:xfrm>
            <a:custGeom>
              <a:avLst/>
              <a:gdLst/>
              <a:ahLst/>
              <a:cxnLst/>
              <a:rect l="l" t="t" r="r" b="b"/>
              <a:pathLst>
                <a:path w="18973" h="34839" extrusionOk="0">
                  <a:moveTo>
                    <a:pt x="9199" y="1"/>
                  </a:moveTo>
                  <a:cubicBezTo>
                    <a:pt x="9085" y="1"/>
                    <a:pt x="8971" y="47"/>
                    <a:pt x="8898" y="121"/>
                  </a:cubicBezTo>
                  <a:cubicBezTo>
                    <a:pt x="8848" y="171"/>
                    <a:pt x="8798" y="246"/>
                    <a:pt x="8747" y="296"/>
                  </a:cubicBezTo>
                  <a:cubicBezTo>
                    <a:pt x="8697" y="371"/>
                    <a:pt x="8672" y="422"/>
                    <a:pt x="8597" y="497"/>
                  </a:cubicBezTo>
                  <a:cubicBezTo>
                    <a:pt x="8430" y="684"/>
                    <a:pt x="8160" y="785"/>
                    <a:pt x="7872" y="785"/>
                  </a:cubicBezTo>
                  <a:cubicBezTo>
                    <a:pt x="7813" y="785"/>
                    <a:pt x="7754" y="781"/>
                    <a:pt x="7695" y="772"/>
                  </a:cubicBezTo>
                  <a:cubicBezTo>
                    <a:pt x="7469" y="722"/>
                    <a:pt x="7294" y="622"/>
                    <a:pt x="7143" y="472"/>
                  </a:cubicBezTo>
                  <a:cubicBezTo>
                    <a:pt x="6918" y="823"/>
                    <a:pt x="6717" y="1198"/>
                    <a:pt x="6592" y="1625"/>
                  </a:cubicBezTo>
                  <a:cubicBezTo>
                    <a:pt x="6567" y="1725"/>
                    <a:pt x="6542" y="1850"/>
                    <a:pt x="6567" y="1925"/>
                  </a:cubicBezTo>
                  <a:cubicBezTo>
                    <a:pt x="6567" y="1975"/>
                    <a:pt x="6617" y="2051"/>
                    <a:pt x="6667" y="2101"/>
                  </a:cubicBezTo>
                  <a:cubicBezTo>
                    <a:pt x="6692" y="2151"/>
                    <a:pt x="6717" y="2176"/>
                    <a:pt x="6717" y="2201"/>
                  </a:cubicBezTo>
                  <a:cubicBezTo>
                    <a:pt x="7093" y="2802"/>
                    <a:pt x="6868" y="3579"/>
                    <a:pt x="6492" y="4031"/>
                  </a:cubicBezTo>
                  <a:cubicBezTo>
                    <a:pt x="6116" y="4507"/>
                    <a:pt x="5564" y="4782"/>
                    <a:pt x="5063" y="5033"/>
                  </a:cubicBezTo>
                  <a:cubicBezTo>
                    <a:pt x="4863" y="5158"/>
                    <a:pt x="4637" y="5259"/>
                    <a:pt x="4386" y="5309"/>
                  </a:cubicBezTo>
                  <a:cubicBezTo>
                    <a:pt x="4324" y="5317"/>
                    <a:pt x="4261" y="5321"/>
                    <a:pt x="4199" y="5321"/>
                  </a:cubicBezTo>
                  <a:cubicBezTo>
                    <a:pt x="3888" y="5321"/>
                    <a:pt x="3589" y="5217"/>
                    <a:pt x="3359" y="5008"/>
                  </a:cubicBezTo>
                  <a:cubicBezTo>
                    <a:pt x="3239" y="5043"/>
                    <a:pt x="3114" y="5061"/>
                    <a:pt x="2988" y="5061"/>
                  </a:cubicBezTo>
                  <a:cubicBezTo>
                    <a:pt x="2668" y="5061"/>
                    <a:pt x="2336" y="4948"/>
                    <a:pt x="2031" y="4732"/>
                  </a:cubicBezTo>
                  <a:cubicBezTo>
                    <a:pt x="1680" y="4482"/>
                    <a:pt x="1404" y="4131"/>
                    <a:pt x="1153" y="3805"/>
                  </a:cubicBezTo>
                  <a:lnTo>
                    <a:pt x="1103" y="3705"/>
                  </a:lnTo>
                  <a:cubicBezTo>
                    <a:pt x="903" y="3429"/>
                    <a:pt x="602" y="3229"/>
                    <a:pt x="401" y="3229"/>
                  </a:cubicBezTo>
                  <a:cubicBezTo>
                    <a:pt x="381" y="3222"/>
                    <a:pt x="363" y="3219"/>
                    <a:pt x="345" y="3219"/>
                  </a:cubicBezTo>
                  <a:cubicBezTo>
                    <a:pt x="298" y="3219"/>
                    <a:pt x="256" y="3242"/>
                    <a:pt x="201" y="3279"/>
                  </a:cubicBezTo>
                  <a:cubicBezTo>
                    <a:pt x="0" y="3479"/>
                    <a:pt x="226" y="3905"/>
                    <a:pt x="452" y="4156"/>
                  </a:cubicBezTo>
                  <a:cubicBezTo>
                    <a:pt x="702" y="4482"/>
                    <a:pt x="978" y="4757"/>
                    <a:pt x="1254" y="5058"/>
                  </a:cubicBezTo>
                  <a:cubicBezTo>
                    <a:pt x="1855" y="5635"/>
                    <a:pt x="2381" y="6011"/>
                    <a:pt x="2908" y="6236"/>
                  </a:cubicBezTo>
                  <a:lnTo>
                    <a:pt x="2983" y="6286"/>
                  </a:lnTo>
                  <a:cubicBezTo>
                    <a:pt x="3635" y="6988"/>
                    <a:pt x="4111" y="7865"/>
                    <a:pt x="4386" y="8792"/>
                  </a:cubicBezTo>
                  <a:lnTo>
                    <a:pt x="4437" y="8918"/>
                  </a:lnTo>
                  <a:cubicBezTo>
                    <a:pt x="4487" y="9143"/>
                    <a:pt x="4537" y="9344"/>
                    <a:pt x="4637" y="9494"/>
                  </a:cubicBezTo>
                  <a:cubicBezTo>
                    <a:pt x="4712" y="9620"/>
                    <a:pt x="4787" y="9720"/>
                    <a:pt x="4863" y="9845"/>
                  </a:cubicBezTo>
                  <a:cubicBezTo>
                    <a:pt x="5063" y="10096"/>
                    <a:pt x="5289" y="10371"/>
                    <a:pt x="5289" y="10747"/>
                  </a:cubicBezTo>
                  <a:cubicBezTo>
                    <a:pt x="5289" y="10973"/>
                    <a:pt x="5214" y="11173"/>
                    <a:pt x="5138" y="11374"/>
                  </a:cubicBezTo>
                  <a:cubicBezTo>
                    <a:pt x="5013" y="11650"/>
                    <a:pt x="4963" y="11825"/>
                    <a:pt x="5038" y="11950"/>
                  </a:cubicBezTo>
                  <a:cubicBezTo>
                    <a:pt x="5113" y="12026"/>
                    <a:pt x="5214" y="12051"/>
                    <a:pt x="5314" y="12101"/>
                  </a:cubicBezTo>
                  <a:cubicBezTo>
                    <a:pt x="5414" y="12151"/>
                    <a:pt x="5514" y="12201"/>
                    <a:pt x="5589" y="12251"/>
                  </a:cubicBezTo>
                  <a:cubicBezTo>
                    <a:pt x="6091" y="12602"/>
                    <a:pt x="6041" y="13229"/>
                    <a:pt x="5965" y="13755"/>
                  </a:cubicBezTo>
                  <a:cubicBezTo>
                    <a:pt x="5940" y="14156"/>
                    <a:pt x="5890" y="14557"/>
                    <a:pt x="6041" y="14858"/>
                  </a:cubicBezTo>
                  <a:lnTo>
                    <a:pt x="5940" y="14908"/>
                  </a:lnTo>
                  <a:cubicBezTo>
                    <a:pt x="6366" y="15033"/>
                    <a:pt x="6792" y="15234"/>
                    <a:pt x="7043" y="15584"/>
                  </a:cubicBezTo>
                  <a:cubicBezTo>
                    <a:pt x="7569" y="16311"/>
                    <a:pt x="7168" y="17364"/>
                    <a:pt x="6642" y="18091"/>
                  </a:cubicBezTo>
                  <a:cubicBezTo>
                    <a:pt x="6216" y="18717"/>
                    <a:pt x="5715" y="19269"/>
                    <a:pt x="5163" y="19770"/>
                  </a:cubicBezTo>
                  <a:cubicBezTo>
                    <a:pt x="4963" y="19970"/>
                    <a:pt x="4737" y="20171"/>
                    <a:pt x="4562" y="20422"/>
                  </a:cubicBezTo>
                  <a:cubicBezTo>
                    <a:pt x="4361" y="20772"/>
                    <a:pt x="4286" y="21199"/>
                    <a:pt x="4161" y="21600"/>
                  </a:cubicBezTo>
                  <a:cubicBezTo>
                    <a:pt x="3835" y="22652"/>
                    <a:pt x="2908" y="23529"/>
                    <a:pt x="1830" y="23805"/>
                  </a:cubicBezTo>
                  <a:cubicBezTo>
                    <a:pt x="2131" y="25585"/>
                    <a:pt x="2131" y="27414"/>
                    <a:pt x="1830" y="29194"/>
                  </a:cubicBezTo>
                  <a:cubicBezTo>
                    <a:pt x="1680" y="30171"/>
                    <a:pt x="1504" y="31374"/>
                    <a:pt x="2306" y="31925"/>
                  </a:cubicBezTo>
                  <a:cubicBezTo>
                    <a:pt x="2657" y="32151"/>
                    <a:pt x="3083" y="32201"/>
                    <a:pt x="3434" y="32402"/>
                  </a:cubicBezTo>
                  <a:cubicBezTo>
                    <a:pt x="3785" y="32577"/>
                    <a:pt x="4061" y="33053"/>
                    <a:pt x="3835" y="33379"/>
                  </a:cubicBezTo>
                  <a:cubicBezTo>
                    <a:pt x="4386" y="33379"/>
                    <a:pt x="4762" y="33930"/>
                    <a:pt x="5113" y="34331"/>
                  </a:cubicBezTo>
                  <a:cubicBezTo>
                    <a:pt x="5361" y="34612"/>
                    <a:pt x="5750" y="34838"/>
                    <a:pt x="6087" y="34838"/>
                  </a:cubicBezTo>
                  <a:cubicBezTo>
                    <a:pt x="6261" y="34838"/>
                    <a:pt x="6422" y="34778"/>
                    <a:pt x="6542" y="34632"/>
                  </a:cubicBezTo>
                  <a:cubicBezTo>
                    <a:pt x="6742" y="34407"/>
                    <a:pt x="6717" y="34056"/>
                    <a:pt x="6893" y="33830"/>
                  </a:cubicBezTo>
                  <a:cubicBezTo>
                    <a:pt x="7143" y="33479"/>
                    <a:pt x="7670" y="33504"/>
                    <a:pt x="8096" y="33404"/>
                  </a:cubicBezTo>
                  <a:cubicBezTo>
                    <a:pt x="8447" y="33304"/>
                    <a:pt x="8747" y="33078"/>
                    <a:pt x="9048" y="32878"/>
                  </a:cubicBezTo>
                  <a:cubicBezTo>
                    <a:pt x="10001" y="32276"/>
                    <a:pt x="11128" y="31950"/>
                    <a:pt x="12256" y="31925"/>
                  </a:cubicBezTo>
                  <a:cubicBezTo>
                    <a:pt x="12366" y="31356"/>
                    <a:pt x="12934" y="31189"/>
                    <a:pt x="13543" y="31189"/>
                  </a:cubicBezTo>
                  <a:cubicBezTo>
                    <a:pt x="13632" y="31189"/>
                    <a:pt x="13721" y="31192"/>
                    <a:pt x="13810" y="31199"/>
                  </a:cubicBezTo>
                  <a:lnTo>
                    <a:pt x="13635" y="31098"/>
                  </a:lnTo>
                  <a:lnTo>
                    <a:pt x="15564" y="27715"/>
                  </a:lnTo>
                  <a:cubicBezTo>
                    <a:pt x="15665" y="27565"/>
                    <a:pt x="15790" y="27339"/>
                    <a:pt x="16016" y="27214"/>
                  </a:cubicBezTo>
                  <a:cubicBezTo>
                    <a:pt x="16116" y="27164"/>
                    <a:pt x="16241" y="27113"/>
                    <a:pt x="16341" y="27088"/>
                  </a:cubicBezTo>
                  <a:cubicBezTo>
                    <a:pt x="16442" y="27063"/>
                    <a:pt x="16617" y="26988"/>
                    <a:pt x="16642" y="26963"/>
                  </a:cubicBezTo>
                  <a:cubicBezTo>
                    <a:pt x="16642" y="26913"/>
                    <a:pt x="16617" y="26888"/>
                    <a:pt x="16592" y="26838"/>
                  </a:cubicBezTo>
                  <a:cubicBezTo>
                    <a:pt x="16542" y="26788"/>
                    <a:pt x="16492" y="26687"/>
                    <a:pt x="16467" y="26587"/>
                  </a:cubicBezTo>
                  <a:cubicBezTo>
                    <a:pt x="16417" y="26387"/>
                    <a:pt x="16517" y="26211"/>
                    <a:pt x="16567" y="26111"/>
                  </a:cubicBezTo>
                  <a:cubicBezTo>
                    <a:pt x="17018" y="25334"/>
                    <a:pt x="17469" y="24557"/>
                    <a:pt x="18021" y="23830"/>
                  </a:cubicBezTo>
                  <a:cubicBezTo>
                    <a:pt x="18271" y="23529"/>
                    <a:pt x="18547" y="23204"/>
                    <a:pt x="18948" y="23053"/>
                  </a:cubicBezTo>
                  <a:cubicBezTo>
                    <a:pt x="18973" y="22652"/>
                    <a:pt x="18321" y="22301"/>
                    <a:pt x="18096" y="22201"/>
                  </a:cubicBezTo>
                  <a:lnTo>
                    <a:pt x="14737" y="20547"/>
                  </a:lnTo>
                  <a:lnTo>
                    <a:pt x="15063" y="19519"/>
                  </a:lnTo>
                  <a:lnTo>
                    <a:pt x="15314" y="19695"/>
                  </a:lnTo>
                  <a:cubicBezTo>
                    <a:pt x="15372" y="19753"/>
                    <a:pt x="15447" y="19773"/>
                    <a:pt x="15520" y="19773"/>
                  </a:cubicBezTo>
                  <a:cubicBezTo>
                    <a:pt x="15604" y="19773"/>
                    <a:pt x="15686" y="19747"/>
                    <a:pt x="15740" y="19720"/>
                  </a:cubicBezTo>
                  <a:cubicBezTo>
                    <a:pt x="15865" y="19645"/>
                    <a:pt x="16016" y="19519"/>
                    <a:pt x="15991" y="19344"/>
                  </a:cubicBezTo>
                  <a:cubicBezTo>
                    <a:pt x="15965" y="19118"/>
                    <a:pt x="15765" y="18918"/>
                    <a:pt x="15564" y="18717"/>
                  </a:cubicBezTo>
                  <a:lnTo>
                    <a:pt x="15539" y="18692"/>
                  </a:lnTo>
                  <a:cubicBezTo>
                    <a:pt x="14762" y="17890"/>
                    <a:pt x="14136" y="16938"/>
                    <a:pt x="13760" y="15885"/>
                  </a:cubicBezTo>
                  <a:cubicBezTo>
                    <a:pt x="13660" y="15584"/>
                    <a:pt x="13559" y="15259"/>
                    <a:pt x="13610" y="14933"/>
                  </a:cubicBezTo>
                  <a:cubicBezTo>
                    <a:pt x="13635" y="14707"/>
                    <a:pt x="13710" y="14532"/>
                    <a:pt x="13760" y="14331"/>
                  </a:cubicBezTo>
                  <a:cubicBezTo>
                    <a:pt x="13810" y="14206"/>
                    <a:pt x="13860" y="14081"/>
                    <a:pt x="13885" y="13955"/>
                  </a:cubicBezTo>
                  <a:cubicBezTo>
                    <a:pt x="13986" y="13630"/>
                    <a:pt x="13910" y="13204"/>
                    <a:pt x="13735" y="12752"/>
                  </a:cubicBezTo>
                  <a:cubicBezTo>
                    <a:pt x="13434" y="12001"/>
                    <a:pt x="12933" y="11349"/>
                    <a:pt x="12281" y="10898"/>
                  </a:cubicBezTo>
                  <a:lnTo>
                    <a:pt x="12231" y="10848"/>
                  </a:lnTo>
                  <a:cubicBezTo>
                    <a:pt x="12131" y="10772"/>
                    <a:pt x="11980" y="10672"/>
                    <a:pt x="11880" y="10522"/>
                  </a:cubicBezTo>
                  <a:cubicBezTo>
                    <a:pt x="11780" y="10371"/>
                    <a:pt x="11730" y="10196"/>
                    <a:pt x="11705" y="10046"/>
                  </a:cubicBezTo>
                  <a:cubicBezTo>
                    <a:pt x="11579" y="9419"/>
                    <a:pt x="11655" y="8767"/>
                    <a:pt x="11905" y="8191"/>
                  </a:cubicBezTo>
                  <a:lnTo>
                    <a:pt x="11980" y="8041"/>
                  </a:lnTo>
                  <a:cubicBezTo>
                    <a:pt x="12056" y="7865"/>
                    <a:pt x="12131" y="7690"/>
                    <a:pt x="12131" y="7514"/>
                  </a:cubicBezTo>
                  <a:cubicBezTo>
                    <a:pt x="12131" y="7163"/>
                    <a:pt x="11780" y="6888"/>
                    <a:pt x="11454" y="6612"/>
                  </a:cubicBezTo>
                  <a:cubicBezTo>
                    <a:pt x="10376" y="5760"/>
                    <a:pt x="9800" y="4833"/>
                    <a:pt x="9750" y="3905"/>
                  </a:cubicBezTo>
                  <a:cubicBezTo>
                    <a:pt x="9725" y="3229"/>
                    <a:pt x="9975" y="2502"/>
                    <a:pt x="10452" y="1925"/>
                  </a:cubicBezTo>
                  <a:cubicBezTo>
                    <a:pt x="10452" y="1650"/>
                    <a:pt x="10452" y="1299"/>
                    <a:pt x="10326" y="1048"/>
                  </a:cubicBezTo>
                  <a:cubicBezTo>
                    <a:pt x="10228" y="871"/>
                    <a:pt x="10038" y="741"/>
                    <a:pt x="9863" y="741"/>
                  </a:cubicBezTo>
                  <a:cubicBezTo>
                    <a:pt x="9815" y="741"/>
                    <a:pt x="9768" y="751"/>
                    <a:pt x="9725" y="772"/>
                  </a:cubicBezTo>
                  <a:lnTo>
                    <a:pt x="9474" y="923"/>
                  </a:lnTo>
                  <a:lnTo>
                    <a:pt x="9324" y="20"/>
                  </a:lnTo>
                  <a:cubicBezTo>
                    <a:pt x="9284" y="7"/>
                    <a:pt x="9241" y="1"/>
                    <a:pt x="9199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9"/>
            <p:cNvSpPr/>
            <p:nvPr/>
          </p:nvSpPr>
          <p:spPr>
            <a:xfrm>
              <a:off x="3009246" y="2589693"/>
              <a:ext cx="366848" cy="182260"/>
            </a:xfrm>
            <a:custGeom>
              <a:avLst/>
              <a:gdLst/>
              <a:ahLst/>
              <a:cxnLst/>
              <a:rect l="l" t="t" r="r" b="b"/>
              <a:pathLst>
                <a:path w="14337" h="7123" extrusionOk="0">
                  <a:moveTo>
                    <a:pt x="8670" y="0"/>
                  </a:moveTo>
                  <a:cubicBezTo>
                    <a:pt x="8576" y="0"/>
                    <a:pt x="8487" y="17"/>
                    <a:pt x="8422" y="39"/>
                  </a:cubicBezTo>
                  <a:cubicBezTo>
                    <a:pt x="8322" y="39"/>
                    <a:pt x="8246" y="64"/>
                    <a:pt x="8146" y="89"/>
                  </a:cubicBezTo>
                  <a:cubicBezTo>
                    <a:pt x="7971" y="139"/>
                    <a:pt x="7770" y="190"/>
                    <a:pt x="7595" y="190"/>
                  </a:cubicBezTo>
                  <a:cubicBezTo>
                    <a:pt x="7419" y="190"/>
                    <a:pt x="7294" y="165"/>
                    <a:pt x="7144" y="139"/>
                  </a:cubicBezTo>
                  <a:cubicBezTo>
                    <a:pt x="7119" y="1317"/>
                    <a:pt x="6843" y="2495"/>
                    <a:pt x="6266" y="3523"/>
                  </a:cubicBezTo>
                  <a:cubicBezTo>
                    <a:pt x="5439" y="3473"/>
                    <a:pt x="4888" y="2646"/>
                    <a:pt x="4412" y="1944"/>
                  </a:cubicBezTo>
                  <a:cubicBezTo>
                    <a:pt x="3990" y="1323"/>
                    <a:pt x="3372" y="682"/>
                    <a:pt x="2663" y="682"/>
                  </a:cubicBezTo>
                  <a:cubicBezTo>
                    <a:pt x="2570" y="682"/>
                    <a:pt x="2477" y="693"/>
                    <a:pt x="2382" y="716"/>
                  </a:cubicBezTo>
                  <a:cubicBezTo>
                    <a:pt x="1229" y="1017"/>
                    <a:pt x="1304" y="2671"/>
                    <a:pt x="702" y="3698"/>
                  </a:cubicBezTo>
                  <a:cubicBezTo>
                    <a:pt x="502" y="4024"/>
                    <a:pt x="226" y="4300"/>
                    <a:pt x="101" y="4651"/>
                  </a:cubicBezTo>
                  <a:cubicBezTo>
                    <a:pt x="29" y="4795"/>
                    <a:pt x="3" y="4962"/>
                    <a:pt x="1" y="5152"/>
                  </a:cubicBezTo>
                  <a:lnTo>
                    <a:pt x="1" y="5152"/>
                  </a:lnTo>
                  <a:cubicBezTo>
                    <a:pt x="1" y="5152"/>
                    <a:pt x="1" y="5152"/>
                    <a:pt x="1" y="5152"/>
                  </a:cubicBezTo>
                  <a:lnTo>
                    <a:pt x="1" y="5177"/>
                  </a:lnTo>
                  <a:cubicBezTo>
                    <a:pt x="1" y="5169"/>
                    <a:pt x="1" y="5160"/>
                    <a:pt x="1" y="5152"/>
                  </a:cubicBezTo>
                  <a:lnTo>
                    <a:pt x="1" y="5152"/>
                  </a:lnTo>
                  <a:cubicBezTo>
                    <a:pt x="51" y="5195"/>
                    <a:pt x="112" y="5213"/>
                    <a:pt x="180" y="5213"/>
                  </a:cubicBezTo>
                  <a:cubicBezTo>
                    <a:pt x="353" y="5213"/>
                    <a:pt x="566" y="5095"/>
                    <a:pt x="728" y="4952"/>
                  </a:cubicBezTo>
                  <a:cubicBezTo>
                    <a:pt x="948" y="4771"/>
                    <a:pt x="1282" y="4526"/>
                    <a:pt x="1638" y="4526"/>
                  </a:cubicBezTo>
                  <a:cubicBezTo>
                    <a:pt x="1726" y="4526"/>
                    <a:pt x="1816" y="4541"/>
                    <a:pt x="1906" y="4576"/>
                  </a:cubicBezTo>
                  <a:cubicBezTo>
                    <a:pt x="2031" y="4626"/>
                    <a:pt x="2106" y="4676"/>
                    <a:pt x="2206" y="4751"/>
                  </a:cubicBezTo>
                  <a:cubicBezTo>
                    <a:pt x="2256" y="4801"/>
                    <a:pt x="2307" y="4826"/>
                    <a:pt x="2357" y="4851"/>
                  </a:cubicBezTo>
                  <a:cubicBezTo>
                    <a:pt x="2415" y="4881"/>
                    <a:pt x="2476" y="4893"/>
                    <a:pt x="2540" y="4893"/>
                  </a:cubicBezTo>
                  <a:cubicBezTo>
                    <a:pt x="2749" y="4893"/>
                    <a:pt x="2984" y="4754"/>
                    <a:pt x="3234" y="4601"/>
                  </a:cubicBezTo>
                  <a:cubicBezTo>
                    <a:pt x="3334" y="4551"/>
                    <a:pt x="3459" y="4475"/>
                    <a:pt x="3560" y="4425"/>
                  </a:cubicBezTo>
                  <a:cubicBezTo>
                    <a:pt x="3948" y="4225"/>
                    <a:pt x="4380" y="4162"/>
                    <a:pt x="4803" y="4162"/>
                  </a:cubicBezTo>
                  <a:cubicBezTo>
                    <a:pt x="5226" y="4162"/>
                    <a:pt x="5640" y="4225"/>
                    <a:pt x="5991" y="4275"/>
                  </a:cubicBezTo>
                  <a:cubicBezTo>
                    <a:pt x="7369" y="4525"/>
                    <a:pt x="8698" y="4801"/>
                    <a:pt x="9550" y="5779"/>
                  </a:cubicBezTo>
                  <a:lnTo>
                    <a:pt x="9575" y="5804"/>
                  </a:lnTo>
                  <a:cubicBezTo>
                    <a:pt x="9675" y="5904"/>
                    <a:pt x="9750" y="6004"/>
                    <a:pt x="9825" y="6029"/>
                  </a:cubicBezTo>
                  <a:lnTo>
                    <a:pt x="10001" y="6029"/>
                  </a:lnTo>
                  <a:cubicBezTo>
                    <a:pt x="10076" y="6004"/>
                    <a:pt x="10151" y="6004"/>
                    <a:pt x="10226" y="6004"/>
                  </a:cubicBezTo>
                  <a:cubicBezTo>
                    <a:pt x="10627" y="6054"/>
                    <a:pt x="10853" y="6355"/>
                    <a:pt x="11028" y="6631"/>
                  </a:cubicBezTo>
                  <a:cubicBezTo>
                    <a:pt x="11179" y="6831"/>
                    <a:pt x="11304" y="7032"/>
                    <a:pt x="11454" y="7082"/>
                  </a:cubicBezTo>
                  <a:cubicBezTo>
                    <a:pt x="11519" y="7111"/>
                    <a:pt x="11585" y="7123"/>
                    <a:pt x="11654" y="7123"/>
                  </a:cubicBezTo>
                  <a:cubicBezTo>
                    <a:pt x="11827" y="7123"/>
                    <a:pt x="12017" y="7046"/>
                    <a:pt x="12231" y="6957"/>
                  </a:cubicBezTo>
                  <a:cubicBezTo>
                    <a:pt x="12457" y="6881"/>
                    <a:pt x="12657" y="6781"/>
                    <a:pt x="12908" y="6756"/>
                  </a:cubicBezTo>
                  <a:lnTo>
                    <a:pt x="13234" y="6756"/>
                  </a:lnTo>
                  <a:cubicBezTo>
                    <a:pt x="13434" y="6756"/>
                    <a:pt x="13585" y="6756"/>
                    <a:pt x="13710" y="6681"/>
                  </a:cubicBezTo>
                  <a:cubicBezTo>
                    <a:pt x="13911" y="6556"/>
                    <a:pt x="13911" y="6280"/>
                    <a:pt x="13911" y="5954"/>
                  </a:cubicBezTo>
                  <a:cubicBezTo>
                    <a:pt x="13936" y="5879"/>
                    <a:pt x="13936" y="5804"/>
                    <a:pt x="13936" y="5703"/>
                  </a:cubicBezTo>
                  <a:cubicBezTo>
                    <a:pt x="13961" y="5428"/>
                    <a:pt x="14111" y="5152"/>
                    <a:pt x="14337" y="4977"/>
                  </a:cubicBezTo>
                  <a:cubicBezTo>
                    <a:pt x="14261" y="4901"/>
                    <a:pt x="14186" y="4801"/>
                    <a:pt x="14161" y="4676"/>
                  </a:cubicBezTo>
                  <a:cubicBezTo>
                    <a:pt x="14036" y="4400"/>
                    <a:pt x="14086" y="4074"/>
                    <a:pt x="14111" y="3799"/>
                  </a:cubicBezTo>
                  <a:cubicBezTo>
                    <a:pt x="14161" y="3423"/>
                    <a:pt x="14186" y="3172"/>
                    <a:pt x="14011" y="3047"/>
                  </a:cubicBezTo>
                  <a:cubicBezTo>
                    <a:pt x="13986" y="3022"/>
                    <a:pt x="13961" y="3022"/>
                    <a:pt x="13911" y="2997"/>
                  </a:cubicBezTo>
                  <a:cubicBezTo>
                    <a:pt x="13835" y="2947"/>
                    <a:pt x="13710" y="2871"/>
                    <a:pt x="13660" y="2746"/>
                  </a:cubicBezTo>
                  <a:cubicBezTo>
                    <a:pt x="13560" y="2546"/>
                    <a:pt x="13635" y="2370"/>
                    <a:pt x="13685" y="2220"/>
                  </a:cubicBezTo>
                  <a:cubicBezTo>
                    <a:pt x="13860" y="1668"/>
                    <a:pt x="13735" y="992"/>
                    <a:pt x="13284" y="666"/>
                  </a:cubicBezTo>
                  <a:lnTo>
                    <a:pt x="13259" y="741"/>
                  </a:lnTo>
                  <a:cubicBezTo>
                    <a:pt x="12795" y="598"/>
                    <a:pt x="12370" y="468"/>
                    <a:pt x="11983" y="468"/>
                  </a:cubicBezTo>
                  <a:cubicBezTo>
                    <a:pt x="11825" y="468"/>
                    <a:pt x="11674" y="490"/>
                    <a:pt x="11530" y="540"/>
                  </a:cubicBezTo>
                  <a:cubicBezTo>
                    <a:pt x="11379" y="591"/>
                    <a:pt x="11229" y="666"/>
                    <a:pt x="11078" y="766"/>
                  </a:cubicBezTo>
                  <a:cubicBezTo>
                    <a:pt x="10928" y="816"/>
                    <a:pt x="10803" y="891"/>
                    <a:pt x="10652" y="967"/>
                  </a:cubicBezTo>
                  <a:cubicBezTo>
                    <a:pt x="10477" y="1017"/>
                    <a:pt x="10302" y="1067"/>
                    <a:pt x="10151" y="1067"/>
                  </a:cubicBezTo>
                  <a:cubicBezTo>
                    <a:pt x="9901" y="1067"/>
                    <a:pt x="9700" y="992"/>
                    <a:pt x="9525" y="866"/>
                  </a:cubicBezTo>
                  <a:cubicBezTo>
                    <a:pt x="9399" y="741"/>
                    <a:pt x="9299" y="566"/>
                    <a:pt x="9224" y="415"/>
                  </a:cubicBezTo>
                  <a:cubicBezTo>
                    <a:pt x="9174" y="315"/>
                    <a:pt x="9099" y="190"/>
                    <a:pt x="9023" y="114"/>
                  </a:cubicBezTo>
                  <a:cubicBezTo>
                    <a:pt x="8924" y="29"/>
                    <a:pt x="8793" y="0"/>
                    <a:pt x="8670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9"/>
            <p:cNvSpPr/>
            <p:nvPr/>
          </p:nvSpPr>
          <p:spPr>
            <a:xfrm>
              <a:off x="3145855" y="2435507"/>
              <a:ext cx="214858" cy="170745"/>
            </a:xfrm>
            <a:custGeom>
              <a:avLst/>
              <a:gdLst/>
              <a:ahLst/>
              <a:cxnLst/>
              <a:rect l="l" t="t" r="r" b="b"/>
              <a:pathLst>
                <a:path w="8397" h="6673" extrusionOk="0">
                  <a:moveTo>
                    <a:pt x="7820" y="0"/>
                  </a:moveTo>
                  <a:lnTo>
                    <a:pt x="7820" y="0"/>
                  </a:lnTo>
                  <a:cubicBezTo>
                    <a:pt x="6842" y="576"/>
                    <a:pt x="5514" y="652"/>
                    <a:pt x="4311" y="652"/>
                  </a:cubicBezTo>
                  <a:cubicBezTo>
                    <a:pt x="2782" y="652"/>
                    <a:pt x="1003" y="802"/>
                    <a:pt x="150" y="2105"/>
                  </a:cubicBezTo>
                  <a:cubicBezTo>
                    <a:pt x="376" y="2231"/>
                    <a:pt x="577" y="2356"/>
                    <a:pt x="802" y="2506"/>
                  </a:cubicBezTo>
                  <a:cubicBezTo>
                    <a:pt x="226" y="3158"/>
                    <a:pt x="0" y="4085"/>
                    <a:pt x="201" y="4937"/>
                  </a:cubicBezTo>
                  <a:cubicBezTo>
                    <a:pt x="501" y="4837"/>
                    <a:pt x="752" y="4662"/>
                    <a:pt x="978" y="4461"/>
                  </a:cubicBezTo>
                  <a:cubicBezTo>
                    <a:pt x="1037" y="4428"/>
                    <a:pt x="1096" y="4412"/>
                    <a:pt x="1153" y="4412"/>
                  </a:cubicBezTo>
                  <a:cubicBezTo>
                    <a:pt x="1477" y="4412"/>
                    <a:pt x="1737" y="4908"/>
                    <a:pt x="1780" y="5313"/>
                  </a:cubicBezTo>
                  <a:cubicBezTo>
                    <a:pt x="1805" y="5439"/>
                    <a:pt x="1805" y="5589"/>
                    <a:pt x="1805" y="5739"/>
                  </a:cubicBezTo>
                  <a:cubicBezTo>
                    <a:pt x="1955" y="5764"/>
                    <a:pt x="2105" y="5790"/>
                    <a:pt x="2231" y="5790"/>
                  </a:cubicBezTo>
                  <a:cubicBezTo>
                    <a:pt x="2381" y="5790"/>
                    <a:pt x="2531" y="5739"/>
                    <a:pt x="2707" y="5714"/>
                  </a:cubicBezTo>
                  <a:cubicBezTo>
                    <a:pt x="2807" y="5689"/>
                    <a:pt x="2907" y="5664"/>
                    <a:pt x="3008" y="5639"/>
                  </a:cubicBezTo>
                  <a:cubicBezTo>
                    <a:pt x="3106" y="5620"/>
                    <a:pt x="3202" y="5610"/>
                    <a:pt x="3296" y="5610"/>
                  </a:cubicBezTo>
                  <a:cubicBezTo>
                    <a:pt x="3558" y="5610"/>
                    <a:pt x="3793" y="5685"/>
                    <a:pt x="3960" y="5815"/>
                  </a:cubicBezTo>
                  <a:cubicBezTo>
                    <a:pt x="4110" y="5940"/>
                    <a:pt x="4186" y="6115"/>
                    <a:pt x="4261" y="6266"/>
                  </a:cubicBezTo>
                  <a:cubicBezTo>
                    <a:pt x="4336" y="6391"/>
                    <a:pt x="4386" y="6491"/>
                    <a:pt x="4461" y="6566"/>
                  </a:cubicBezTo>
                  <a:cubicBezTo>
                    <a:pt x="4549" y="6642"/>
                    <a:pt x="4668" y="6673"/>
                    <a:pt x="4793" y="6673"/>
                  </a:cubicBezTo>
                  <a:cubicBezTo>
                    <a:pt x="4919" y="6673"/>
                    <a:pt x="5050" y="6642"/>
                    <a:pt x="5163" y="6592"/>
                  </a:cubicBezTo>
                  <a:cubicBezTo>
                    <a:pt x="5288" y="6541"/>
                    <a:pt x="5414" y="6466"/>
                    <a:pt x="5539" y="6416"/>
                  </a:cubicBezTo>
                  <a:cubicBezTo>
                    <a:pt x="5689" y="6316"/>
                    <a:pt x="5865" y="6241"/>
                    <a:pt x="6040" y="6165"/>
                  </a:cubicBezTo>
                  <a:cubicBezTo>
                    <a:pt x="6231" y="6105"/>
                    <a:pt x="6426" y="6080"/>
                    <a:pt x="6619" y="6080"/>
                  </a:cubicBezTo>
                  <a:cubicBezTo>
                    <a:pt x="6982" y="6080"/>
                    <a:pt x="7342" y="6167"/>
                    <a:pt x="7669" y="6266"/>
                  </a:cubicBezTo>
                  <a:lnTo>
                    <a:pt x="7694" y="6216"/>
                  </a:lnTo>
                  <a:cubicBezTo>
                    <a:pt x="8196" y="5940"/>
                    <a:pt x="8396" y="5288"/>
                    <a:pt x="8196" y="4762"/>
                  </a:cubicBezTo>
                  <a:lnTo>
                    <a:pt x="8171" y="4662"/>
                  </a:lnTo>
                  <a:cubicBezTo>
                    <a:pt x="8120" y="4561"/>
                    <a:pt x="8045" y="4436"/>
                    <a:pt x="8045" y="4286"/>
                  </a:cubicBezTo>
                  <a:cubicBezTo>
                    <a:pt x="8045" y="4186"/>
                    <a:pt x="8070" y="4110"/>
                    <a:pt x="8070" y="4035"/>
                  </a:cubicBezTo>
                  <a:cubicBezTo>
                    <a:pt x="8095" y="3985"/>
                    <a:pt x="8095" y="3935"/>
                    <a:pt x="8095" y="3885"/>
                  </a:cubicBezTo>
                  <a:cubicBezTo>
                    <a:pt x="8070" y="3810"/>
                    <a:pt x="8020" y="3709"/>
                    <a:pt x="7945" y="3609"/>
                  </a:cubicBezTo>
                  <a:cubicBezTo>
                    <a:pt x="7895" y="3584"/>
                    <a:pt x="7870" y="3534"/>
                    <a:pt x="7845" y="3509"/>
                  </a:cubicBezTo>
                  <a:cubicBezTo>
                    <a:pt x="7394" y="2857"/>
                    <a:pt x="7544" y="1980"/>
                    <a:pt x="7870" y="1404"/>
                  </a:cubicBezTo>
                  <a:lnTo>
                    <a:pt x="7920" y="1278"/>
                  </a:lnTo>
                  <a:cubicBezTo>
                    <a:pt x="8020" y="1128"/>
                    <a:pt x="8095" y="977"/>
                    <a:pt x="8120" y="802"/>
                  </a:cubicBezTo>
                  <a:cubicBezTo>
                    <a:pt x="8146" y="551"/>
                    <a:pt x="7995" y="301"/>
                    <a:pt x="7745" y="201"/>
                  </a:cubicBezTo>
                  <a:lnTo>
                    <a:pt x="7820" y="0"/>
                  </a:ln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9"/>
            <p:cNvSpPr/>
            <p:nvPr/>
          </p:nvSpPr>
          <p:spPr>
            <a:xfrm>
              <a:off x="3224714" y="1191421"/>
              <a:ext cx="2005369" cy="2529913"/>
            </a:xfrm>
            <a:custGeom>
              <a:avLst/>
              <a:gdLst/>
              <a:ahLst/>
              <a:cxnLst/>
              <a:rect l="l" t="t" r="r" b="b"/>
              <a:pathLst>
                <a:path w="78373" h="98873" extrusionOk="0">
                  <a:moveTo>
                    <a:pt x="43309" y="0"/>
                  </a:moveTo>
                  <a:lnTo>
                    <a:pt x="43309" y="0"/>
                  </a:lnTo>
                  <a:cubicBezTo>
                    <a:pt x="42532" y="25"/>
                    <a:pt x="41781" y="50"/>
                    <a:pt x="41004" y="75"/>
                  </a:cubicBezTo>
                  <a:cubicBezTo>
                    <a:pt x="40452" y="100"/>
                    <a:pt x="39876" y="126"/>
                    <a:pt x="39374" y="376"/>
                  </a:cubicBezTo>
                  <a:cubicBezTo>
                    <a:pt x="38873" y="627"/>
                    <a:pt x="38447" y="1153"/>
                    <a:pt x="38522" y="1704"/>
                  </a:cubicBezTo>
                  <a:cubicBezTo>
                    <a:pt x="38623" y="2356"/>
                    <a:pt x="39274" y="2757"/>
                    <a:pt x="39700" y="3258"/>
                  </a:cubicBezTo>
                  <a:cubicBezTo>
                    <a:pt x="40101" y="3760"/>
                    <a:pt x="40076" y="4787"/>
                    <a:pt x="39425" y="4812"/>
                  </a:cubicBezTo>
                  <a:cubicBezTo>
                    <a:pt x="40377" y="4988"/>
                    <a:pt x="40552" y="6567"/>
                    <a:pt x="39700" y="6993"/>
                  </a:cubicBezTo>
                  <a:cubicBezTo>
                    <a:pt x="38723" y="6642"/>
                    <a:pt x="38121" y="5464"/>
                    <a:pt x="38422" y="4486"/>
                  </a:cubicBezTo>
                  <a:lnTo>
                    <a:pt x="38422" y="4486"/>
                  </a:lnTo>
                  <a:cubicBezTo>
                    <a:pt x="37495" y="5188"/>
                    <a:pt x="37169" y="6542"/>
                    <a:pt x="37645" y="7594"/>
                  </a:cubicBezTo>
                  <a:cubicBezTo>
                    <a:pt x="37069" y="7594"/>
                    <a:pt x="36467" y="7619"/>
                    <a:pt x="35891" y="7619"/>
                  </a:cubicBezTo>
                  <a:cubicBezTo>
                    <a:pt x="35640" y="8171"/>
                    <a:pt x="35615" y="8772"/>
                    <a:pt x="35490" y="9374"/>
                  </a:cubicBezTo>
                  <a:cubicBezTo>
                    <a:pt x="35389" y="9950"/>
                    <a:pt x="35139" y="10577"/>
                    <a:pt x="34587" y="10877"/>
                  </a:cubicBezTo>
                  <a:cubicBezTo>
                    <a:pt x="34443" y="10953"/>
                    <a:pt x="34276" y="10989"/>
                    <a:pt x="34108" y="10989"/>
                  </a:cubicBezTo>
                  <a:cubicBezTo>
                    <a:pt x="33666" y="10989"/>
                    <a:pt x="33220" y="10737"/>
                    <a:pt x="33184" y="10301"/>
                  </a:cubicBezTo>
                  <a:cubicBezTo>
                    <a:pt x="33109" y="9649"/>
                    <a:pt x="33936" y="8948"/>
                    <a:pt x="33535" y="8421"/>
                  </a:cubicBezTo>
                  <a:cubicBezTo>
                    <a:pt x="33410" y="8271"/>
                    <a:pt x="33209" y="8221"/>
                    <a:pt x="33009" y="8196"/>
                  </a:cubicBezTo>
                  <a:cubicBezTo>
                    <a:pt x="32956" y="8188"/>
                    <a:pt x="32904" y="8184"/>
                    <a:pt x="32852" y="8184"/>
                  </a:cubicBezTo>
                  <a:cubicBezTo>
                    <a:pt x="32081" y="8184"/>
                    <a:pt x="31365" y="9025"/>
                    <a:pt x="31530" y="9800"/>
                  </a:cubicBezTo>
                  <a:cubicBezTo>
                    <a:pt x="31680" y="10476"/>
                    <a:pt x="32257" y="11379"/>
                    <a:pt x="31655" y="11705"/>
                  </a:cubicBezTo>
                  <a:cubicBezTo>
                    <a:pt x="31572" y="11746"/>
                    <a:pt x="31489" y="11765"/>
                    <a:pt x="31408" y="11765"/>
                  </a:cubicBezTo>
                  <a:cubicBezTo>
                    <a:pt x="31002" y="11765"/>
                    <a:pt x="30640" y="11295"/>
                    <a:pt x="30452" y="10877"/>
                  </a:cubicBezTo>
                  <a:cubicBezTo>
                    <a:pt x="29926" y="11679"/>
                    <a:pt x="29399" y="12481"/>
                    <a:pt x="28873" y="13283"/>
                  </a:cubicBezTo>
                  <a:cubicBezTo>
                    <a:pt x="28748" y="13459"/>
                    <a:pt x="28623" y="13634"/>
                    <a:pt x="28597" y="13835"/>
                  </a:cubicBezTo>
                  <a:cubicBezTo>
                    <a:pt x="28572" y="14086"/>
                    <a:pt x="28648" y="14311"/>
                    <a:pt x="28748" y="14537"/>
                  </a:cubicBezTo>
                  <a:cubicBezTo>
                    <a:pt x="29124" y="15614"/>
                    <a:pt x="29324" y="17093"/>
                    <a:pt x="28347" y="17695"/>
                  </a:cubicBezTo>
                  <a:cubicBezTo>
                    <a:pt x="28020" y="17894"/>
                    <a:pt x="27644" y="17944"/>
                    <a:pt x="27256" y="17944"/>
                  </a:cubicBezTo>
                  <a:cubicBezTo>
                    <a:pt x="26872" y="17944"/>
                    <a:pt x="26476" y="17895"/>
                    <a:pt x="26102" y="17895"/>
                  </a:cubicBezTo>
                  <a:cubicBezTo>
                    <a:pt x="25666" y="17895"/>
                    <a:pt x="25260" y="17961"/>
                    <a:pt x="24938" y="18246"/>
                  </a:cubicBezTo>
                  <a:cubicBezTo>
                    <a:pt x="24211" y="17770"/>
                    <a:pt x="23810" y="16867"/>
                    <a:pt x="23936" y="16015"/>
                  </a:cubicBezTo>
                  <a:cubicBezTo>
                    <a:pt x="24813" y="16015"/>
                    <a:pt x="25891" y="15865"/>
                    <a:pt x="26141" y="15038"/>
                  </a:cubicBezTo>
                  <a:cubicBezTo>
                    <a:pt x="25070" y="14247"/>
                    <a:pt x="23714" y="13493"/>
                    <a:pt x="22482" y="13493"/>
                  </a:cubicBezTo>
                  <a:cubicBezTo>
                    <a:pt x="21956" y="13493"/>
                    <a:pt x="21453" y="13631"/>
                    <a:pt x="21003" y="13960"/>
                  </a:cubicBezTo>
                  <a:cubicBezTo>
                    <a:pt x="21229" y="14361"/>
                    <a:pt x="21655" y="14587"/>
                    <a:pt x="21981" y="14888"/>
                  </a:cubicBezTo>
                  <a:cubicBezTo>
                    <a:pt x="23134" y="15940"/>
                    <a:pt x="23034" y="17745"/>
                    <a:pt x="22808" y="19299"/>
                  </a:cubicBezTo>
                  <a:cubicBezTo>
                    <a:pt x="23136" y="19205"/>
                    <a:pt x="23514" y="19122"/>
                    <a:pt x="23867" y="19122"/>
                  </a:cubicBezTo>
                  <a:cubicBezTo>
                    <a:pt x="24268" y="19122"/>
                    <a:pt x="24636" y="19229"/>
                    <a:pt x="24863" y="19549"/>
                  </a:cubicBezTo>
                  <a:cubicBezTo>
                    <a:pt x="25372" y="20228"/>
                    <a:pt x="24849" y="21470"/>
                    <a:pt x="25495" y="21936"/>
                  </a:cubicBezTo>
                  <a:lnTo>
                    <a:pt x="25495" y="21936"/>
                  </a:lnTo>
                  <a:cubicBezTo>
                    <a:pt x="25117" y="21703"/>
                    <a:pt x="24659" y="21575"/>
                    <a:pt x="24202" y="21575"/>
                  </a:cubicBezTo>
                  <a:cubicBezTo>
                    <a:pt x="23941" y="21575"/>
                    <a:pt x="23680" y="21617"/>
                    <a:pt x="23435" y="21705"/>
                  </a:cubicBezTo>
                  <a:cubicBezTo>
                    <a:pt x="23384" y="21329"/>
                    <a:pt x="23309" y="20978"/>
                    <a:pt x="23234" y="20627"/>
                  </a:cubicBezTo>
                  <a:cubicBezTo>
                    <a:pt x="23147" y="20608"/>
                    <a:pt x="23061" y="20599"/>
                    <a:pt x="22976" y="20599"/>
                  </a:cubicBezTo>
                  <a:cubicBezTo>
                    <a:pt x="22278" y="20599"/>
                    <a:pt x="21659" y="21204"/>
                    <a:pt x="21279" y="21830"/>
                  </a:cubicBezTo>
                  <a:cubicBezTo>
                    <a:pt x="20853" y="22557"/>
                    <a:pt x="20577" y="23384"/>
                    <a:pt x="19951" y="23910"/>
                  </a:cubicBezTo>
                  <a:cubicBezTo>
                    <a:pt x="19424" y="24336"/>
                    <a:pt x="18572" y="24762"/>
                    <a:pt x="18748" y="25439"/>
                  </a:cubicBezTo>
                  <a:cubicBezTo>
                    <a:pt x="18804" y="25430"/>
                    <a:pt x="18860" y="25426"/>
                    <a:pt x="18916" y="25426"/>
                  </a:cubicBezTo>
                  <a:cubicBezTo>
                    <a:pt x="19680" y="25426"/>
                    <a:pt x="20370" y="26197"/>
                    <a:pt x="20277" y="26968"/>
                  </a:cubicBezTo>
                  <a:cubicBezTo>
                    <a:pt x="21179" y="27243"/>
                    <a:pt x="21956" y="27920"/>
                    <a:pt x="22407" y="28747"/>
                  </a:cubicBezTo>
                  <a:cubicBezTo>
                    <a:pt x="20452" y="28421"/>
                    <a:pt x="17770" y="28522"/>
                    <a:pt x="15841" y="28020"/>
                  </a:cubicBezTo>
                  <a:cubicBezTo>
                    <a:pt x="15715" y="28371"/>
                    <a:pt x="15565" y="28722"/>
                    <a:pt x="15414" y="29048"/>
                  </a:cubicBezTo>
                  <a:cubicBezTo>
                    <a:pt x="16843" y="29198"/>
                    <a:pt x="18648" y="29725"/>
                    <a:pt x="18723" y="31153"/>
                  </a:cubicBezTo>
                  <a:cubicBezTo>
                    <a:pt x="18748" y="31354"/>
                    <a:pt x="18698" y="31554"/>
                    <a:pt x="18547" y="31680"/>
                  </a:cubicBezTo>
                  <a:cubicBezTo>
                    <a:pt x="18422" y="31805"/>
                    <a:pt x="18247" y="31805"/>
                    <a:pt x="18071" y="31805"/>
                  </a:cubicBezTo>
                  <a:cubicBezTo>
                    <a:pt x="17244" y="31805"/>
                    <a:pt x="16442" y="31579"/>
                    <a:pt x="15740" y="31128"/>
                  </a:cubicBezTo>
                  <a:cubicBezTo>
                    <a:pt x="15423" y="30906"/>
                    <a:pt x="14974" y="30673"/>
                    <a:pt x="14618" y="30673"/>
                  </a:cubicBezTo>
                  <a:cubicBezTo>
                    <a:pt x="14412" y="30673"/>
                    <a:pt x="14237" y="30751"/>
                    <a:pt x="14136" y="30953"/>
                  </a:cubicBezTo>
                  <a:cubicBezTo>
                    <a:pt x="13059" y="30326"/>
                    <a:pt x="12307" y="29198"/>
                    <a:pt x="12106" y="27970"/>
                  </a:cubicBezTo>
                  <a:cubicBezTo>
                    <a:pt x="12006" y="27369"/>
                    <a:pt x="12031" y="26692"/>
                    <a:pt x="11755" y="26141"/>
                  </a:cubicBezTo>
                  <a:cubicBezTo>
                    <a:pt x="11548" y="25761"/>
                    <a:pt x="11103" y="25464"/>
                    <a:pt x="10698" y="25464"/>
                  </a:cubicBezTo>
                  <a:cubicBezTo>
                    <a:pt x="10516" y="25464"/>
                    <a:pt x="10342" y="25524"/>
                    <a:pt x="10201" y="25665"/>
                  </a:cubicBezTo>
                  <a:cubicBezTo>
                    <a:pt x="10327" y="25013"/>
                    <a:pt x="9525" y="24637"/>
                    <a:pt x="8898" y="24461"/>
                  </a:cubicBezTo>
                  <a:cubicBezTo>
                    <a:pt x="8246" y="24311"/>
                    <a:pt x="7470" y="23810"/>
                    <a:pt x="7720" y="23208"/>
                  </a:cubicBezTo>
                  <a:cubicBezTo>
                    <a:pt x="7845" y="22927"/>
                    <a:pt x="8136" y="22802"/>
                    <a:pt x="8446" y="22802"/>
                  </a:cubicBezTo>
                  <a:cubicBezTo>
                    <a:pt x="8633" y="22802"/>
                    <a:pt x="8828" y="22848"/>
                    <a:pt x="8998" y="22933"/>
                  </a:cubicBezTo>
                  <a:cubicBezTo>
                    <a:pt x="9424" y="23158"/>
                    <a:pt x="9750" y="23559"/>
                    <a:pt x="10176" y="23785"/>
                  </a:cubicBezTo>
                  <a:cubicBezTo>
                    <a:pt x="10526" y="23963"/>
                    <a:pt x="10907" y="24020"/>
                    <a:pt x="11303" y="24020"/>
                  </a:cubicBezTo>
                  <a:cubicBezTo>
                    <a:pt x="12013" y="24020"/>
                    <a:pt x="12769" y="23836"/>
                    <a:pt x="13467" y="23836"/>
                  </a:cubicBezTo>
                  <a:cubicBezTo>
                    <a:pt x="13915" y="23836"/>
                    <a:pt x="14340" y="23912"/>
                    <a:pt x="14713" y="24161"/>
                  </a:cubicBezTo>
                  <a:cubicBezTo>
                    <a:pt x="15013" y="24361"/>
                    <a:pt x="15239" y="24637"/>
                    <a:pt x="15565" y="24787"/>
                  </a:cubicBezTo>
                  <a:cubicBezTo>
                    <a:pt x="15709" y="24850"/>
                    <a:pt x="15859" y="24878"/>
                    <a:pt x="16011" y="24878"/>
                  </a:cubicBezTo>
                  <a:cubicBezTo>
                    <a:pt x="16466" y="24878"/>
                    <a:pt x="16931" y="24624"/>
                    <a:pt x="17269" y="24286"/>
                  </a:cubicBezTo>
                  <a:cubicBezTo>
                    <a:pt x="17720" y="23860"/>
                    <a:pt x="18021" y="23284"/>
                    <a:pt x="18497" y="22857"/>
                  </a:cubicBezTo>
                  <a:cubicBezTo>
                    <a:pt x="18998" y="22356"/>
                    <a:pt x="19700" y="22030"/>
                    <a:pt x="19951" y="21354"/>
                  </a:cubicBezTo>
                  <a:cubicBezTo>
                    <a:pt x="20126" y="20928"/>
                    <a:pt x="20051" y="20477"/>
                    <a:pt x="20001" y="20025"/>
                  </a:cubicBezTo>
                  <a:cubicBezTo>
                    <a:pt x="19831" y="18859"/>
                    <a:pt x="19284" y="17339"/>
                    <a:pt x="18131" y="17339"/>
                  </a:cubicBezTo>
                  <a:cubicBezTo>
                    <a:pt x="18095" y="17339"/>
                    <a:pt x="18058" y="17341"/>
                    <a:pt x="18021" y="17344"/>
                  </a:cubicBezTo>
                  <a:cubicBezTo>
                    <a:pt x="17695" y="17369"/>
                    <a:pt x="17369" y="17544"/>
                    <a:pt x="17044" y="17594"/>
                  </a:cubicBezTo>
                  <a:cubicBezTo>
                    <a:pt x="16922" y="17619"/>
                    <a:pt x="16803" y="17631"/>
                    <a:pt x="16687" y="17631"/>
                  </a:cubicBezTo>
                  <a:cubicBezTo>
                    <a:pt x="15386" y="17631"/>
                    <a:pt x="14374" y="16192"/>
                    <a:pt x="13109" y="15639"/>
                  </a:cubicBezTo>
                  <a:cubicBezTo>
                    <a:pt x="12573" y="15400"/>
                    <a:pt x="12002" y="15332"/>
                    <a:pt x="11415" y="15332"/>
                  </a:cubicBezTo>
                  <a:cubicBezTo>
                    <a:pt x="10634" y="15332"/>
                    <a:pt x="9825" y="15453"/>
                    <a:pt x="9035" y="15453"/>
                  </a:cubicBezTo>
                  <a:cubicBezTo>
                    <a:pt x="8614" y="15453"/>
                    <a:pt x="8199" y="15419"/>
                    <a:pt x="7795" y="15314"/>
                  </a:cubicBezTo>
                  <a:cubicBezTo>
                    <a:pt x="6689" y="15037"/>
                    <a:pt x="5637" y="14255"/>
                    <a:pt x="4547" y="14255"/>
                  </a:cubicBezTo>
                  <a:cubicBezTo>
                    <a:pt x="4353" y="14255"/>
                    <a:pt x="4158" y="14279"/>
                    <a:pt x="3961" y="14336"/>
                  </a:cubicBezTo>
                  <a:cubicBezTo>
                    <a:pt x="3585" y="14461"/>
                    <a:pt x="3234" y="14712"/>
                    <a:pt x="3008" y="15038"/>
                  </a:cubicBezTo>
                  <a:cubicBezTo>
                    <a:pt x="2908" y="14938"/>
                    <a:pt x="2833" y="14812"/>
                    <a:pt x="2733" y="14712"/>
                  </a:cubicBezTo>
                  <a:cubicBezTo>
                    <a:pt x="2006" y="14862"/>
                    <a:pt x="1354" y="15163"/>
                    <a:pt x="878" y="15614"/>
                  </a:cubicBezTo>
                  <a:cubicBezTo>
                    <a:pt x="327" y="16141"/>
                    <a:pt x="1" y="16842"/>
                    <a:pt x="51" y="17544"/>
                  </a:cubicBezTo>
                  <a:cubicBezTo>
                    <a:pt x="101" y="18346"/>
                    <a:pt x="627" y="19173"/>
                    <a:pt x="1605" y="19950"/>
                  </a:cubicBezTo>
                  <a:cubicBezTo>
                    <a:pt x="1981" y="20251"/>
                    <a:pt x="2432" y="20627"/>
                    <a:pt x="2432" y="21178"/>
                  </a:cubicBezTo>
                  <a:cubicBezTo>
                    <a:pt x="2432" y="21454"/>
                    <a:pt x="2332" y="21680"/>
                    <a:pt x="2231" y="21880"/>
                  </a:cubicBezTo>
                  <a:lnTo>
                    <a:pt x="2156" y="22005"/>
                  </a:lnTo>
                  <a:cubicBezTo>
                    <a:pt x="1931" y="22532"/>
                    <a:pt x="1881" y="23083"/>
                    <a:pt x="1981" y="23634"/>
                  </a:cubicBezTo>
                  <a:cubicBezTo>
                    <a:pt x="2006" y="23735"/>
                    <a:pt x="2031" y="23860"/>
                    <a:pt x="2106" y="23960"/>
                  </a:cubicBezTo>
                  <a:cubicBezTo>
                    <a:pt x="2156" y="24035"/>
                    <a:pt x="2256" y="24111"/>
                    <a:pt x="2357" y="24186"/>
                  </a:cubicBezTo>
                  <a:lnTo>
                    <a:pt x="2407" y="24211"/>
                  </a:lnTo>
                  <a:cubicBezTo>
                    <a:pt x="3109" y="24737"/>
                    <a:pt x="3685" y="25439"/>
                    <a:pt x="3986" y="26266"/>
                  </a:cubicBezTo>
                  <a:cubicBezTo>
                    <a:pt x="4211" y="26792"/>
                    <a:pt x="4287" y="27294"/>
                    <a:pt x="4186" y="27720"/>
                  </a:cubicBezTo>
                  <a:cubicBezTo>
                    <a:pt x="4136" y="27870"/>
                    <a:pt x="4086" y="28020"/>
                    <a:pt x="4036" y="28146"/>
                  </a:cubicBezTo>
                  <a:cubicBezTo>
                    <a:pt x="3961" y="28321"/>
                    <a:pt x="3911" y="28472"/>
                    <a:pt x="3886" y="28647"/>
                  </a:cubicBezTo>
                  <a:cubicBezTo>
                    <a:pt x="3861" y="28898"/>
                    <a:pt x="3936" y="29148"/>
                    <a:pt x="4036" y="29399"/>
                  </a:cubicBezTo>
                  <a:cubicBezTo>
                    <a:pt x="4387" y="30401"/>
                    <a:pt x="4963" y="31304"/>
                    <a:pt x="5715" y="32056"/>
                  </a:cubicBezTo>
                  <a:lnTo>
                    <a:pt x="5740" y="32081"/>
                  </a:lnTo>
                  <a:cubicBezTo>
                    <a:pt x="5991" y="32331"/>
                    <a:pt x="6267" y="32582"/>
                    <a:pt x="6292" y="32983"/>
                  </a:cubicBezTo>
                  <a:cubicBezTo>
                    <a:pt x="6317" y="33284"/>
                    <a:pt x="6116" y="33584"/>
                    <a:pt x="5815" y="33760"/>
                  </a:cubicBezTo>
                  <a:cubicBezTo>
                    <a:pt x="5682" y="33827"/>
                    <a:pt x="5537" y="33860"/>
                    <a:pt x="5388" y="33860"/>
                  </a:cubicBezTo>
                  <a:cubicBezTo>
                    <a:pt x="5314" y="33860"/>
                    <a:pt x="5239" y="33852"/>
                    <a:pt x="5164" y="33835"/>
                  </a:cubicBezTo>
                  <a:lnTo>
                    <a:pt x="5114" y="34010"/>
                  </a:lnTo>
                  <a:lnTo>
                    <a:pt x="8171" y="35489"/>
                  </a:lnTo>
                  <a:cubicBezTo>
                    <a:pt x="8973" y="35865"/>
                    <a:pt x="9349" y="36416"/>
                    <a:pt x="9199" y="36943"/>
                  </a:cubicBezTo>
                  <a:lnTo>
                    <a:pt x="9174" y="37043"/>
                  </a:lnTo>
                  <a:lnTo>
                    <a:pt x="9074" y="37068"/>
                  </a:lnTo>
                  <a:cubicBezTo>
                    <a:pt x="8723" y="37168"/>
                    <a:pt x="8472" y="37469"/>
                    <a:pt x="8246" y="37745"/>
                  </a:cubicBezTo>
                  <a:cubicBezTo>
                    <a:pt x="7695" y="38447"/>
                    <a:pt x="7244" y="39223"/>
                    <a:pt x="6818" y="39975"/>
                  </a:cubicBezTo>
                  <a:cubicBezTo>
                    <a:pt x="6793" y="40025"/>
                    <a:pt x="6718" y="40126"/>
                    <a:pt x="6743" y="40151"/>
                  </a:cubicBezTo>
                  <a:cubicBezTo>
                    <a:pt x="6743" y="40176"/>
                    <a:pt x="6768" y="40226"/>
                    <a:pt x="6793" y="40251"/>
                  </a:cubicBezTo>
                  <a:cubicBezTo>
                    <a:pt x="6843" y="40326"/>
                    <a:pt x="6918" y="40426"/>
                    <a:pt x="6943" y="40527"/>
                  </a:cubicBezTo>
                  <a:cubicBezTo>
                    <a:pt x="6993" y="40928"/>
                    <a:pt x="6592" y="41078"/>
                    <a:pt x="6342" y="41153"/>
                  </a:cubicBezTo>
                  <a:cubicBezTo>
                    <a:pt x="6267" y="41178"/>
                    <a:pt x="6166" y="41203"/>
                    <a:pt x="6091" y="41254"/>
                  </a:cubicBezTo>
                  <a:cubicBezTo>
                    <a:pt x="5966" y="41304"/>
                    <a:pt x="5891" y="41429"/>
                    <a:pt x="5815" y="41604"/>
                  </a:cubicBezTo>
                  <a:lnTo>
                    <a:pt x="3911" y="44913"/>
                  </a:lnTo>
                  <a:cubicBezTo>
                    <a:pt x="4061" y="44938"/>
                    <a:pt x="4211" y="44963"/>
                    <a:pt x="4337" y="45013"/>
                  </a:cubicBezTo>
                  <a:cubicBezTo>
                    <a:pt x="4587" y="45063"/>
                    <a:pt x="4813" y="45138"/>
                    <a:pt x="5064" y="45213"/>
                  </a:cubicBezTo>
                  <a:cubicBezTo>
                    <a:pt x="5114" y="45514"/>
                    <a:pt x="5164" y="45815"/>
                    <a:pt x="5214" y="46116"/>
                  </a:cubicBezTo>
                  <a:cubicBezTo>
                    <a:pt x="5666" y="45921"/>
                    <a:pt x="6155" y="45826"/>
                    <a:pt x="6645" y="45826"/>
                  </a:cubicBezTo>
                  <a:cubicBezTo>
                    <a:pt x="7540" y="45826"/>
                    <a:pt x="8434" y="46143"/>
                    <a:pt x="9099" y="46742"/>
                  </a:cubicBezTo>
                  <a:cubicBezTo>
                    <a:pt x="7820" y="46843"/>
                    <a:pt x="6567" y="47269"/>
                    <a:pt x="5490" y="47945"/>
                  </a:cubicBezTo>
                  <a:cubicBezTo>
                    <a:pt x="5314" y="48171"/>
                    <a:pt x="5139" y="48346"/>
                    <a:pt x="4938" y="48497"/>
                  </a:cubicBezTo>
                  <a:cubicBezTo>
                    <a:pt x="5289" y="48672"/>
                    <a:pt x="5515" y="49098"/>
                    <a:pt x="5465" y="49499"/>
                  </a:cubicBezTo>
                  <a:cubicBezTo>
                    <a:pt x="5414" y="49725"/>
                    <a:pt x="5314" y="49925"/>
                    <a:pt x="5214" y="50101"/>
                  </a:cubicBezTo>
                  <a:lnTo>
                    <a:pt x="5139" y="50226"/>
                  </a:lnTo>
                  <a:cubicBezTo>
                    <a:pt x="4888" y="50702"/>
                    <a:pt x="4763" y="51379"/>
                    <a:pt x="5114" y="51880"/>
                  </a:cubicBezTo>
                  <a:cubicBezTo>
                    <a:pt x="5139" y="51905"/>
                    <a:pt x="5164" y="51955"/>
                    <a:pt x="5189" y="51980"/>
                  </a:cubicBezTo>
                  <a:cubicBezTo>
                    <a:pt x="5289" y="52106"/>
                    <a:pt x="5389" y="52256"/>
                    <a:pt x="5414" y="52457"/>
                  </a:cubicBezTo>
                  <a:cubicBezTo>
                    <a:pt x="5439" y="52557"/>
                    <a:pt x="5414" y="52657"/>
                    <a:pt x="5414" y="52732"/>
                  </a:cubicBezTo>
                  <a:cubicBezTo>
                    <a:pt x="5389" y="52782"/>
                    <a:pt x="5389" y="52833"/>
                    <a:pt x="5389" y="52883"/>
                  </a:cubicBezTo>
                  <a:cubicBezTo>
                    <a:pt x="5389" y="52958"/>
                    <a:pt x="5414" y="53033"/>
                    <a:pt x="5465" y="53133"/>
                  </a:cubicBezTo>
                  <a:lnTo>
                    <a:pt x="5515" y="53234"/>
                  </a:lnTo>
                  <a:cubicBezTo>
                    <a:pt x="5740" y="53810"/>
                    <a:pt x="5565" y="54537"/>
                    <a:pt x="5114" y="54988"/>
                  </a:cubicBezTo>
                  <a:cubicBezTo>
                    <a:pt x="5715" y="55414"/>
                    <a:pt x="5891" y="56316"/>
                    <a:pt x="5665" y="56993"/>
                  </a:cubicBezTo>
                  <a:cubicBezTo>
                    <a:pt x="5615" y="57068"/>
                    <a:pt x="5590" y="57168"/>
                    <a:pt x="5615" y="57219"/>
                  </a:cubicBezTo>
                  <a:cubicBezTo>
                    <a:pt x="5615" y="57244"/>
                    <a:pt x="5665" y="57269"/>
                    <a:pt x="5715" y="57294"/>
                  </a:cubicBezTo>
                  <a:cubicBezTo>
                    <a:pt x="5765" y="57319"/>
                    <a:pt x="5790" y="57344"/>
                    <a:pt x="5840" y="57369"/>
                  </a:cubicBezTo>
                  <a:cubicBezTo>
                    <a:pt x="6216" y="57645"/>
                    <a:pt x="6141" y="58096"/>
                    <a:pt x="6116" y="58497"/>
                  </a:cubicBezTo>
                  <a:cubicBezTo>
                    <a:pt x="6091" y="58747"/>
                    <a:pt x="6041" y="58998"/>
                    <a:pt x="6116" y="59173"/>
                  </a:cubicBezTo>
                  <a:cubicBezTo>
                    <a:pt x="6241" y="59474"/>
                    <a:pt x="6617" y="59650"/>
                    <a:pt x="6918" y="59750"/>
                  </a:cubicBezTo>
                  <a:cubicBezTo>
                    <a:pt x="7394" y="59900"/>
                    <a:pt x="7871" y="60026"/>
                    <a:pt x="8347" y="60126"/>
                  </a:cubicBezTo>
                  <a:cubicBezTo>
                    <a:pt x="8998" y="60351"/>
                    <a:pt x="9650" y="60502"/>
                    <a:pt x="10327" y="60577"/>
                  </a:cubicBezTo>
                  <a:cubicBezTo>
                    <a:pt x="10427" y="60351"/>
                    <a:pt x="10653" y="60176"/>
                    <a:pt x="10953" y="60101"/>
                  </a:cubicBezTo>
                  <a:cubicBezTo>
                    <a:pt x="11044" y="60075"/>
                    <a:pt x="11135" y="60062"/>
                    <a:pt x="11223" y="60062"/>
                  </a:cubicBezTo>
                  <a:cubicBezTo>
                    <a:pt x="11475" y="60062"/>
                    <a:pt x="11707" y="60166"/>
                    <a:pt x="11856" y="60351"/>
                  </a:cubicBezTo>
                  <a:lnTo>
                    <a:pt x="11906" y="60402"/>
                  </a:lnTo>
                  <a:lnTo>
                    <a:pt x="11906" y="60452"/>
                  </a:lnTo>
                  <a:cubicBezTo>
                    <a:pt x="12056" y="61429"/>
                    <a:pt x="12282" y="62432"/>
                    <a:pt x="12557" y="63384"/>
                  </a:cubicBezTo>
                  <a:cubicBezTo>
                    <a:pt x="12683" y="63860"/>
                    <a:pt x="12858" y="64111"/>
                    <a:pt x="13084" y="64136"/>
                  </a:cubicBezTo>
                  <a:lnTo>
                    <a:pt x="13234" y="64136"/>
                  </a:lnTo>
                  <a:cubicBezTo>
                    <a:pt x="13334" y="64136"/>
                    <a:pt x="13460" y="64136"/>
                    <a:pt x="13585" y="64161"/>
                  </a:cubicBezTo>
                  <a:cubicBezTo>
                    <a:pt x="13861" y="64261"/>
                    <a:pt x="13986" y="64512"/>
                    <a:pt x="14061" y="64737"/>
                  </a:cubicBezTo>
                  <a:cubicBezTo>
                    <a:pt x="14111" y="64838"/>
                    <a:pt x="14136" y="64913"/>
                    <a:pt x="14186" y="64988"/>
                  </a:cubicBezTo>
                  <a:cubicBezTo>
                    <a:pt x="14312" y="65138"/>
                    <a:pt x="14487" y="65239"/>
                    <a:pt x="14663" y="65339"/>
                  </a:cubicBezTo>
                  <a:lnTo>
                    <a:pt x="16718" y="66442"/>
                  </a:lnTo>
                  <a:cubicBezTo>
                    <a:pt x="16843" y="66517"/>
                    <a:pt x="17018" y="66617"/>
                    <a:pt x="17094" y="66818"/>
                  </a:cubicBezTo>
                  <a:cubicBezTo>
                    <a:pt x="17169" y="66968"/>
                    <a:pt x="17144" y="67143"/>
                    <a:pt x="17119" y="67269"/>
                  </a:cubicBezTo>
                  <a:cubicBezTo>
                    <a:pt x="16993" y="67795"/>
                    <a:pt x="16868" y="68497"/>
                    <a:pt x="16417" y="68973"/>
                  </a:cubicBezTo>
                  <a:cubicBezTo>
                    <a:pt x="16317" y="69073"/>
                    <a:pt x="16216" y="69148"/>
                    <a:pt x="16116" y="69249"/>
                  </a:cubicBezTo>
                  <a:cubicBezTo>
                    <a:pt x="16016" y="69324"/>
                    <a:pt x="15916" y="69399"/>
                    <a:pt x="15815" y="69499"/>
                  </a:cubicBezTo>
                  <a:cubicBezTo>
                    <a:pt x="15615" y="69750"/>
                    <a:pt x="15490" y="70101"/>
                    <a:pt x="15515" y="70477"/>
                  </a:cubicBezTo>
                  <a:cubicBezTo>
                    <a:pt x="15565" y="70853"/>
                    <a:pt x="15715" y="71179"/>
                    <a:pt x="15991" y="71379"/>
                  </a:cubicBezTo>
                  <a:cubicBezTo>
                    <a:pt x="16066" y="71454"/>
                    <a:pt x="16141" y="71504"/>
                    <a:pt x="16242" y="71554"/>
                  </a:cubicBezTo>
                  <a:cubicBezTo>
                    <a:pt x="16342" y="71630"/>
                    <a:pt x="16467" y="71705"/>
                    <a:pt x="16567" y="71780"/>
                  </a:cubicBezTo>
                  <a:cubicBezTo>
                    <a:pt x="17319" y="71554"/>
                    <a:pt x="17996" y="71404"/>
                    <a:pt x="18673" y="71304"/>
                  </a:cubicBezTo>
                  <a:cubicBezTo>
                    <a:pt x="18898" y="71279"/>
                    <a:pt x="19099" y="71254"/>
                    <a:pt x="19324" y="71229"/>
                  </a:cubicBezTo>
                  <a:cubicBezTo>
                    <a:pt x="19440" y="71220"/>
                    <a:pt x="19558" y="71216"/>
                    <a:pt x="19676" y="71216"/>
                  </a:cubicBezTo>
                  <a:cubicBezTo>
                    <a:pt x="20249" y="71216"/>
                    <a:pt x="20844" y="71313"/>
                    <a:pt x="21404" y="71479"/>
                  </a:cubicBezTo>
                  <a:lnTo>
                    <a:pt x="21555" y="71529"/>
                  </a:lnTo>
                  <a:lnTo>
                    <a:pt x="21455" y="73610"/>
                  </a:lnTo>
                  <a:cubicBezTo>
                    <a:pt x="21430" y="73735"/>
                    <a:pt x="21430" y="73885"/>
                    <a:pt x="21480" y="73986"/>
                  </a:cubicBezTo>
                  <a:cubicBezTo>
                    <a:pt x="21555" y="74186"/>
                    <a:pt x="21831" y="74261"/>
                    <a:pt x="22031" y="74286"/>
                  </a:cubicBezTo>
                  <a:cubicBezTo>
                    <a:pt x="22188" y="74318"/>
                    <a:pt x="22346" y="74332"/>
                    <a:pt x="22502" y="74332"/>
                  </a:cubicBezTo>
                  <a:cubicBezTo>
                    <a:pt x="22718" y="74332"/>
                    <a:pt x="22930" y="74305"/>
                    <a:pt x="23134" y="74261"/>
                  </a:cubicBezTo>
                  <a:cubicBezTo>
                    <a:pt x="23184" y="74236"/>
                    <a:pt x="23259" y="74236"/>
                    <a:pt x="23309" y="74211"/>
                  </a:cubicBezTo>
                  <a:cubicBezTo>
                    <a:pt x="23482" y="74173"/>
                    <a:pt x="23685" y="74119"/>
                    <a:pt x="23895" y="74119"/>
                  </a:cubicBezTo>
                  <a:cubicBezTo>
                    <a:pt x="23958" y="74119"/>
                    <a:pt x="24022" y="74124"/>
                    <a:pt x="24086" y="74136"/>
                  </a:cubicBezTo>
                  <a:cubicBezTo>
                    <a:pt x="24487" y="74211"/>
                    <a:pt x="24988" y="74562"/>
                    <a:pt x="25139" y="75740"/>
                  </a:cubicBezTo>
                  <a:cubicBezTo>
                    <a:pt x="25221" y="75737"/>
                    <a:pt x="25304" y="75735"/>
                    <a:pt x="25386" y="75735"/>
                  </a:cubicBezTo>
                  <a:cubicBezTo>
                    <a:pt x="25927" y="75735"/>
                    <a:pt x="26448" y="75821"/>
                    <a:pt x="26818" y="76191"/>
                  </a:cubicBezTo>
                  <a:cubicBezTo>
                    <a:pt x="26968" y="76141"/>
                    <a:pt x="27144" y="76016"/>
                    <a:pt x="27319" y="75865"/>
                  </a:cubicBezTo>
                  <a:cubicBezTo>
                    <a:pt x="27369" y="75815"/>
                    <a:pt x="27445" y="75765"/>
                    <a:pt x="27495" y="75715"/>
                  </a:cubicBezTo>
                  <a:cubicBezTo>
                    <a:pt x="27680" y="75599"/>
                    <a:pt x="27973" y="75462"/>
                    <a:pt x="28254" y="75462"/>
                  </a:cubicBezTo>
                  <a:cubicBezTo>
                    <a:pt x="28277" y="75462"/>
                    <a:pt x="28299" y="75462"/>
                    <a:pt x="28322" y="75464"/>
                  </a:cubicBezTo>
                  <a:cubicBezTo>
                    <a:pt x="28497" y="75489"/>
                    <a:pt x="28648" y="75590"/>
                    <a:pt x="28748" y="75715"/>
                  </a:cubicBezTo>
                  <a:cubicBezTo>
                    <a:pt x="28773" y="75765"/>
                    <a:pt x="28798" y="75840"/>
                    <a:pt x="28848" y="75890"/>
                  </a:cubicBezTo>
                  <a:cubicBezTo>
                    <a:pt x="28848" y="75940"/>
                    <a:pt x="28898" y="75991"/>
                    <a:pt x="28898" y="76016"/>
                  </a:cubicBezTo>
                  <a:cubicBezTo>
                    <a:pt x="28923" y="76016"/>
                    <a:pt x="28998" y="75991"/>
                    <a:pt x="29024" y="75991"/>
                  </a:cubicBezTo>
                  <a:cubicBezTo>
                    <a:pt x="29099" y="75966"/>
                    <a:pt x="29174" y="75966"/>
                    <a:pt x="29274" y="75966"/>
                  </a:cubicBezTo>
                  <a:cubicBezTo>
                    <a:pt x="29550" y="75991"/>
                    <a:pt x="29675" y="76216"/>
                    <a:pt x="29800" y="76392"/>
                  </a:cubicBezTo>
                  <a:cubicBezTo>
                    <a:pt x="29851" y="76492"/>
                    <a:pt x="29926" y="76592"/>
                    <a:pt x="30001" y="76642"/>
                  </a:cubicBezTo>
                  <a:cubicBezTo>
                    <a:pt x="30028" y="76656"/>
                    <a:pt x="30058" y="76662"/>
                    <a:pt x="30093" y="76662"/>
                  </a:cubicBezTo>
                  <a:cubicBezTo>
                    <a:pt x="30187" y="76662"/>
                    <a:pt x="30312" y="76615"/>
                    <a:pt x="30477" y="76542"/>
                  </a:cubicBezTo>
                  <a:cubicBezTo>
                    <a:pt x="30552" y="76517"/>
                    <a:pt x="30653" y="76492"/>
                    <a:pt x="30728" y="76467"/>
                  </a:cubicBezTo>
                  <a:cubicBezTo>
                    <a:pt x="30787" y="76445"/>
                    <a:pt x="30850" y="76435"/>
                    <a:pt x="30915" y="76435"/>
                  </a:cubicBezTo>
                  <a:cubicBezTo>
                    <a:pt x="31154" y="76435"/>
                    <a:pt x="31412" y="76570"/>
                    <a:pt x="31530" y="76768"/>
                  </a:cubicBezTo>
                  <a:cubicBezTo>
                    <a:pt x="31530" y="76793"/>
                    <a:pt x="31555" y="76818"/>
                    <a:pt x="31555" y="76843"/>
                  </a:cubicBezTo>
                  <a:cubicBezTo>
                    <a:pt x="31997" y="76765"/>
                    <a:pt x="32451" y="76726"/>
                    <a:pt x="32912" y="76726"/>
                  </a:cubicBezTo>
                  <a:cubicBezTo>
                    <a:pt x="33941" y="76726"/>
                    <a:pt x="35003" y="76921"/>
                    <a:pt x="36041" y="77319"/>
                  </a:cubicBezTo>
                  <a:cubicBezTo>
                    <a:pt x="36141" y="77369"/>
                    <a:pt x="36267" y="77419"/>
                    <a:pt x="36367" y="77519"/>
                  </a:cubicBezTo>
                  <a:cubicBezTo>
                    <a:pt x="36668" y="77870"/>
                    <a:pt x="36367" y="78271"/>
                    <a:pt x="36141" y="78547"/>
                  </a:cubicBezTo>
                  <a:cubicBezTo>
                    <a:pt x="36066" y="78622"/>
                    <a:pt x="35991" y="78697"/>
                    <a:pt x="35941" y="78773"/>
                  </a:cubicBezTo>
                  <a:cubicBezTo>
                    <a:pt x="35791" y="79023"/>
                    <a:pt x="35816" y="79399"/>
                    <a:pt x="36016" y="79800"/>
                  </a:cubicBezTo>
                  <a:cubicBezTo>
                    <a:pt x="36091" y="79951"/>
                    <a:pt x="36192" y="80101"/>
                    <a:pt x="36292" y="80276"/>
                  </a:cubicBezTo>
                  <a:cubicBezTo>
                    <a:pt x="36417" y="80477"/>
                    <a:pt x="36542" y="80677"/>
                    <a:pt x="36643" y="80903"/>
                  </a:cubicBezTo>
                  <a:cubicBezTo>
                    <a:pt x="36868" y="81429"/>
                    <a:pt x="36918" y="82056"/>
                    <a:pt x="36718" y="82607"/>
                  </a:cubicBezTo>
                  <a:cubicBezTo>
                    <a:pt x="36618" y="82958"/>
                    <a:pt x="36292" y="83259"/>
                    <a:pt x="35991" y="83309"/>
                  </a:cubicBezTo>
                  <a:cubicBezTo>
                    <a:pt x="35964" y="83316"/>
                    <a:pt x="35935" y="83319"/>
                    <a:pt x="35906" y="83319"/>
                  </a:cubicBezTo>
                  <a:cubicBezTo>
                    <a:pt x="35827" y="83319"/>
                    <a:pt x="35745" y="83296"/>
                    <a:pt x="35690" y="83259"/>
                  </a:cubicBezTo>
                  <a:cubicBezTo>
                    <a:pt x="34988" y="83986"/>
                    <a:pt x="34111" y="84512"/>
                    <a:pt x="33159" y="84838"/>
                  </a:cubicBezTo>
                  <a:cubicBezTo>
                    <a:pt x="33084" y="85339"/>
                    <a:pt x="33184" y="85840"/>
                    <a:pt x="33410" y="86266"/>
                  </a:cubicBezTo>
                  <a:cubicBezTo>
                    <a:pt x="34111" y="86041"/>
                    <a:pt x="34888" y="85915"/>
                    <a:pt x="35615" y="85840"/>
                  </a:cubicBezTo>
                  <a:lnTo>
                    <a:pt x="35615" y="85840"/>
                  </a:lnTo>
                  <a:cubicBezTo>
                    <a:pt x="35640" y="86367"/>
                    <a:pt x="35239" y="86868"/>
                    <a:pt x="34713" y="86968"/>
                  </a:cubicBezTo>
                  <a:cubicBezTo>
                    <a:pt x="34788" y="87244"/>
                    <a:pt x="34888" y="87494"/>
                    <a:pt x="34963" y="87745"/>
                  </a:cubicBezTo>
                  <a:cubicBezTo>
                    <a:pt x="34749" y="87946"/>
                    <a:pt x="34462" y="88047"/>
                    <a:pt x="34173" y="88047"/>
                  </a:cubicBezTo>
                  <a:cubicBezTo>
                    <a:pt x="33922" y="88047"/>
                    <a:pt x="33669" y="87972"/>
                    <a:pt x="33460" y="87820"/>
                  </a:cubicBezTo>
                  <a:cubicBezTo>
                    <a:pt x="33259" y="87971"/>
                    <a:pt x="33109" y="88196"/>
                    <a:pt x="33034" y="88447"/>
                  </a:cubicBezTo>
                  <a:cubicBezTo>
                    <a:pt x="33911" y="88697"/>
                    <a:pt x="34437" y="89750"/>
                    <a:pt x="34111" y="90577"/>
                  </a:cubicBezTo>
                  <a:cubicBezTo>
                    <a:pt x="34064" y="90554"/>
                    <a:pt x="34016" y="90543"/>
                    <a:pt x="33968" y="90543"/>
                  </a:cubicBezTo>
                  <a:cubicBezTo>
                    <a:pt x="33708" y="90543"/>
                    <a:pt x="33452" y="90854"/>
                    <a:pt x="33410" y="91129"/>
                  </a:cubicBezTo>
                  <a:cubicBezTo>
                    <a:pt x="33359" y="91479"/>
                    <a:pt x="33435" y="91855"/>
                    <a:pt x="33259" y="92156"/>
                  </a:cubicBezTo>
                  <a:cubicBezTo>
                    <a:pt x="33084" y="92432"/>
                    <a:pt x="32708" y="92582"/>
                    <a:pt x="32582" y="92908"/>
                  </a:cubicBezTo>
                  <a:cubicBezTo>
                    <a:pt x="32357" y="93484"/>
                    <a:pt x="33084" y="93961"/>
                    <a:pt x="33685" y="94111"/>
                  </a:cubicBezTo>
                  <a:cubicBezTo>
                    <a:pt x="34287" y="94261"/>
                    <a:pt x="35039" y="94587"/>
                    <a:pt x="34988" y="95189"/>
                  </a:cubicBezTo>
                  <a:cubicBezTo>
                    <a:pt x="35249" y="95090"/>
                    <a:pt x="35526" y="95045"/>
                    <a:pt x="35812" y="95045"/>
                  </a:cubicBezTo>
                  <a:cubicBezTo>
                    <a:pt x="36903" y="95045"/>
                    <a:pt x="38114" y="95698"/>
                    <a:pt x="38948" y="96492"/>
                  </a:cubicBezTo>
                  <a:cubicBezTo>
                    <a:pt x="38999" y="96467"/>
                    <a:pt x="39024" y="96467"/>
                    <a:pt x="39074" y="96442"/>
                  </a:cubicBezTo>
                  <a:cubicBezTo>
                    <a:pt x="39150" y="96427"/>
                    <a:pt x="39228" y="96418"/>
                    <a:pt x="39305" y="96418"/>
                  </a:cubicBezTo>
                  <a:cubicBezTo>
                    <a:pt x="39484" y="96418"/>
                    <a:pt x="39661" y="96462"/>
                    <a:pt x="39801" y="96567"/>
                  </a:cubicBezTo>
                  <a:cubicBezTo>
                    <a:pt x="40076" y="96743"/>
                    <a:pt x="40252" y="97018"/>
                    <a:pt x="40377" y="97269"/>
                  </a:cubicBezTo>
                  <a:cubicBezTo>
                    <a:pt x="40978" y="97119"/>
                    <a:pt x="41455" y="96592"/>
                    <a:pt x="41530" y="95991"/>
                  </a:cubicBezTo>
                  <a:lnTo>
                    <a:pt x="41580" y="95740"/>
                  </a:lnTo>
                  <a:lnTo>
                    <a:pt x="41806" y="95815"/>
                  </a:lnTo>
                  <a:cubicBezTo>
                    <a:pt x="41874" y="95836"/>
                    <a:pt x="41947" y="95846"/>
                    <a:pt x="42019" y="95846"/>
                  </a:cubicBezTo>
                  <a:cubicBezTo>
                    <a:pt x="42292" y="95846"/>
                    <a:pt x="42575" y="95707"/>
                    <a:pt x="42733" y="95489"/>
                  </a:cubicBezTo>
                  <a:lnTo>
                    <a:pt x="42783" y="95389"/>
                  </a:lnTo>
                  <a:lnTo>
                    <a:pt x="42883" y="95389"/>
                  </a:lnTo>
                  <a:cubicBezTo>
                    <a:pt x="42897" y="95388"/>
                    <a:pt x="42910" y="95388"/>
                    <a:pt x="42923" y="95388"/>
                  </a:cubicBezTo>
                  <a:cubicBezTo>
                    <a:pt x="43369" y="95388"/>
                    <a:pt x="43538" y="95800"/>
                    <a:pt x="43660" y="96141"/>
                  </a:cubicBezTo>
                  <a:cubicBezTo>
                    <a:pt x="43735" y="96342"/>
                    <a:pt x="43811" y="96542"/>
                    <a:pt x="43936" y="96642"/>
                  </a:cubicBezTo>
                  <a:cubicBezTo>
                    <a:pt x="44066" y="96790"/>
                    <a:pt x="44305" y="96829"/>
                    <a:pt x="44542" y="96829"/>
                  </a:cubicBezTo>
                  <a:cubicBezTo>
                    <a:pt x="44626" y="96829"/>
                    <a:pt x="44709" y="96824"/>
                    <a:pt x="44788" y="96818"/>
                  </a:cubicBezTo>
                  <a:lnTo>
                    <a:pt x="47645" y="96592"/>
                  </a:lnTo>
                  <a:cubicBezTo>
                    <a:pt x="48045" y="96563"/>
                    <a:pt x="48486" y="96530"/>
                    <a:pt x="48940" y="96530"/>
                  </a:cubicBezTo>
                  <a:cubicBezTo>
                    <a:pt x="49656" y="96530"/>
                    <a:pt x="50405" y="96612"/>
                    <a:pt x="51079" y="96918"/>
                  </a:cubicBezTo>
                  <a:lnTo>
                    <a:pt x="51354" y="97043"/>
                  </a:lnTo>
                  <a:lnTo>
                    <a:pt x="51129" y="97244"/>
                  </a:lnTo>
                  <a:cubicBezTo>
                    <a:pt x="51129" y="97269"/>
                    <a:pt x="51104" y="97269"/>
                    <a:pt x="51129" y="97344"/>
                  </a:cubicBezTo>
                  <a:cubicBezTo>
                    <a:pt x="51179" y="97444"/>
                    <a:pt x="51304" y="97545"/>
                    <a:pt x="51405" y="97545"/>
                  </a:cubicBezTo>
                  <a:cubicBezTo>
                    <a:pt x="51580" y="97545"/>
                    <a:pt x="51730" y="97494"/>
                    <a:pt x="51906" y="97444"/>
                  </a:cubicBezTo>
                  <a:cubicBezTo>
                    <a:pt x="52031" y="97394"/>
                    <a:pt x="52157" y="97344"/>
                    <a:pt x="52307" y="97319"/>
                  </a:cubicBezTo>
                  <a:cubicBezTo>
                    <a:pt x="52457" y="97294"/>
                    <a:pt x="52583" y="97294"/>
                    <a:pt x="52733" y="97294"/>
                  </a:cubicBezTo>
                  <a:cubicBezTo>
                    <a:pt x="52908" y="97294"/>
                    <a:pt x="53059" y="97269"/>
                    <a:pt x="53184" y="97219"/>
                  </a:cubicBezTo>
                  <a:cubicBezTo>
                    <a:pt x="53360" y="97169"/>
                    <a:pt x="53510" y="97043"/>
                    <a:pt x="53660" y="96918"/>
                  </a:cubicBezTo>
                  <a:cubicBezTo>
                    <a:pt x="53811" y="96793"/>
                    <a:pt x="53961" y="96642"/>
                    <a:pt x="54136" y="96567"/>
                  </a:cubicBezTo>
                  <a:cubicBezTo>
                    <a:pt x="54252" y="96509"/>
                    <a:pt x="54382" y="96481"/>
                    <a:pt x="54513" y="96481"/>
                  </a:cubicBezTo>
                  <a:cubicBezTo>
                    <a:pt x="54723" y="96481"/>
                    <a:pt x="54935" y="96554"/>
                    <a:pt x="55089" y="96692"/>
                  </a:cubicBezTo>
                  <a:cubicBezTo>
                    <a:pt x="55114" y="96718"/>
                    <a:pt x="55139" y="96743"/>
                    <a:pt x="55164" y="96768"/>
                  </a:cubicBezTo>
                  <a:cubicBezTo>
                    <a:pt x="55214" y="96743"/>
                    <a:pt x="55264" y="96718"/>
                    <a:pt x="55314" y="96718"/>
                  </a:cubicBezTo>
                  <a:cubicBezTo>
                    <a:pt x="55391" y="96699"/>
                    <a:pt x="55470" y="96691"/>
                    <a:pt x="55550" y="96691"/>
                  </a:cubicBezTo>
                  <a:cubicBezTo>
                    <a:pt x="55915" y="96691"/>
                    <a:pt x="56296" y="96863"/>
                    <a:pt x="56542" y="97068"/>
                  </a:cubicBezTo>
                  <a:lnTo>
                    <a:pt x="56618" y="97119"/>
                  </a:lnTo>
                  <a:cubicBezTo>
                    <a:pt x="56937" y="97374"/>
                    <a:pt x="57274" y="97647"/>
                    <a:pt x="57583" y="97647"/>
                  </a:cubicBezTo>
                  <a:cubicBezTo>
                    <a:pt x="57638" y="97647"/>
                    <a:pt x="57693" y="97639"/>
                    <a:pt x="57746" y="97620"/>
                  </a:cubicBezTo>
                  <a:lnTo>
                    <a:pt x="57921" y="97545"/>
                  </a:lnTo>
                  <a:lnTo>
                    <a:pt x="58648" y="98873"/>
                  </a:lnTo>
                  <a:cubicBezTo>
                    <a:pt x="58698" y="98798"/>
                    <a:pt x="58748" y="98672"/>
                    <a:pt x="58798" y="98472"/>
                  </a:cubicBezTo>
                  <a:cubicBezTo>
                    <a:pt x="58848" y="98271"/>
                    <a:pt x="58898" y="98021"/>
                    <a:pt x="59049" y="97820"/>
                  </a:cubicBezTo>
                  <a:cubicBezTo>
                    <a:pt x="59202" y="97646"/>
                    <a:pt x="59406" y="97560"/>
                    <a:pt x="59645" y="97560"/>
                  </a:cubicBezTo>
                  <a:cubicBezTo>
                    <a:pt x="59990" y="97560"/>
                    <a:pt x="60409" y="97740"/>
                    <a:pt x="60853" y="98096"/>
                  </a:cubicBezTo>
                  <a:cubicBezTo>
                    <a:pt x="61155" y="98328"/>
                    <a:pt x="61522" y="98475"/>
                    <a:pt x="61774" y="98475"/>
                  </a:cubicBezTo>
                  <a:cubicBezTo>
                    <a:pt x="61794" y="98475"/>
                    <a:pt x="61813" y="98474"/>
                    <a:pt x="61831" y="98472"/>
                  </a:cubicBezTo>
                  <a:cubicBezTo>
                    <a:pt x="61931" y="98447"/>
                    <a:pt x="62006" y="98397"/>
                    <a:pt x="62056" y="98322"/>
                  </a:cubicBezTo>
                  <a:lnTo>
                    <a:pt x="62457" y="97595"/>
                  </a:lnTo>
                  <a:lnTo>
                    <a:pt x="62432" y="98422"/>
                  </a:lnTo>
                  <a:cubicBezTo>
                    <a:pt x="62432" y="98522"/>
                    <a:pt x="62482" y="98622"/>
                    <a:pt x="62558" y="98697"/>
                  </a:cubicBezTo>
                  <a:cubicBezTo>
                    <a:pt x="62619" y="98759"/>
                    <a:pt x="62698" y="98804"/>
                    <a:pt x="62780" y="98804"/>
                  </a:cubicBezTo>
                  <a:cubicBezTo>
                    <a:pt x="62798" y="98804"/>
                    <a:pt x="62815" y="98802"/>
                    <a:pt x="62833" y="98798"/>
                  </a:cubicBezTo>
                  <a:cubicBezTo>
                    <a:pt x="62934" y="98798"/>
                    <a:pt x="63009" y="98723"/>
                    <a:pt x="63084" y="98647"/>
                  </a:cubicBezTo>
                  <a:cubicBezTo>
                    <a:pt x="63134" y="98547"/>
                    <a:pt x="63159" y="98447"/>
                    <a:pt x="63134" y="98347"/>
                  </a:cubicBezTo>
                  <a:cubicBezTo>
                    <a:pt x="63134" y="98296"/>
                    <a:pt x="63109" y="98246"/>
                    <a:pt x="63084" y="98221"/>
                  </a:cubicBezTo>
                  <a:cubicBezTo>
                    <a:pt x="63034" y="98096"/>
                    <a:pt x="62984" y="97971"/>
                    <a:pt x="62984" y="97795"/>
                  </a:cubicBezTo>
                  <a:cubicBezTo>
                    <a:pt x="63034" y="97494"/>
                    <a:pt x="63284" y="97344"/>
                    <a:pt x="63485" y="97219"/>
                  </a:cubicBezTo>
                  <a:cubicBezTo>
                    <a:pt x="63635" y="97119"/>
                    <a:pt x="63761" y="97043"/>
                    <a:pt x="63786" y="96943"/>
                  </a:cubicBezTo>
                  <a:cubicBezTo>
                    <a:pt x="63811" y="96868"/>
                    <a:pt x="63761" y="96768"/>
                    <a:pt x="63685" y="96667"/>
                  </a:cubicBezTo>
                  <a:cubicBezTo>
                    <a:pt x="63660" y="96592"/>
                    <a:pt x="63635" y="96517"/>
                    <a:pt x="63610" y="96442"/>
                  </a:cubicBezTo>
                  <a:cubicBezTo>
                    <a:pt x="63535" y="96266"/>
                    <a:pt x="63585" y="96016"/>
                    <a:pt x="63710" y="95865"/>
                  </a:cubicBezTo>
                  <a:cubicBezTo>
                    <a:pt x="62532" y="95239"/>
                    <a:pt x="61279" y="94788"/>
                    <a:pt x="60352" y="93835"/>
                  </a:cubicBezTo>
                  <a:cubicBezTo>
                    <a:pt x="60051" y="93560"/>
                    <a:pt x="59826" y="93234"/>
                    <a:pt x="59625" y="92908"/>
                  </a:cubicBezTo>
                  <a:cubicBezTo>
                    <a:pt x="59149" y="92081"/>
                    <a:pt x="58949" y="91129"/>
                    <a:pt x="58397" y="90352"/>
                  </a:cubicBezTo>
                  <a:cubicBezTo>
                    <a:pt x="58014" y="89786"/>
                    <a:pt x="57325" y="89353"/>
                    <a:pt x="56679" y="89353"/>
                  </a:cubicBezTo>
                  <a:cubicBezTo>
                    <a:pt x="56438" y="89353"/>
                    <a:pt x="56202" y="89413"/>
                    <a:pt x="55991" y="89550"/>
                  </a:cubicBezTo>
                  <a:cubicBezTo>
                    <a:pt x="56116" y="87670"/>
                    <a:pt x="56267" y="85790"/>
                    <a:pt x="56392" y="83910"/>
                  </a:cubicBezTo>
                  <a:cubicBezTo>
                    <a:pt x="56818" y="83910"/>
                    <a:pt x="57219" y="84036"/>
                    <a:pt x="57545" y="84286"/>
                  </a:cubicBezTo>
                  <a:lnTo>
                    <a:pt x="59149" y="81454"/>
                  </a:lnTo>
                  <a:cubicBezTo>
                    <a:pt x="58397" y="81454"/>
                    <a:pt x="57720" y="80727"/>
                    <a:pt x="57720" y="79976"/>
                  </a:cubicBezTo>
                  <a:lnTo>
                    <a:pt x="57720" y="79976"/>
                  </a:lnTo>
                  <a:cubicBezTo>
                    <a:pt x="58147" y="80026"/>
                    <a:pt x="58573" y="80076"/>
                    <a:pt x="58974" y="80126"/>
                  </a:cubicBezTo>
                  <a:cubicBezTo>
                    <a:pt x="57670" y="79274"/>
                    <a:pt x="56267" y="77870"/>
                    <a:pt x="55365" y="76617"/>
                  </a:cubicBezTo>
                  <a:cubicBezTo>
                    <a:pt x="55089" y="76968"/>
                    <a:pt x="54938" y="77419"/>
                    <a:pt x="54964" y="77845"/>
                  </a:cubicBezTo>
                  <a:cubicBezTo>
                    <a:pt x="54866" y="77957"/>
                    <a:pt x="54742" y="78005"/>
                    <a:pt x="54610" y="78005"/>
                  </a:cubicBezTo>
                  <a:cubicBezTo>
                    <a:pt x="54268" y="78005"/>
                    <a:pt x="53866" y="77687"/>
                    <a:pt x="53685" y="77344"/>
                  </a:cubicBezTo>
                  <a:cubicBezTo>
                    <a:pt x="53460" y="76868"/>
                    <a:pt x="53259" y="76241"/>
                    <a:pt x="52758" y="76091"/>
                  </a:cubicBezTo>
                  <a:cubicBezTo>
                    <a:pt x="52669" y="76069"/>
                    <a:pt x="52578" y="76062"/>
                    <a:pt x="52486" y="76062"/>
                  </a:cubicBezTo>
                  <a:cubicBezTo>
                    <a:pt x="52333" y="76062"/>
                    <a:pt x="52177" y="76081"/>
                    <a:pt x="52019" y="76081"/>
                  </a:cubicBezTo>
                  <a:cubicBezTo>
                    <a:pt x="51948" y="76081"/>
                    <a:pt x="51877" y="76077"/>
                    <a:pt x="51806" y="76066"/>
                  </a:cubicBezTo>
                  <a:cubicBezTo>
                    <a:pt x="51029" y="75940"/>
                    <a:pt x="50979" y="74562"/>
                    <a:pt x="51730" y="74362"/>
                  </a:cubicBezTo>
                  <a:cubicBezTo>
                    <a:pt x="50803" y="73384"/>
                    <a:pt x="50703" y="71880"/>
                    <a:pt x="50653" y="70502"/>
                  </a:cubicBezTo>
                  <a:cubicBezTo>
                    <a:pt x="50628" y="70151"/>
                    <a:pt x="50653" y="69725"/>
                    <a:pt x="50903" y="69474"/>
                  </a:cubicBezTo>
                  <a:cubicBezTo>
                    <a:pt x="51037" y="69350"/>
                    <a:pt x="51210" y="69295"/>
                    <a:pt x="51390" y="69295"/>
                  </a:cubicBezTo>
                  <a:cubicBezTo>
                    <a:pt x="51684" y="69295"/>
                    <a:pt x="51995" y="69442"/>
                    <a:pt x="52182" y="69675"/>
                  </a:cubicBezTo>
                  <a:cubicBezTo>
                    <a:pt x="52482" y="70076"/>
                    <a:pt x="52532" y="70577"/>
                    <a:pt x="52608" y="71053"/>
                  </a:cubicBezTo>
                  <a:cubicBezTo>
                    <a:pt x="52696" y="71229"/>
                    <a:pt x="52871" y="71306"/>
                    <a:pt x="53063" y="71306"/>
                  </a:cubicBezTo>
                  <a:cubicBezTo>
                    <a:pt x="53364" y="71306"/>
                    <a:pt x="53704" y="71118"/>
                    <a:pt x="53811" y="70828"/>
                  </a:cubicBezTo>
                  <a:cubicBezTo>
                    <a:pt x="54011" y="70326"/>
                    <a:pt x="53786" y="69775"/>
                    <a:pt x="53535" y="69324"/>
                  </a:cubicBezTo>
                  <a:cubicBezTo>
                    <a:pt x="53259" y="68898"/>
                    <a:pt x="52959" y="68422"/>
                    <a:pt x="52933" y="67920"/>
                  </a:cubicBezTo>
                  <a:cubicBezTo>
                    <a:pt x="53072" y="67880"/>
                    <a:pt x="53216" y="67860"/>
                    <a:pt x="53361" y="67860"/>
                  </a:cubicBezTo>
                  <a:cubicBezTo>
                    <a:pt x="53659" y="67860"/>
                    <a:pt x="53958" y="67944"/>
                    <a:pt x="54212" y="68096"/>
                  </a:cubicBezTo>
                  <a:cubicBezTo>
                    <a:pt x="53535" y="67419"/>
                    <a:pt x="53936" y="66266"/>
                    <a:pt x="54437" y="65439"/>
                  </a:cubicBezTo>
                  <a:cubicBezTo>
                    <a:pt x="55039" y="64512"/>
                    <a:pt x="55690" y="63610"/>
                    <a:pt x="56442" y="62757"/>
                  </a:cubicBezTo>
                  <a:cubicBezTo>
                    <a:pt x="56643" y="63108"/>
                    <a:pt x="56843" y="63459"/>
                    <a:pt x="57044" y="63810"/>
                  </a:cubicBezTo>
                  <a:cubicBezTo>
                    <a:pt x="57319" y="62858"/>
                    <a:pt x="57921" y="61980"/>
                    <a:pt x="58748" y="61429"/>
                  </a:cubicBezTo>
                  <a:cubicBezTo>
                    <a:pt x="59074" y="61529"/>
                    <a:pt x="59375" y="61755"/>
                    <a:pt x="59600" y="62006"/>
                  </a:cubicBezTo>
                  <a:cubicBezTo>
                    <a:pt x="59450" y="61755"/>
                    <a:pt x="59650" y="61329"/>
                    <a:pt x="59976" y="61204"/>
                  </a:cubicBezTo>
                  <a:cubicBezTo>
                    <a:pt x="60077" y="61168"/>
                    <a:pt x="60182" y="61152"/>
                    <a:pt x="60289" y="61152"/>
                  </a:cubicBezTo>
                  <a:cubicBezTo>
                    <a:pt x="60555" y="61152"/>
                    <a:pt x="60836" y="61247"/>
                    <a:pt x="61104" y="61354"/>
                  </a:cubicBezTo>
                  <a:cubicBezTo>
                    <a:pt x="62633" y="61905"/>
                    <a:pt x="64162" y="62482"/>
                    <a:pt x="65715" y="63058"/>
                  </a:cubicBezTo>
                  <a:cubicBezTo>
                    <a:pt x="65264" y="62507"/>
                    <a:pt x="64838" y="61955"/>
                    <a:pt x="64412" y="61404"/>
                  </a:cubicBezTo>
                  <a:lnTo>
                    <a:pt x="64412" y="61404"/>
                  </a:lnTo>
                  <a:cubicBezTo>
                    <a:pt x="65390" y="61529"/>
                    <a:pt x="66367" y="61655"/>
                    <a:pt x="67345" y="61805"/>
                  </a:cubicBezTo>
                  <a:cubicBezTo>
                    <a:pt x="67645" y="60627"/>
                    <a:pt x="68523" y="59625"/>
                    <a:pt x="69625" y="59148"/>
                  </a:cubicBezTo>
                  <a:cubicBezTo>
                    <a:pt x="69826" y="59199"/>
                    <a:pt x="70051" y="59249"/>
                    <a:pt x="70252" y="59299"/>
                  </a:cubicBezTo>
                  <a:cubicBezTo>
                    <a:pt x="69963" y="58276"/>
                    <a:pt x="70936" y="57135"/>
                    <a:pt x="71964" y="57135"/>
                  </a:cubicBezTo>
                  <a:cubicBezTo>
                    <a:pt x="72095" y="57135"/>
                    <a:pt x="72227" y="57154"/>
                    <a:pt x="72357" y="57194"/>
                  </a:cubicBezTo>
                  <a:cubicBezTo>
                    <a:pt x="72432" y="57444"/>
                    <a:pt x="72482" y="57695"/>
                    <a:pt x="72558" y="57920"/>
                  </a:cubicBezTo>
                  <a:cubicBezTo>
                    <a:pt x="73155" y="57644"/>
                    <a:pt x="73816" y="57516"/>
                    <a:pt x="74482" y="57516"/>
                  </a:cubicBezTo>
                  <a:cubicBezTo>
                    <a:pt x="74543" y="57516"/>
                    <a:pt x="74603" y="57517"/>
                    <a:pt x="74663" y="57519"/>
                  </a:cubicBezTo>
                  <a:cubicBezTo>
                    <a:pt x="74663" y="57219"/>
                    <a:pt x="74688" y="56893"/>
                    <a:pt x="74688" y="56592"/>
                  </a:cubicBezTo>
                  <a:lnTo>
                    <a:pt x="76668" y="55990"/>
                  </a:lnTo>
                  <a:cubicBezTo>
                    <a:pt x="77320" y="55088"/>
                    <a:pt x="78372" y="53760"/>
                    <a:pt x="77495" y="53083"/>
                  </a:cubicBezTo>
                  <a:cubicBezTo>
                    <a:pt x="77262" y="52904"/>
                    <a:pt x="77001" y="52835"/>
                    <a:pt x="76723" y="52835"/>
                  </a:cubicBezTo>
                  <a:cubicBezTo>
                    <a:pt x="75763" y="52835"/>
                    <a:pt x="74599" y="53664"/>
                    <a:pt x="73687" y="53664"/>
                  </a:cubicBezTo>
                  <a:cubicBezTo>
                    <a:pt x="73386" y="53664"/>
                    <a:pt x="73113" y="53574"/>
                    <a:pt x="72883" y="53334"/>
                  </a:cubicBezTo>
                  <a:cubicBezTo>
                    <a:pt x="72482" y="52883"/>
                    <a:pt x="72583" y="52056"/>
                    <a:pt x="73109" y="51755"/>
                  </a:cubicBezTo>
                  <a:cubicBezTo>
                    <a:pt x="72006" y="51755"/>
                    <a:pt x="70929" y="52356"/>
                    <a:pt x="70352" y="53284"/>
                  </a:cubicBezTo>
                  <a:cubicBezTo>
                    <a:pt x="68999" y="51354"/>
                    <a:pt x="68222" y="49023"/>
                    <a:pt x="68096" y="46667"/>
                  </a:cubicBezTo>
                  <a:cubicBezTo>
                    <a:pt x="67495" y="46266"/>
                    <a:pt x="67119" y="45539"/>
                    <a:pt x="67119" y="44812"/>
                  </a:cubicBezTo>
                  <a:cubicBezTo>
                    <a:pt x="67044" y="46091"/>
                    <a:pt x="65816" y="46918"/>
                    <a:pt x="64738" y="47594"/>
                  </a:cubicBezTo>
                  <a:cubicBezTo>
                    <a:pt x="64487" y="47720"/>
                    <a:pt x="64237" y="47870"/>
                    <a:pt x="63986" y="47920"/>
                  </a:cubicBezTo>
                  <a:cubicBezTo>
                    <a:pt x="63947" y="47925"/>
                    <a:pt x="63908" y="47928"/>
                    <a:pt x="63870" y="47928"/>
                  </a:cubicBezTo>
                  <a:cubicBezTo>
                    <a:pt x="63144" y="47928"/>
                    <a:pt x="62549" y="47059"/>
                    <a:pt x="62858" y="46417"/>
                  </a:cubicBezTo>
                  <a:cubicBezTo>
                    <a:pt x="63029" y="46050"/>
                    <a:pt x="63432" y="45861"/>
                    <a:pt x="63831" y="45861"/>
                  </a:cubicBezTo>
                  <a:cubicBezTo>
                    <a:pt x="64196" y="45861"/>
                    <a:pt x="64559" y="46018"/>
                    <a:pt x="64738" y="46341"/>
                  </a:cubicBezTo>
                  <a:cubicBezTo>
                    <a:pt x="64813" y="45439"/>
                    <a:pt x="64913" y="44562"/>
                    <a:pt x="65014" y="43660"/>
                  </a:cubicBezTo>
                  <a:cubicBezTo>
                    <a:pt x="65014" y="43484"/>
                    <a:pt x="65039" y="43284"/>
                    <a:pt x="64964" y="43108"/>
                  </a:cubicBezTo>
                  <a:cubicBezTo>
                    <a:pt x="64840" y="42787"/>
                    <a:pt x="64547" y="42685"/>
                    <a:pt x="64199" y="42685"/>
                  </a:cubicBezTo>
                  <a:cubicBezTo>
                    <a:pt x="63842" y="42685"/>
                    <a:pt x="63427" y="42794"/>
                    <a:pt x="63084" y="42883"/>
                  </a:cubicBezTo>
                  <a:cubicBezTo>
                    <a:pt x="62827" y="42948"/>
                    <a:pt x="62562" y="42980"/>
                    <a:pt x="62298" y="42980"/>
                  </a:cubicBezTo>
                  <a:cubicBezTo>
                    <a:pt x="61144" y="42980"/>
                    <a:pt x="59981" y="42382"/>
                    <a:pt x="59350" y="41404"/>
                  </a:cubicBezTo>
                  <a:cubicBezTo>
                    <a:pt x="59700" y="41354"/>
                    <a:pt x="60076" y="41304"/>
                    <a:pt x="60427" y="41254"/>
                  </a:cubicBezTo>
                  <a:cubicBezTo>
                    <a:pt x="59575" y="39975"/>
                    <a:pt x="59199" y="38396"/>
                    <a:pt x="59400" y="36893"/>
                  </a:cubicBezTo>
                  <a:cubicBezTo>
                    <a:pt x="59500" y="36141"/>
                    <a:pt x="59901" y="35138"/>
                    <a:pt x="59425" y="34587"/>
                  </a:cubicBezTo>
                  <a:lnTo>
                    <a:pt x="59425" y="34587"/>
                  </a:lnTo>
                  <a:cubicBezTo>
                    <a:pt x="59316" y="34696"/>
                    <a:pt x="59168" y="34767"/>
                    <a:pt x="59000" y="34767"/>
                  </a:cubicBezTo>
                  <a:cubicBezTo>
                    <a:pt x="58975" y="34767"/>
                    <a:pt x="58949" y="34766"/>
                    <a:pt x="58923" y="34762"/>
                  </a:cubicBezTo>
                  <a:cubicBezTo>
                    <a:pt x="58447" y="33960"/>
                    <a:pt x="58372" y="32908"/>
                    <a:pt x="57720" y="32231"/>
                  </a:cubicBezTo>
                  <a:cubicBezTo>
                    <a:pt x="57495" y="32005"/>
                    <a:pt x="57219" y="31830"/>
                    <a:pt x="56943" y="31629"/>
                  </a:cubicBezTo>
                  <a:cubicBezTo>
                    <a:pt x="56217" y="31003"/>
                    <a:pt x="55766" y="30025"/>
                    <a:pt x="55766" y="29048"/>
                  </a:cubicBezTo>
                  <a:cubicBezTo>
                    <a:pt x="55791" y="28873"/>
                    <a:pt x="55791" y="28672"/>
                    <a:pt x="55740" y="28522"/>
                  </a:cubicBezTo>
                  <a:cubicBezTo>
                    <a:pt x="55590" y="28171"/>
                    <a:pt x="55214" y="28045"/>
                    <a:pt x="54913" y="27845"/>
                  </a:cubicBezTo>
                  <a:cubicBezTo>
                    <a:pt x="54588" y="27670"/>
                    <a:pt x="54362" y="27218"/>
                    <a:pt x="54613" y="26968"/>
                  </a:cubicBezTo>
                  <a:cubicBezTo>
                    <a:pt x="54312" y="25915"/>
                    <a:pt x="53435" y="24487"/>
                    <a:pt x="53109" y="23434"/>
                  </a:cubicBezTo>
                  <a:cubicBezTo>
                    <a:pt x="52959" y="22908"/>
                    <a:pt x="52783" y="22356"/>
                    <a:pt x="52432" y="21955"/>
                  </a:cubicBezTo>
                  <a:cubicBezTo>
                    <a:pt x="52006" y="21479"/>
                    <a:pt x="51354" y="21253"/>
                    <a:pt x="50853" y="20827"/>
                  </a:cubicBezTo>
                  <a:cubicBezTo>
                    <a:pt x="49951" y="20126"/>
                    <a:pt x="49575" y="18948"/>
                    <a:pt x="49124" y="17895"/>
                  </a:cubicBezTo>
                  <a:cubicBezTo>
                    <a:pt x="48648" y="16867"/>
                    <a:pt x="47871" y="15790"/>
                    <a:pt x="46718" y="15639"/>
                  </a:cubicBezTo>
                  <a:cubicBezTo>
                    <a:pt x="46955" y="15538"/>
                    <a:pt x="47212" y="15487"/>
                    <a:pt x="47469" y="15487"/>
                  </a:cubicBezTo>
                  <a:cubicBezTo>
                    <a:pt x="47783" y="15487"/>
                    <a:pt x="48096" y="15563"/>
                    <a:pt x="48372" y="15715"/>
                  </a:cubicBezTo>
                  <a:cubicBezTo>
                    <a:pt x="47796" y="14436"/>
                    <a:pt x="47921" y="12832"/>
                    <a:pt x="48673" y="11654"/>
                  </a:cubicBezTo>
                  <a:cubicBezTo>
                    <a:pt x="49024" y="11103"/>
                    <a:pt x="49525" y="10502"/>
                    <a:pt x="49249" y="9925"/>
                  </a:cubicBezTo>
                  <a:cubicBezTo>
                    <a:pt x="49074" y="9574"/>
                    <a:pt x="48698" y="9399"/>
                    <a:pt x="48472" y="9098"/>
                  </a:cubicBezTo>
                  <a:cubicBezTo>
                    <a:pt x="48021" y="8446"/>
                    <a:pt x="48397" y="7569"/>
                    <a:pt x="48773" y="6867"/>
                  </a:cubicBezTo>
                  <a:cubicBezTo>
                    <a:pt x="49149" y="6191"/>
                    <a:pt x="49475" y="5238"/>
                    <a:pt x="48923" y="4662"/>
                  </a:cubicBezTo>
                  <a:cubicBezTo>
                    <a:pt x="49258" y="3909"/>
                    <a:pt x="48423" y="2876"/>
                    <a:pt x="47657" y="2876"/>
                  </a:cubicBezTo>
                  <a:cubicBezTo>
                    <a:pt x="47505" y="2876"/>
                    <a:pt x="47356" y="2917"/>
                    <a:pt x="47219" y="3008"/>
                  </a:cubicBezTo>
                  <a:cubicBezTo>
                    <a:pt x="46984" y="2048"/>
                    <a:pt x="46013" y="1394"/>
                    <a:pt x="45050" y="1394"/>
                  </a:cubicBezTo>
                  <a:cubicBezTo>
                    <a:pt x="44781" y="1394"/>
                    <a:pt x="44513" y="1445"/>
                    <a:pt x="44262" y="1554"/>
                  </a:cubicBezTo>
                  <a:cubicBezTo>
                    <a:pt x="43610" y="1379"/>
                    <a:pt x="43159" y="652"/>
                    <a:pt x="43309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9"/>
            <p:cNvSpPr/>
            <p:nvPr/>
          </p:nvSpPr>
          <p:spPr>
            <a:xfrm>
              <a:off x="4229613" y="3643028"/>
              <a:ext cx="504713" cy="178908"/>
            </a:xfrm>
            <a:custGeom>
              <a:avLst/>
              <a:gdLst/>
              <a:ahLst/>
              <a:cxnLst/>
              <a:rect l="l" t="t" r="r" b="b"/>
              <a:pathLst>
                <a:path w="19725" h="6992" extrusionOk="0">
                  <a:moveTo>
                    <a:pt x="3710" y="0"/>
                  </a:moveTo>
                  <a:cubicBezTo>
                    <a:pt x="3475" y="282"/>
                    <a:pt x="3086" y="454"/>
                    <a:pt x="2708" y="454"/>
                  </a:cubicBezTo>
                  <a:cubicBezTo>
                    <a:pt x="2683" y="454"/>
                    <a:pt x="2657" y="453"/>
                    <a:pt x="2632" y="451"/>
                  </a:cubicBezTo>
                  <a:cubicBezTo>
                    <a:pt x="2431" y="1178"/>
                    <a:pt x="1805" y="1780"/>
                    <a:pt x="1028" y="1905"/>
                  </a:cubicBezTo>
                  <a:lnTo>
                    <a:pt x="877" y="1930"/>
                  </a:lnTo>
                  <a:lnTo>
                    <a:pt x="802" y="1780"/>
                  </a:lnTo>
                  <a:cubicBezTo>
                    <a:pt x="652" y="1479"/>
                    <a:pt x="527" y="1228"/>
                    <a:pt x="301" y="1103"/>
                  </a:cubicBezTo>
                  <a:cubicBezTo>
                    <a:pt x="226" y="1053"/>
                    <a:pt x="126" y="1028"/>
                    <a:pt x="0" y="1028"/>
                  </a:cubicBezTo>
                  <a:cubicBezTo>
                    <a:pt x="25" y="1053"/>
                    <a:pt x="50" y="1078"/>
                    <a:pt x="75" y="1103"/>
                  </a:cubicBezTo>
                  <a:cubicBezTo>
                    <a:pt x="401" y="1504"/>
                    <a:pt x="702" y="2030"/>
                    <a:pt x="1203" y="2231"/>
                  </a:cubicBezTo>
                  <a:cubicBezTo>
                    <a:pt x="1386" y="2295"/>
                    <a:pt x="1578" y="2314"/>
                    <a:pt x="1773" y="2314"/>
                  </a:cubicBezTo>
                  <a:cubicBezTo>
                    <a:pt x="2033" y="2314"/>
                    <a:pt x="2299" y="2281"/>
                    <a:pt x="2557" y="2281"/>
                  </a:cubicBezTo>
                  <a:cubicBezTo>
                    <a:pt x="3684" y="2281"/>
                    <a:pt x="4712" y="2933"/>
                    <a:pt x="5664" y="3559"/>
                  </a:cubicBezTo>
                  <a:cubicBezTo>
                    <a:pt x="6241" y="3935"/>
                    <a:pt x="6867" y="4361"/>
                    <a:pt x="7193" y="4988"/>
                  </a:cubicBezTo>
                  <a:cubicBezTo>
                    <a:pt x="7519" y="5614"/>
                    <a:pt x="7469" y="6517"/>
                    <a:pt x="6867" y="6893"/>
                  </a:cubicBezTo>
                  <a:cubicBezTo>
                    <a:pt x="7580" y="6601"/>
                    <a:pt x="8377" y="6320"/>
                    <a:pt x="9128" y="6320"/>
                  </a:cubicBezTo>
                  <a:cubicBezTo>
                    <a:pt x="9540" y="6320"/>
                    <a:pt x="9938" y="6404"/>
                    <a:pt x="10301" y="6617"/>
                  </a:cubicBezTo>
                  <a:cubicBezTo>
                    <a:pt x="10527" y="6742"/>
                    <a:pt x="10727" y="6918"/>
                    <a:pt x="10978" y="6968"/>
                  </a:cubicBezTo>
                  <a:cubicBezTo>
                    <a:pt x="11044" y="6984"/>
                    <a:pt x="11111" y="6991"/>
                    <a:pt x="11177" y="6991"/>
                  </a:cubicBezTo>
                  <a:cubicBezTo>
                    <a:pt x="11411" y="6991"/>
                    <a:pt x="11646" y="6907"/>
                    <a:pt x="11880" y="6867"/>
                  </a:cubicBezTo>
                  <a:cubicBezTo>
                    <a:pt x="12005" y="6867"/>
                    <a:pt x="12131" y="6867"/>
                    <a:pt x="12256" y="6893"/>
                  </a:cubicBezTo>
                  <a:lnTo>
                    <a:pt x="12356" y="6692"/>
                  </a:lnTo>
                  <a:cubicBezTo>
                    <a:pt x="12383" y="6706"/>
                    <a:pt x="12412" y="6712"/>
                    <a:pt x="12442" y="6712"/>
                  </a:cubicBezTo>
                  <a:cubicBezTo>
                    <a:pt x="12578" y="6712"/>
                    <a:pt x="12734" y="6585"/>
                    <a:pt x="12857" y="6441"/>
                  </a:cubicBezTo>
                  <a:lnTo>
                    <a:pt x="12933" y="6366"/>
                  </a:lnTo>
                  <a:cubicBezTo>
                    <a:pt x="13083" y="6141"/>
                    <a:pt x="13309" y="5840"/>
                    <a:pt x="13634" y="5790"/>
                  </a:cubicBezTo>
                  <a:cubicBezTo>
                    <a:pt x="13676" y="5781"/>
                    <a:pt x="13715" y="5779"/>
                    <a:pt x="13752" y="5779"/>
                  </a:cubicBezTo>
                  <a:cubicBezTo>
                    <a:pt x="13827" y="5779"/>
                    <a:pt x="13893" y="5790"/>
                    <a:pt x="13960" y="5790"/>
                  </a:cubicBezTo>
                  <a:cubicBezTo>
                    <a:pt x="14010" y="5815"/>
                    <a:pt x="14035" y="5815"/>
                    <a:pt x="14060" y="5815"/>
                  </a:cubicBezTo>
                  <a:cubicBezTo>
                    <a:pt x="14336" y="5815"/>
                    <a:pt x="14612" y="5740"/>
                    <a:pt x="14888" y="5639"/>
                  </a:cubicBezTo>
                  <a:lnTo>
                    <a:pt x="16466" y="5113"/>
                  </a:lnTo>
                  <a:cubicBezTo>
                    <a:pt x="16617" y="5063"/>
                    <a:pt x="16692" y="4963"/>
                    <a:pt x="16717" y="4938"/>
                  </a:cubicBezTo>
                  <a:cubicBezTo>
                    <a:pt x="16692" y="4938"/>
                    <a:pt x="16667" y="4913"/>
                    <a:pt x="16642" y="4888"/>
                  </a:cubicBezTo>
                  <a:cubicBezTo>
                    <a:pt x="16617" y="4862"/>
                    <a:pt x="16592" y="4837"/>
                    <a:pt x="16567" y="4812"/>
                  </a:cubicBezTo>
                  <a:cubicBezTo>
                    <a:pt x="16366" y="4612"/>
                    <a:pt x="16341" y="4261"/>
                    <a:pt x="16517" y="4035"/>
                  </a:cubicBezTo>
                  <a:cubicBezTo>
                    <a:pt x="16622" y="3877"/>
                    <a:pt x="16815" y="3780"/>
                    <a:pt x="17015" y="3780"/>
                  </a:cubicBezTo>
                  <a:cubicBezTo>
                    <a:pt x="17100" y="3780"/>
                    <a:pt x="17186" y="3798"/>
                    <a:pt x="17268" y="3835"/>
                  </a:cubicBezTo>
                  <a:cubicBezTo>
                    <a:pt x="17369" y="3885"/>
                    <a:pt x="17444" y="3960"/>
                    <a:pt x="17519" y="4035"/>
                  </a:cubicBezTo>
                  <a:cubicBezTo>
                    <a:pt x="17569" y="4060"/>
                    <a:pt x="17594" y="4111"/>
                    <a:pt x="17644" y="4136"/>
                  </a:cubicBezTo>
                  <a:cubicBezTo>
                    <a:pt x="17720" y="4186"/>
                    <a:pt x="17820" y="4186"/>
                    <a:pt x="17895" y="4211"/>
                  </a:cubicBezTo>
                  <a:lnTo>
                    <a:pt x="19549" y="4612"/>
                  </a:lnTo>
                  <a:cubicBezTo>
                    <a:pt x="19725" y="4286"/>
                    <a:pt x="19700" y="3835"/>
                    <a:pt x="19499" y="3484"/>
                  </a:cubicBezTo>
                  <a:cubicBezTo>
                    <a:pt x="19449" y="3509"/>
                    <a:pt x="19399" y="3534"/>
                    <a:pt x="19324" y="3534"/>
                  </a:cubicBezTo>
                  <a:lnTo>
                    <a:pt x="19198" y="3559"/>
                  </a:lnTo>
                  <a:lnTo>
                    <a:pt x="18446" y="2231"/>
                  </a:lnTo>
                  <a:cubicBezTo>
                    <a:pt x="18390" y="2242"/>
                    <a:pt x="18334" y="2247"/>
                    <a:pt x="18279" y="2247"/>
                  </a:cubicBezTo>
                  <a:cubicBezTo>
                    <a:pt x="17840" y="2247"/>
                    <a:pt x="17427" y="1919"/>
                    <a:pt x="17093" y="1629"/>
                  </a:cubicBezTo>
                  <a:lnTo>
                    <a:pt x="17018" y="1579"/>
                  </a:lnTo>
                  <a:cubicBezTo>
                    <a:pt x="16789" y="1392"/>
                    <a:pt x="16490" y="1291"/>
                    <a:pt x="16267" y="1291"/>
                  </a:cubicBezTo>
                  <a:cubicBezTo>
                    <a:pt x="16221" y="1291"/>
                    <a:pt x="16179" y="1295"/>
                    <a:pt x="16141" y="1304"/>
                  </a:cubicBezTo>
                  <a:cubicBezTo>
                    <a:pt x="16040" y="1329"/>
                    <a:pt x="15990" y="1379"/>
                    <a:pt x="15940" y="1479"/>
                  </a:cubicBezTo>
                  <a:lnTo>
                    <a:pt x="15564" y="1304"/>
                  </a:lnTo>
                  <a:cubicBezTo>
                    <a:pt x="15564" y="1278"/>
                    <a:pt x="15589" y="1253"/>
                    <a:pt x="15514" y="1203"/>
                  </a:cubicBezTo>
                  <a:cubicBezTo>
                    <a:pt x="15447" y="1136"/>
                    <a:pt x="15325" y="1092"/>
                    <a:pt x="15213" y="1092"/>
                  </a:cubicBezTo>
                  <a:cubicBezTo>
                    <a:pt x="15158" y="1092"/>
                    <a:pt x="15105" y="1103"/>
                    <a:pt x="15063" y="1128"/>
                  </a:cubicBezTo>
                  <a:cubicBezTo>
                    <a:pt x="14913" y="1178"/>
                    <a:pt x="14787" y="1304"/>
                    <a:pt x="14662" y="1404"/>
                  </a:cubicBezTo>
                  <a:cubicBezTo>
                    <a:pt x="14487" y="1554"/>
                    <a:pt x="14311" y="1730"/>
                    <a:pt x="14060" y="1805"/>
                  </a:cubicBezTo>
                  <a:cubicBezTo>
                    <a:pt x="13860" y="1880"/>
                    <a:pt x="13659" y="1880"/>
                    <a:pt x="13459" y="1880"/>
                  </a:cubicBezTo>
                  <a:cubicBezTo>
                    <a:pt x="13334" y="1905"/>
                    <a:pt x="13233" y="1905"/>
                    <a:pt x="13108" y="1905"/>
                  </a:cubicBezTo>
                  <a:cubicBezTo>
                    <a:pt x="13008" y="1930"/>
                    <a:pt x="12883" y="1980"/>
                    <a:pt x="12782" y="2005"/>
                  </a:cubicBezTo>
                  <a:cubicBezTo>
                    <a:pt x="12582" y="2080"/>
                    <a:pt x="12356" y="2156"/>
                    <a:pt x="12131" y="2156"/>
                  </a:cubicBezTo>
                  <a:cubicBezTo>
                    <a:pt x="11855" y="2131"/>
                    <a:pt x="11579" y="1930"/>
                    <a:pt x="11479" y="1679"/>
                  </a:cubicBezTo>
                  <a:cubicBezTo>
                    <a:pt x="11429" y="1579"/>
                    <a:pt x="11429" y="1479"/>
                    <a:pt x="11429" y="1404"/>
                  </a:cubicBezTo>
                  <a:cubicBezTo>
                    <a:pt x="10865" y="1181"/>
                    <a:pt x="10249" y="1117"/>
                    <a:pt x="9637" y="1117"/>
                  </a:cubicBezTo>
                  <a:cubicBezTo>
                    <a:pt x="9215" y="1117"/>
                    <a:pt x="8795" y="1148"/>
                    <a:pt x="8396" y="1178"/>
                  </a:cubicBezTo>
                  <a:lnTo>
                    <a:pt x="5564" y="1404"/>
                  </a:lnTo>
                  <a:cubicBezTo>
                    <a:pt x="5444" y="1418"/>
                    <a:pt x="5320" y="1428"/>
                    <a:pt x="5197" y="1428"/>
                  </a:cubicBezTo>
                  <a:cubicBezTo>
                    <a:pt x="4884" y="1428"/>
                    <a:pt x="4577" y="1362"/>
                    <a:pt x="4361" y="1128"/>
                  </a:cubicBezTo>
                  <a:cubicBezTo>
                    <a:pt x="4186" y="953"/>
                    <a:pt x="4085" y="702"/>
                    <a:pt x="3985" y="476"/>
                  </a:cubicBezTo>
                  <a:cubicBezTo>
                    <a:pt x="3885" y="176"/>
                    <a:pt x="3810" y="25"/>
                    <a:pt x="3710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9"/>
            <p:cNvSpPr/>
            <p:nvPr/>
          </p:nvSpPr>
          <p:spPr>
            <a:xfrm>
              <a:off x="4555385" y="3782809"/>
              <a:ext cx="253956" cy="174174"/>
            </a:xfrm>
            <a:custGeom>
              <a:avLst/>
              <a:gdLst/>
              <a:ahLst/>
              <a:cxnLst/>
              <a:rect l="l" t="t" r="r" b="b"/>
              <a:pathLst>
                <a:path w="9925" h="6807" extrusionOk="0">
                  <a:moveTo>
                    <a:pt x="3960" y="1"/>
                  </a:moveTo>
                  <a:cubicBezTo>
                    <a:pt x="3910" y="26"/>
                    <a:pt x="3885" y="26"/>
                    <a:pt x="3860" y="51"/>
                  </a:cubicBezTo>
                  <a:lnTo>
                    <a:pt x="2281" y="577"/>
                  </a:lnTo>
                  <a:cubicBezTo>
                    <a:pt x="2012" y="667"/>
                    <a:pt x="1723" y="757"/>
                    <a:pt x="1414" y="757"/>
                  </a:cubicBezTo>
                  <a:cubicBezTo>
                    <a:pt x="1377" y="757"/>
                    <a:pt x="1340" y="755"/>
                    <a:pt x="1303" y="753"/>
                  </a:cubicBezTo>
                  <a:lnTo>
                    <a:pt x="1178" y="753"/>
                  </a:lnTo>
                  <a:cubicBezTo>
                    <a:pt x="1128" y="753"/>
                    <a:pt x="1078" y="742"/>
                    <a:pt x="1035" y="742"/>
                  </a:cubicBezTo>
                  <a:cubicBezTo>
                    <a:pt x="1014" y="742"/>
                    <a:pt x="994" y="744"/>
                    <a:pt x="978" y="753"/>
                  </a:cubicBezTo>
                  <a:cubicBezTo>
                    <a:pt x="802" y="778"/>
                    <a:pt x="677" y="953"/>
                    <a:pt x="526" y="1154"/>
                  </a:cubicBezTo>
                  <a:lnTo>
                    <a:pt x="451" y="1229"/>
                  </a:lnTo>
                  <a:cubicBezTo>
                    <a:pt x="326" y="1404"/>
                    <a:pt x="176" y="1530"/>
                    <a:pt x="0" y="1605"/>
                  </a:cubicBezTo>
                  <a:cubicBezTo>
                    <a:pt x="777" y="2081"/>
                    <a:pt x="1153" y="3334"/>
                    <a:pt x="476" y="4036"/>
                  </a:cubicBezTo>
                  <a:cubicBezTo>
                    <a:pt x="618" y="4280"/>
                    <a:pt x="870" y="4346"/>
                    <a:pt x="1158" y="4346"/>
                  </a:cubicBezTo>
                  <a:cubicBezTo>
                    <a:pt x="1431" y="4346"/>
                    <a:pt x="1736" y="4286"/>
                    <a:pt x="2005" y="4262"/>
                  </a:cubicBezTo>
                  <a:cubicBezTo>
                    <a:pt x="2104" y="4249"/>
                    <a:pt x="2203" y="4243"/>
                    <a:pt x="2300" y="4243"/>
                  </a:cubicBezTo>
                  <a:cubicBezTo>
                    <a:pt x="4304" y="4243"/>
                    <a:pt x="5907" y="6806"/>
                    <a:pt x="7798" y="6806"/>
                  </a:cubicBezTo>
                  <a:cubicBezTo>
                    <a:pt x="7994" y="6806"/>
                    <a:pt x="8193" y="6779"/>
                    <a:pt x="8396" y="6718"/>
                  </a:cubicBezTo>
                  <a:cubicBezTo>
                    <a:pt x="9073" y="6517"/>
                    <a:pt x="9549" y="5991"/>
                    <a:pt x="9925" y="5415"/>
                  </a:cubicBezTo>
                  <a:cubicBezTo>
                    <a:pt x="9574" y="5239"/>
                    <a:pt x="9273" y="4988"/>
                    <a:pt x="9048" y="4688"/>
                  </a:cubicBezTo>
                  <a:cubicBezTo>
                    <a:pt x="9023" y="4613"/>
                    <a:pt x="8973" y="4562"/>
                    <a:pt x="8922" y="4487"/>
                  </a:cubicBezTo>
                  <a:cubicBezTo>
                    <a:pt x="8847" y="4362"/>
                    <a:pt x="8772" y="4237"/>
                    <a:pt x="8647" y="4136"/>
                  </a:cubicBezTo>
                  <a:cubicBezTo>
                    <a:pt x="8446" y="3986"/>
                    <a:pt x="8171" y="3961"/>
                    <a:pt x="7870" y="3936"/>
                  </a:cubicBezTo>
                  <a:cubicBezTo>
                    <a:pt x="7619" y="3886"/>
                    <a:pt x="7344" y="3861"/>
                    <a:pt x="7093" y="3760"/>
                  </a:cubicBezTo>
                  <a:lnTo>
                    <a:pt x="7043" y="3735"/>
                  </a:lnTo>
                  <a:lnTo>
                    <a:pt x="7018" y="3685"/>
                  </a:lnTo>
                  <a:cubicBezTo>
                    <a:pt x="6943" y="3585"/>
                    <a:pt x="6917" y="3485"/>
                    <a:pt x="6968" y="3359"/>
                  </a:cubicBezTo>
                  <a:cubicBezTo>
                    <a:pt x="6993" y="3209"/>
                    <a:pt x="7143" y="3084"/>
                    <a:pt x="7318" y="3034"/>
                  </a:cubicBezTo>
                  <a:cubicBezTo>
                    <a:pt x="7344" y="3034"/>
                    <a:pt x="7394" y="3008"/>
                    <a:pt x="7444" y="3008"/>
                  </a:cubicBezTo>
                  <a:cubicBezTo>
                    <a:pt x="7519" y="2983"/>
                    <a:pt x="7594" y="2983"/>
                    <a:pt x="7619" y="2933"/>
                  </a:cubicBezTo>
                  <a:cubicBezTo>
                    <a:pt x="7594" y="2858"/>
                    <a:pt x="7544" y="2808"/>
                    <a:pt x="7494" y="2808"/>
                  </a:cubicBezTo>
                  <a:cubicBezTo>
                    <a:pt x="7459" y="2794"/>
                    <a:pt x="7422" y="2788"/>
                    <a:pt x="7383" y="2788"/>
                  </a:cubicBezTo>
                  <a:cubicBezTo>
                    <a:pt x="7283" y="2788"/>
                    <a:pt x="7169" y="2829"/>
                    <a:pt x="7043" y="2883"/>
                  </a:cubicBezTo>
                  <a:lnTo>
                    <a:pt x="6366" y="3134"/>
                  </a:lnTo>
                  <a:lnTo>
                    <a:pt x="6792" y="2557"/>
                  </a:lnTo>
                  <a:cubicBezTo>
                    <a:pt x="6842" y="2482"/>
                    <a:pt x="6867" y="2407"/>
                    <a:pt x="6842" y="2307"/>
                  </a:cubicBezTo>
                  <a:cubicBezTo>
                    <a:pt x="6792" y="2131"/>
                    <a:pt x="6642" y="1956"/>
                    <a:pt x="6491" y="1881"/>
                  </a:cubicBezTo>
                  <a:cubicBezTo>
                    <a:pt x="6266" y="1755"/>
                    <a:pt x="5990" y="1730"/>
                    <a:pt x="5714" y="1705"/>
                  </a:cubicBezTo>
                  <a:cubicBezTo>
                    <a:pt x="5589" y="1705"/>
                    <a:pt x="5464" y="1705"/>
                    <a:pt x="5339" y="1680"/>
                  </a:cubicBezTo>
                  <a:cubicBezTo>
                    <a:pt x="5288" y="1655"/>
                    <a:pt x="5038" y="1630"/>
                    <a:pt x="4912" y="1455"/>
                  </a:cubicBezTo>
                  <a:cubicBezTo>
                    <a:pt x="4862" y="1354"/>
                    <a:pt x="4837" y="1254"/>
                    <a:pt x="4862" y="1154"/>
                  </a:cubicBezTo>
                  <a:cubicBezTo>
                    <a:pt x="4887" y="1029"/>
                    <a:pt x="4988" y="928"/>
                    <a:pt x="5038" y="878"/>
                  </a:cubicBezTo>
                  <a:lnTo>
                    <a:pt x="5088" y="853"/>
                  </a:lnTo>
                  <a:cubicBezTo>
                    <a:pt x="5163" y="778"/>
                    <a:pt x="5188" y="678"/>
                    <a:pt x="5163" y="602"/>
                  </a:cubicBezTo>
                  <a:cubicBezTo>
                    <a:pt x="5163" y="427"/>
                    <a:pt x="5063" y="277"/>
                    <a:pt x="4912" y="176"/>
                  </a:cubicBezTo>
                  <a:cubicBezTo>
                    <a:pt x="4662" y="1"/>
                    <a:pt x="4336" y="1"/>
                    <a:pt x="396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9"/>
            <p:cNvSpPr/>
            <p:nvPr/>
          </p:nvSpPr>
          <p:spPr>
            <a:xfrm>
              <a:off x="4659268" y="3648785"/>
              <a:ext cx="346327" cy="273863"/>
            </a:xfrm>
            <a:custGeom>
              <a:avLst/>
              <a:gdLst/>
              <a:ahLst/>
              <a:cxnLst/>
              <a:rect l="l" t="t" r="r" b="b"/>
              <a:pathLst>
                <a:path w="13535" h="10703" extrusionOk="0">
                  <a:moveTo>
                    <a:pt x="13534" y="3309"/>
                  </a:moveTo>
                  <a:cubicBezTo>
                    <a:pt x="13500" y="3313"/>
                    <a:pt x="13466" y="3318"/>
                    <a:pt x="13433" y="3324"/>
                  </a:cubicBezTo>
                  <a:lnTo>
                    <a:pt x="13433" y="3324"/>
                  </a:lnTo>
                  <a:cubicBezTo>
                    <a:pt x="13467" y="3320"/>
                    <a:pt x="13500" y="3315"/>
                    <a:pt x="13534" y="3309"/>
                  </a:cubicBezTo>
                  <a:close/>
                  <a:moveTo>
                    <a:pt x="7945" y="1"/>
                  </a:moveTo>
                  <a:lnTo>
                    <a:pt x="7920" y="101"/>
                  </a:lnTo>
                  <a:cubicBezTo>
                    <a:pt x="7945" y="101"/>
                    <a:pt x="7920" y="201"/>
                    <a:pt x="7920" y="277"/>
                  </a:cubicBezTo>
                  <a:cubicBezTo>
                    <a:pt x="7945" y="327"/>
                    <a:pt x="7970" y="377"/>
                    <a:pt x="7995" y="427"/>
                  </a:cubicBezTo>
                  <a:cubicBezTo>
                    <a:pt x="8071" y="577"/>
                    <a:pt x="8171" y="778"/>
                    <a:pt x="8121" y="978"/>
                  </a:cubicBezTo>
                  <a:cubicBezTo>
                    <a:pt x="8071" y="1254"/>
                    <a:pt x="7820" y="1404"/>
                    <a:pt x="7644" y="1530"/>
                  </a:cubicBezTo>
                  <a:cubicBezTo>
                    <a:pt x="7469" y="1630"/>
                    <a:pt x="7344" y="1705"/>
                    <a:pt x="7344" y="1805"/>
                  </a:cubicBezTo>
                  <a:cubicBezTo>
                    <a:pt x="7344" y="1855"/>
                    <a:pt x="7369" y="1931"/>
                    <a:pt x="7394" y="2006"/>
                  </a:cubicBezTo>
                  <a:cubicBezTo>
                    <a:pt x="7444" y="2081"/>
                    <a:pt x="7469" y="2131"/>
                    <a:pt x="7469" y="2206"/>
                  </a:cubicBezTo>
                  <a:cubicBezTo>
                    <a:pt x="7544" y="2432"/>
                    <a:pt x="7494" y="2657"/>
                    <a:pt x="7344" y="2833"/>
                  </a:cubicBezTo>
                  <a:cubicBezTo>
                    <a:pt x="7218" y="3033"/>
                    <a:pt x="7018" y="3159"/>
                    <a:pt x="6817" y="3184"/>
                  </a:cubicBezTo>
                  <a:cubicBezTo>
                    <a:pt x="6789" y="3187"/>
                    <a:pt x="6761" y="3189"/>
                    <a:pt x="6733" y="3189"/>
                  </a:cubicBezTo>
                  <a:cubicBezTo>
                    <a:pt x="6537" y="3189"/>
                    <a:pt x="6347" y="3112"/>
                    <a:pt x="6216" y="2958"/>
                  </a:cubicBezTo>
                  <a:cubicBezTo>
                    <a:pt x="6141" y="2908"/>
                    <a:pt x="6091" y="2833"/>
                    <a:pt x="6040" y="2758"/>
                  </a:cubicBezTo>
                  <a:cubicBezTo>
                    <a:pt x="5990" y="2808"/>
                    <a:pt x="5915" y="2833"/>
                    <a:pt x="5840" y="2833"/>
                  </a:cubicBezTo>
                  <a:cubicBezTo>
                    <a:pt x="5788" y="2842"/>
                    <a:pt x="5736" y="2846"/>
                    <a:pt x="5683" y="2846"/>
                  </a:cubicBezTo>
                  <a:cubicBezTo>
                    <a:pt x="5271" y="2846"/>
                    <a:pt x="4825" y="2604"/>
                    <a:pt x="4537" y="2382"/>
                  </a:cubicBezTo>
                  <a:cubicBezTo>
                    <a:pt x="4459" y="2324"/>
                    <a:pt x="3963" y="1937"/>
                    <a:pt x="3591" y="1937"/>
                  </a:cubicBezTo>
                  <a:cubicBezTo>
                    <a:pt x="3482" y="1937"/>
                    <a:pt x="3383" y="1970"/>
                    <a:pt x="3309" y="2056"/>
                  </a:cubicBezTo>
                  <a:cubicBezTo>
                    <a:pt x="3208" y="2181"/>
                    <a:pt x="3183" y="2357"/>
                    <a:pt x="3133" y="2532"/>
                  </a:cubicBezTo>
                  <a:cubicBezTo>
                    <a:pt x="3108" y="2683"/>
                    <a:pt x="3058" y="2833"/>
                    <a:pt x="3008" y="2958"/>
                  </a:cubicBezTo>
                  <a:cubicBezTo>
                    <a:pt x="3384" y="3460"/>
                    <a:pt x="3409" y="4236"/>
                    <a:pt x="3033" y="4763"/>
                  </a:cubicBezTo>
                  <a:lnTo>
                    <a:pt x="2933" y="4863"/>
                  </a:lnTo>
                  <a:lnTo>
                    <a:pt x="1003" y="4412"/>
                  </a:lnTo>
                  <a:cubicBezTo>
                    <a:pt x="903" y="4387"/>
                    <a:pt x="752" y="4337"/>
                    <a:pt x="627" y="4262"/>
                  </a:cubicBezTo>
                  <a:cubicBezTo>
                    <a:pt x="577" y="4211"/>
                    <a:pt x="502" y="4161"/>
                    <a:pt x="451" y="4111"/>
                  </a:cubicBezTo>
                  <a:cubicBezTo>
                    <a:pt x="401" y="4061"/>
                    <a:pt x="351" y="4011"/>
                    <a:pt x="301" y="3986"/>
                  </a:cubicBezTo>
                  <a:cubicBezTo>
                    <a:pt x="282" y="3980"/>
                    <a:pt x="260" y="3976"/>
                    <a:pt x="237" y="3976"/>
                  </a:cubicBezTo>
                  <a:cubicBezTo>
                    <a:pt x="168" y="3976"/>
                    <a:pt x="88" y="4005"/>
                    <a:pt x="50" y="4061"/>
                  </a:cubicBezTo>
                  <a:cubicBezTo>
                    <a:pt x="0" y="4136"/>
                    <a:pt x="25" y="4236"/>
                    <a:pt x="75" y="4312"/>
                  </a:cubicBezTo>
                  <a:cubicBezTo>
                    <a:pt x="101" y="4312"/>
                    <a:pt x="101" y="4337"/>
                    <a:pt x="126" y="4337"/>
                  </a:cubicBezTo>
                  <a:cubicBezTo>
                    <a:pt x="176" y="4387"/>
                    <a:pt x="251" y="4462"/>
                    <a:pt x="301" y="4562"/>
                  </a:cubicBezTo>
                  <a:cubicBezTo>
                    <a:pt x="326" y="4637"/>
                    <a:pt x="326" y="4738"/>
                    <a:pt x="301" y="4838"/>
                  </a:cubicBezTo>
                  <a:cubicBezTo>
                    <a:pt x="577" y="4838"/>
                    <a:pt x="852" y="4913"/>
                    <a:pt x="1103" y="5064"/>
                  </a:cubicBezTo>
                  <a:cubicBezTo>
                    <a:pt x="1329" y="5214"/>
                    <a:pt x="1504" y="5515"/>
                    <a:pt x="1529" y="5790"/>
                  </a:cubicBezTo>
                  <a:cubicBezTo>
                    <a:pt x="1554" y="6041"/>
                    <a:pt x="1479" y="6241"/>
                    <a:pt x="1304" y="6392"/>
                  </a:cubicBezTo>
                  <a:cubicBezTo>
                    <a:pt x="1304" y="6417"/>
                    <a:pt x="1279" y="6417"/>
                    <a:pt x="1253" y="6442"/>
                  </a:cubicBezTo>
                  <a:cubicBezTo>
                    <a:pt x="1253" y="6442"/>
                    <a:pt x="1228" y="6467"/>
                    <a:pt x="1228" y="6467"/>
                  </a:cubicBezTo>
                  <a:cubicBezTo>
                    <a:pt x="1253" y="6467"/>
                    <a:pt x="1304" y="6492"/>
                    <a:pt x="1354" y="6492"/>
                  </a:cubicBezTo>
                  <a:cubicBezTo>
                    <a:pt x="1454" y="6517"/>
                    <a:pt x="1579" y="6517"/>
                    <a:pt x="1680" y="6542"/>
                  </a:cubicBezTo>
                  <a:cubicBezTo>
                    <a:pt x="2005" y="6567"/>
                    <a:pt x="2306" y="6592"/>
                    <a:pt x="2607" y="6743"/>
                  </a:cubicBezTo>
                  <a:cubicBezTo>
                    <a:pt x="2883" y="6868"/>
                    <a:pt x="3108" y="7144"/>
                    <a:pt x="3183" y="7444"/>
                  </a:cubicBezTo>
                  <a:cubicBezTo>
                    <a:pt x="3208" y="7495"/>
                    <a:pt x="3208" y="7570"/>
                    <a:pt x="3208" y="7620"/>
                  </a:cubicBezTo>
                  <a:cubicBezTo>
                    <a:pt x="3260" y="7610"/>
                    <a:pt x="3308" y="7603"/>
                    <a:pt x="3355" y="7603"/>
                  </a:cubicBezTo>
                  <a:cubicBezTo>
                    <a:pt x="3421" y="7603"/>
                    <a:pt x="3486" y="7616"/>
                    <a:pt x="3559" y="7645"/>
                  </a:cubicBezTo>
                  <a:cubicBezTo>
                    <a:pt x="3735" y="7695"/>
                    <a:pt x="3885" y="7845"/>
                    <a:pt x="3960" y="8021"/>
                  </a:cubicBezTo>
                  <a:cubicBezTo>
                    <a:pt x="3985" y="8171"/>
                    <a:pt x="3960" y="8322"/>
                    <a:pt x="3885" y="8447"/>
                  </a:cubicBezTo>
                  <a:cubicBezTo>
                    <a:pt x="3760" y="8597"/>
                    <a:pt x="3609" y="8622"/>
                    <a:pt x="3459" y="8647"/>
                  </a:cubicBezTo>
                  <a:cubicBezTo>
                    <a:pt x="3434" y="8647"/>
                    <a:pt x="3409" y="8673"/>
                    <a:pt x="3384" y="8673"/>
                  </a:cubicBezTo>
                  <a:cubicBezTo>
                    <a:pt x="3534" y="8723"/>
                    <a:pt x="3685" y="8723"/>
                    <a:pt x="3860" y="8748"/>
                  </a:cubicBezTo>
                  <a:cubicBezTo>
                    <a:pt x="4211" y="8773"/>
                    <a:pt x="4562" y="8823"/>
                    <a:pt x="4837" y="9049"/>
                  </a:cubicBezTo>
                  <a:cubicBezTo>
                    <a:pt x="5013" y="9174"/>
                    <a:pt x="5113" y="9349"/>
                    <a:pt x="5213" y="9500"/>
                  </a:cubicBezTo>
                  <a:cubicBezTo>
                    <a:pt x="5263" y="9575"/>
                    <a:pt x="5289" y="9625"/>
                    <a:pt x="5339" y="9675"/>
                  </a:cubicBezTo>
                  <a:cubicBezTo>
                    <a:pt x="5514" y="9926"/>
                    <a:pt x="5765" y="10151"/>
                    <a:pt x="6065" y="10277"/>
                  </a:cubicBezTo>
                  <a:cubicBezTo>
                    <a:pt x="6116" y="10201"/>
                    <a:pt x="6141" y="10126"/>
                    <a:pt x="6191" y="10051"/>
                  </a:cubicBezTo>
                  <a:cubicBezTo>
                    <a:pt x="6592" y="9224"/>
                    <a:pt x="6893" y="8322"/>
                    <a:pt x="7519" y="7670"/>
                  </a:cubicBezTo>
                  <a:cubicBezTo>
                    <a:pt x="7940" y="7249"/>
                    <a:pt x="8550" y="6964"/>
                    <a:pt x="9118" y="6964"/>
                  </a:cubicBezTo>
                  <a:cubicBezTo>
                    <a:pt x="9429" y="6964"/>
                    <a:pt x="9727" y="7049"/>
                    <a:pt x="9975" y="7244"/>
                  </a:cubicBezTo>
                  <a:cubicBezTo>
                    <a:pt x="10577" y="8272"/>
                    <a:pt x="10752" y="9525"/>
                    <a:pt x="10502" y="10703"/>
                  </a:cubicBezTo>
                  <a:cubicBezTo>
                    <a:pt x="11078" y="10552"/>
                    <a:pt x="11680" y="10502"/>
                    <a:pt x="12281" y="10502"/>
                  </a:cubicBezTo>
                  <a:cubicBezTo>
                    <a:pt x="12206" y="8973"/>
                    <a:pt x="12256" y="7670"/>
                    <a:pt x="12181" y="6141"/>
                  </a:cubicBezTo>
                  <a:cubicBezTo>
                    <a:pt x="12132" y="5023"/>
                    <a:pt x="12367" y="3527"/>
                    <a:pt x="13433" y="3324"/>
                  </a:cubicBezTo>
                  <a:lnTo>
                    <a:pt x="13433" y="3324"/>
                  </a:lnTo>
                  <a:cubicBezTo>
                    <a:pt x="13326" y="3338"/>
                    <a:pt x="13221" y="3344"/>
                    <a:pt x="13117" y="3344"/>
                  </a:cubicBezTo>
                  <a:cubicBezTo>
                    <a:pt x="11404" y="3344"/>
                    <a:pt x="10137" y="1545"/>
                    <a:pt x="8697" y="477"/>
                  </a:cubicBezTo>
                  <a:cubicBezTo>
                    <a:pt x="8446" y="302"/>
                    <a:pt x="8221" y="151"/>
                    <a:pt x="7945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9"/>
            <p:cNvSpPr/>
            <p:nvPr/>
          </p:nvSpPr>
          <p:spPr>
            <a:xfrm>
              <a:off x="3370303" y="3382938"/>
              <a:ext cx="212274" cy="166728"/>
            </a:xfrm>
            <a:custGeom>
              <a:avLst/>
              <a:gdLst/>
              <a:ahLst/>
              <a:cxnLst/>
              <a:rect l="l" t="t" r="r" b="b"/>
              <a:pathLst>
                <a:path w="8296" h="6516" extrusionOk="0">
                  <a:moveTo>
                    <a:pt x="2748" y="0"/>
                  </a:moveTo>
                  <a:cubicBezTo>
                    <a:pt x="2675" y="0"/>
                    <a:pt x="2603" y="5"/>
                    <a:pt x="2531" y="15"/>
                  </a:cubicBezTo>
                  <a:cubicBezTo>
                    <a:pt x="2105" y="90"/>
                    <a:pt x="1704" y="240"/>
                    <a:pt x="1278" y="391"/>
                  </a:cubicBezTo>
                  <a:cubicBezTo>
                    <a:pt x="877" y="566"/>
                    <a:pt x="451" y="717"/>
                    <a:pt x="0" y="792"/>
                  </a:cubicBezTo>
                  <a:cubicBezTo>
                    <a:pt x="326" y="942"/>
                    <a:pt x="602" y="1218"/>
                    <a:pt x="827" y="1468"/>
                  </a:cubicBezTo>
                  <a:cubicBezTo>
                    <a:pt x="927" y="1594"/>
                    <a:pt x="1028" y="1719"/>
                    <a:pt x="1128" y="1869"/>
                  </a:cubicBezTo>
                  <a:cubicBezTo>
                    <a:pt x="1429" y="2270"/>
                    <a:pt x="1704" y="2671"/>
                    <a:pt x="2130" y="2847"/>
                  </a:cubicBezTo>
                  <a:cubicBezTo>
                    <a:pt x="2181" y="2872"/>
                    <a:pt x="2231" y="2897"/>
                    <a:pt x="2306" y="2922"/>
                  </a:cubicBezTo>
                  <a:cubicBezTo>
                    <a:pt x="2531" y="3022"/>
                    <a:pt x="2807" y="3148"/>
                    <a:pt x="2957" y="3423"/>
                  </a:cubicBezTo>
                  <a:cubicBezTo>
                    <a:pt x="3008" y="3524"/>
                    <a:pt x="3033" y="3624"/>
                    <a:pt x="3033" y="3699"/>
                  </a:cubicBezTo>
                  <a:cubicBezTo>
                    <a:pt x="3058" y="3799"/>
                    <a:pt x="3083" y="3875"/>
                    <a:pt x="3108" y="3925"/>
                  </a:cubicBezTo>
                  <a:cubicBezTo>
                    <a:pt x="3158" y="3975"/>
                    <a:pt x="3233" y="4000"/>
                    <a:pt x="3308" y="4050"/>
                  </a:cubicBezTo>
                  <a:cubicBezTo>
                    <a:pt x="3359" y="4075"/>
                    <a:pt x="3384" y="4075"/>
                    <a:pt x="3434" y="4100"/>
                  </a:cubicBezTo>
                  <a:cubicBezTo>
                    <a:pt x="4035" y="4451"/>
                    <a:pt x="4211" y="5178"/>
                    <a:pt x="4336" y="5880"/>
                  </a:cubicBezTo>
                  <a:cubicBezTo>
                    <a:pt x="4361" y="6080"/>
                    <a:pt x="4386" y="6281"/>
                    <a:pt x="4411" y="6506"/>
                  </a:cubicBezTo>
                  <a:lnTo>
                    <a:pt x="4486" y="6431"/>
                  </a:lnTo>
                  <a:cubicBezTo>
                    <a:pt x="4569" y="6490"/>
                    <a:pt x="4674" y="6516"/>
                    <a:pt x="4784" y="6516"/>
                  </a:cubicBezTo>
                  <a:cubicBezTo>
                    <a:pt x="4905" y="6516"/>
                    <a:pt x="5032" y="6484"/>
                    <a:pt x="5138" y="6431"/>
                  </a:cubicBezTo>
                  <a:cubicBezTo>
                    <a:pt x="5238" y="6381"/>
                    <a:pt x="5364" y="6331"/>
                    <a:pt x="5464" y="6281"/>
                  </a:cubicBezTo>
                  <a:cubicBezTo>
                    <a:pt x="5639" y="6205"/>
                    <a:pt x="5790" y="6105"/>
                    <a:pt x="5990" y="6055"/>
                  </a:cubicBezTo>
                  <a:cubicBezTo>
                    <a:pt x="6178" y="6005"/>
                    <a:pt x="6366" y="5986"/>
                    <a:pt x="6551" y="5986"/>
                  </a:cubicBezTo>
                  <a:cubicBezTo>
                    <a:pt x="6736" y="5986"/>
                    <a:pt x="6917" y="6005"/>
                    <a:pt x="7093" y="6030"/>
                  </a:cubicBezTo>
                  <a:cubicBezTo>
                    <a:pt x="7318" y="6030"/>
                    <a:pt x="7519" y="6055"/>
                    <a:pt x="7744" y="6105"/>
                  </a:cubicBezTo>
                  <a:cubicBezTo>
                    <a:pt x="7945" y="6130"/>
                    <a:pt x="8120" y="6180"/>
                    <a:pt x="8296" y="6255"/>
                  </a:cubicBezTo>
                  <a:cubicBezTo>
                    <a:pt x="7795" y="5303"/>
                    <a:pt x="7143" y="4451"/>
                    <a:pt x="6366" y="3699"/>
                  </a:cubicBezTo>
                  <a:cubicBezTo>
                    <a:pt x="6241" y="3574"/>
                    <a:pt x="6065" y="3423"/>
                    <a:pt x="6015" y="3198"/>
                  </a:cubicBezTo>
                  <a:cubicBezTo>
                    <a:pt x="5940" y="2997"/>
                    <a:pt x="6015" y="2797"/>
                    <a:pt x="6065" y="2621"/>
                  </a:cubicBezTo>
                  <a:cubicBezTo>
                    <a:pt x="6090" y="2521"/>
                    <a:pt x="6115" y="2421"/>
                    <a:pt x="6140" y="2346"/>
                  </a:cubicBezTo>
                  <a:cubicBezTo>
                    <a:pt x="6166" y="2045"/>
                    <a:pt x="5890" y="1744"/>
                    <a:pt x="5589" y="1644"/>
                  </a:cubicBezTo>
                  <a:cubicBezTo>
                    <a:pt x="5386" y="1550"/>
                    <a:pt x="5145" y="1525"/>
                    <a:pt x="4907" y="1525"/>
                  </a:cubicBezTo>
                  <a:cubicBezTo>
                    <a:pt x="4762" y="1525"/>
                    <a:pt x="4619" y="1534"/>
                    <a:pt x="4486" y="1544"/>
                  </a:cubicBezTo>
                  <a:lnTo>
                    <a:pt x="4211" y="1544"/>
                  </a:lnTo>
                  <a:lnTo>
                    <a:pt x="4261" y="1268"/>
                  </a:lnTo>
                  <a:cubicBezTo>
                    <a:pt x="4361" y="942"/>
                    <a:pt x="4211" y="692"/>
                    <a:pt x="4060" y="541"/>
                  </a:cubicBezTo>
                  <a:cubicBezTo>
                    <a:pt x="3755" y="214"/>
                    <a:pt x="3240" y="0"/>
                    <a:pt x="2748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9"/>
            <p:cNvSpPr/>
            <p:nvPr/>
          </p:nvSpPr>
          <p:spPr>
            <a:xfrm>
              <a:off x="3485086" y="3546822"/>
              <a:ext cx="134053" cy="99587"/>
            </a:xfrm>
            <a:custGeom>
              <a:avLst/>
              <a:gdLst/>
              <a:ahLst/>
              <a:cxnLst/>
              <a:rect l="l" t="t" r="r" b="b"/>
              <a:pathLst>
                <a:path w="5239" h="3892" extrusionOk="0">
                  <a:moveTo>
                    <a:pt x="2081" y="1"/>
                  </a:moveTo>
                  <a:cubicBezTo>
                    <a:pt x="1918" y="1"/>
                    <a:pt x="1755" y="13"/>
                    <a:pt x="1604" y="51"/>
                  </a:cubicBezTo>
                  <a:cubicBezTo>
                    <a:pt x="1454" y="101"/>
                    <a:pt x="1329" y="176"/>
                    <a:pt x="1178" y="251"/>
                  </a:cubicBezTo>
                  <a:cubicBezTo>
                    <a:pt x="1053" y="302"/>
                    <a:pt x="928" y="377"/>
                    <a:pt x="802" y="427"/>
                  </a:cubicBezTo>
                  <a:cubicBezTo>
                    <a:pt x="620" y="488"/>
                    <a:pt x="447" y="521"/>
                    <a:pt x="289" y="521"/>
                  </a:cubicBezTo>
                  <a:cubicBezTo>
                    <a:pt x="186" y="521"/>
                    <a:pt x="89" y="507"/>
                    <a:pt x="0" y="477"/>
                  </a:cubicBezTo>
                  <a:lnTo>
                    <a:pt x="0" y="477"/>
                  </a:lnTo>
                  <a:cubicBezTo>
                    <a:pt x="151" y="1580"/>
                    <a:pt x="251" y="2708"/>
                    <a:pt x="326" y="3835"/>
                  </a:cubicBezTo>
                  <a:cubicBezTo>
                    <a:pt x="388" y="3874"/>
                    <a:pt x="465" y="3891"/>
                    <a:pt x="549" y="3891"/>
                  </a:cubicBezTo>
                  <a:cubicBezTo>
                    <a:pt x="737" y="3891"/>
                    <a:pt x="963" y="3806"/>
                    <a:pt x="1153" y="3685"/>
                  </a:cubicBezTo>
                  <a:lnTo>
                    <a:pt x="1279" y="3610"/>
                  </a:lnTo>
                  <a:cubicBezTo>
                    <a:pt x="1564" y="3434"/>
                    <a:pt x="1868" y="3220"/>
                    <a:pt x="2226" y="3220"/>
                  </a:cubicBezTo>
                  <a:cubicBezTo>
                    <a:pt x="2277" y="3220"/>
                    <a:pt x="2328" y="3225"/>
                    <a:pt x="2381" y="3234"/>
                  </a:cubicBezTo>
                  <a:cubicBezTo>
                    <a:pt x="2557" y="3259"/>
                    <a:pt x="2707" y="3334"/>
                    <a:pt x="2857" y="3384"/>
                  </a:cubicBezTo>
                  <a:lnTo>
                    <a:pt x="3760" y="3835"/>
                  </a:lnTo>
                  <a:cubicBezTo>
                    <a:pt x="3609" y="3359"/>
                    <a:pt x="3384" y="2908"/>
                    <a:pt x="3133" y="2457"/>
                  </a:cubicBezTo>
                  <a:lnTo>
                    <a:pt x="5238" y="2282"/>
                  </a:lnTo>
                  <a:lnTo>
                    <a:pt x="3810" y="953"/>
                  </a:lnTo>
                  <a:cubicBezTo>
                    <a:pt x="3810" y="753"/>
                    <a:pt x="3985" y="652"/>
                    <a:pt x="4186" y="652"/>
                  </a:cubicBezTo>
                  <a:cubicBezTo>
                    <a:pt x="4161" y="602"/>
                    <a:pt x="4136" y="552"/>
                    <a:pt x="4111" y="502"/>
                  </a:cubicBezTo>
                  <a:lnTo>
                    <a:pt x="4086" y="527"/>
                  </a:lnTo>
                  <a:cubicBezTo>
                    <a:pt x="3935" y="327"/>
                    <a:pt x="3634" y="176"/>
                    <a:pt x="3183" y="101"/>
                  </a:cubicBezTo>
                  <a:cubicBezTo>
                    <a:pt x="2983" y="76"/>
                    <a:pt x="2782" y="51"/>
                    <a:pt x="2557" y="26"/>
                  </a:cubicBezTo>
                  <a:cubicBezTo>
                    <a:pt x="2406" y="13"/>
                    <a:pt x="2243" y="1"/>
                    <a:pt x="2081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9"/>
            <p:cNvSpPr/>
            <p:nvPr/>
          </p:nvSpPr>
          <p:spPr>
            <a:xfrm>
              <a:off x="2980384" y="3901456"/>
              <a:ext cx="180878" cy="174200"/>
            </a:xfrm>
            <a:custGeom>
              <a:avLst/>
              <a:gdLst/>
              <a:ahLst/>
              <a:cxnLst/>
              <a:rect l="l" t="t" r="r" b="b"/>
              <a:pathLst>
                <a:path w="7069" h="6808" extrusionOk="0">
                  <a:moveTo>
                    <a:pt x="1480" y="1"/>
                  </a:moveTo>
                  <a:cubicBezTo>
                    <a:pt x="1179" y="1"/>
                    <a:pt x="853" y="101"/>
                    <a:pt x="678" y="301"/>
                  </a:cubicBezTo>
                  <a:cubicBezTo>
                    <a:pt x="653" y="326"/>
                    <a:pt x="627" y="351"/>
                    <a:pt x="602" y="377"/>
                  </a:cubicBezTo>
                  <a:lnTo>
                    <a:pt x="577" y="502"/>
                  </a:lnTo>
                  <a:cubicBezTo>
                    <a:pt x="552" y="477"/>
                    <a:pt x="552" y="477"/>
                    <a:pt x="527" y="477"/>
                  </a:cubicBezTo>
                  <a:cubicBezTo>
                    <a:pt x="477" y="527"/>
                    <a:pt x="452" y="602"/>
                    <a:pt x="402" y="652"/>
                  </a:cubicBezTo>
                  <a:cubicBezTo>
                    <a:pt x="277" y="853"/>
                    <a:pt x="151" y="1078"/>
                    <a:pt x="1" y="1279"/>
                  </a:cubicBezTo>
                  <a:lnTo>
                    <a:pt x="101" y="1429"/>
                  </a:lnTo>
                  <a:cubicBezTo>
                    <a:pt x="101" y="1429"/>
                    <a:pt x="101" y="1429"/>
                    <a:pt x="76" y="1479"/>
                  </a:cubicBezTo>
                  <a:cubicBezTo>
                    <a:pt x="76" y="1529"/>
                    <a:pt x="101" y="1605"/>
                    <a:pt x="151" y="1655"/>
                  </a:cubicBezTo>
                  <a:cubicBezTo>
                    <a:pt x="201" y="1730"/>
                    <a:pt x="302" y="1780"/>
                    <a:pt x="402" y="1855"/>
                  </a:cubicBezTo>
                  <a:cubicBezTo>
                    <a:pt x="477" y="1905"/>
                    <a:pt x="552" y="1955"/>
                    <a:pt x="602" y="2006"/>
                  </a:cubicBezTo>
                  <a:cubicBezTo>
                    <a:pt x="953" y="2281"/>
                    <a:pt x="1104" y="2682"/>
                    <a:pt x="1254" y="3083"/>
                  </a:cubicBezTo>
                  <a:cubicBezTo>
                    <a:pt x="1655" y="4286"/>
                    <a:pt x="2006" y="5514"/>
                    <a:pt x="2257" y="6742"/>
                  </a:cubicBezTo>
                  <a:cubicBezTo>
                    <a:pt x="2308" y="6735"/>
                    <a:pt x="2357" y="6732"/>
                    <a:pt x="2404" y="6732"/>
                  </a:cubicBezTo>
                  <a:cubicBezTo>
                    <a:pt x="2518" y="6732"/>
                    <a:pt x="2619" y="6750"/>
                    <a:pt x="2708" y="6768"/>
                  </a:cubicBezTo>
                  <a:lnTo>
                    <a:pt x="2783" y="6768"/>
                  </a:lnTo>
                  <a:cubicBezTo>
                    <a:pt x="2956" y="6795"/>
                    <a:pt x="3127" y="6807"/>
                    <a:pt x="3299" y="6807"/>
                  </a:cubicBezTo>
                  <a:cubicBezTo>
                    <a:pt x="4073" y="6807"/>
                    <a:pt x="4840" y="6554"/>
                    <a:pt x="5640" y="6266"/>
                  </a:cubicBezTo>
                  <a:cubicBezTo>
                    <a:pt x="6166" y="6066"/>
                    <a:pt x="6668" y="5840"/>
                    <a:pt x="6893" y="5389"/>
                  </a:cubicBezTo>
                  <a:cubicBezTo>
                    <a:pt x="7069" y="5013"/>
                    <a:pt x="6993" y="4537"/>
                    <a:pt x="6893" y="4061"/>
                  </a:cubicBezTo>
                  <a:cubicBezTo>
                    <a:pt x="6743" y="3409"/>
                    <a:pt x="6542" y="2933"/>
                    <a:pt x="6317" y="2607"/>
                  </a:cubicBezTo>
                  <a:cubicBezTo>
                    <a:pt x="6285" y="2593"/>
                    <a:pt x="6249" y="2587"/>
                    <a:pt x="6210" y="2587"/>
                  </a:cubicBezTo>
                  <a:cubicBezTo>
                    <a:pt x="6035" y="2587"/>
                    <a:pt x="5800" y="2714"/>
                    <a:pt x="5615" y="2858"/>
                  </a:cubicBezTo>
                  <a:cubicBezTo>
                    <a:pt x="5320" y="3089"/>
                    <a:pt x="4991" y="3338"/>
                    <a:pt x="4626" y="3338"/>
                  </a:cubicBezTo>
                  <a:cubicBezTo>
                    <a:pt x="4556" y="3338"/>
                    <a:pt x="4484" y="3329"/>
                    <a:pt x="4412" y="3309"/>
                  </a:cubicBezTo>
                  <a:lnTo>
                    <a:pt x="4237" y="3234"/>
                  </a:lnTo>
                  <a:lnTo>
                    <a:pt x="4262" y="3058"/>
                  </a:lnTo>
                  <a:cubicBezTo>
                    <a:pt x="4287" y="3008"/>
                    <a:pt x="4186" y="2933"/>
                    <a:pt x="4111" y="2858"/>
                  </a:cubicBezTo>
                  <a:cubicBezTo>
                    <a:pt x="4011" y="2757"/>
                    <a:pt x="3886" y="2632"/>
                    <a:pt x="3836" y="2457"/>
                  </a:cubicBezTo>
                  <a:cubicBezTo>
                    <a:pt x="3810" y="2356"/>
                    <a:pt x="3810" y="2256"/>
                    <a:pt x="3810" y="2181"/>
                  </a:cubicBezTo>
                  <a:cubicBezTo>
                    <a:pt x="3836" y="2131"/>
                    <a:pt x="3836" y="2081"/>
                    <a:pt x="3810" y="2056"/>
                  </a:cubicBezTo>
                  <a:cubicBezTo>
                    <a:pt x="3810" y="1905"/>
                    <a:pt x="3635" y="1830"/>
                    <a:pt x="3359" y="1705"/>
                  </a:cubicBezTo>
                  <a:cubicBezTo>
                    <a:pt x="3209" y="1630"/>
                    <a:pt x="3034" y="1554"/>
                    <a:pt x="2883" y="1454"/>
                  </a:cubicBezTo>
                  <a:cubicBezTo>
                    <a:pt x="2658" y="1279"/>
                    <a:pt x="2557" y="1028"/>
                    <a:pt x="2432" y="778"/>
                  </a:cubicBezTo>
                  <a:cubicBezTo>
                    <a:pt x="2382" y="652"/>
                    <a:pt x="2332" y="527"/>
                    <a:pt x="2257" y="427"/>
                  </a:cubicBezTo>
                  <a:cubicBezTo>
                    <a:pt x="2106" y="201"/>
                    <a:pt x="1805" y="51"/>
                    <a:pt x="148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9"/>
            <p:cNvSpPr/>
            <p:nvPr/>
          </p:nvSpPr>
          <p:spPr>
            <a:xfrm>
              <a:off x="2750819" y="3411441"/>
              <a:ext cx="384171" cy="246612"/>
            </a:xfrm>
            <a:custGeom>
              <a:avLst/>
              <a:gdLst/>
              <a:ahLst/>
              <a:cxnLst/>
              <a:rect l="l" t="t" r="r" b="b"/>
              <a:pathLst>
                <a:path w="15014" h="9638" extrusionOk="0">
                  <a:moveTo>
                    <a:pt x="9899" y="1"/>
                  </a:moveTo>
                  <a:cubicBezTo>
                    <a:pt x="9787" y="1"/>
                    <a:pt x="9688" y="30"/>
                    <a:pt x="9625" y="104"/>
                  </a:cubicBezTo>
                  <a:cubicBezTo>
                    <a:pt x="9574" y="154"/>
                    <a:pt x="9549" y="179"/>
                    <a:pt x="9524" y="229"/>
                  </a:cubicBezTo>
                  <a:cubicBezTo>
                    <a:pt x="9474" y="329"/>
                    <a:pt x="9399" y="430"/>
                    <a:pt x="9249" y="505"/>
                  </a:cubicBezTo>
                  <a:cubicBezTo>
                    <a:pt x="9153" y="553"/>
                    <a:pt x="9048" y="570"/>
                    <a:pt x="8952" y="570"/>
                  </a:cubicBezTo>
                  <a:cubicBezTo>
                    <a:pt x="8896" y="570"/>
                    <a:pt x="8843" y="564"/>
                    <a:pt x="8797" y="555"/>
                  </a:cubicBezTo>
                  <a:lnTo>
                    <a:pt x="8622" y="555"/>
                  </a:lnTo>
                  <a:cubicBezTo>
                    <a:pt x="8422" y="605"/>
                    <a:pt x="8346" y="806"/>
                    <a:pt x="8221" y="1182"/>
                  </a:cubicBezTo>
                  <a:cubicBezTo>
                    <a:pt x="8121" y="1557"/>
                    <a:pt x="7995" y="1959"/>
                    <a:pt x="7594" y="2134"/>
                  </a:cubicBezTo>
                  <a:cubicBezTo>
                    <a:pt x="7444" y="2184"/>
                    <a:pt x="7319" y="2184"/>
                    <a:pt x="7193" y="2184"/>
                  </a:cubicBezTo>
                  <a:lnTo>
                    <a:pt x="5589" y="2259"/>
                  </a:lnTo>
                  <a:cubicBezTo>
                    <a:pt x="5614" y="2460"/>
                    <a:pt x="5564" y="2635"/>
                    <a:pt x="5489" y="2836"/>
                  </a:cubicBezTo>
                  <a:cubicBezTo>
                    <a:pt x="5314" y="3187"/>
                    <a:pt x="4988" y="3487"/>
                    <a:pt x="4612" y="3588"/>
                  </a:cubicBezTo>
                  <a:cubicBezTo>
                    <a:pt x="4462" y="3638"/>
                    <a:pt x="4311" y="3638"/>
                    <a:pt x="4186" y="3638"/>
                  </a:cubicBezTo>
                  <a:cubicBezTo>
                    <a:pt x="3685" y="3638"/>
                    <a:pt x="3208" y="3462"/>
                    <a:pt x="2782" y="3262"/>
                  </a:cubicBezTo>
                  <a:lnTo>
                    <a:pt x="2607" y="3187"/>
                  </a:lnTo>
                  <a:cubicBezTo>
                    <a:pt x="2156" y="2986"/>
                    <a:pt x="1705" y="2761"/>
                    <a:pt x="1229" y="2761"/>
                  </a:cubicBezTo>
                  <a:cubicBezTo>
                    <a:pt x="953" y="3036"/>
                    <a:pt x="577" y="3187"/>
                    <a:pt x="201" y="3187"/>
                  </a:cubicBezTo>
                  <a:cubicBezTo>
                    <a:pt x="126" y="3312"/>
                    <a:pt x="151" y="3512"/>
                    <a:pt x="251" y="3663"/>
                  </a:cubicBezTo>
                  <a:cubicBezTo>
                    <a:pt x="376" y="3863"/>
                    <a:pt x="602" y="4014"/>
                    <a:pt x="828" y="4139"/>
                  </a:cubicBezTo>
                  <a:lnTo>
                    <a:pt x="1078" y="4314"/>
                  </a:lnTo>
                  <a:lnTo>
                    <a:pt x="828" y="4490"/>
                  </a:lnTo>
                  <a:cubicBezTo>
                    <a:pt x="276" y="4891"/>
                    <a:pt x="0" y="5643"/>
                    <a:pt x="101" y="6319"/>
                  </a:cubicBezTo>
                  <a:cubicBezTo>
                    <a:pt x="326" y="6319"/>
                    <a:pt x="577" y="6445"/>
                    <a:pt x="727" y="6595"/>
                  </a:cubicBezTo>
                  <a:cubicBezTo>
                    <a:pt x="1003" y="6796"/>
                    <a:pt x="1128" y="7096"/>
                    <a:pt x="1254" y="7372"/>
                  </a:cubicBezTo>
                  <a:lnTo>
                    <a:pt x="1880" y="8625"/>
                  </a:lnTo>
                  <a:cubicBezTo>
                    <a:pt x="1930" y="8725"/>
                    <a:pt x="1955" y="8826"/>
                    <a:pt x="2031" y="8876"/>
                  </a:cubicBezTo>
                  <a:cubicBezTo>
                    <a:pt x="2181" y="9026"/>
                    <a:pt x="2381" y="9051"/>
                    <a:pt x="2657" y="9051"/>
                  </a:cubicBezTo>
                  <a:cubicBezTo>
                    <a:pt x="2782" y="9076"/>
                    <a:pt x="2908" y="9076"/>
                    <a:pt x="3033" y="9101"/>
                  </a:cubicBezTo>
                  <a:cubicBezTo>
                    <a:pt x="3284" y="9152"/>
                    <a:pt x="3509" y="9277"/>
                    <a:pt x="3735" y="9377"/>
                  </a:cubicBezTo>
                  <a:cubicBezTo>
                    <a:pt x="3910" y="9477"/>
                    <a:pt x="4086" y="9553"/>
                    <a:pt x="4261" y="9603"/>
                  </a:cubicBezTo>
                  <a:cubicBezTo>
                    <a:pt x="4325" y="9627"/>
                    <a:pt x="4397" y="9638"/>
                    <a:pt x="4470" y="9638"/>
                  </a:cubicBezTo>
                  <a:cubicBezTo>
                    <a:pt x="4625" y="9638"/>
                    <a:pt x="4786" y="9588"/>
                    <a:pt x="4888" y="9502"/>
                  </a:cubicBezTo>
                  <a:cubicBezTo>
                    <a:pt x="4963" y="9452"/>
                    <a:pt x="5013" y="9377"/>
                    <a:pt x="5013" y="9277"/>
                  </a:cubicBezTo>
                  <a:lnTo>
                    <a:pt x="5013" y="9177"/>
                  </a:lnTo>
                  <a:lnTo>
                    <a:pt x="5113" y="9126"/>
                  </a:lnTo>
                  <a:cubicBezTo>
                    <a:pt x="6129" y="8443"/>
                    <a:pt x="7349" y="8086"/>
                    <a:pt x="8572" y="8086"/>
                  </a:cubicBezTo>
                  <a:cubicBezTo>
                    <a:pt x="9009" y="8086"/>
                    <a:pt x="9447" y="8132"/>
                    <a:pt x="9875" y="8224"/>
                  </a:cubicBezTo>
                  <a:cubicBezTo>
                    <a:pt x="9925" y="8124"/>
                    <a:pt x="9975" y="8024"/>
                    <a:pt x="10076" y="7923"/>
                  </a:cubicBezTo>
                  <a:cubicBezTo>
                    <a:pt x="10251" y="7748"/>
                    <a:pt x="10452" y="7648"/>
                    <a:pt x="10627" y="7548"/>
                  </a:cubicBezTo>
                  <a:lnTo>
                    <a:pt x="10752" y="7497"/>
                  </a:lnTo>
                  <a:cubicBezTo>
                    <a:pt x="11780" y="6946"/>
                    <a:pt x="12532" y="5893"/>
                    <a:pt x="12732" y="4740"/>
                  </a:cubicBezTo>
                  <a:cubicBezTo>
                    <a:pt x="12757" y="4640"/>
                    <a:pt x="12757" y="4540"/>
                    <a:pt x="12782" y="4465"/>
                  </a:cubicBezTo>
                  <a:cubicBezTo>
                    <a:pt x="12833" y="4039"/>
                    <a:pt x="12883" y="3613"/>
                    <a:pt x="13183" y="3262"/>
                  </a:cubicBezTo>
                  <a:cubicBezTo>
                    <a:pt x="13434" y="2961"/>
                    <a:pt x="13760" y="2811"/>
                    <a:pt x="14111" y="2685"/>
                  </a:cubicBezTo>
                  <a:cubicBezTo>
                    <a:pt x="14311" y="2585"/>
                    <a:pt x="14512" y="2510"/>
                    <a:pt x="14687" y="2385"/>
                  </a:cubicBezTo>
                  <a:cubicBezTo>
                    <a:pt x="14913" y="2209"/>
                    <a:pt x="15013" y="1858"/>
                    <a:pt x="14963" y="1633"/>
                  </a:cubicBezTo>
                  <a:cubicBezTo>
                    <a:pt x="14913" y="1482"/>
                    <a:pt x="14838" y="1457"/>
                    <a:pt x="14762" y="1457"/>
                  </a:cubicBezTo>
                  <a:lnTo>
                    <a:pt x="14762" y="1407"/>
                  </a:lnTo>
                  <a:cubicBezTo>
                    <a:pt x="14562" y="1357"/>
                    <a:pt x="14336" y="1307"/>
                    <a:pt x="14111" y="1232"/>
                  </a:cubicBezTo>
                  <a:cubicBezTo>
                    <a:pt x="13960" y="1207"/>
                    <a:pt x="13509" y="1056"/>
                    <a:pt x="13409" y="655"/>
                  </a:cubicBezTo>
                  <a:cubicBezTo>
                    <a:pt x="13384" y="630"/>
                    <a:pt x="13384" y="605"/>
                    <a:pt x="13384" y="580"/>
                  </a:cubicBezTo>
                  <a:cubicBezTo>
                    <a:pt x="13384" y="580"/>
                    <a:pt x="13384" y="555"/>
                    <a:pt x="13359" y="555"/>
                  </a:cubicBezTo>
                  <a:cubicBezTo>
                    <a:pt x="13247" y="462"/>
                    <a:pt x="13081" y="410"/>
                    <a:pt x="12910" y="410"/>
                  </a:cubicBezTo>
                  <a:cubicBezTo>
                    <a:pt x="12851" y="410"/>
                    <a:pt x="12791" y="417"/>
                    <a:pt x="12732" y="430"/>
                  </a:cubicBezTo>
                  <a:cubicBezTo>
                    <a:pt x="12582" y="455"/>
                    <a:pt x="12457" y="480"/>
                    <a:pt x="12331" y="530"/>
                  </a:cubicBezTo>
                  <a:cubicBezTo>
                    <a:pt x="12098" y="588"/>
                    <a:pt x="11865" y="646"/>
                    <a:pt x="11621" y="646"/>
                  </a:cubicBezTo>
                  <a:cubicBezTo>
                    <a:pt x="11550" y="646"/>
                    <a:pt x="11477" y="641"/>
                    <a:pt x="11404" y="630"/>
                  </a:cubicBezTo>
                  <a:cubicBezTo>
                    <a:pt x="11128" y="580"/>
                    <a:pt x="10878" y="430"/>
                    <a:pt x="10652" y="279"/>
                  </a:cubicBezTo>
                  <a:cubicBezTo>
                    <a:pt x="10577" y="229"/>
                    <a:pt x="10477" y="179"/>
                    <a:pt x="10376" y="129"/>
                  </a:cubicBezTo>
                  <a:cubicBezTo>
                    <a:pt x="10231" y="56"/>
                    <a:pt x="10052" y="1"/>
                    <a:pt x="9899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9"/>
            <p:cNvSpPr/>
            <p:nvPr/>
          </p:nvSpPr>
          <p:spPr>
            <a:xfrm>
              <a:off x="3131091" y="3782528"/>
              <a:ext cx="395071" cy="246715"/>
            </a:xfrm>
            <a:custGeom>
              <a:avLst/>
              <a:gdLst/>
              <a:ahLst/>
              <a:cxnLst/>
              <a:rect l="l" t="t" r="r" b="b"/>
              <a:pathLst>
                <a:path w="15440" h="9642" extrusionOk="0">
                  <a:moveTo>
                    <a:pt x="9986" y="0"/>
                  </a:moveTo>
                  <a:cubicBezTo>
                    <a:pt x="9875" y="0"/>
                    <a:pt x="9776" y="26"/>
                    <a:pt x="9700" y="87"/>
                  </a:cubicBezTo>
                  <a:cubicBezTo>
                    <a:pt x="9725" y="1090"/>
                    <a:pt x="8923" y="1867"/>
                    <a:pt x="8146" y="2192"/>
                  </a:cubicBezTo>
                  <a:cubicBezTo>
                    <a:pt x="7620" y="2393"/>
                    <a:pt x="7068" y="2468"/>
                    <a:pt x="6517" y="2468"/>
                  </a:cubicBezTo>
                  <a:cubicBezTo>
                    <a:pt x="6166" y="2468"/>
                    <a:pt x="5815" y="2443"/>
                    <a:pt x="5489" y="2418"/>
                  </a:cubicBezTo>
                  <a:cubicBezTo>
                    <a:pt x="3961" y="2293"/>
                    <a:pt x="2432" y="2042"/>
                    <a:pt x="928" y="1691"/>
                  </a:cubicBezTo>
                  <a:lnTo>
                    <a:pt x="727" y="1641"/>
                  </a:lnTo>
                  <a:lnTo>
                    <a:pt x="778" y="1441"/>
                  </a:lnTo>
                  <a:cubicBezTo>
                    <a:pt x="828" y="1240"/>
                    <a:pt x="853" y="1014"/>
                    <a:pt x="828" y="814"/>
                  </a:cubicBezTo>
                  <a:lnTo>
                    <a:pt x="828" y="814"/>
                  </a:lnTo>
                  <a:cubicBezTo>
                    <a:pt x="727" y="964"/>
                    <a:pt x="602" y="1115"/>
                    <a:pt x="477" y="1240"/>
                  </a:cubicBezTo>
                  <a:cubicBezTo>
                    <a:pt x="402" y="1315"/>
                    <a:pt x="352" y="1365"/>
                    <a:pt x="301" y="1415"/>
                  </a:cubicBezTo>
                  <a:cubicBezTo>
                    <a:pt x="251" y="1491"/>
                    <a:pt x="1" y="1791"/>
                    <a:pt x="101" y="2042"/>
                  </a:cubicBezTo>
                  <a:cubicBezTo>
                    <a:pt x="151" y="2142"/>
                    <a:pt x="276" y="2243"/>
                    <a:pt x="402" y="2343"/>
                  </a:cubicBezTo>
                  <a:cubicBezTo>
                    <a:pt x="502" y="2393"/>
                    <a:pt x="602" y="2468"/>
                    <a:pt x="702" y="2568"/>
                  </a:cubicBezTo>
                  <a:cubicBezTo>
                    <a:pt x="1204" y="3095"/>
                    <a:pt x="1003" y="3897"/>
                    <a:pt x="778" y="4548"/>
                  </a:cubicBezTo>
                  <a:lnTo>
                    <a:pt x="76" y="6478"/>
                  </a:lnTo>
                  <a:cubicBezTo>
                    <a:pt x="326" y="6578"/>
                    <a:pt x="552" y="6754"/>
                    <a:pt x="702" y="6954"/>
                  </a:cubicBezTo>
                  <a:cubicBezTo>
                    <a:pt x="727" y="6979"/>
                    <a:pt x="753" y="6979"/>
                    <a:pt x="778" y="7004"/>
                  </a:cubicBezTo>
                  <a:lnTo>
                    <a:pt x="778" y="7030"/>
                  </a:lnTo>
                  <a:cubicBezTo>
                    <a:pt x="1103" y="7481"/>
                    <a:pt x="1279" y="8107"/>
                    <a:pt x="1404" y="8608"/>
                  </a:cubicBezTo>
                  <a:cubicBezTo>
                    <a:pt x="1479" y="8909"/>
                    <a:pt x="1529" y="9210"/>
                    <a:pt x="1529" y="9486"/>
                  </a:cubicBezTo>
                  <a:lnTo>
                    <a:pt x="1630" y="9486"/>
                  </a:lnTo>
                  <a:cubicBezTo>
                    <a:pt x="1630" y="9511"/>
                    <a:pt x="1630" y="9536"/>
                    <a:pt x="1680" y="9561"/>
                  </a:cubicBezTo>
                  <a:cubicBezTo>
                    <a:pt x="1735" y="9602"/>
                    <a:pt x="1813" y="9621"/>
                    <a:pt x="1893" y="9621"/>
                  </a:cubicBezTo>
                  <a:cubicBezTo>
                    <a:pt x="1958" y="9621"/>
                    <a:pt x="2025" y="9608"/>
                    <a:pt x="2081" y="9586"/>
                  </a:cubicBezTo>
                  <a:cubicBezTo>
                    <a:pt x="2156" y="9561"/>
                    <a:pt x="2231" y="9536"/>
                    <a:pt x="2306" y="9511"/>
                  </a:cubicBezTo>
                  <a:cubicBezTo>
                    <a:pt x="2484" y="9432"/>
                    <a:pt x="2693" y="9337"/>
                    <a:pt x="2920" y="9337"/>
                  </a:cubicBezTo>
                  <a:cubicBezTo>
                    <a:pt x="2981" y="9337"/>
                    <a:pt x="3044" y="9344"/>
                    <a:pt x="3108" y="9360"/>
                  </a:cubicBezTo>
                  <a:cubicBezTo>
                    <a:pt x="3234" y="9385"/>
                    <a:pt x="3309" y="9461"/>
                    <a:pt x="3409" y="9511"/>
                  </a:cubicBezTo>
                  <a:cubicBezTo>
                    <a:pt x="3459" y="9536"/>
                    <a:pt x="3484" y="9561"/>
                    <a:pt x="3535" y="9586"/>
                  </a:cubicBezTo>
                  <a:cubicBezTo>
                    <a:pt x="3625" y="9625"/>
                    <a:pt x="3721" y="9642"/>
                    <a:pt x="3822" y="9642"/>
                  </a:cubicBezTo>
                  <a:cubicBezTo>
                    <a:pt x="4108" y="9642"/>
                    <a:pt x="4428" y="9502"/>
                    <a:pt x="4763" y="9335"/>
                  </a:cubicBezTo>
                  <a:cubicBezTo>
                    <a:pt x="5081" y="9176"/>
                    <a:pt x="5439" y="9007"/>
                    <a:pt x="5786" y="9007"/>
                  </a:cubicBezTo>
                  <a:cubicBezTo>
                    <a:pt x="5987" y="9007"/>
                    <a:pt x="6183" y="9063"/>
                    <a:pt x="6367" y="9210"/>
                  </a:cubicBezTo>
                  <a:cubicBezTo>
                    <a:pt x="6442" y="9235"/>
                    <a:pt x="6492" y="9285"/>
                    <a:pt x="6542" y="9335"/>
                  </a:cubicBezTo>
                  <a:cubicBezTo>
                    <a:pt x="6592" y="9411"/>
                    <a:pt x="6667" y="9461"/>
                    <a:pt x="6717" y="9486"/>
                  </a:cubicBezTo>
                  <a:cubicBezTo>
                    <a:pt x="6751" y="9503"/>
                    <a:pt x="6786" y="9511"/>
                    <a:pt x="6824" y="9511"/>
                  </a:cubicBezTo>
                  <a:cubicBezTo>
                    <a:pt x="6952" y="9511"/>
                    <a:pt x="7105" y="9415"/>
                    <a:pt x="7319" y="9260"/>
                  </a:cubicBezTo>
                  <a:cubicBezTo>
                    <a:pt x="7444" y="9185"/>
                    <a:pt x="7570" y="9110"/>
                    <a:pt x="7670" y="9060"/>
                  </a:cubicBezTo>
                  <a:cubicBezTo>
                    <a:pt x="7971" y="8934"/>
                    <a:pt x="8271" y="8909"/>
                    <a:pt x="8572" y="8884"/>
                  </a:cubicBezTo>
                  <a:lnTo>
                    <a:pt x="8848" y="8884"/>
                  </a:lnTo>
                  <a:cubicBezTo>
                    <a:pt x="9124" y="8834"/>
                    <a:pt x="9825" y="8709"/>
                    <a:pt x="10176" y="8157"/>
                  </a:cubicBezTo>
                  <a:cubicBezTo>
                    <a:pt x="10226" y="8057"/>
                    <a:pt x="10276" y="7957"/>
                    <a:pt x="10301" y="7832"/>
                  </a:cubicBezTo>
                  <a:cubicBezTo>
                    <a:pt x="10377" y="7656"/>
                    <a:pt x="10477" y="7481"/>
                    <a:pt x="10602" y="7305"/>
                  </a:cubicBezTo>
                  <a:cubicBezTo>
                    <a:pt x="10763" y="7122"/>
                    <a:pt x="11007" y="7001"/>
                    <a:pt x="11239" y="7001"/>
                  </a:cubicBezTo>
                  <a:cubicBezTo>
                    <a:pt x="11261" y="7001"/>
                    <a:pt x="11283" y="7002"/>
                    <a:pt x="11304" y="7004"/>
                  </a:cubicBezTo>
                  <a:cubicBezTo>
                    <a:pt x="11354" y="7004"/>
                    <a:pt x="11404" y="7030"/>
                    <a:pt x="11429" y="7030"/>
                  </a:cubicBezTo>
                  <a:cubicBezTo>
                    <a:pt x="11504" y="6904"/>
                    <a:pt x="11605" y="6804"/>
                    <a:pt x="11730" y="6704"/>
                  </a:cubicBezTo>
                  <a:cubicBezTo>
                    <a:pt x="11981" y="6525"/>
                    <a:pt x="12334" y="6435"/>
                    <a:pt x="12697" y="6435"/>
                  </a:cubicBezTo>
                  <a:cubicBezTo>
                    <a:pt x="12843" y="6435"/>
                    <a:pt x="12990" y="6450"/>
                    <a:pt x="13134" y="6478"/>
                  </a:cubicBezTo>
                  <a:cubicBezTo>
                    <a:pt x="13284" y="6528"/>
                    <a:pt x="13434" y="6578"/>
                    <a:pt x="13610" y="6629"/>
                  </a:cubicBezTo>
                  <a:cubicBezTo>
                    <a:pt x="13927" y="6722"/>
                    <a:pt x="14231" y="6815"/>
                    <a:pt x="14510" y="6815"/>
                  </a:cubicBezTo>
                  <a:cubicBezTo>
                    <a:pt x="14606" y="6815"/>
                    <a:pt x="14698" y="6804"/>
                    <a:pt x="14788" y="6779"/>
                  </a:cubicBezTo>
                  <a:cubicBezTo>
                    <a:pt x="14687" y="6654"/>
                    <a:pt x="14612" y="6528"/>
                    <a:pt x="14512" y="6378"/>
                  </a:cubicBezTo>
                  <a:cubicBezTo>
                    <a:pt x="13685" y="5025"/>
                    <a:pt x="13434" y="3170"/>
                    <a:pt x="14337" y="1867"/>
                  </a:cubicBezTo>
                  <a:lnTo>
                    <a:pt x="14337" y="1867"/>
                  </a:lnTo>
                  <a:cubicBezTo>
                    <a:pt x="14407" y="1879"/>
                    <a:pt x="14474" y="1885"/>
                    <a:pt x="14537" y="1885"/>
                  </a:cubicBezTo>
                  <a:cubicBezTo>
                    <a:pt x="14991" y="1885"/>
                    <a:pt x="15263" y="1583"/>
                    <a:pt x="15439" y="1165"/>
                  </a:cubicBezTo>
                  <a:lnTo>
                    <a:pt x="15439" y="1165"/>
                  </a:lnTo>
                  <a:lnTo>
                    <a:pt x="15414" y="1190"/>
                  </a:lnTo>
                  <a:lnTo>
                    <a:pt x="14913" y="588"/>
                  </a:lnTo>
                  <a:cubicBezTo>
                    <a:pt x="14624" y="378"/>
                    <a:pt x="14266" y="271"/>
                    <a:pt x="13908" y="271"/>
                  </a:cubicBezTo>
                  <a:cubicBezTo>
                    <a:pt x="13583" y="271"/>
                    <a:pt x="13257" y="359"/>
                    <a:pt x="12983" y="538"/>
                  </a:cubicBezTo>
                  <a:cubicBezTo>
                    <a:pt x="12958" y="563"/>
                    <a:pt x="12908" y="588"/>
                    <a:pt x="12858" y="613"/>
                  </a:cubicBezTo>
                  <a:cubicBezTo>
                    <a:pt x="12733" y="714"/>
                    <a:pt x="12607" y="789"/>
                    <a:pt x="12457" y="839"/>
                  </a:cubicBezTo>
                  <a:cubicBezTo>
                    <a:pt x="12344" y="878"/>
                    <a:pt x="12232" y="895"/>
                    <a:pt x="12122" y="895"/>
                  </a:cubicBezTo>
                  <a:cubicBezTo>
                    <a:pt x="11669" y="895"/>
                    <a:pt x="11241" y="605"/>
                    <a:pt x="10878" y="363"/>
                  </a:cubicBezTo>
                  <a:lnTo>
                    <a:pt x="10803" y="313"/>
                  </a:lnTo>
                  <a:cubicBezTo>
                    <a:pt x="10558" y="138"/>
                    <a:pt x="10241" y="0"/>
                    <a:pt x="9986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9"/>
            <p:cNvSpPr/>
            <p:nvPr/>
          </p:nvSpPr>
          <p:spPr>
            <a:xfrm>
              <a:off x="3002850" y="3408959"/>
              <a:ext cx="584239" cy="425981"/>
            </a:xfrm>
            <a:custGeom>
              <a:avLst/>
              <a:gdLst/>
              <a:ahLst/>
              <a:cxnLst/>
              <a:rect l="l" t="t" r="r" b="b"/>
              <a:pathLst>
                <a:path w="22833" h="16648" extrusionOk="0">
                  <a:moveTo>
                    <a:pt x="13785" y="0"/>
                  </a:moveTo>
                  <a:lnTo>
                    <a:pt x="13584" y="301"/>
                  </a:lnTo>
                  <a:lnTo>
                    <a:pt x="13283" y="126"/>
                  </a:lnTo>
                  <a:cubicBezTo>
                    <a:pt x="13283" y="151"/>
                    <a:pt x="13283" y="176"/>
                    <a:pt x="13258" y="226"/>
                  </a:cubicBezTo>
                  <a:cubicBezTo>
                    <a:pt x="13258" y="301"/>
                    <a:pt x="13233" y="376"/>
                    <a:pt x="13183" y="477"/>
                  </a:cubicBezTo>
                  <a:cubicBezTo>
                    <a:pt x="13008" y="852"/>
                    <a:pt x="12607" y="1003"/>
                    <a:pt x="12231" y="1078"/>
                  </a:cubicBezTo>
                  <a:cubicBezTo>
                    <a:pt x="10552" y="1504"/>
                    <a:pt x="8847" y="1705"/>
                    <a:pt x="7118" y="1705"/>
                  </a:cubicBezTo>
                  <a:cubicBezTo>
                    <a:pt x="6642" y="1705"/>
                    <a:pt x="6090" y="1680"/>
                    <a:pt x="5514" y="1604"/>
                  </a:cubicBezTo>
                  <a:lnTo>
                    <a:pt x="5514" y="1604"/>
                  </a:lnTo>
                  <a:cubicBezTo>
                    <a:pt x="5614" y="2030"/>
                    <a:pt x="5439" y="2582"/>
                    <a:pt x="5088" y="2832"/>
                  </a:cubicBezTo>
                  <a:cubicBezTo>
                    <a:pt x="4862" y="2958"/>
                    <a:pt x="4637" y="3058"/>
                    <a:pt x="4411" y="3158"/>
                  </a:cubicBezTo>
                  <a:cubicBezTo>
                    <a:pt x="4110" y="3284"/>
                    <a:pt x="3835" y="3409"/>
                    <a:pt x="3659" y="3634"/>
                  </a:cubicBezTo>
                  <a:cubicBezTo>
                    <a:pt x="3434" y="3885"/>
                    <a:pt x="3384" y="4236"/>
                    <a:pt x="3333" y="4612"/>
                  </a:cubicBezTo>
                  <a:cubicBezTo>
                    <a:pt x="3333" y="4712"/>
                    <a:pt x="3308" y="4812"/>
                    <a:pt x="3283" y="4913"/>
                  </a:cubicBezTo>
                  <a:cubicBezTo>
                    <a:pt x="3083" y="6166"/>
                    <a:pt x="2231" y="7344"/>
                    <a:pt x="1103" y="7945"/>
                  </a:cubicBezTo>
                  <a:lnTo>
                    <a:pt x="978" y="8020"/>
                  </a:lnTo>
                  <a:cubicBezTo>
                    <a:pt x="802" y="8121"/>
                    <a:pt x="652" y="8196"/>
                    <a:pt x="526" y="8321"/>
                  </a:cubicBezTo>
                  <a:cubicBezTo>
                    <a:pt x="0" y="8848"/>
                    <a:pt x="551" y="9825"/>
                    <a:pt x="902" y="10351"/>
                  </a:cubicBezTo>
                  <a:lnTo>
                    <a:pt x="2707" y="12958"/>
                  </a:lnTo>
                  <a:lnTo>
                    <a:pt x="4110" y="13234"/>
                  </a:lnTo>
                  <a:cubicBezTo>
                    <a:pt x="4311" y="13259"/>
                    <a:pt x="4536" y="13309"/>
                    <a:pt x="4737" y="13384"/>
                  </a:cubicBezTo>
                  <a:cubicBezTo>
                    <a:pt x="5765" y="13735"/>
                    <a:pt x="6416" y="14863"/>
                    <a:pt x="6241" y="15940"/>
                  </a:cubicBezTo>
                  <a:cubicBezTo>
                    <a:pt x="7644" y="16241"/>
                    <a:pt x="9098" y="16467"/>
                    <a:pt x="10552" y="16592"/>
                  </a:cubicBezTo>
                  <a:cubicBezTo>
                    <a:pt x="10860" y="16622"/>
                    <a:pt x="11188" y="16648"/>
                    <a:pt x="11520" y="16648"/>
                  </a:cubicBezTo>
                  <a:cubicBezTo>
                    <a:pt x="12025" y="16648"/>
                    <a:pt x="12539" y="16588"/>
                    <a:pt x="13008" y="16391"/>
                  </a:cubicBezTo>
                  <a:cubicBezTo>
                    <a:pt x="13684" y="16116"/>
                    <a:pt x="14336" y="15414"/>
                    <a:pt x="14286" y="14637"/>
                  </a:cubicBezTo>
                  <a:lnTo>
                    <a:pt x="14261" y="14537"/>
                  </a:lnTo>
                  <a:lnTo>
                    <a:pt x="14336" y="14462"/>
                  </a:lnTo>
                  <a:cubicBezTo>
                    <a:pt x="14503" y="14264"/>
                    <a:pt x="14735" y="14183"/>
                    <a:pt x="14988" y="14183"/>
                  </a:cubicBezTo>
                  <a:cubicBezTo>
                    <a:pt x="15344" y="14183"/>
                    <a:pt x="15743" y="14342"/>
                    <a:pt x="16065" y="14562"/>
                  </a:cubicBezTo>
                  <a:lnTo>
                    <a:pt x="16141" y="14612"/>
                  </a:lnTo>
                  <a:cubicBezTo>
                    <a:pt x="16477" y="14843"/>
                    <a:pt x="16814" y="15092"/>
                    <a:pt x="17150" y="15092"/>
                  </a:cubicBezTo>
                  <a:cubicBezTo>
                    <a:pt x="17215" y="15092"/>
                    <a:pt x="17279" y="15083"/>
                    <a:pt x="17344" y="15063"/>
                  </a:cubicBezTo>
                  <a:cubicBezTo>
                    <a:pt x="17444" y="15013"/>
                    <a:pt x="17544" y="14938"/>
                    <a:pt x="17644" y="14863"/>
                  </a:cubicBezTo>
                  <a:cubicBezTo>
                    <a:pt x="17694" y="14838"/>
                    <a:pt x="17720" y="14812"/>
                    <a:pt x="17770" y="14787"/>
                  </a:cubicBezTo>
                  <a:cubicBezTo>
                    <a:pt x="18110" y="14565"/>
                    <a:pt x="18516" y="14457"/>
                    <a:pt x="18921" y="14457"/>
                  </a:cubicBezTo>
                  <a:cubicBezTo>
                    <a:pt x="19381" y="14457"/>
                    <a:pt x="19841" y="14596"/>
                    <a:pt x="20201" y="14863"/>
                  </a:cubicBezTo>
                  <a:lnTo>
                    <a:pt x="20251" y="14913"/>
                  </a:lnTo>
                  <a:lnTo>
                    <a:pt x="20577" y="15314"/>
                  </a:lnTo>
                  <a:cubicBezTo>
                    <a:pt x="20652" y="15038"/>
                    <a:pt x="20677" y="14712"/>
                    <a:pt x="20702" y="14411"/>
                  </a:cubicBezTo>
                  <a:cubicBezTo>
                    <a:pt x="20752" y="13234"/>
                    <a:pt x="20827" y="12056"/>
                    <a:pt x="20877" y="10878"/>
                  </a:cubicBezTo>
                  <a:cubicBezTo>
                    <a:pt x="21354" y="11103"/>
                    <a:pt x="21554" y="11755"/>
                    <a:pt x="21278" y="12181"/>
                  </a:cubicBezTo>
                  <a:cubicBezTo>
                    <a:pt x="22156" y="12156"/>
                    <a:pt x="22807" y="11228"/>
                    <a:pt x="22807" y="10326"/>
                  </a:cubicBezTo>
                  <a:cubicBezTo>
                    <a:pt x="22832" y="10025"/>
                    <a:pt x="22782" y="9750"/>
                    <a:pt x="22707" y="9474"/>
                  </a:cubicBezTo>
                  <a:lnTo>
                    <a:pt x="22607" y="9675"/>
                  </a:lnTo>
                  <a:lnTo>
                    <a:pt x="21529" y="9148"/>
                  </a:lnTo>
                  <a:cubicBezTo>
                    <a:pt x="21404" y="9098"/>
                    <a:pt x="21278" y="9048"/>
                    <a:pt x="21178" y="9023"/>
                  </a:cubicBezTo>
                  <a:cubicBezTo>
                    <a:pt x="21158" y="9021"/>
                    <a:pt x="21138" y="9020"/>
                    <a:pt x="21118" y="9020"/>
                  </a:cubicBezTo>
                  <a:cubicBezTo>
                    <a:pt x="20862" y="9020"/>
                    <a:pt x="20607" y="9163"/>
                    <a:pt x="20351" y="9349"/>
                  </a:cubicBezTo>
                  <a:lnTo>
                    <a:pt x="20201" y="9424"/>
                  </a:lnTo>
                  <a:cubicBezTo>
                    <a:pt x="19975" y="9574"/>
                    <a:pt x="19674" y="9700"/>
                    <a:pt x="19399" y="9700"/>
                  </a:cubicBezTo>
                  <a:cubicBezTo>
                    <a:pt x="19198" y="9700"/>
                    <a:pt x="18998" y="9624"/>
                    <a:pt x="18847" y="9474"/>
                  </a:cubicBezTo>
                  <a:lnTo>
                    <a:pt x="18772" y="9424"/>
                  </a:lnTo>
                  <a:lnTo>
                    <a:pt x="18772" y="9349"/>
                  </a:lnTo>
                  <a:cubicBezTo>
                    <a:pt x="18672" y="7870"/>
                    <a:pt x="18496" y="6391"/>
                    <a:pt x="18271" y="4913"/>
                  </a:cubicBezTo>
                  <a:cubicBezTo>
                    <a:pt x="18171" y="4311"/>
                    <a:pt x="18020" y="3710"/>
                    <a:pt x="17569" y="3459"/>
                  </a:cubicBezTo>
                  <a:cubicBezTo>
                    <a:pt x="17544" y="3434"/>
                    <a:pt x="17519" y="3409"/>
                    <a:pt x="17494" y="3409"/>
                  </a:cubicBezTo>
                  <a:cubicBezTo>
                    <a:pt x="17369" y="3334"/>
                    <a:pt x="17243" y="3284"/>
                    <a:pt x="17143" y="3158"/>
                  </a:cubicBezTo>
                  <a:cubicBezTo>
                    <a:pt x="17043" y="3033"/>
                    <a:pt x="17018" y="2883"/>
                    <a:pt x="16993" y="2782"/>
                  </a:cubicBezTo>
                  <a:cubicBezTo>
                    <a:pt x="16968" y="2707"/>
                    <a:pt x="16968" y="2632"/>
                    <a:pt x="16943" y="2582"/>
                  </a:cubicBezTo>
                  <a:cubicBezTo>
                    <a:pt x="16867" y="2457"/>
                    <a:pt x="16692" y="2381"/>
                    <a:pt x="16491" y="2306"/>
                  </a:cubicBezTo>
                  <a:cubicBezTo>
                    <a:pt x="16441" y="2281"/>
                    <a:pt x="16366" y="2256"/>
                    <a:pt x="16291" y="2206"/>
                  </a:cubicBezTo>
                  <a:cubicBezTo>
                    <a:pt x="15790" y="1980"/>
                    <a:pt x="15464" y="1529"/>
                    <a:pt x="15138" y="1103"/>
                  </a:cubicBezTo>
                  <a:cubicBezTo>
                    <a:pt x="15063" y="978"/>
                    <a:pt x="14963" y="827"/>
                    <a:pt x="14862" y="727"/>
                  </a:cubicBezTo>
                  <a:cubicBezTo>
                    <a:pt x="14587" y="376"/>
                    <a:pt x="14186" y="50"/>
                    <a:pt x="13785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9"/>
            <p:cNvSpPr/>
            <p:nvPr/>
          </p:nvSpPr>
          <p:spPr>
            <a:xfrm>
              <a:off x="2929083" y="3944416"/>
              <a:ext cx="109694" cy="243721"/>
            </a:xfrm>
            <a:custGeom>
              <a:avLst/>
              <a:gdLst/>
              <a:ahLst/>
              <a:cxnLst/>
              <a:rect l="l" t="t" r="r" b="b"/>
              <a:pathLst>
                <a:path w="4287" h="9525" extrusionOk="0">
                  <a:moveTo>
                    <a:pt x="1705" y="1"/>
                  </a:moveTo>
                  <a:cubicBezTo>
                    <a:pt x="1379" y="402"/>
                    <a:pt x="1054" y="627"/>
                    <a:pt x="728" y="728"/>
                  </a:cubicBezTo>
                  <a:cubicBezTo>
                    <a:pt x="828" y="1129"/>
                    <a:pt x="753" y="1580"/>
                    <a:pt x="552" y="1956"/>
                  </a:cubicBezTo>
                  <a:lnTo>
                    <a:pt x="502" y="1906"/>
                  </a:lnTo>
                  <a:lnTo>
                    <a:pt x="502" y="1906"/>
                  </a:lnTo>
                  <a:cubicBezTo>
                    <a:pt x="1104" y="3886"/>
                    <a:pt x="1" y="6041"/>
                    <a:pt x="201" y="8096"/>
                  </a:cubicBezTo>
                  <a:cubicBezTo>
                    <a:pt x="201" y="8272"/>
                    <a:pt x="252" y="8447"/>
                    <a:pt x="377" y="8547"/>
                  </a:cubicBezTo>
                  <a:cubicBezTo>
                    <a:pt x="467" y="8592"/>
                    <a:pt x="566" y="8601"/>
                    <a:pt x="664" y="8601"/>
                  </a:cubicBezTo>
                  <a:cubicBezTo>
                    <a:pt x="729" y="8601"/>
                    <a:pt x="793" y="8597"/>
                    <a:pt x="853" y="8597"/>
                  </a:cubicBezTo>
                  <a:cubicBezTo>
                    <a:pt x="1404" y="8622"/>
                    <a:pt x="1780" y="9023"/>
                    <a:pt x="2081" y="9525"/>
                  </a:cubicBezTo>
                  <a:cubicBezTo>
                    <a:pt x="2056" y="9174"/>
                    <a:pt x="2156" y="8798"/>
                    <a:pt x="2382" y="8522"/>
                  </a:cubicBezTo>
                  <a:cubicBezTo>
                    <a:pt x="2664" y="8170"/>
                    <a:pt x="3100" y="7993"/>
                    <a:pt x="3546" y="7993"/>
                  </a:cubicBezTo>
                  <a:cubicBezTo>
                    <a:pt x="3575" y="7993"/>
                    <a:pt x="3605" y="7994"/>
                    <a:pt x="3635" y="7996"/>
                  </a:cubicBezTo>
                  <a:cubicBezTo>
                    <a:pt x="3585" y="7444"/>
                    <a:pt x="3760" y="6868"/>
                    <a:pt x="4161" y="6467"/>
                  </a:cubicBezTo>
                  <a:cubicBezTo>
                    <a:pt x="4211" y="6392"/>
                    <a:pt x="4287" y="6342"/>
                    <a:pt x="4287" y="6292"/>
                  </a:cubicBezTo>
                  <a:cubicBezTo>
                    <a:pt x="4287" y="6266"/>
                    <a:pt x="4186" y="6216"/>
                    <a:pt x="4111" y="6166"/>
                  </a:cubicBezTo>
                  <a:cubicBezTo>
                    <a:pt x="3961" y="6091"/>
                    <a:pt x="3760" y="5991"/>
                    <a:pt x="3710" y="5790"/>
                  </a:cubicBezTo>
                  <a:cubicBezTo>
                    <a:pt x="3660" y="5665"/>
                    <a:pt x="3660" y="5515"/>
                    <a:pt x="3735" y="5389"/>
                  </a:cubicBezTo>
                  <a:cubicBezTo>
                    <a:pt x="3760" y="5314"/>
                    <a:pt x="3810" y="5264"/>
                    <a:pt x="3886" y="5214"/>
                  </a:cubicBezTo>
                  <a:cubicBezTo>
                    <a:pt x="3610" y="3986"/>
                    <a:pt x="3284" y="2733"/>
                    <a:pt x="2858" y="1555"/>
                  </a:cubicBezTo>
                  <a:cubicBezTo>
                    <a:pt x="2733" y="1179"/>
                    <a:pt x="2607" y="853"/>
                    <a:pt x="2357" y="652"/>
                  </a:cubicBezTo>
                  <a:cubicBezTo>
                    <a:pt x="2307" y="602"/>
                    <a:pt x="2231" y="552"/>
                    <a:pt x="2181" y="527"/>
                  </a:cubicBezTo>
                  <a:cubicBezTo>
                    <a:pt x="2056" y="452"/>
                    <a:pt x="1931" y="377"/>
                    <a:pt x="1830" y="251"/>
                  </a:cubicBezTo>
                  <a:cubicBezTo>
                    <a:pt x="1780" y="176"/>
                    <a:pt x="1730" y="101"/>
                    <a:pt x="1705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9"/>
            <p:cNvSpPr/>
            <p:nvPr/>
          </p:nvSpPr>
          <p:spPr>
            <a:xfrm>
              <a:off x="3414543" y="3957670"/>
              <a:ext cx="177014" cy="148382"/>
            </a:xfrm>
            <a:custGeom>
              <a:avLst/>
              <a:gdLst/>
              <a:ahLst/>
              <a:cxnLst/>
              <a:rect l="l" t="t" r="r" b="b"/>
              <a:pathLst>
                <a:path w="6918" h="5799" extrusionOk="0">
                  <a:moveTo>
                    <a:pt x="1619" y="1"/>
                  </a:moveTo>
                  <a:cubicBezTo>
                    <a:pt x="1346" y="1"/>
                    <a:pt x="1080" y="68"/>
                    <a:pt x="903" y="210"/>
                  </a:cubicBezTo>
                  <a:cubicBezTo>
                    <a:pt x="777" y="285"/>
                    <a:pt x="702" y="410"/>
                    <a:pt x="677" y="560"/>
                  </a:cubicBezTo>
                  <a:lnTo>
                    <a:pt x="652" y="886"/>
                  </a:lnTo>
                  <a:cubicBezTo>
                    <a:pt x="677" y="911"/>
                    <a:pt x="702" y="936"/>
                    <a:pt x="727" y="987"/>
                  </a:cubicBezTo>
                  <a:cubicBezTo>
                    <a:pt x="802" y="1162"/>
                    <a:pt x="903" y="1337"/>
                    <a:pt x="928" y="1538"/>
                  </a:cubicBezTo>
                  <a:cubicBezTo>
                    <a:pt x="953" y="1814"/>
                    <a:pt x="827" y="2039"/>
                    <a:pt x="727" y="2215"/>
                  </a:cubicBezTo>
                  <a:lnTo>
                    <a:pt x="126" y="3317"/>
                  </a:lnTo>
                  <a:cubicBezTo>
                    <a:pt x="51" y="3443"/>
                    <a:pt x="0" y="3568"/>
                    <a:pt x="0" y="3668"/>
                  </a:cubicBezTo>
                  <a:cubicBezTo>
                    <a:pt x="25" y="3844"/>
                    <a:pt x="176" y="3944"/>
                    <a:pt x="426" y="4094"/>
                  </a:cubicBezTo>
                  <a:cubicBezTo>
                    <a:pt x="502" y="4144"/>
                    <a:pt x="577" y="4195"/>
                    <a:pt x="652" y="4245"/>
                  </a:cubicBezTo>
                  <a:cubicBezTo>
                    <a:pt x="953" y="4470"/>
                    <a:pt x="1178" y="4796"/>
                    <a:pt x="1279" y="5172"/>
                  </a:cubicBezTo>
                  <a:lnTo>
                    <a:pt x="1304" y="5247"/>
                  </a:lnTo>
                  <a:cubicBezTo>
                    <a:pt x="1329" y="5423"/>
                    <a:pt x="1404" y="5673"/>
                    <a:pt x="1504" y="5673"/>
                  </a:cubicBezTo>
                  <a:lnTo>
                    <a:pt x="1479" y="5799"/>
                  </a:lnTo>
                  <a:cubicBezTo>
                    <a:pt x="1630" y="5648"/>
                    <a:pt x="1755" y="5423"/>
                    <a:pt x="1855" y="5247"/>
                  </a:cubicBezTo>
                  <a:cubicBezTo>
                    <a:pt x="2684" y="3719"/>
                    <a:pt x="4407" y="2724"/>
                    <a:pt x="6146" y="2724"/>
                  </a:cubicBezTo>
                  <a:cubicBezTo>
                    <a:pt x="6404" y="2724"/>
                    <a:pt x="6662" y="2746"/>
                    <a:pt x="6918" y="2791"/>
                  </a:cubicBezTo>
                  <a:cubicBezTo>
                    <a:pt x="5815" y="1989"/>
                    <a:pt x="4662" y="1162"/>
                    <a:pt x="3835" y="109"/>
                  </a:cubicBezTo>
                  <a:lnTo>
                    <a:pt x="3835" y="109"/>
                  </a:lnTo>
                  <a:lnTo>
                    <a:pt x="3910" y="335"/>
                  </a:lnTo>
                  <a:cubicBezTo>
                    <a:pt x="3763" y="379"/>
                    <a:pt x="3614" y="397"/>
                    <a:pt x="3465" y="397"/>
                  </a:cubicBezTo>
                  <a:cubicBezTo>
                    <a:pt x="3105" y="397"/>
                    <a:pt x="2743" y="291"/>
                    <a:pt x="2406" y="185"/>
                  </a:cubicBezTo>
                  <a:cubicBezTo>
                    <a:pt x="2256" y="134"/>
                    <a:pt x="2106" y="84"/>
                    <a:pt x="1955" y="34"/>
                  </a:cubicBezTo>
                  <a:cubicBezTo>
                    <a:pt x="1846" y="12"/>
                    <a:pt x="1732" y="1"/>
                    <a:pt x="1619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9"/>
            <p:cNvSpPr/>
            <p:nvPr/>
          </p:nvSpPr>
          <p:spPr>
            <a:xfrm>
              <a:off x="2989365" y="3972638"/>
              <a:ext cx="457274" cy="480764"/>
            </a:xfrm>
            <a:custGeom>
              <a:avLst/>
              <a:gdLst/>
              <a:ahLst/>
              <a:cxnLst/>
              <a:rect l="l" t="t" r="r" b="b"/>
              <a:pathLst>
                <a:path w="17871" h="18789" extrusionOk="0">
                  <a:moveTo>
                    <a:pt x="16768" y="1"/>
                  </a:moveTo>
                  <a:cubicBezTo>
                    <a:pt x="16668" y="1"/>
                    <a:pt x="16542" y="51"/>
                    <a:pt x="16467" y="151"/>
                  </a:cubicBezTo>
                  <a:cubicBezTo>
                    <a:pt x="16367" y="251"/>
                    <a:pt x="16292" y="402"/>
                    <a:pt x="16241" y="577"/>
                  </a:cubicBezTo>
                  <a:cubicBezTo>
                    <a:pt x="16191" y="702"/>
                    <a:pt x="16141" y="828"/>
                    <a:pt x="16066" y="953"/>
                  </a:cubicBezTo>
                  <a:cubicBezTo>
                    <a:pt x="15765" y="1454"/>
                    <a:pt x="15164" y="1780"/>
                    <a:pt x="14412" y="1855"/>
                  </a:cubicBezTo>
                  <a:cubicBezTo>
                    <a:pt x="14312" y="1880"/>
                    <a:pt x="14236" y="1880"/>
                    <a:pt x="14136" y="1880"/>
                  </a:cubicBezTo>
                  <a:cubicBezTo>
                    <a:pt x="13861" y="1905"/>
                    <a:pt x="13610" y="1905"/>
                    <a:pt x="13409" y="2006"/>
                  </a:cubicBezTo>
                  <a:cubicBezTo>
                    <a:pt x="13309" y="2056"/>
                    <a:pt x="13209" y="2131"/>
                    <a:pt x="13109" y="2181"/>
                  </a:cubicBezTo>
                  <a:cubicBezTo>
                    <a:pt x="12884" y="2331"/>
                    <a:pt x="12631" y="2495"/>
                    <a:pt x="12361" y="2495"/>
                  </a:cubicBezTo>
                  <a:cubicBezTo>
                    <a:pt x="12269" y="2495"/>
                    <a:pt x="12176" y="2476"/>
                    <a:pt x="12081" y="2432"/>
                  </a:cubicBezTo>
                  <a:cubicBezTo>
                    <a:pt x="11956" y="2382"/>
                    <a:pt x="11855" y="2281"/>
                    <a:pt x="11780" y="2206"/>
                  </a:cubicBezTo>
                  <a:cubicBezTo>
                    <a:pt x="11755" y="2181"/>
                    <a:pt x="11705" y="2131"/>
                    <a:pt x="11655" y="2106"/>
                  </a:cubicBezTo>
                  <a:cubicBezTo>
                    <a:pt x="11560" y="2028"/>
                    <a:pt x="11457" y="1995"/>
                    <a:pt x="11340" y="1995"/>
                  </a:cubicBezTo>
                  <a:cubicBezTo>
                    <a:pt x="11115" y="1995"/>
                    <a:pt x="10839" y="2117"/>
                    <a:pt x="10477" y="2281"/>
                  </a:cubicBezTo>
                  <a:cubicBezTo>
                    <a:pt x="10126" y="2457"/>
                    <a:pt x="9750" y="2632"/>
                    <a:pt x="9374" y="2632"/>
                  </a:cubicBezTo>
                  <a:cubicBezTo>
                    <a:pt x="9199" y="2632"/>
                    <a:pt x="9048" y="2607"/>
                    <a:pt x="8898" y="2532"/>
                  </a:cubicBezTo>
                  <a:cubicBezTo>
                    <a:pt x="8848" y="2507"/>
                    <a:pt x="8773" y="2482"/>
                    <a:pt x="8723" y="2432"/>
                  </a:cubicBezTo>
                  <a:cubicBezTo>
                    <a:pt x="8647" y="2382"/>
                    <a:pt x="8597" y="2356"/>
                    <a:pt x="8522" y="2331"/>
                  </a:cubicBezTo>
                  <a:cubicBezTo>
                    <a:pt x="8494" y="2322"/>
                    <a:pt x="8465" y="2318"/>
                    <a:pt x="8435" y="2318"/>
                  </a:cubicBezTo>
                  <a:cubicBezTo>
                    <a:pt x="8305" y="2318"/>
                    <a:pt x="8159" y="2396"/>
                    <a:pt x="7996" y="2457"/>
                  </a:cubicBezTo>
                  <a:cubicBezTo>
                    <a:pt x="7921" y="2507"/>
                    <a:pt x="7845" y="2532"/>
                    <a:pt x="7770" y="2557"/>
                  </a:cubicBezTo>
                  <a:cubicBezTo>
                    <a:pt x="7666" y="2599"/>
                    <a:pt x="7552" y="2619"/>
                    <a:pt x="7441" y="2619"/>
                  </a:cubicBezTo>
                  <a:cubicBezTo>
                    <a:pt x="7286" y="2619"/>
                    <a:pt x="7135" y="2580"/>
                    <a:pt x="7018" y="2507"/>
                  </a:cubicBezTo>
                  <a:cubicBezTo>
                    <a:pt x="6993" y="2607"/>
                    <a:pt x="6968" y="2707"/>
                    <a:pt x="6918" y="2783"/>
                  </a:cubicBezTo>
                  <a:cubicBezTo>
                    <a:pt x="6642" y="3384"/>
                    <a:pt x="6016" y="3660"/>
                    <a:pt x="5439" y="3860"/>
                  </a:cubicBezTo>
                  <a:cubicBezTo>
                    <a:pt x="4588" y="4172"/>
                    <a:pt x="3753" y="4449"/>
                    <a:pt x="2907" y="4449"/>
                  </a:cubicBezTo>
                  <a:cubicBezTo>
                    <a:pt x="2732" y="4449"/>
                    <a:pt x="2557" y="4437"/>
                    <a:pt x="2382" y="4412"/>
                  </a:cubicBezTo>
                  <a:lnTo>
                    <a:pt x="2282" y="4387"/>
                  </a:lnTo>
                  <a:cubicBezTo>
                    <a:pt x="2195" y="4372"/>
                    <a:pt x="2116" y="4358"/>
                    <a:pt x="2041" y="4358"/>
                  </a:cubicBezTo>
                  <a:cubicBezTo>
                    <a:pt x="1986" y="4358"/>
                    <a:pt x="1933" y="4365"/>
                    <a:pt x="1880" y="4387"/>
                  </a:cubicBezTo>
                  <a:cubicBezTo>
                    <a:pt x="1830" y="4387"/>
                    <a:pt x="1780" y="4437"/>
                    <a:pt x="1755" y="4487"/>
                  </a:cubicBezTo>
                  <a:cubicBezTo>
                    <a:pt x="1730" y="4512"/>
                    <a:pt x="1730" y="4537"/>
                    <a:pt x="1730" y="4537"/>
                  </a:cubicBezTo>
                  <a:cubicBezTo>
                    <a:pt x="1755" y="4587"/>
                    <a:pt x="1855" y="4637"/>
                    <a:pt x="1956" y="4687"/>
                  </a:cubicBezTo>
                  <a:cubicBezTo>
                    <a:pt x="2131" y="4788"/>
                    <a:pt x="2357" y="4913"/>
                    <a:pt x="2357" y="5189"/>
                  </a:cubicBezTo>
                  <a:cubicBezTo>
                    <a:pt x="2357" y="5389"/>
                    <a:pt x="2231" y="5539"/>
                    <a:pt x="2131" y="5640"/>
                  </a:cubicBezTo>
                  <a:cubicBezTo>
                    <a:pt x="1730" y="6041"/>
                    <a:pt x="1605" y="6617"/>
                    <a:pt x="1730" y="7118"/>
                  </a:cubicBezTo>
                  <a:lnTo>
                    <a:pt x="1855" y="7494"/>
                  </a:lnTo>
                  <a:lnTo>
                    <a:pt x="1454" y="7369"/>
                  </a:lnTo>
                  <a:cubicBezTo>
                    <a:pt x="1357" y="7336"/>
                    <a:pt x="1252" y="7321"/>
                    <a:pt x="1146" y="7321"/>
                  </a:cubicBezTo>
                  <a:cubicBezTo>
                    <a:pt x="846" y="7321"/>
                    <a:pt x="537" y="7447"/>
                    <a:pt x="352" y="7670"/>
                  </a:cubicBezTo>
                  <a:cubicBezTo>
                    <a:pt x="101" y="7996"/>
                    <a:pt x="51" y="8472"/>
                    <a:pt x="251" y="8823"/>
                  </a:cubicBezTo>
                  <a:lnTo>
                    <a:pt x="1" y="8973"/>
                  </a:lnTo>
                  <a:cubicBezTo>
                    <a:pt x="76" y="9148"/>
                    <a:pt x="151" y="9299"/>
                    <a:pt x="201" y="9449"/>
                  </a:cubicBezTo>
                  <a:cubicBezTo>
                    <a:pt x="487" y="10096"/>
                    <a:pt x="1148" y="10743"/>
                    <a:pt x="1745" y="10743"/>
                  </a:cubicBezTo>
                  <a:cubicBezTo>
                    <a:pt x="1935" y="10743"/>
                    <a:pt x="2119" y="10678"/>
                    <a:pt x="2282" y="10527"/>
                  </a:cubicBezTo>
                  <a:lnTo>
                    <a:pt x="2282" y="10527"/>
                  </a:lnTo>
                  <a:cubicBezTo>
                    <a:pt x="2206" y="11003"/>
                    <a:pt x="1830" y="11429"/>
                    <a:pt x="1354" y="11529"/>
                  </a:cubicBezTo>
                  <a:cubicBezTo>
                    <a:pt x="1901" y="11767"/>
                    <a:pt x="2486" y="11824"/>
                    <a:pt x="3085" y="11824"/>
                  </a:cubicBezTo>
                  <a:cubicBezTo>
                    <a:pt x="3645" y="11824"/>
                    <a:pt x="4216" y="11774"/>
                    <a:pt x="4776" y="11774"/>
                  </a:cubicBezTo>
                  <a:cubicBezTo>
                    <a:pt x="4881" y="11774"/>
                    <a:pt x="4985" y="11776"/>
                    <a:pt x="5089" y="11780"/>
                  </a:cubicBezTo>
                  <a:cubicBezTo>
                    <a:pt x="6367" y="11830"/>
                    <a:pt x="7845" y="12632"/>
                    <a:pt x="7770" y="13885"/>
                  </a:cubicBezTo>
                  <a:cubicBezTo>
                    <a:pt x="6835" y="13583"/>
                    <a:pt x="5858" y="13430"/>
                    <a:pt x="4883" y="13430"/>
                  </a:cubicBezTo>
                  <a:cubicBezTo>
                    <a:pt x="4160" y="13430"/>
                    <a:pt x="3437" y="13514"/>
                    <a:pt x="2733" y="13685"/>
                  </a:cubicBezTo>
                  <a:cubicBezTo>
                    <a:pt x="3585" y="14437"/>
                    <a:pt x="4086" y="15565"/>
                    <a:pt x="4036" y="16717"/>
                  </a:cubicBezTo>
                  <a:cubicBezTo>
                    <a:pt x="4011" y="17143"/>
                    <a:pt x="3911" y="17595"/>
                    <a:pt x="4036" y="18021"/>
                  </a:cubicBezTo>
                  <a:cubicBezTo>
                    <a:pt x="4126" y="18424"/>
                    <a:pt x="4456" y="18788"/>
                    <a:pt x="4830" y="18788"/>
                  </a:cubicBezTo>
                  <a:cubicBezTo>
                    <a:pt x="4874" y="18788"/>
                    <a:pt x="4919" y="18783"/>
                    <a:pt x="4963" y="18773"/>
                  </a:cubicBezTo>
                  <a:cubicBezTo>
                    <a:pt x="5690" y="18622"/>
                    <a:pt x="5565" y="17570"/>
                    <a:pt x="5264" y="16893"/>
                  </a:cubicBezTo>
                  <a:lnTo>
                    <a:pt x="5264" y="16893"/>
                  </a:lnTo>
                  <a:cubicBezTo>
                    <a:pt x="5941" y="17244"/>
                    <a:pt x="6392" y="17996"/>
                    <a:pt x="6367" y="18748"/>
                  </a:cubicBezTo>
                  <a:cubicBezTo>
                    <a:pt x="6542" y="18472"/>
                    <a:pt x="6743" y="18196"/>
                    <a:pt x="6918" y="17920"/>
                  </a:cubicBezTo>
                  <a:cubicBezTo>
                    <a:pt x="7394" y="18372"/>
                    <a:pt x="8046" y="18672"/>
                    <a:pt x="8698" y="18722"/>
                  </a:cubicBezTo>
                  <a:cubicBezTo>
                    <a:pt x="7820" y="17570"/>
                    <a:pt x="7094" y="16266"/>
                    <a:pt x="6617" y="14888"/>
                  </a:cubicBezTo>
                  <a:lnTo>
                    <a:pt x="6617" y="14888"/>
                  </a:lnTo>
                  <a:cubicBezTo>
                    <a:pt x="7520" y="15038"/>
                    <a:pt x="8397" y="15439"/>
                    <a:pt x="9149" y="16016"/>
                  </a:cubicBezTo>
                  <a:cubicBezTo>
                    <a:pt x="8823" y="15690"/>
                    <a:pt x="8748" y="15113"/>
                    <a:pt x="9023" y="14737"/>
                  </a:cubicBezTo>
                  <a:cubicBezTo>
                    <a:pt x="9221" y="14498"/>
                    <a:pt x="9537" y="14369"/>
                    <a:pt x="9847" y="14369"/>
                  </a:cubicBezTo>
                  <a:cubicBezTo>
                    <a:pt x="10088" y="14369"/>
                    <a:pt x="10326" y="14447"/>
                    <a:pt x="10502" y="14612"/>
                  </a:cubicBezTo>
                  <a:cubicBezTo>
                    <a:pt x="11179" y="13910"/>
                    <a:pt x="10452" y="12732"/>
                    <a:pt x="9575" y="12306"/>
                  </a:cubicBezTo>
                  <a:cubicBezTo>
                    <a:pt x="8698" y="11880"/>
                    <a:pt x="7620" y="11805"/>
                    <a:pt x="6943" y="11103"/>
                  </a:cubicBezTo>
                  <a:cubicBezTo>
                    <a:pt x="6818" y="10301"/>
                    <a:pt x="6693" y="9499"/>
                    <a:pt x="6567" y="8697"/>
                  </a:cubicBezTo>
                  <a:cubicBezTo>
                    <a:pt x="6656" y="8650"/>
                    <a:pt x="6753" y="8628"/>
                    <a:pt x="6851" y="8628"/>
                  </a:cubicBezTo>
                  <a:cubicBezTo>
                    <a:pt x="7115" y="8628"/>
                    <a:pt x="7385" y="8786"/>
                    <a:pt x="7495" y="9023"/>
                  </a:cubicBezTo>
                  <a:cubicBezTo>
                    <a:pt x="7820" y="8923"/>
                    <a:pt x="7845" y="8422"/>
                    <a:pt x="7620" y="8146"/>
                  </a:cubicBezTo>
                  <a:cubicBezTo>
                    <a:pt x="7419" y="7895"/>
                    <a:pt x="7068" y="7770"/>
                    <a:pt x="6768" y="7544"/>
                  </a:cubicBezTo>
                  <a:cubicBezTo>
                    <a:pt x="5916" y="6918"/>
                    <a:pt x="5941" y="5414"/>
                    <a:pt x="6793" y="4788"/>
                  </a:cubicBezTo>
                  <a:cubicBezTo>
                    <a:pt x="7369" y="4838"/>
                    <a:pt x="7520" y="5564"/>
                    <a:pt x="7620" y="6141"/>
                  </a:cubicBezTo>
                  <a:cubicBezTo>
                    <a:pt x="7704" y="6601"/>
                    <a:pt x="8066" y="7165"/>
                    <a:pt x="8475" y="7165"/>
                  </a:cubicBezTo>
                  <a:cubicBezTo>
                    <a:pt x="8556" y="7165"/>
                    <a:pt x="8640" y="7143"/>
                    <a:pt x="8723" y="7093"/>
                  </a:cubicBezTo>
                  <a:cubicBezTo>
                    <a:pt x="8748" y="6767"/>
                    <a:pt x="8647" y="6417"/>
                    <a:pt x="8472" y="6166"/>
                  </a:cubicBezTo>
                  <a:lnTo>
                    <a:pt x="8472" y="6166"/>
                  </a:lnTo>
                  <a:cubicBezTo>
                    <a:pt x="8898" y="6467"/>
                    <a:pt x="9349" y="6767"/>
                    <a:pt x="9800" y="7068"/>
                  </a:cubicBezTo>
                  <a:cubicBezTo>
                    <a:pt x="9650" y="6767"/>
                    <a:pt x="9525" y="6442"/>
                    <a:pt x="9399" y="6141"/>
                  </a:cubicBezTo>
                  <a:lnTo>
                    <a:pt x="9399" y="6141"/>
                  </a:lnTo>
                  <a:cubicBezTo>
                    <a:pt x="10001" y="6291"/>
                    <a:pt x="10602" y="6442"/>
                    <a:pt x="11204" y="6592"/>
                  </a:cubicBezTo>
                  <a:cubicBezTo>
                    <a:pt x="10452" y="6191"/>
                    <a:pt x="9876" y="5464"/>
                    <a:pt x="9675" y="4662"/>
                  </a:cubicBezTo>
                  <a:cubicBezTo>
                    <a:pt x="10916" y="3957"/>
                    <a:pt x="12345" y="3558"/>
                    <a:pt x="13780" y="3558"/>
                  </a:cubicBezTo>
                  <a:cubicBezTo>
                    <a:pt x="13823" y="3558"/>
                    <a:pt x="13867" y="3559"/>
                    <a:pt x="13911" y="3559"/>
                  </a:cubicBezTo>
                  <a:cubicBezTo>
                    <a:pt x="15089" y="3559"/>
                    <a:pt x="16392" y="3910"/>
                    <a:pt x="16993" y="4938"/>
                  </a:cubicBezTo>
                  <a:cubicBezTo>
                    <a:pt x="17094" y="5138"/>
                    <a:pt x="17194" y="5364"/>
                    <a:pt x="17394" y="5464"/>
                  </a:cubicBezTo>
                  <a:cubicBezTo>
                    <a:pt x="17457" y="5496"/>
                    <a:pt x="17525" y="5510"/>
                    <a:pt x="17593" y="5510"/>
                  </a:cubicBezTo>
                  <a:cubicBezTo>
                    <a:pt x="17687" y="5510"/>
                    <a:pt x="17783" y="5483"/>
                    <a:pt x="17871" y="5439"/>
                  </a:cubicBezTo>
                  <a:cubicBezTo>
                    <a:pt x="17645" y="5289"/>
                    <a:pt x="17570" y="4988"/>
                    <a:pt x="17520" y="4762"/>
                  </a:cubicBezTo>
                  <a:lnTo>
                    <a:pt x="17495" y="4687"/>
                  </a:lnTo>
                  <a:cubicBezTo>
                    <a:pt x="17419" y="4412"/>
                    <a:pt x="17244" y="4161"/>
                    <a:pt x="17018" y="3986"/>
                  </a:cubicBezTo>
                  <a:cubicBezTo>
                    <a:pt x="16968" y="3960"/>
                    <a:pt x="16893" y="3910"/>
                    <a:pt x="16818" y="3860"/>
                  </a:cubicBezTo>
                  <a:cubicBezTo>
                    <a:pt x="16567" y="3710"/>
                    <a:pt x="16241" y="3509"/>
                    <a:pt x="16216" y="3133"/>
                  </a:cubicBezTo>
                  <a:cubicBezTo>
                    <a:pt x="16191" y="2883"/>
                    <a:pt x="16292" y="2682"/>
                    <a:pt x="16392" y="2532"/>
                  </a:cubicBezTo>
                  <a:lnTo>
                    <a:pt x="16968" y="1429"/>
                  </a:lnTo>
                  <a:cubicBezTo>
                    <a:pt x="17069" y="1279"/>
                    <a:pt x="17144" y="1128"/>
                    <a:pt x="17119" y="978"/>
                  </a:cubicBezTo>
                  <a:cubicBezTo>
                    <a:pt x="17119" y="878"/>
                    <a:pt x="17043" y="752"/>
                    <a:pt x="16968" y="602"/>
                  </a:cubicBezTo>
                  <a:cubicBezTo>
                    <a:pt x="16868" y="427"/>
                    <a:pt x="16768" y="226"/>
                    <a:pt x="16768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9"/>
            <p:cNvSpPr/>
            <p:nvPr/>
          </p:nvSpPr>
          <p:spPr>
            <a:xfrm>
              <a:off x="2898941" y="3629058"/>
              <a:ext cx="251423" cy="346813"/>
            </a:xfrm>
            <a:custGeom>
              <a:avLst/>
              <a:gdLst/>
              <a:ahLst/>
              <a:cxnLst/>
              <a:rect l="l" t="t" r="r" b="b"/>
              <a:pathLst>
                <a:path w="9826" h="13554" extrusionOk="0">
                  <a:moveTo>
                    <a:pt x="2812" y="0"/>
                  </a:moveTo>
                  <a:cubicBezTo>
                    <a:pt x="2004" y="0"/>
                    <a:pt x="1199" y="173"/>
                    <a:pt x="452" y="496"/>
                  </a:cubicBezTo>
                  <a:cubicBezTo>
                    <a:pt x="201" y="1298"/>
                    <a:pt x="1" y="2025"/>
                    <a:pt x="227" y="2702"/>
                  </a:cubicBezTo>
                  <a:cubicBezTo>
                    <a:pt x="277" y="2852"/>
                    <a:pt x="352" y="3027"/>
                    <a:pt x="427" y="3203"/>
                  </a:cubicBezTo>
                  <a:cubicBezTo>
                    <a:pt x="577" y="3479"/>
                    <a:pt x="703" y="3754"/>
                    <a:pt x="753" y="4080"/>
                  </a:cubicBezTo>
                  <a:cubicBezTo>
                    <a:pt x="803" y="4431"/>
                    <a:pt x="703" y="4757"/>
                    <a:pt x="628" y="5058"/>
                  </a:cubicBezTo>
                  <a:cubicBezTo>
                    <a:pt x="552" y="5358"/>
                    <a:pt x="502" y="5634"/>
                    <a:pt x="527" y="5910"/>
                  </a:cubicBezTo>
                  <a:cubicBezTo>
                    <a:pt x="577" y="6210"/>
                    <a:pt x="728" y="6486"/>
                    <a:pt x="903" y="6787"/>
                  </a:cubicBezTo>
                  <a:cubicBezTo>
                    <a:pt x="1154" y="7188"/>
                    <a:pt x="1404" y="7614"/>
                    <a:pt x="1329" y="8115"/>
                  </a:cubicBezTo>
                  <a:cubicBezTo>
                    <a:pt x="1304" y="8341"/>
                    <a:pt x="1204" y="8541"/>
                    <a:pt x="1079" y="8717"/>
                  </a:cubicBezTo>
                  <a:cubicBezTo>
                    <a:pt x="1279" y="8842"/>
                    <a:pt x="1404" y="9093"/>
                    <a:pt x="1455" y="9268"/>
                  </a:cubicBezTo>
                  <a:lnTo>
                    <a:pt x="1455" y="9368"/>
                  </a:lnTo>
                  <a:cubicBezTo>
                    <a:pt x="1505" y="9569"/>
                    <a:pt x="1555" y="9744"/>
                    <a:pt x="1680" y="9820"/>
                  </a:cubicBezTo>
                  <a:cubicBezTo>
                    <a:pt x="1705" y="9845"/>
                    <a:pt x="1780" y="9845"/>
                    <a:pt x="1856" y="9845"/>
                  </a:cubicBezTo>
                  <a:cubicBezTo>
                    <a:pt x="1931" y="9870"/>
                    <a:pt x="2031" y="9870"/>
                    <a:pt x="2106" y="9895"/>
                  </a:cubicBezTo>
                  <a:cubicBezTo>
                    <a:pt x="2257" y="9945"/>
                    <a:pt x="2357" y="10045"/>
                    <a:pt x="2457" y="10120"/>
                  </a:cubicBezTo>
                  <a:cubicBezTo>
                    <a:pt x="2582" y="10221"/>
                    <a:pt x="2658" y="10271"/>
                    <a:pt x="2708" y="10271"/>
                  </a:cubicBezTo>
                  <a:cubicBezTo>
                    <a:pt x="2733" y="10271"/>
                    <a:pt x="2783" y="10271"/>
                    <a:pt x="2808" y="10246"/>
                  </a:cubicBezTo>
                  <a:cubicBezTo>
                    <a:pt x="2883" y="10221"/>
                    <a:pt x="2933" y="10195"/>
                    <a:pt x="3034" y="10195"/>
                  </a:cubicBezTo>
                  <a:cubicBezTo>
                    <a:pt x="3049" y="10194"/>
                    <a:pt x="3065" y="10193"/>
                    <a:pt x="3080" y="10193"/>
                  </a:cubicBezTo>
                  <a:cubicBezTo>
                    <a:pt x="3329" y="10193"/>
                    <a:pt x="3492" y="10380"/>
                    <a:pt x="3610" y="10521"/>
                  </a:cubicBezTo>
                  <a:cubicBezTo>
                    <a:pt x="3635" y="10546"/>
                    <a:pt x="3635" y="10546"/>
                    <a:pt x="3660" y="10571"/>
                  </a:cubicBezTo>
                  <a:cubicBezTo>
                    <a:pt x="3908" y="10346"/>
                    <a:pt x="4238" y="10242"/>
                    <a:pt x="4594" y="10242"/>
                  </a:cubicBezTo>
                  <a:cubicBezTo>
                    <a:pt x="4634" y="10242"/>
                    <a:pt x="4673" y="10243"/>
                    <a:pt x="4713" y="10246"/>
                  </a:cubicBezTo>
                  <a:cubicBezTo>
                    <a:pt x="5164" y="10271"/>
                    <a:pt x="5540" y="10496"/>
                    <a:pt x="5790" y="10847"/>
                  </a:cubicBezTo>
                  <a:cubicBezTo>
                    <a:pt x="5866" y="10972"/>
                    <a:pt x="5941" y="11123"/>
                    <a:pt x="5991" y="11248"/>
                  </a:cubicBezTo>
                  <a:cubicBezTo>
                    <a:pt x="6091" y="11474"/>
                    <a:pt x="6166" y="11649"/>
                    <a:pt x="6317" y="11774"/>
                  </a:cubicBezTo>
                  <a:cubicBezTo>
                    <a:pt x="6417" y="11850"/>
                    <a:pt x="6567" y="11900"/>
                    <a:pt x="6718" y="11975"/>
                  </a:cubicBezTo>
                  <a:cubicBezTo>
                    <a:pt x="6993" y="12100"/>
                    <a:pt x="7369" y="12251"/>
                    <a:pt x="7420" y="12652"/>
                  </a:cubicBezTo>
                  <a:cubicBezTo>
                    <a:pt x="7420" y="12727"/>
                    <a:pt x="7420" y="12802"/>
                    <a:pt x="7420" y="12852"/>
                  </a:cubicBezTo>
                  <a:cubicBezTo>
                    <a:pt x="7420" y="12902"/>
                    <a:pt x="7420" y="12952"/>
                    <a:pt x="7420" y="13002"/>
                  </a:cubicBezTo>
                  <a:cubicBezTo>
                    <a:pt x="7445" y="13053"/>
                    <a:pt x="7520" y="13128"/>
                    <a:pt x="7595" y="13203"/>
                  </a:cubicBezTo>
                  <a:cubicBezTo>
                    <a:pt x="7695" y="13303"/>
                    <a:pt x="7795" y="13403"/>
                    <a:pt x="7846" y="13554"/>
                  </a:cubicBezTo>
                  <a:cubicBezTo>
                    <a:pt x="8071" y="13554"/>
                    <a:pt x="8297" y="13353"/>
                    <a:pt x="8522" y="13178"/>
                  </a:cubicBezTo>
                  <a:cubicBezTo>
                    <a:pt x="8673" y="13053"/>
                    <a:pt x="8848" y="12952"/>
                    <a:pt x="9049" y="12877"/>
                  </a:cubicBezTo>
                  <a:cubicBezTo>
                    <a:pt x="8973" y="12852"/>
                    <a:pt x="8923" y="12827"/>
                    <a:pt x="8848" y="12827"/>
                  </a:cubicBezTo>
                  <a:lnTo>
                    <a:pt x="8597" y="12777"/>
                  </a:lnTo>
                  <a:lnTo>
                    <a:pt x="9450" y="10421"/>
                  </a:lnTo>
                  <a:cubicBezTo>
                    <a:pt x="9650" y="9870"/>
                    <a:pt x="9826" y="9218"/>
                    <a:pt x="9475" y="8842"/>
                  </a:cubicBezTo>
                  <a:cubicBezTo>
                    <a:pt x="9399" y="8792"/>
                    <a:pt x="9324" y="8742"/>
                    <a:pt x="9249" y="8667"/>
                  </a:cubicBezTo>
                  <a:cubicBezTo>
                    <a:pt x="9074" y="8541"/>
                    <a:pt x="8898" y="8416"/>
                    <a:pt x="8798" y="8190"/>
                  </a:cubicBezTo>
                  <a:cubicBezTo>
                    <a:pt x="8673" y="7890"/>
                    <a:pt x="8773" y="7514"/>
                    <a:pt x="9074" y="7138"/>
                  </a:cubicBezTo>
                  <a:cubicBezTo>
                    <a:pt x="9124" y="7088"/>
                    <a:pt x="9174" y="7012"/>
                    <a:pt x="9224" y="6962"/>
                  </a:cubicBezTo>
                  <a:cubicBezTo>
                    <a:pt x="9374" y="6812"/>
                    <a:pt x="9525" y="6662"/>
                    <a:pt x="9575" y="6486"/>
                  </a:cubicBezTo>
                  <a:cubicBezTo>
                    <a:pt x="9625" y="6361"/>
                    <a:pt x="9600" y="6210"/>
                    <a:pt x="9550" y="6110"/>
                  </a:cubicBezTo>
                  <a:cubicBezTo>
                    <a:pt x="9525" y="6060"/>
                    <a:pt x="9475" y="6035"/>
                    <a:pt x="9425" y="6035"/>
                  </a:cubicBezTo>
                  <a:lnTo>
                    <a:pt x="9450" y="5759"/>
                  </a:lnTo>
                  <a:cubicBezTo>
                    <a:pt x="9249" y="5509"/>
                    <a:pt x="8973" y="5283"/>
                    <a:pt x="8673" y="5183"/>
                  </a:cubicBezTo>
                  <a:cubicBezTo>
                    <a:pt x="8472" y="5108"/>
                    <a:pt x="8272" y="5083"/>
                    <a:pt x="8096" y="5033"/>
                  </a:cubicBezTo>
                  <a:lnTo>
                    <a:pt x="6517" y="4732"/>
                  </a:lnTo>
                  <a:lnTo>
                    <a:pt x="4612" y="2000"/>
                  </a:lnTo>
                  <a:cubicBezTo>
                    <a:pt x="4136" y="1273"/>
                    <a:pt x="3911" y="647"/>
                    <a:pt x="3961" y="120"/>
                  </a:cubicBezTo>
                  <a:cubicBezTo>
                    <a:pt x="3581" y="39"/>
                    <a:pt x="3196" y="0"/>
                    <a:pt x="2812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9"/>
            <p:cNvSpPr/>
            <p:nvPr/>
          </p:nvSpPr>
          <p:spPr>
            <a:xfrm>
              <a:off x="892393" y="3530779"/>
              <a:ext cx="927342" cy="704194"/>
            </a:xfrm>
            <a:custGeom>
              <a:avLst/>
              <a:gdLst/>
              <a:ahLst/>
              <a:cxnLst/>
              <a:rect l="l" t="t" r="r" b="b"/>
              <a:pathLst>
                <a:path w="36242" h="27521" extrusionOk="0">
                  <a:moveTo>
                    <a:pt x="10426" y="0"/>
                  </a:moveTo>
                  <a:cubicBezTo>
                    <a:pt x="10409" y="0"/>
                    <a:pt x="10393" y="1"/>
                    <a:pt x="10376" y="1"/>
                  </a:cubicBezTo>
                  <a:cubicBezTo>
                    <a:pt x="9850" y="1"/>
                    <a:pt x="9324" y="553"/>
                    <a:pt x="9449" y="1079"/>
                  </a:cubicBezTo>
                  <a:cubicBezTo>
                    <a:pt x="8959" y="861"/>
                    <a:pt x="8417" y="754"/>
                    <a:pt x="7872" y="754"/>
                  </a:cubicBezTo>
                  <a:cubicBezTo>
                    <a:pt x="7413" y="754"/>
                    <a:pt x="6952" y="830"/>
                    <a:pt x="6517" y="979"/>
                  </a:cubicBezTo>
                  <a:cubicBezTo>
                    <a:pt x="6792" y="1505"/>
                    <a:pt x="7068" y="2081"/>
                    <a:pt x="7068" y="2683"/>
                  </a:cubicBezTo>
                  <a:cubicBezTo>
                    <a:pt x="7043" y="3285"/>
                    <a:pt x="6642" y="3936"/>
                    <a:pt x="6041" y="3986"/>
                  </a:cubicBezTo>
                  <a:cubicBezTo>
                    <a:pt x="6066" y="5716"/>
                    <a:pt x="5314" y="7345"/>
                    <a:pt x="4562" y="8899"/>
                  </a:cubicBezTo>
                  <a:cubicBezTo>
                    <a:pt x="4011" y="10077"/>
                    <a:pt x="3434" y="11254"/>
                    <a:pt x="2532" y="12182"/>
                  </a:cubicBezTo>
                  <a:cubicBezTo>
                    <a:pt x="1855" y="12909"/>
                    <a:pt x="953" y="13510"/>
                    <a:pt x="652" y="14463"/>
                  </a:cubicBezTo>
                  <a:cubicBezTo>
                    <a:pt x="1203" y="14688"/>
                    <a:pt x="1805" y="15064"/>
                    <a:pt x="1855" y="15640"/>
                  </a:cubicBezTo>
                  <a:cubicBezTo>
                    <a:pt x="1855" y="15941"/>
                    <a:pt x="1730" y="16217"/>
                    <a:pt x="1604" y="16468"/>
                  </a:cubicBezTo>
                  <a:cubicBezTo>
                    <a:pt x="1178" y="17395"/>
                    <a:pt x="727" y="18347"/>
                    <a:pt x="276" y="19275"/>
                  </a:cubicBezTo>
                  <a:cubicBezTo>
                    <a:pt x="151" y="19575"/>
                    <a:pt x="0" y="19901"/>
                    <a:pt x="201" y="20177"/>
                  </a:cubicBezTo>
                  <a:cubicBezTo>
                    <a:pt x="251" y="20252"/>
                    <a:pt x="351" y="20302"/>
                    <a:pt x="427" y="20377"/>
                  </a:cubicBezTo>
                  <a:cubicBezTo>
                    <a:pt x="1279" y="20904"/>
                    <a:pt x="2131" y="21480"/>
                    <a:pt x="3108" y="21681"/>
                  </a:cubicBezTo>
                  <a:cubicBezTo>
                    <a:pt x="3284" y="21706"/>
                    <a:pt x="3459" y="21731"/>
                    <a:pt x="3635" y="21756"/>
                  </a:cubicBezTo>
                  <a:cubicBezTo>
                    <a:pt x="3484" y="21605"/>
                    <a:pt x="3384" y="21405"/>
                    <a:pt x="3334" y="21154"/>
                  </a:cubicBezTo>
                  <a:cubicBezTo>
                    <a:pt x="3259" y="20703"/>
                    <a:pt x="3409" y="20227"/>
                    <a:pt x="3735" y="19901"/>
                  </a:cubicBezTo>
                  <a:cubicBezTo>
                    <a:pt x="4211" y="19425"/>
                    <a:pt x="4888" y="19300"/>
                    <a:pt x="5564" y="19224"/>
                  </a:cubicBezTo>
                  <a:cubicBezTo>
                    <a:pt x="5589" y="19099"/>
                    <a:pt x="5564" y="18949"/>
                    <a:pt x="5489" y="18798"/>
                  </a:cubicBezTo>
                  <a:cubicBezTo>
                    <a:pt x="5414" y="18623"/>
                    <a:pt x="5264" y="18473"/>
                    <a:pt x="5088" y="18422"/>
                  </a:cubicBezTo>
                  <a:lnTo>
                    <a:pt x="4637" y="18297"/>
                  </a:lnTo>
                  <a:lnTo>
                    <a:pt x="5038" y="18046"/>
                  </a:lnTo>
                  <a:cubicBezTo>
                    <a:pt x="6141" y="17345"/>
                    <a:pt x="6717" y="15866"/>
                    <a:pt x="6341" y="14613"/>
                  </a:cubicBezTo>
                  <a:lnTo>
                    <a:pt x="6241" y="14262"/>
                  </a:lnTo>
                  <a:lnTo>
                    <a:pt x="7444" y="14538"/>
                  </a:lnTo>
                  <a:cubicBezTo>
                    <a:pt x="7519" y="14463"/>
                    <a:pt x="7519" y="14312"/>
                    <a:pt x="7544" y="14087"/>
                  </a:cubicBezTo>
                  <a:cubicBezTo>
                    <a:pt x="7544" y="13836"/>
                    <a:pt x="7569" y="13535"/>
                    <a:pt x="7745" y="13310"/>
                  </a:cubicBezTo>
                  <a:cubicBezTo>
                    <a:pt x="7870" y="13184"/>
                    <a:pt x="8021" y="13109"/>
                    <a:pt x="8146" y="13059"/>
                  </a:cubicBezTo>
                  <a:cubicBezTo>
                    <a:pt x="8171" y="13034"/>
                    <a:pt x="8221" y="13009"/>
                    <a:pt x="8271" y="12984"/>
                  </a:cubicBezTo>
                  <a:cubicBezTo>
                    <a:pt x="8823" y="12658"/>
                    <a:pt x="8948" y="11906"/>
                    <a:pt x="8998" y="11029"/>
                  </a:cubicBezTo>
                  <a:cubicBezTo>
                    <a:pt x="9098" y="9801"/>
                    <a:pt x="9549" y="9074"/>
                    <a:pt x="10251" y="8874"/>
                  </a:cubicBezTo>
                  <a:cubicBezTo>
                    <a:pt x="10376" y="8836"/>
                    <a:pt x="10508" y="8823"/>
                    <a:pt x="10640" y="8823"/>
                  </a:cubicBezTo>
                  <a:cubicBezTo>
                    <a:pt x="10771" y="8823"/>
                    <a:pt x="10903" y="8836"/>
                    <a:pt x="11028" y="8848"/>
                  </a:cubicBezTo>
                  <a:cubicBezTo>
                    <a:pt x="11128" y="8848"/>
                    <a:pt x="11254" y="8874"/>
                    <a:pt x="11379" y="8874"/>
                  </a:cubicBezTo>
                  <a:cubicBezTo>
                    <a:pt x="11655" y="8874"/>
                    <a:pt x="11955" y="8748"/>
                    <a:pt x="12006" y="8523"/>
                  </a:cubicBezTo>
                  <a:cubicBezTo>
                    <a:pt x="12056" y="8347"/>
                    <a:pt x="11955" y="8147"/>
                    <a:pt x="11830" y="7946"/>
                  </a:cubicBezTo>
                  <a:cubicBezTo>
                    <a:pt x="11605" y="7620"/>
                    <a:pt x="11354" y="7194"/>
                    <a:pt x="10978" y="7019"/>
                  </a:cubicBezTo>
                  <a:cubicBezTo>
                    <a:pt x="10803" y="6944"/>
                    <a:pt x="10627" y="6919"/>
                    <a:pt x="10427" y="6868"/>
                  </a:cubicBezTo>
                  <a:cubicBezTo>
                    <a:pt x="10351" y="6868"/>
                    <a:pt x="10276" y="6843"/>
                    <a:pt x="10201" y="6843"/>
                  </a:cubicBezTo>
                  <a:cubicBezTo>
                    <a:pt x="8672" y="6543"/>
                    <a:pt x="7544" y="5340"/>
                    <a:pt x="6442" y="4011"/>
                  </a:cubicBezTo>
                  <a:lnTo>
                    <a:pt x="6742" y="3736"/>
                  </a:lnTo>
                  <a:cubicBezTo>
                    <a:pt x="7820" y="5014"/>
                    <a:pt x="8873" y="6167"/>
                    <a:pt x="10301" y="6442"/>
                  </a:cubicBezTo>
                  <a:cubicBezTo>
                    <a:pt x="10351" y="6442"/>
                    <a:pt x="10427" y="6442"/>
                    <a:pt x="10502" y="6467"/>
                  </a:cubicBezTo>
                  <a:cubicBezTo>
                    <a:pt x="10702" y="6493"/>
                    <a:pt x="10928" y="6543"/>
                    <a:pt x="11128" y="6643"/>
                  </a:cubicBezTo>
                  <a:cubicBezTo>
                    <a:pt x="11630" y="6868"/>
                    <a:pt x="11930" y="7345"/>
                    <a:pt x="12181" y="7721"/>
                  </a:cubicBezTo>
                  <a:cubicBezTo>
                    <a:pt x="12331" y="7996"/>
                    <a:pt x="12482" y="8272"/>
                    <a:pt x="12432" y="8598"/>
                  </a:cubicBezTo>
                  <a:cubicBezTo>
                    <a:pt x="12331" y="9074"/>
                    <a:pt x="11830" y="9275"/>
                    <a:pt x="11379" y="9275"/>
                  </a:cubicBezTo>
                  <a:lnTo>
                    <a:pt x="10978" y="9275"/>
                  </a:lnTo>
                  <a:cubicBezTo>
                    <a:pt x="10848" y="9260"/>
                    <a:pt x="10726" y="9246"/>
                    <a:pt x="10608" y="9246"/>
                  </a:cubicBezTo>
                  <a:cubicBezTo>
                    <a:pt x="10521" y="9246"/>
                    <a:pt x="10436" y="9253"/>
                    <a:pt x="10351" y="9275"/>
                  </a:cubicBezTo>
                  <a:cubicBezTo>
                    <a:pt x="9650" y="9475"/>
                    <a:pt x="9474" y="10478"/>
                    <a:pt x="9424" y="11054"/>
                  </a:cubicBezTo>
                  <a:cubicBezTo>
                    <a:pt x="9374" y="11831"/>
                    <a:pt x="9274" y="12884"/>
                    <a:pt x="8472" y="13360"/>
                  </a:cubicBezTo>
                  <a:cubicBezTo>
                    <a:pt x="8422" y="13385"/>
                    <a:pt x="8371" y="13410"/>
                    <a:pt x="8321" y="13435"/>
                  </a:cubicBezTo>
                  <a:cubicBezTo>
                    <a:pt x="8221" y="13485"/>
                    <a:pt x="8121" y="13535"/>
                    <a:pt x="8071" y="13585"/>
                  </a:cubicBezTo>
                  <a:cubicBezTo>
                    <a:pt x="7970" y="13711"/>
                    <a:pt x="7970" y="13911"/>
                    <a:pt x="7945" y="14112"/>
                  </a:cubicBezTo>
                  <a:cubicBezTo>
                    <a:pt x="7945" y="14412"/>
                    <a:pt x="7920" y="14763"/>
                    <a:pt x="7594" y="14964"/>
                  </a:cubicBezTo>
                  <a:lnTo>
                    <a:pt x="7519" y="14989"/>
                  </a:lnTo>
                  <a:lnTo>
                    <a:pt x="6818" y="14838"/>
                  </a:lnTo>
                  <a:lnTo>
                    <a:pt x="6818" y="14838"/>
                  </a:lnTo>
                  <a:cubicBezTo>
                    <a:pt x="7043" y="16067"/>
                    <a:pt x="6517" y="17420"/>
                    <a:pt x="5539" y="18197"/>
                  </a:cubicBezTo>
                  <a:cubicBezTo>
                    <a:pt x="5665" y="18297"/>
                    <a:pt x="5790" y="18447"/>
                    <a:pt x="5865" y="18623"/>
                  </a:cubicBezTo>
                  <a:cubicBezTo>
                    <a:pt x="6016" y="18899"/>
                    <a:pt x="6016" y="19224"/>
                    <a:pt x="5915" y="19500"/>
                  </a:cubicBezTo>
                  <a:lnTo>
                    <a:pt x="5865" y="19625"/>
                  </a:lnTo>
                  <a:lnTo>
                    <a:pt x="5740" y="19651"/>
                  </a:lnTo>
                  <a:cubicBezTo>
                    <a:pt x="5088" y="19701"/>
                    <a:pt x="4437" y="19801"/>
                    <a:pt x="4036" y="20202"/>
                  </a:cubicBezTo>
                  <a:cubicBezTo>
                    <a:pt x="3810" y="20427"/>
                    <a:pt x="3685" y="20778"/>
                    <a:pt x="3760" y="21104"/>
                  </a:cubicBezTo>
                  <a:cubicBezTo>
                    <a:pt x="3785" y="21255"/>
                    <a:pt x="3860" y="21455"/>
                    <a:pt x="4061" y="21555"/>
                  </a:cubicBezTo>
                  <a:lnTo>
                    <a:pt x="3960" y="21781"/>
                  </a:lnTo>
                  <a:cubicBezTo>
                    <a:pt x="4361" y="21831"/>
                    <a:pt x="4762" y="21856"/>
                    <a:pt x="5138" y="21956"/>
                  </a:cubicBezTo>
                  <a:cubicBezTo>
                    <a:pt x="5815" y="22107"/>
                    <a:pt x="6467" y="22533"/>
                    <a:pt x="6617" y="23209"/>
                  </a:cubicBezTo>
                  <a:cubicBezTo>
                    <a:pt x="6717" y="23610"/>
                    <a:pt x="6617" y="24036"/>
                    <a:pt x="6592" y="24463"/>
                  </a:cubicBezTo>
                  <a:cubicBezTo>
                    <a:pt x="6542" y="25365"/>
                    <a:pt x="6993" y="26267"/>
                    <a:pt x="7720" y="26793"/>
                  </a:cubicBezTo>
                  <a:cubicBezTo>
                    <a:pt x="8597" y="26443"/>
                    <a:pt x="9499" y="26092"/>
                    <a:pt x="10376" y="25741"/>
                  </a:cubicBezTo>
                  <a:cubicBezTo>
                    <a:pt x="10602" y="26016"/>
                    <a:pt x="10828" y="26292"/>
                    <a:pt x="11078" y="26568"/>
                  </a:cubicBezTo>
                  <a:cubicBezTo>
                    <a:pt x="11529" y="26367"/>
                    <a:pt x="11755" y="25716"/>
                    <a:pt x="11479" y="25290"/>
                  </a:cubicBezTo>
                  <a:cubicBezTo>
                    <a:pt x="11579" y="25102"/>
                    <a:pt x="11780" y="25020"/>
                    <a:pt x="11999" y="25020"/>
                  </a:cubicBezTo>
                  <a:cubicBezTo>
                    <a:pt x="12219" y="25020"/>
                    <a:pt x="12457" y="25102"/>
                    <a:pt x="12632" y="25240"/>
                  </a:cubicBezTo>
                  <a:cubicBezTo>
                    <a:pt x="12958" y="25515"/>
                    <a:pt x="13158" y="25941"/>
                    <a:pt x="13509" y="26192"/>
                  </a:cubicBezTo>
                  <a:cubicBezTo>
                    <a:pt x="13835" y="26468"/>
                    <a:pt x="14261" y="26568"/>
                    <a:pt x="14687" y="26668"/>
                  </a:cubicBezTo>
                  <a:cubicBezTo>
                    <a:pt x="15915" y="26944"/>
                    <a:pt x="17143" y="27245"/>
                    <a:pt x="18371" y="27520"/>
                  </a:cubicBezTo>
                  <a:cubicBezTo>
                    <a:pt x="18146" y="26793"/>
                    <a:pt x="18422" y="25966"/>
                    <a:pt x="18998" y="25490"/>
                  </a:cubicBezTo>
                  <a:cubicBezTo>
                    <a:pt x="19334" y="25224"/>
                    <a:pt x="19756" y="25091"/>
                    <a:pt x="20177" y="25091"/>
                  </a:cubicBezTo>
                  <a:cubicBezTo>
                    <a:pt x="20510" y="25091"/>
                    <a:pt x="20841" y="25174"/>
                    <a:pt x="21128" y="25340"/>
                  </a:cubicBezTo>
                  <a:cubicBezTo>
                    <a:pt x="21329" y="25465"/>
                    <a:pt x="21504" y="25615"/>
                    <a:pt x="21730" y="25641"/>
                  </a:cubicBezTo>
                  <a:cubicBezTo>
                    <a:pt x="21751" y="25643"/>
                    <a:pt x="21772" y="25644"/>
                    <a:pt x="21792" y="25644"/>
                  </a:cubicBezTo>
                  <a:cubicBezTo>
                    <a:pt x="22230" y="25644"/>
                    <a:pt x="22486" y="25145"/>
                    <a:pt x="22582" y="24738"/>
                  </a:cubicBezTo>
                  <a:cubicBezTo>
                    <a:pt x="22657" y="24287"/>
                    <a:pt x="22707" y="23761"/>
                    <a:pt x="23058" y="23485"/>
                  </a:cubicBezTo>
                  <a:cubicBezTo>
                    <a:pt x="23710" y="22934"/>
                    <a:pt x="24963" y="23560"/>
                    <a:pt x="25389" y="22833"/>
                  </a:cubicBezTo>
                  <a:cubicBezTo>
                    <a:pt x="25690" y="22307"/>
                    <a:pt x="25138" y="21706"/>
                    <a:pt x="24938" y="21129"/>
                  </a:cubicBezTo>
                  <a:cubicBezTo>
                    <a:pt x="24612" y="20102"/>
                    <a:pt x="25464" y="19074"/>
                    <a:pt x="26367" y="18498"/>
                  </a:cubicBezTo>
                  <a:cubicBezTo>
                    <a:pt x="27294" y="17946"/>
                    <a:pt x="28397" y="17570"/>
                    <a:pt x="29048" y="16718"/>
                  </a:cubicBezTo>
                  <a:cubicBezTo>
                    <a:pt x="29324" y="16367"/>
                    <a:pt x="29524" y="15916"/>
                    <a:pt x="29900" y="15666"/>
                  </a:cubicBezTo>
                  <a:cubicBezTo>
                    <a:pt x="30151" y="15465"/>
                    <a:pt x="30477" y="15390"/>
                    <a:pt x="30803" y="15315"/>
                  </a:cubicBezTo>
                  <a:cubicBezTo>
                    <a:pt x="32682" y="14939"/>
                    <a:pt x="34963" y="14838"/>
                    <a:pt x="35941" y="13184"/>
                  </a:cubicBezTo>
                  <a:cubicBezTo>
                    <a:pt x="36066" y="12959"/>
                    <a:pt x="36141" y="12733"/>
                    <a:pt x="36241" y="12508"/>
                  </a:cubicBezTo>
                  <a:lnTo>
                    <a:pt x="36166" y="12508"/>
                  </a:lnTo>
                  <a:cubicBezTo>
                    <a:pt x="36166" y="12207"/>
                    <a:pt x="35740" y="12056"/>
                    <a:pt x="35439" y="12031"/>
                  </a:cubicBezTo>
                  <a:lnTo>
                    <a:pt x="35164" y="12031"/>
                  </a:lnTo>
                  <a:cubicBezTo>
                    <a:pt x="34838" y="12031"/>
                    <a:pt x="34462" y="12031"/>
                    <a:pt x="34136" y="11806"/>
                  </a:cubicBezTo>
                  <a:lnTo>
                    <a:pt x="34061" y="11756"/>
                  </a:lnTo>
                  <a:lnTo>
                    <a:pt x="34011" y="11154"/>
                  </a:lnTo>
                  <a:cubicBezTo>
                    <a:pt x="33988" y="11145"/>
                    <a:pt x="33962" y="11141"/>
                    <a:pt x="33933" y="11141"/>
                  </a:cubicBezTo>
                  <a:cubicBezTo>
                    <a:pt x="33799" y="11141"/>
                    <a:pt x="33604" y="11231"/>
                    <a:pt x="33459" y="11355"/>
                  </a:cubicBezTo>
                  <a:cubicBezTo>
                    <a:pt x="33222" y="11533"/>
                    <a:pt x="32937" y="11758"/>
                    <a:pt x="32618" y="11758"/>
                  </a:cubicBezTo>
                  <a:cubicBezTo>
                    <a:pt x="32533" y="11758"/>
                    <a:pt x="32446" y="11742"/>
                    <a:pt x="32357" y="11706"/>
                  </a:cubicBezTo>
                  <a:lnTo>
                    <a:pt x="32156" y="11630"/>
                  </a:lnTo>
                  <a:lnTo>
                    <a:pt x="32231" y="11430"/>
                  </a:lnTo>
                  <a:cubicBezTo>
                    <a:pt x="32382" y="11104"/>
                    <a:pt x="32382" y="10728"/>
                    <a:pt x="32256" y="10377"/>
                  </a:cubicBezTo>
                  <a:cubicBezTo>
                    <a:pt x="31179" y="10377"/>
                    <a:pt x="29950" y="10327"/>
                    <a:pt x="28898" y="9826"/>
                  </a:cubicBezTo>
                  <a:cubicBezTo>
                    <a:pt x="28146" y="9475"/>
                    <a:pt x="27494" y="8874"/>
                    <a:pt x="27068" y="8172"/>
                  </a:cubicBezTo>
                  <a:cubicBezTo>
                    <a:pt x="27018" y="8072"/>
                    <a:pt x="26968" y="7971"/>
                    <a:pt x="26893" y="7946"/>
                  </a:cubicBezTo>
                  <a:cubicBezTo>
                    <a:pt x="26843" y="7921"/>
                    <a:pt x="26742" y="7921"/>
                    <a:pt x="26667" y="7921"/>
                  </a:cubicBezTo>
                  <a:lnTo>
                    <a:pt x="25439" y="7871"/>
                  </a:lnTo>
                  <a:lnTo>
                    <a:pt x="25439" y="7670"/>
                  </a:lnTo>
                  <a:cubicBezTo>
                    <a:pt x="25439" y="6718"/>
                    <a:pt x="24387" y="6092"/>
                    <a:pt x="23484" y="5640"/>
                  </a:cubicBezTo>
                  <a:lnTo>
                    <a:pt x="23610" y="5390"/>
                  </a:lnTo>
                  <a:cubicBezTo>
                    <a:pt x="23133" y="5340"/>
                    <a:pt x="22657" y="5189"/>
                    <a:pt x="22206" y="5014"/>
                  </a:cubicBezTo>
                  <a:cubicBezTo>
                    <a:pt x="21429" y="4713"/>
                    <a:pt x="20677" y="4362"/>
                    <a:pt x="20001" y="3911"/>
                  </a:cubicBezTo>
                  <a:cubicBezTo>
                    <a:pt x="19725" y="3761"/>
                    <a:pt x="19474" y="3585"/>
                    <a:pt x="19173" y="3560"/>
                  </a:cubicBezTo>
                  <a:cubicBezTo>
                    <a:pt x="19136" y="3556"/>
                    <a:pt x="19099" y="3554"/>
                    <a:pt x="19061" y="3554"/>
                  </a:cubicBezTo>
                  <a:cubicBezTo>
                    <a:pt x="18566" y="3554"/>
                    <a:pt x="18073" y="3906"/>
                    <a:pt x="17616" y="3906"/>
                  </a:cubicBezTo>
                  <a:cubicBezTo>
                    <a:pt x="17506" y="3906"/>
                    <a:pt x="17399" y="3886"/>
                    <a:pt x="17294" y="3836"/>
                  </a:cubicBezTo>
                  <a:cubicBezTo>
                    <a:pt x="16767" y="3585"/>
                    <a:pt x="16767" y="2833"/>
                    <a:pt x="16366" y="2407"/>
                  </a:cubicBezTo>
                  <a:cubicBezTo>
                    <a:pt x="16117" y="2146"/>
                    <a:pt x="15784" y="2065"/>
                    <a:pt x="15423" y="2065"/>
                  </a:cubicBezTo>
                  <a:cubicBezTo>
                    <a:pt x="15020" y="2065"/>
                    <a:pt x="14582" y="2166"/>
                    <a:pt x="14186" y="2232"/>
                  </a:cubicBezTo>
                  <a:cubicBezTo>
                    <a:pt x="13975" y="2268"/>
                    <a:pt x="13752" y="2294"/>
                    <a:pt x="13543" y="2294"/>
                  </a:cubicBezTo>
                  <a:cubicBezTo>
                    <a:pt x="13033" y="2294"/>
                    <a:pt x="12611" y="2139"/>
                    <a:pt x="12682" y="1605"/>
                  </a:cubicBezTo>
                  <a:lnTo>
                    <a:pt x="12682" y="1605"/>
                  </a:lnTo>
                  <a:cubicBezTo>
                    <a:pt x="12618" y="1702"/>
                    <a:pt x="12517" y="1743"/>
                    <a:pt x="12408" y="1743"/>
                  </a:cubicBezTo>
                  <a:cubicBezTo>
                    <a:pt x="12263" y="1743"/>
                    <a:pt x="12106" y="1670"/>
                    <a:pt x="12006" y="1555"/>
                  </a:cubicBezTo>
                  <a:cubicBezTo>
                    <a:pt x="11830" y="1380"/>
                    <a:pt x="11755" y="1104"/>
                    <a:pt x="11655" y="853"/>
                  </a:cubicBezTo>
                  <a:cubicBezTo>
                    <a:pt x="11436" y="391"/>
                    <a:pt x="10957" y="0"/>
                    <a:pt x="10426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9"/>
            <p:cNvSpPr/>
            <p:nvPr/>
          </p:nvSpPr>
          <p:spPr>
            <a:xfrm>
              <a:off x="1471475" y="3099230"/>
              <a:ext cx="1390143" cy="1233855"/>
            </a:xfrm>
            <a:custGeom>
              <a:avLst/>
              <a:gdLst/>
              <a:ahLst/>
              <a:cxnLst/>
              <a:rect l="l" t="t" r="r" b="b"/>
              <a:pathLst>
                <a:path w="54329" h="48221" extrusionOk="0">
                  <a:moveTo>
                    <a:pt x="18572" y="0"/>
                  </a:moveTo>
                  <a:lnTo>
                    <a:pt x="18572" y="0"/>
                  </a:lnTo>
                  <a:cubicBezTo>
                    <a:pt x="18221" y="75"/>
                    <a:pt x="17895" y="201"/>
                    <a:pt x="17569" y="401"/>
                  </a:cubicBezTo>
                  <a:cubicBezTo>
                    <a:pt x="16491" y="1128"/>
                    <a:pt x="15664" y="2406"/>
                    <a:pt x="14737" y="3333"/>
                  </a:cubicBezTo>
                  <a:cubicBezTo>
                    <a:pt x="14461" y="3634"/>
                    <a:pt x="14161" y="3935"/>
                    <a:pt x="13810" y="4135"/>
                  </a:cubicBezTo>
                  <a:cubicBezTo>
                    <a:pt x="13380" y="4412"/>
                    <a:pt x="12887" y="4537"/>
                    <a:pt x="12387" y="4537"/>
                  </a:cubicBezTo>
                  <a:cubicBezTo>
                    <a:pt x="11252" y="4537"/>
                    <a:pt x="10080" y="3891"/>
                    <a:pt x="9524" y="2882"/>
                  </a:cubicBezTo>
                  <a:cubicBezTo>
                    <a:pt x="9474" y="2782"/>
                    <a:pt x="9424" y="2682"/>
                    <a:pt x="9324" y="2607"/>
                  </a:cubicBezTo>
                  <a:cubicBezTo>
                    <a:pt x="9249" y="2539"/>
                    <a:pt x="9158" y="2510"/>
                    <a:pt x="9064" y="2510"/>
                  </a:cubicBezTo>
                  <a:cubicBezTo>
                    <a:pt x="8843" y="2510"/>
                    <a:pt x="8602" y="2671"/>
                    <a:pt x="8496" y="2882"/>
                  </a:cubicBezTo>
                  <a:cubicBezTo>
                    <a:pt x="8371" y="3183"/>
                    <a:pt x="8396" y="3534"/>
                    <a:pt x="8421" y="3860"/>
                  </a:cubicBezTo>
                  <a:cubicBezTo>
                    <a:pt x="8446" y="4186"/>
                    <a:pt x="8421" y="4561"/>
                    <a:pt x="8196" y="4812"/>
                  </a:cubicBezTo>
                  <a:cubicBezTo>
                    <a:pt x="8029" y="5005"/>
                    <a:pt x="7790" y="5072"/>
                    <a:pt x="7532" y="5072"/>
                  </a:cubicBezTo>
                  <a:cubicBezTo>
                    <a:pt x="7287" y="5072"/>
                    <a:pt x="7025" y="5011"/>
                    <a:pt x="6792" y="4937"/>
                  </a:cubicBezTo>
                  <a:cubicBezTo>
                    <a:pt x="4893" y="4441"/>
                    <a:pt x="2976" y="3889"/>
                    <a:pt x="1024" y="3889"/>
                  </a:cubicBezTo>
                  <a:cubicBezTo>
                    <a:pt x="709" y="3889"/>
                    <a:pt x="393" y="3904"/>
                    <a:pt x="75" y="3935"/>
                  </a:cubicBezTo>
                  <a:cubicBezTo>
                    <a:pt x="501" y="4261"/>
                    <a:pt x="902" y="4587"/>
                    <a:pt x="1328" y="4912"/>
                  </a:cubicBezTo>
                  <a:cubicBezTo>
                    <a:pt x="877" y="5363"/>
                    <a:pt x="451" y="5815"/>
                    <a:pt x="0" y="6291"/>
                  </a:cubicBezTo>
                  <a:cubicBezTo>
                    <a:pt x="1454" y="6642"/>
                    <a:pt x="2832" y="7318"/>
                    <a:pt x="3985" y="8271"/>
                  </a:cubicBezTo>
                  <a:cubicBezTo>
                    <a:pt x="4436" y="8647"/>
                    <a:pt x="4912" y="9198"/>
                    <a:pt x="4737" y="9775"/>
                  </a:cubicBezTo>
                  <a:cubicBezTo>
                    <a:pt x="5163" y="9775"/>
                    <a:pt x="5464" y="10276"/>
                    <a:pt x="5439" y="10702"/>
                  </a:cubicBezTo>
                  <a:cubicBezTo>
                    <a:pt x="5389" y="11128"/>
                    <a:pt x="5138" y="11504"/>
                    <a:pt x="4862" y="11855"/>
                  </a:cubicBezTo>
                  <a:cubicBezTo>
                    <a:pt x="5308" y="12606"/>
                    <a:pt x="6172" y="13115"/>
                    <a:pt x="7041" y="13115"/>
                  </a:cubicBezTo>
                  <a:cubicBezTo>
                    <a:pt x="7100" y="13115"/>
                    <a:pt x="7159" y="13113"/>
                    <a:pt x="7218" y="13108"/>
                  </a:cubicBezTo>
                  <a:lnTo>
                    <a:pt x="7218" y="13108"/>
                  </a:lnTo>
                  <a:cubicBezTo>
                    <a:pt x="6817" y="14662"/>
                    <a:pt x="6667" y="16291"/>
                    <a:pt x="6767" y="17895"/>
                  </a:cubicBezTo>
                  <a:lnTo>
                    <a:pt x="6166" y="16567"/>
                  </a:lnTo>
                  <a:lnTo>
                    <a:pt x="6166" y="16567"/>
                  </a:lnTo>
                  <a:cubicBezTo>
                    <a:pt x="6291" y="18070"/>
                    <a:pt x="5238" y="19424"/>
                    <a:pt x="4236" y="20577"/>
                  </a:cubicBezTo>
                  <a:cubicBezTo>
                    <a:pt x="3709" y="21203"/>
                    <a:pt x="3133" y="21855"/>
                    <a:pt x="2356" y="22130"/>
                  </a:cubicBezTo>
                  <a:cubicBezTo>
                    <a:pt x="2030" y="22256"/>
                    <a:pt x="1679" y="22281"/>
                    <a:pt x="1328" y="22281"/>
                  </a:cubicBezTo>
                  <a:cubicBezTo>
                    <a:pt x="2206" y="22732"/>
                    <a:pt x="3083" y="23384"/>
                    <a:pt x="3208" y="24336"/>
                  </a:cubicBezTo>
                  <a:lnTo>
                    <a:pt x="4060" y="24361"/>
                  </a:lnTo>
                  <a:cubicBezTo>
                    <a:pt x="4161" y="24361"/>
                    <a:pt x="4336" y="24361"/>
                    <a:pt x="4486" y="24436"/>
                  </a:cubicBezTo>
                  <a:cubicBezTo>
                    <a:pt x="4637" y="24536"/>
                    <a:pt x="4712" y="24687"/>
                    <a:pt x="4787" y="24812"/>
                  </a:cubicBezTo>
                  <a:cubicBezTo>
                    <a:pt x="5188" y="25464"/>
                    <a:pt x="5765" y="25990"/>
                    <a:pt x="6441" y="26316"/>
                  </a:cubicBezTo>
                  <a:cubicBezTo>
                    <a:pt x="7469" y="26792"/>
                    <a:pt x="8672" y="26817"/>
                    <a:pt x="9750" y="26817"/>
                  </a:cubicBezTo>
                  <a:lnTo>
                    <a:pt x="9875" y="26817"/>
                  </a:lnTo>
                  <a:lnTo>
                    <a:pt x="9950" y="26943"/>
                  </a:lnTo>
                  <a:cubicBezTo>
                    <a:pt x="10126" y="27318"/>
                    <a:pt x="10176" y="27770"/>
                    <a:pt x="10075" y="28196"/>
                  </a:cubicBezTo>
                  <a:cubicBezTo>
                    <a:pt x="10226" y="28146"/>
                    <a:pt x="10401" y="27995"/>
                    <a:pt x="10552" y="27895"/>
                  </a:cubicBezTo>
                  <a:cubicBezTo>
                    <a:pt x="10779" y="27713"/>
                    <a:pt x="11052" y="27586"/>
                    <a:pt x="11299" y="27586"/>
                  </a:cubicBezTo>
                  <a:cubicBezTo>
                    <a:pt x="11460" y="27586"/>
                    <a:pt x="11611" y="27641"/>
                    <a:pt x="11730" y="27770"/>
                  </a:cubicBezTo>
                  <a:lnTo>
                    <a:pt x="11780" y="27820"/>
                  </a:lnTo>
                  <a:lnTo>
                    <a:pt x="11830" y="28371"/>
                  </a:lnTo>
                  <a:cubicBezTo>
                    <a:pt x="12030" y="28471"/>
                    <a:pt x="12281" y="28471"/>
                    <a:pt x="12557" y="28471"/>
                  </a:cubicBezTo>
                  <a:cubicBezTo>
                    <a:pt x="12657" y="28471"/>
                    <a:pt x="12757" y="28496"/>
                    <a:pt x="12857" y="28496"/>
                  </a:cubicBezTo>
                  <a:cubicBezTo>
                    <a:pt x="13183" y="28521"/>
                    <a:pt x="13534" y="28647"/>
                    <a:pt x="13760" y="28872"/>
                  </a:cubicBezTo>
                  <a:cubicBezTo>
                    <a:pt x="13860" y="28521"/>
                    <a:pt x="13960" y="28171"/>
                    <a:pt x="14111" y="27845"/>
                  </a:cubicBezTo>
                  <a:cubicBezTo>
                    <a:pt x="14682" y="26701"/>
                    <a:pt x="15943" y="25996"/>
                    <a:pt x="17207" y="25996"/>
                  </a:cubicBezTo>
                  <a:cubicBezTo>
                    <a:pt x="17328" y="25996"/>
                    <a:pt x="17449" y="26002"/>
                    <a:pt x="17569" y="26015"/>
                  </a:cubicBezTo>
                  <a:cubicBezTo>
                    <a:pt x="18948" y="26141"/>
                    <a:pt x="20201" y="27043"/>
                    <a:pt x="20903" y="28246"/>
                  </a:cubicBezTo>
                  <a:lnTo>
                    <a:pt x="20928" y="28246"/>
                  </a:lnTo>
                  <a:cubicBezTo>
                    <a:pt x="20903" y="28346"/>
                    <a:pt x="20903" y="28446"/>
                    <a:pt x="20953" y="28521"/>
                  </a:cubicBezTo>
                  <a:cubicBezTo>
                    <a:pt x="21028" y="28747"/>
                    <a:pt x="21253" y="28822"/>
                    <a:pt x="21479" y="28872"/>
                  </a:cubicBezTo>
                  <a:cubicBezTo>
                    <a:pt x="21767" y="28975"/>
                    <a:pt x="22088" y="29061"/>
                    <a:pt x="22402" y="29061"/>
                  </a:cubicBezTo>
                  <a:cubicBezTo>
                    <a:pt x="22470" y="29061"/>
                    <a:pt x="22539" y="29057"/>
                    <a:pt x="22607" y="29048"/>
                  </a:cubicBezTo>
                  <a:cubicBezTo>
                    <a:pt x="22983" y="28998"/>
                    <a:pt x="23384" y="28772"/>
                    <a:pt x="23484" y="28396"/>
                  </a:cubicBezTo>
                  <a:cubicBezTo>
                    <a:pt x="23283" y="27970"/>
                    <a:pt x="24186" y="27419"/>
                    <a:pt x="24662" y="27419"/>
                  </a:cubicBezTo>
                  <a:cubicBezTo>
                    <a:pt x="24851" y="27428"/>
                    <a:pt x="25050" y="27448"/>
                    <a:pt x="25240" y="27448"/>
                  </a:cubicBezTo>
                  <a:cubicBezTo>
                    <a:pt x="25555" y="27448"/>
                    <a:pt x="25843" y="27393"/>
                    <a:pt x="26015" y="27143"/>
                  </a:cubicBezTo>
                  <a:cubicBezTo>
                    <a:pt x="26141" y="26993"/>
                    <a:pt x="26166" y="26792"/>
                    <a:pt x="26291" y="26642"/>
                  </a:cubicBezTo>
                  <a:cubicBezTo>
                    <a:pt x="26542" y="26316"/>
                    <a:pt x="27043" y="26341"/>
                    <a:pt x="27444" y="26316"/>
                  </a:cubicBezTo>
                  <a:cubicBezTo>
                    <a:pt x="27870" y="26266"/>
                    <a:pt x="28371" y="25940"/>
                    <a:pt x="28221" y="25539"/>
                  </a:cubicBezTo>
                  <a:cubicBezTo>
                    <a:pt x="28586" y="25373"/>
                    <a:pt x="28976" y="25270"/>
                    <a:pt x="29349" y="25270"/>
                  </a:cubicBezTo>
                  <a:cubicBezTo>
                    <a:pt x="29821" y="25270"/>
                    <a:pt x="30266" y="25434"/>
                    <a:pt x="30602" y="25840"/>
                  </a:cubicBezTo>
                  <a:cubicBezTo>
                    <a:pt x="30770" y="25094"/>
                    <a:pt x="31492" y="24533"/>
                    <a:pt x="32259" y="24533"/>
                  </a:cubicBezTo>
                  <a:cubicBezTo>
                    <a:pt x="32291" y="24533"/>
                    <a:pt x="32324" y="24534"/>
                    <a:pt x="32356" y="24536"/>
                  </a:cubicBezTo>
                  <a:cubicBezTo>
                    <a:pt x="32181" y="25589"/>
                    <a:pt x="32306" y="26692"/>
                    <a:pt x="32657" y="27694"/>
                  </a:cubicBezTo>
                  <a:cubicBezTo>
                    <a:pt x="33284" y="29574"/>
                    <a:pt x="34562" y="31153"/>
                    <a:pt x="35815" y="32707"/>
                  </a:cubicBezTo>
                  <a:cubicBezTo>
                    <a:pt x="37369" y="34612"/>
                    <a:pt x="38998" y="36592"/>
                    <a:pt x="41228" y="37644"/>
                  </a:cubicBezTo>
                  <a:cubicBezTo>
                    <a:pt x="42557" y="38271"/>
                    <a:pt x="44311" y="38923"/>
                    <a:pt x="44311" y="40376"/>
                  </a:cubicBezTo>
                  <a:cubicBezTo>
                    <a:pt x="44311" y="40552"/>
                    <a:pt x="44286" y="40752"/>
                    <a:pt x="44386" y="40902"/>
                  </a:cubicBezTo>
                  <a:cubicBezTo>
                    <a:pt x="44562" y="41178"/>
                    <a:pt x="44963" y="41103"/>
                    <a:pt x="45289" y="41128"/>
                  </a:cubicBezTo>
                  <a:cubicBezTo>
                    <a:pt x="45815" y="41178"/>
                    <a:pt x="46266" y="41579"/>
                    <a:pt x="46567" y="42005"/>
                  </a:cubicBezTo>
                  <a:cubicBezTo>
                    <a:pt x="47795" y="43735"/>
                    <a:pt x="47594" y="46316"/>
                    <a:pt x="46141" y="47845"/>
                  </a:cubicBezTo>
                  <a:cubicBezTo>
                    <a:pt x="46767" y="47970"/>
                    <a:pt x="47369" y="48096"/>
                    <a:pt x="47970" y="48221"/>
                  </a:cubicBezTo>
                  <a:cubicBezTo>
                    <a:pt x="47569" y="46567"/>
                    <a:pt x="50677" y="45614"/>
                    <a:pt x="50276" y="43960"/>
                  </a:cubicBezTo>
                  <a:cubicBezTo>
                    <a:pt x="50076" y="43233"/>
                    <a:pt x="49249" y="42807"/>
                    <a:pt x="48998" y="42106"/>
                  </a:cubicBezTo>
                  <a:cubicBezTo>
                    <a:pt x="48694" y="41193"/>
                    <a:pt x="49635" y="40236"/>
                    <a:pt x="50598" y="40236"/>
                  </a:cubicBezTo>
                  <a:cubicBezTo>
                    <a:pt x="50666" y="40236"/>
                    <a:pt x="50735" y="40241"/>
                    <a:pt x="50802" y="40251"/>
                  </a:cubicBezTo>
                  <a:cubicBezTo>
                    <a:pt x="51830" y="40376"/>
                    <a:pt x="52582" y="41329"/>
                    <a:pt x="52883" y="42306"/>
                  </a:cubicBezTo>
                  <a:cubicBezTo>
                    <a:pt x="52973" y="42342"/>
                    <a:pt x="53062" y="42359"/>
                    <a:pt x="53150" y="42359"/>
                  </a:cubicBezTo>
                  <a:cubicBezTo>
                    <a:pt x="53794" y="42359"/>
                    <a:pt x="54328" y="41461"/>
                    <a:pt x="54086" y="40777"/>
                  </a:cubicBezTo>
                  <a:cubicBezTo>
                    <a:pt x="53835" y="40000"/>
                    <a:pt x="53058" y="39549"/>
                    <a:pt x="52356" y="39148"/>
                  </a:cubicBezTo>
                  <a:cubicBezTo>
                    <a:pt x="50652" y="38221"/>
                    <a:pt x="48973" y="37293"/>
                    <a:pt x="47269" y="36366"/>
                  </a:cubicBezTo>
                  <a:cubicBezTo>
                    <a:pt x="47385" y="35993"/>
                    <a:pt x="47785" y="35684"/>
                    <a:pt x="48203" y="35684"/>
                  </a:cubicBezTo>
                  <a:cubicBezTo>
                    <a:pt x="48234" y="35684"/>
                    <a:pt x="48265" y="35686"/>
                    <a:pt x="48296" y="35689"/>
                  </a:cubicBezTo>
                  <a:cubicBezTo>
                    <a:pt x="48196" y="35188"/>
                    <a:pt x="47645" y="34938"/>
                    <a:pt x="47168" y="34912"/>
                  </a:cubicBezTo>
                  <a:cubicBezTo>
                    <a:pt x="47131" y="34911"/>
                    <a:pt x="47093" y="34910"/>
                    <a:pt x="47056" y="34910"/>
                  </a:cubicBezTo>
                  <a:cubicBezTo>
                    <a:pt x="46711" y="34910"/>
                    <a:pt x="46356" y="34984"/>
                    <a:pt x="46008" y="34984"/>
                  </a:cubicBezTo>
                  <a:cubicBezTo>
                    <a:pt x="45910" y="34984"/>
                    <a:pt x="45812" y="34978"/>
                    <a:pt x="45715" y="34963"/>
                  </a:cubicBezTo>
                  <a:cubicBezTo>
                    <a:pt x="45289" y="34912"/>
                    <a:pt x="44913" y="34737"/>
                    <a:pt x="44562" y="34511"/>
                  </a:cubicBezTo>
                  <a:cubicBezTo>
                    <a:pt x="43459" y="33760"/>
                    <a:pt x="42657" y="32557"/>
                    <a:pt x="42457" y="31228"/>
                  </a:cubicBezTo>
                  <a:cubicBezTo>
                    <a:pt x="42356" y="30552"/>
                    <a:pt x="42381" y="29850"/>
                    <a:pt x="42056" y="29273"/>
                  </a:cubicBezTo>
                  <a:cubicBezTo>
                    <a:pt x="41304" y="27945"/>
                    <a:pt x="39073" y="27770"/>
                    <a:pt x="38772" y="26266"/>
                  </a:cubicBezTo>
                  <a:cubicBezTo>
                    <a:pt x="38672" y="25689"/>
                    <a:pt x="38923" y="25113"/>
                    <a:pt x="39023" y="24536"/>
                  </a:cubicBezTo>
                  <a:cubicBezTo>
                    <a:pt x="39148" y="23935"/>
                    <a:pt x="39073" y="23208"/>
                    <a:pt x="38547" y="22932"/>
                  </a:cubicBezTo>
                  <a:cubicBezTo>
                    <a:pt x="39900" y="22557"/>
                    <a:pt x="41203" y="22030"/>
                    <a:pt x="42457" y="21379"/>
                  </a:cubicBezTo>
                  <a:cubicBezTo>
                    <a:pt x="42707" y="20777"/>
                    <a:pt x="42482" y="20050"/>
                    <a:pt x="42156" y="19323"/>
                  </a:cubicBezTo>
                  <a:cubicBezTo>
                    <a:pt x="42131" y="19248"/>
                    <a:pt x="42081" y="19148"/>
                    <a:pt x="42030" y="19098"/>
                  </a:cubicBezTo>
                  <a:cubicBezTo>
                    <a:pt x="41983" y="19060"/>
                    <a:pt x="41927" y="19043"/>
                    <a:pt x="41862" y="19043"/>
                  </a:cubicBezTo>
                  <a:cubicBezTo>
                    <a:pt x="41756" y="19043"/>
                    <a:pt x="41624" y="19086"/>
                    <a:pt x="41454" y="19148"/>
                  </a:cubicBezTo>
                  <a:cubicBezTo>
                    <a:pt x="41259" y="19213"/>
                    <a:pt x="41045" y="19278"/>
                    <a:pt x="40812" y="19278"/>
                  </a:cubicBezTo>
                  <a:cubicBezTo>
                    <a:pt x="40776" y="19278"/>
                    <a:pt x="40739" y="19277"/>
                    <a:pt x="40702" y="19273"/>
                  </a:cubicBezTo>
                  <a:cubicBezTo>
                    <a:pt x="40502" y="19223"/>
                    <a:pt x="40326" y="19098"/>
                    <a:pt x="40176" y="19023"/>
                  </a:cubicBezTo>
                  <a:lnTo>
                    <a:pt x="38346" y="17770"/>
                  </a:lnTo>
                  <a:cubicBezTo>
                    <a:pt x="38121" y="17619"/>
                    <a:pt x="37895" y="17494"/>
                    <a:pt x="37695" y="17494"/>
                  </a:cubicBezTo>
                  <a:cubicBezTo>
                    <a:pt x="37494" y="17494"/>
                    <a:pt x="37294" y="17594"/>
                    <a:pt x="37093" y="17719"/>
                  </a:cubicBezTo>
                  <a:cubicBezTo>
                    <a:pt x="36857" y="17828"/>
                    <a:pt x="36596" y="17963"/>
                    <a:pt x="36326" y="17963"/>
                  </a:cubicBezTo>
                  <a:cubicBezTo>
                    <a:pt x="36223" y="17963"/>
                    <a:pt x="36119" y="17943"/>
                    <a:pt x="36015" y="17895"/>
                  </a:cubicBezTo>
                  <a:cubicBezTo>
                    <a:pt x="35915" y="17845"/>
                    <a:pt x="35815" y="17770"/>
                    <a:pt x="35740" y="17694"/>
                  </a:cubicBezTo>
                  <a:cubicBezTo>
                    <a:pt x="35631" y="17629"/>
                    <a:pt x="35541" y="17564"/>
                    <a:pt x="35487" y="17564"/>
                  </a:cubicBezTo>
                  <a:cubicBezTo>
                    <a:pt x="35478" y="17564"/>
                    <a:pt x="35471" y="17566"/>
                    <a:pt x="35464" y="17569"/>
                  </a:cubicBezTo>
                  <a:cubicBezTo>
                    <a:pt x="35414" y="17594"/>
                    <a:pt x="35414" y="17719"/>
                    <a:pt x="35414" y="17870"/>
                  </a:cubicBezTo>
                  <a:cubicBezTo>
                    <a:pt x="35414" y="18095"/>
                    <a:pt x="35439" y="18371"/>
                    <a:pt x="35213" y="18546"/>
                  </a:cubicBezTo>
                  <a:cubicBezTo>
                    <a:pt x="35104" y="18646"/>
                    <a:pt x="34987" y="18682"/>
                    <a:pt x="34870" y="18682"/>
                  </a:cubicBezTo>
                  <a:cubicBezTo>
                    <a:pt x="34692" y="18682"/>
                    <a:pt x="34513" y="18597"/>
                    <a:pt x="34361" y="18521"/>
                  </a:cubicBezTo>
                  <a:cubicBezTo>
                    <a:pt x="34236" y="18446"/>
                    <a:pt x="34136" y="18396"/>
                    <a:pt x="34035" y="18396"/>
                  </a:cubicBezTo>
                  <a:cubicBezTo>
                    <a:pt x="34111" y="18922"/>
                    <a:pt x="33860" y="19474"/>
                    <a:pt x="33409" y="19775"/>
                  </a:cubicBezTo>
                  <a:lnTo>
                    <a:pt x="33183" y="19925"/>
                  </a:lnTo>
                  <a:lnTo>
                    <a:pt x="33108" y="19674"/>
                  </a:lnTo>
                  <a:cubicBezTo>
                    <a:pt x="32933" y="19298"/>
                    <a:pt x="32682" y="18947"/>
                    <a:pt x="32381" y="18672"/>
                  </a:cubicBezTo>
                  <a:lnTo>
                    <a:pt x="31805" y="19724"/>
                  </a:lnTo>
                  <a:lnTo>
                    <a:pt x="31629" y="19323"/>
                  </a:lnTo>
                  <a:cubicBezTo>
                    <a:pt x="31529" y="19048"/>
                    <a:pt x="31253" y="18797"/>
                    <a:pt x="31103" y="18772"/>
                  </a:cubicBezTo>
                  <a:cubicBezTo>
                    <a:pt x="31053" y="18772"/>
                    <a:pt x="31028" y="18772"/>
                    <a:pt x="31003" y="18822"/>
                  </a:cubicBezTo>
                  <a:cubicBezTo>
                    <a:pt x="30953" y="18897"/>
                    <a:pt x="30953" y="19023"/>
                    <a:pt x="30978" y="19173"/>
                  </a:cubicBezTo>
                  <a:cubicBezTo>
                    <a:pt x="31003" y="19374"/>
                    <a:pt x="31028" y="19599"/>
                    <a:pt x="30903" y="19800"/>
                  </a:cubicBezTo>
                  <a:cubicBezTo>
                    <a:pt x="30790" y="19957"/>
                    <a:pt x="30637" y="20054"/>
                    <a:pt x="30444" y="20054"/>
                  </a:cubicBezTo>
                  <a:cubicBezTo>
                    <a:pt x="30422" y="20054"/>
                    <a:pt x="30399" y="20053"/>
                    <a:pt x="30376" y="20050"/>
                  </a:cubicBezTo>
                  <a:cubicBezTo>
                    <a:pt x="30076" y="20050"/>
                    <a:pt x="29775" y="19850"/>
                    <a:pt x="29624" y="19574"/>
                  </a:cubicBezTo>
                  <a:cubicBezTo>
                    <a:pt x="29524" y="19348"/>
                    <a:pt x="29474" y="19123"/>
                    <a:pt x="29449" y="18897"/>
                  </a:cubicBezTo>
                  <a:cubicBezTo>
                    <a:pt x="29424" y="18722"/>
                    <a:pt x="29399" y="18597"/>
                    <a:pt x="29374" y="18446"/>
                  </a:cubicBezTo>
                  <a:cubicBezTo>
                    <a:pt x="29299" y="18296"/>
                    <a:pt x="29148" y="18120"/>
                    <a:pt x="29023" y="18070"/>
                  </a:cubicBezTo>
                  <a:cubicBezTo>
                    <a:pt x="28973" y="18070"/>
                    <a:pt x="28948" y="18045"/>
                    <a:pt x="28948" y="18045"/>
                  </a:cubicBezTo>
                  <a:lnTo>
                    <a:pt x="28948" y="18045"/>
                  </a:lnTo>
                  <a:lnTo>
                    <a:pt x="29073" y="20025"/>
                  </a:lnTo>
                  <a:lnTo>
                    <a:pt x="29073" y="20025"/>
                  </a:lnTo>
                  <a:lnTo>
                    <a:pt x="28697" y="19750"/>
                  </a:lnTo>
                  <a:cubicBezTo>
                    <a:pt x="28628" y="19681"/>
                    <a:pt x="28533" y="19648"/>
                    <a:pt x="28435" y="19648"/>
                  </a:cubicBezTo>
                  <a:cubicBezTo>
                    <a:pt x="28320" y="19648"/>
                    <a:pt x="28202" y="19693"/>
                    <a:pt x="28121" y="19775"/>
                  </a:cubicBezTo>
                  <a:lnTo>
                    <a:pt x="27970" y="19925"/>
                  </a:lnTo>
                  <a:lnTo>
                    <a:pt x="27820" y="19775"/>
                  </a:lnTo>
                  <a:cubicBezTo>
                    <a:pt x="27519" y="19443"/>
                    <a:pt x="27063" y="19275"/>
                    <a:pt x="26612" y="19275"/>
                  </a:cubicBezTo>
                  <a:cubicBezTo>
                    <a:pt x="26312" y="19275"/>
                    <a:pt x="26015" y="19349"/>
                    <a:pt x="25765" y="19499"/>
                  </a:cubicBezTo>
                  <a:cubicBezTo>
                    <a:pt x="25664" y="20376"/>
                    <a:pt x="25514" y="21228"/>
                    <a:pt x="25238" y="22055"/>
                  </a:cubicBezTo>
                  <a:lnTo>
                    <a:pt x="25188" y="22231"/>
                  </a:lnTo>
                  <a:lnTo>
                    <a:pt x="24186" y="22130"/>
                  </a:lnTo>
                  <a:lnTo>
                    <a:pt x="24186" y="22130"/>
                  </a:lnTo>
                  <a:cubicBezTo>
                    <a:pt x="24186" y="22281"/>
                    <a:pt x="24336" y="22456"/>
                    <a:pt x="24612" y="22732"/>
                  </a:cubicBezTo>
                  <a:cubicBezTo>
                    <a:pt x="24938" y="23033"/>
                    <a:pt x="25314" y="23384"/>
                    <a:pt x="25263" y="23860"/>
                  </a:cubicBezTo>
                  <a:cubicBezTo>
                    <a:pt x="25263" y="24060"/>
                    <a:pt x="25163" y="24236"/>
                    <a:pt x="25063" y="24386"/>
                  </a:cubicBezTo>
                  <a:cubicBezTo>
                    <a:pt x="25013" y="24461"/>
                    <a:pt x="24963" y="24536"/>
                    <a:pt x="24938" y="24637"/>
                  </a:cubicBezTo>
                  <a:cubicBezTo>
                    <a:pt x="24888" y="24812"/>
                    <a:pt x="24888" y="24963"/>
                    <a:pt x="24988" y="25138"/>
                  </a:cubicBezTo>
                  <a:cubicBezTo>
                    <a:pt x="25213" y="25589"/>
                    <a:pt x="25915" y="25940"/>
                    <a:pt x="26441" y="26090"/>
                  </a:cubicBezTo>
                  <a:lnTo>
                    <a:pt x="26316" y="26491"/>
                  </a:lnTo>
                  <a:cubicBezTo>
                    <a:pt x="26015" y="26391"/>
                    <a:pt x="24988" y="26040"/>
                    <a:pt x="24612" y="25339"/>
                  </a:cubicBezTo>
                  <a:cubicBezTo>
                    <a:pt x="24461" y="25063"/>
                    <a:pt x="24461" y="24762"/>
                    <a:pt x="24562" y="24486"/>
                  </a:cubicBezTo>
                  <a:cubicBezTo>
                    <a:pt x="24587" y="24361"/>
                    <a:pt x="24662" y="24261"/>
                    <a:pt x="24712" y="24161"/>
                  </a:cubicBezTo>
                  <a:cubicBezTo>
                    <a:pt x="24787" y="24035"/>
                    <a:pt x="24837" y="23935"/>
                    <a:pt x="24862" y="23810"/>
                  </a:cubicBezTo>
                  <a:cubicBezTo>
                    <a:pt x="24888" y="23559"/>
                    <a:pt x="24612" y="23283"/>
                    <a:pt x="24336" y="23033"/>
                  </a:cubicBezTo>
                  <a:cubicBezTo>
                    <a:pt x="23985" y="22707"/>
                    <a:pt x="23559" y="22306"/>
                    <a:pt x="23860" y="21805"/>
                  </a:cubicBezTo>
                  <a:lnTo>
                    <a:pt x="23935" y="21704"/>
                  </a:lnTo>
                  <a:lnTo>
                    <a:pt x="24888" y="21780"/>
                  </a:lnTo>
                  <a:cubicBezTo>
                    <a:pt x="25289" y="20426"/>
                    <a:pt x="25464" y="18998"/>
                    <a:pt x="25414" y="17569"/>
                  </a:cubicBezTo>
                  <a:lnTo>
                    <a:pt x="25414" y="17569"/>
                  </a:lnTo>
                  <a:lnTo>
                    <a:pt x="23760" y="18421"/>
                  </a:lnTo>
                  <a:lnTo>
                    <a:pt x="23684" y="18196"/>
                  </a:lnTo>
                  <a:cubicBezTo>
                    <a:pt x="23459" y="17594"/>
                    <a:pt x="24060" y="17018"/>
                    <a:pt x="24236" y="16842"/>
                  </a:cubicBezTo>
                  <a:lnTo>
                    <a:pt x="26492" y="14687"/>
                  </a:lnTo>
                  <a:lnTo>
                    <a:pt x="27594" y="14612"/>
                  </a:lnTo>
                  <a:cubicBezTo>
                    <a:pt x="27544" y="12732"/>
                    <a:pt x="28396" y="10827"/>
                    <a:pt x="29850" y="9599"/>
                  </a:cubicBezTo>
                  <a:cubicBezTo>
                    <a:pt x="29850" y="9549"/>
                    <a:pt x="29800" y="9499"/>
                    <a:pt x="29750" y="9449"/>
                  </a:cubicBezTo>
                  <a:cubicBezTo>
                    <a:pt x="29615" y="9314"/>
                    <a:pt x="29339" y="9219"/>
                    <a:pt x="29085" y="9219"/>
                  </a:cubicBezTo>
                  <a:cubicBezTo>
                    <a:pt x="29055" y="9219"/>
                    <a:pt x="29026" y="9221"/>
                    <a:pt x="28998" y="9223"/>
                  </a:cubicBezTo>
                  <a:cubicBezTo>
                    <a:pt x="28923" y="9223"/>
                    <a:pt x="28822" y="9248"/>
                    <a:pt x="28747" y="9248"/>
                  </a:cubicBezTo>
                  <a:cubicBezTo>
                    <a:pt x="28577" y="9267"/>
                    <a:pt x="28403" y="9286"/>
                    <a:pt x="28232" y="9286"/>
                  </a:cubicBezTo>
                  <a:cubicBezTo>
                    <a:pt x="27950" y="9286"/>
                    <a:pt x="27678" y="9235"/>
                    <a:pt x="27444" y="9048"/>
                  </a:cubicBezTo>
                  <a:cubicBezTo>
                    <a:pt x="27143" y="8797"/>
                    <a:pt x="27068" y="8446"/>
                    <a:pt x="26993" y="8095"/>
                  </a:cubicBezTo>
                  <a:cubicBezTo>
                    <a:pt x="26918" y="7845"/>
                    <a:pt x="26867" y="7619"/>
                    <a:pt x="26742" y="7444"/>
                  </a:cubicBezTo>
                  <a:cubicBezTo>
                    <a:pt x="26492" y="7093"/>
                    <a:pt x="26015" y="7093"/>
                    <a:pt x="25464" y="7068"/>
                  </a:cubicBezTo>
                  <a:cubicBezTo>
                    <a:pt x="25138" y="7043"/>
                    <a:pt x="24787" y="7043"/>
                    <a:pt x="24461" y="6917"/>
                  </a:cubicBezTo>
                  <a:cubicBezTo>
                    <a:pt x="23785" y="6717"/>
                    <a:pt x="23133" y="6040"/>
                    <a:pt x="22807" y="5514"/>
                  </a:cubicBezTo>
                  <a:cubicBezTo>
                    <a:pt x="22707" y="5313"/>
                    <a:pt x="22657" y="5063"/>
                    <a:pt x="22607" y="4787"/>
                  </a:cubicBezTo>
                  <a:cubicBezTo>
                    <a:pt x="22532" y="4461"/>
                    <a:pt x="22456" y="4085"/>
                    <a:pt x="22256" y="3985"/>
                  </a:cubicBezTo>
                  <a:cubicBezTo>
                    <a:pt x="22206" y="3960"/>
                    <a:pt x="22143" y="3954"/>
                    <a:pt x="22074" y="3954"/>
                  </a:cubicBezTo>
                  <a:cubicBezTo>
                    <a:pt x="22005" y="3954"/>
                    <a:pt x="21930" y="3960"/>
                    <a:pt x="21855" y="3960"/>
                  </a:cubicBezTo>
                  <a:lnTo>
                    <a:pt x="21755" y="3985"/>
                  </a:lnTo>
                  <a:cubicBezTo>
                    <a:pt x="21661" y="3998"/>
                    <a:pt x="21565" y="4005"/>
                    <a:pt x="21468" y="4005"/>
                  </a:cubicBezTo>
                  <a:cubicBezTo>
                    <a:pt x="21204" y="4005"/>
                    <a:pt x="20934" y="3958"/>
                    <a:pt x="20677" y="3885"/>
                  </a:cubicBezTo>
                  <a:cubicBezTo>
                    <a:pt x="20577" y="3860"/>
                    <a:pt x="20451" y="3810"/>
                    <a:pt x="20376" y="3709"/>
                  </a:cubicBezTo>
                  <a:cubicBezTo>
                    <a:pt x="20226" y="3584"/>
                    <a:pt x="20226" y="3409"/>
                    <a:pt x="20201" y="3283"/>
                  </a:cubicBezTo>
                  <a:lnTo>
                    <a:pt x="20126" y="2607"/>
                  </a:lnTo>
                  <a:cubicBezTo>
                    <a:pt x="20126" y="2556"/>
                    <a:pt x="20101" y="2431"/>
                    <a:pt x="20075" y="2406"/>
                  </a:cubicBezTo>
                  <a:cubicBezTo>
                    <a:pt x="20050" y="2381"/>
                    <a:pt x="20025" y="2381"/>
                    <a:pt x="19975" y="2381"/>
                  </a:cubicBezTo>
                  <a:cubicBezTo>
                    <a:pt x="19950" y="2356"/>
                    <a:pt x="19925" y="2356"/>
                    <a:pt x="19900" y="2356"/>
                  </a:cubicBezTo>
                  <a:cubicBezTo>
                    <a:pt x="19549" y="2206"/>
                    <a:pt x="19349" y="1880"/>
                    <a:pt x="19198" y="1554"/>
                  </a:cubicBezTo>
                  <a:cubicBezTo>
                    <a:pt x="19123" y="1378"/>
                    <a:pt x="19048" y="1228"/>
                    <a:pt x="18973" y="1053"/>
                  </a:cubicBezTo>
                  <a:cubicBezTo>
                    <a:pt x="18847" y="702"/>
                    <a:pt x="18697" y="326"/>
                    <a:pt x="18496" y="75"/>
                  </a:cubicBezTo>
                  <a:lnTo>
                    <a:pt x="18572" y="0"/>
                  </a:ln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9"/>
            <p:cNvSpPr/>
            <p:nvPr/>
          </p:nvSpPr>
          <p:spPr>
            <a:xfrm>
              <a:off x="2087095" y="3457856"/>
              <a:ext cx="273863" cy="144160"/>
            </a:xfrm>
            <a:custGeom>
              <a:avLst/>
              <a:gdLst/>
              <a:ahLst/>
              <a:cxnLst/>
              <a:rect l="l" t="t" r="r" b="b"/>
              <a:pathLst>
                <a:path w="10703" h="5634" extrusionOk="0">
                  <a:moveTo>
                    <a:pt x="4482" y="0"/>
                  </a:moveTo>
                  <a:cubicBezTo>
                    <a:pt x="4307" y="0"/>
                    <a:pt x="4131" y="23"/>
                    <a:pt x="3960" y="69"/>
                  </a:cubicBezTo>
                  <a:cubicBezTo>
                    <a:pt x="3935" y="295"/>
                    <a:pt x="3935" y="546"/>
                    <a:pt x="3960" y="771"/>
                  </a:cubicBezTo>
                  <a:lnTo>
                    <a:pt x="3960" y="997"/>
                  </a:lnTo>
                  <a:lnTo>
                    <a:pt x="2607" y="1072"/>
                  </a:lnTo>
                  <a:lnTo>
                    <a:pt x="477" y="3127"/>
                  </a:lnTo>
                  <a:cubicBezTo>
                    <a:pt x="201" y="3378"/>
                    <a:pt x="51" y="3603"/>
                    <a:pt x="0" y="3779"/>
                  </a:cubicBezTo>
                  <a:lnTo>
                    <a:pt x="1730" y="2901"/>
                  </a:lnTo>
                  <a:lnTo>
                    <a:pt x="1730" y="3227"/>
                  </a:lnTo>
                  <a:cubicBezTo>
                    <a:pt x="1780" y="3804"/>
                    <a:pt x="1780" y="4405"/>
                    <a:pt x="1755" y="5007"/>
                  </a:cubicBezTo>
                  <a:cubicBezTo>
                    <a:pt x="2008" y="4898"/>
                    <a:pt x="2284" y="4845"/>
                    <a:pt x="2561" y="4845"/>
                  </a:cubicBezTo>
                  <a:cubicBezTo>
                    <a:pt x="3053" y="4845"/>
                    <a:pt x="3551" y="5012"/>
                    <a:pt x="3935" y="5332"/>
                  </a:cubicBezTo>
                  <a:cubicBezTo>
                    <a:pt x="4064" y="5259"/>
                    <a:pt x="4219" y="5213"/>
                    <a:pt x="4372" y="5213"/>
                  </a:cubicBezTo>
                  <a:cubicBezTo>
                    <a:pt x="4428" y="5213"/>
                    <a:pt x="4483" y="5219"/>
                    <a:pt x="4537" y="5232"/>
                  </a:cubicBezTo>
                  <a:lnTo>
                    <a:pt x="4437" y="3779"/>
                  </a:lnTo>
                  <a:lnTo>
                    <a:pt x="4537" y="3703"/>
                  </a:lnTo>
                  <a:cubicBezTo>
                    <a:pt x="4643" y="3643"/>
                    <a:pt x="4758" y="3610"/>
                    <a:pt x="4872" y="3610"/>
                  </a:cubicBezTo>
                  <a:cubicBezTo>
                    <a:pt x="4946" y="3610"/>
                    <a:pt x="5019" y="3624"/>
                    <a:pt x="5088" y="3653"/>
                  </a:cubicBezTo>
                  <a:cubicBezTo>
                    <a:pt x="5364" y="3754"/>
                    <a:pt x="5615" y="4029"/>
                    <a:pt x="5690" y="4305"/>
                  </a:cubicBezTo>
                  <a:cubicBezTo>
                    <a:pt x="5765" y="4480"/>
                    <a:pt x="5790" y="4656"/>
                    <a:pt x="5790" y="4806"/>
                  </a:cubicBezTo>
                  <a:cubicBezTo>
                    <a:pt x="5840" y="5007"/>
                    <a:pt x="5865" y="5207"/>
                    <a:pt x="5940" y="5383"/>
                  </a:cubicBezTo>
                  <a:cubicBezTo>
                    <a:pt x="6016" y="5508"/>
                    <a:pt x="6191" y="5608"/>
                    <a:pt x="6341" y="5633"/>
                  </a:cubicBezTo>
                  <a:cubicBezTo>
                    <a:pt x="6442" y="5633"/>
                    <a:pt x="6467" y="5583"/>
                    <a:pt x="6467" y="5558"/>
                  </a:cubicBezTo>
                  <a:cubicBezTo>
                    <a:pt x="6517" y="5483"/>
                    <a:pt x="6517" y="5358"/>
                    <a:pt x="6492" y="5207"/>
                  </a:cubicBezTo>
                  <a:cubicBezTo>
                    <a:pt x="6467" y="5007"/>
                    <a:pt x="6442" y="4756"/>
                    <a:pt x="6617" y="4556"/>
                  </a:cubicBezTo>
                  <a:cubicBezTo>
                    <a:pt x="6705" y="4424"/>
                    <a:pt x="6849" y="4350"/>
                    <a:pt x="7018" y="4350"/>
                  </a:cubicBezTo>
                  <a:cubicBezTo>
                    <a:pt x="7043" y="4350"/>
                    <a:pt x="7068" y="4352"/>
                    <a:pt x="7093" y="4355"/>
                  </a:cubicBezTo>
                  <a:cubicBezTo>
                    <a:pt x="7344" y="4380"/>
                    <a:pt x="7569" y="4581"/>
                    <a:pt x="7745" y="4806"/>
                  </a:cubicBezTo>
                  <a:lnTo>
                    <a:pt x="8171" y="4004"/>
                  </a:lnTo>
                  <a:lnTo>
                    <a:pt x="8371" y="4155"/>
                  </a:lnTo>
                  <a:cubicBezTo>
                    <a:pt x="8747" y="4430"/>
                    <a:pt x="9073" y="4831"/>
                    <a:pt x="9299" y="5257"/>
                  </a:cubicBezTo>
                  <a:cubicBezTo>
                    <a:pt x="9524" y="4982"/>
                    <a:pt x="9625" y="4606"/>
                    <a:pt x="9549" y="4280"/>
                  </a:cubicBezTo>
                  <a:lnTo>
                    <a:pt x="9524" y="4129"/>
                  </a:lnTo>
                  <a:lnTo>
                    <a:pt x="9625" y="4054"/>
                  </a:lnTo>
                  <a:cubicBezTo>
                    <a:pt x="9730" y="3984"/>
                    <a:pt x="9836" y="3957"/>
                    <a:pt x="9940" y="3957"/>
                  </a:cubicBezTo>
                  <a:cubicBezTo>
                    <a:pt x="10131" y="3957"/>
                    <a:pt x="10314" y="4048"/>
                    <a:pt x="10477" y="4129"/>
                  </a:cubicBezTo>
                  <a:cubicBezTo>
                    <a:pt x="10527" y="4155"/>
                    <a:pt x="10552" y="4155"/>
                    <a:pt x="10577" y="4180"/>
                  </a:cubicBezTo>
                  <a:cubicBezTo>
                    <a:pt x="10577" y="4129"/>
                    <a:pt x="10602" y="4104"/>
                    <a:pt x="10627" y="4054"/>
                  </a:cubicBezTo>
                  <a:cubicBezTo>
                    <a:pt x="10627" y="4029"/>
                    <a:pt x="10652" y="4004"/>
                    <a:pt x="10652" y="3979"/>
                  </a:cubicBezTo>
                  <a:cubicBezTo>
                    <a:pt x="10677" y="3954"/>
                    <a:pt x="10702" y="3904"/>
                    <a:pt x="10702" y="3879"/>
                  </a:cubicBezTo>
                  <a:cubicBezTo>
                    <a:pt x="10677" y="3879"/>
                    <a:pt x="10577" y="3854"/>
                    <a:pt x="10527" y="3829"/>
                  </a:cubicBezTo>
                  <a:lnTo>
                    <a:pt x="10477" y="3829"/>
                  </a:lnTo>
                  <a:cubicBezTo>
                    <a:pt x="9850" y="3653"/>
                    <a:pt x="9549" y="3027"/>
                    <a:pt x="9274" y="2475"/>
                  </a:cubicBezTo>
                  <a:cubicBezTo>
                    <a:pt x="9249" y="2400"/>
                    <a:pt x="9198" y="2325"/>
                    <a:pt x="9173" y="2250"/>
                  </a:cubicBezTo>
                  <a:cubicBezTo>
                    <a:pt x="8923" y="1749"/>
                    <a:pt x="8597" y="1322"/>
                    <a:pt x="8196" y="947"/>
                  </a:cubicBezTo>
                  <a:cubicBezTo>
                    <a:pt x="8096" y="871"/>
                    <a:pt x="7995" y="771"/>
                    <a:pt x="7870" y="746"/>
                  </a:cubicBezTo>
                  <a:cubicBezTo>
                    <a:pt x="7820" y="721"/>
                    <a:pt x="7770" y="721"/>
                    <a:pt x="7720" y="721"/>
                  </a:cubicBezTo>
                  <a:cubicBezTo>
                    <a:pt x="7620" y="721"/>
                    <a:pt x="7544" y="721"/>
                    <a:pt x="7469" y="696"/>
                  </a:cubicBezTo>
                  <a:cubicBezTo>
                    <a:pt x="7294" y="646"/>
                    <a:pt x="7168" y="546"/>
                    <a:pt x="7043" y="470"/>
                  </a:cubicBezTo>
                  <a:cubicBezTo>
                    <a:pt x="6918" y="370"/>
                    <a:pt x="6818" y="295"/>
                    <a:pt x="6717" y="295"/>
                  </a:cubicBezTo>
                  <a:cubicBezTo>
                    <a:pt x="6642" y="295"/>
                    <a:pt x="6567" y="345"/>
                    <a:pt x="6467" y="370"/>
                  </a:cubicBezTo>
                  <a:cubicBezTo>
                    <a:pt x="6358" y="435"/>
                    <a:pt x="6212" y="500"/>
                    <a:pt x="6061" y="500"/>
                  </a:cubicBezTo>
                  <a:cubicBezTo>
                    <a:pt x="6037" y="500"/>
                    <a:pt x="6014" y="499"/>
                    <a:pt x="5990" y="495"/>
                  </a:cubicBezTo>
                  <a:cubicBezTo>
                    <a:pt x="5840" y="470"/>
                    <a:pt x="5715" y="395"/>
                    <a:pt x="5615" y="345"/>
                  </a:cubicBezTo>
                  <a:lnTo>
                    <a:pt x="5589" y="320"/>
                  </a:lnTo>
                  <a:cubicBezTo>
                    <a:pt x="5261" y="112"/>
                    <a:pt x="4872" y="0"/>
                    <a:pt x="4482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9"/>
            <p:cNvSpPr/>
            <p:nvPr/>
          </p:nvSpPr>
          <p:spPr>
            <a:xfrm>
              <a:off x="2125578" y="2676535"/>
              <a:ext cx="537414" cy="807490"/>
            </a:xfrm>
            <a:custGeom>
              <a:avLst/>
              <a:gdLst/>
              <a:ahLst/>
              <a:cxnLst/>
              <a:rect l="l" t="t" r="r" b="b"/>
              <a:pathLst>
                <a:path w="21003" h="31558" extrusionOk="0">
                  <a:moveTo>
                    <a:pt x="12840" y="0"/>
                  </a:moveTo>
                  <a:cubicBezTo>
                    <a:pt x="12762" y="0"/>
                    <a:pt x="12684" y="9"/>
                    <a:pt x="12607" y="29"/>
                  </a:cubicBezTo>
                  <a:cubicBezTo>
                    <a:pt x="12507" y="279"/>
                    <a:pt x="12381" y="530"/>
                    <a:pt x="12281" y="781"/>
                  </a:cubicBezTo>
                  <a:cubicBezTo>
                    <a:pt x="11593" y="509"/>
                    <a:pt x="10865" y="369"/>
                    <a:pt x="10141" y="369"/>
                  </a:cubicBezTo>
                  <a:cubicBezTo>
                    <a:pt x="9730" y="369"/>
                    <a:pt x="9322" y="414"/>
                    <a:pt x="8923" y="505"/>
                  </a:cubicBezTo>
                  <a:cubicBezTo>
                    <a:pt x="9023" y="2209"/>
                    <a:pt x="9123" y="3938"/>
                    <a:pt x="9223" y="5643"/>
                  </a:cubicBezTo>
                  <a:cubicBezTo>
                    <a:pt x="9324" y="7021"/>
                    <a:pt x="9424" y="8450"/>
                    <a:pt x="10226" y="9578"/>
                  </a:cubicBezTo>
                  <a:cubicBezTo>
                    <a:pt x="9624" y="10029"/>
                    <a:pt x="9173" y="10705"/>
                    <a:pt x="8998" y="11457"/>
                  </a:cubicBezTo>
                  <a:cubicBezTo>
                    <a:pt x="8045" y="10555"/>
                    <a:pt x="6792" y="9979"/>
                    <a:pt x="5514" y="9778"/>
                  </a:cubicBezTo>
                  <a:lnTo>
                    <a:pt x="5288" y="10906"/>
                  </a:lnTo>
                  <a:lnTo>
                    <a:pt x="5514" y="10956"/>
                  </a:lnTo>
                  <a:cubicBezTo>
                    <a:pt x="5489" y="11056"/>
                    <a:pt x="5564" y="11132"/>
                    <a:pt x="5715" y="11282"/>
                  </a:cubicBezTo>
                  <a:cubicBezTo>
                    <a:pt x="5840" y="11407"/>
                    <a:pt x="6015" y="11583"/>
                    <a:pt x="6040" y="11808"/>
                  </a:cubicBezTo>
                  <a:cubicBezTo>
                    <a:pt x="6065" y="11934"/>
                    <a:pt x="6065" y="12059"/>
                    <a:pt x="6040" y="12159"/>
                  </a:cubicBezTo>
                  <a:lnTo>
                    <a:pt x="5664" y="14515"/>
                  </a:lnTo>
                  <a:cubicBezTo>
                    <a:pt x="5614" y="14891"/>
                    <a:pt x="5439" y="15342"/>
                    <a:pt x="5113" y="15518"/>
                  </a:cubicBezTo>
                  <a:cubicBezTo>
                    <a:pt x="5013" y="15584"/>
                    <a:pt x="4901" y="15618"/>
                    <a:pt x="4786" y="15618"/>
                  </a:cubicBezTo>
                  <a:cubicBezTo>
                    <a:pt x="4729" y="15618"/>
                    <a:pt x="4670" y="15609"/>
                    <a:pt x="4612" y="15593"/>
                  </a:cubicBezTo>
                  <a:cubicBezTo>
                    <a:pt x="4537" y="15568"/>
                    <a:pt x="4461" y="15518"/>
                    <a:pt x="4411" y="15492"/>
                  </a:cubicBezTo>
                  <a:cubicBezTo>
                    <a:pt x="4361" y="15467"/>
                    <a:pt x="4311" y="15442"/>
                    <a:pt x="4286" y="15442"/>
                  </a:cubicBezTo>
                  <a:cubicBezTo>
                    <a:pt x="4211" y="15442"/>
                    <a:pt x="4161" y="15543"/>
                    <a:pt x="4111" y="15668"/>
                  </a:cubicBezTo>
                  <a:cubicBezTo>
                    <a:pt x="4035" y="15818"/>
                    <a:pt x="3960" y="15969"/>
                    <a:pt x="3835" y="16069"/>
                  </a:cubicBezTo>
                  <a:cubicBezTo>
                    <a:pt x="3668" y="16217"/>
                    <a:pt x="3460" y="16256"/>
                    <a:pt x="3252" y="16256"/>
                  </a:cubicBezTo>
                  <a:cubicBezTo>
                    <a:pt x="3179" y="16256"/>
                    <a:pt x="3105" y="16251"/>
                    <a:pt x="3033" y="16244"/>
                  </a:cubicBezTo>
                  <a:cubicBezTo>
                    <a:pt x="2949" y="16236"/>
                    <a:pt x="2877" y="16230"/>
                    <a:pt x="2815" y="16230"/>
                  </a:cubicBezTo>
                  <a:cubicBezTo>
                    <a:pt x="2690" y="16230"/>
                    <a:pt x="2607" y="16253"/>
                    <a:pt x="2557" y="16320"/>
                  </a:cubicBezTo>
                  <a:cubicBezTo>
                    <a:pt x="2506" y="16370"/>
                    <a:pt x="2481" y="16445"/>
                    <a:pt x="2431" y="16545"/>
                  </a:cubicBezTo>
                  <a:cubicBezTo>
                    <a:pt x="2406" y="16645"/>
                    <a:pt x="2381" y="16746"/>
                    <a:pt x="2331" y="16821"/>
                  </a:cubicBezTo>
                  <a:cubicBezTo>
                    <a:pt x="2181" y="17096"/>
                    <a:pt x="1905" y="17222"/>
                    <a:pt x="1654" y="17347"/>
                  </a:cubicBezTo>
                  <a:cubicBezTo>
                    <a:pt x="1529" y="17397"/>
                    <a:pt x="1429" y="17472"/>
                    <a:pt x="1329" y="17523"/>
                  </a:cubicBezTo>
                  <a:cubicBezTo>
                    <a:pt x="1404" y="17623"/>
                    <a:pt x="1454" y="17748"/>
                    <a:pt x="1504" y="17848"/>
                  </a:cubicBezTo>
                  <a:lnTo>
                    <a:pt x="1153" y="18024"/>
                  </a:lnTo>
                  <a:cubicBezTo>
                    <a:pt x="1153" y="18024"/>
                    <a:pt x="1153" y="18049"/>
                    <a:pt x="1153" y="18049"/>
                  </a:cubicBezTo>
                  <a:cubicBezTo>
                    <a:pt x="1253" y="19051"/>
                    <a:pt x="1103" y="20029"/>
                    <a:pt x="752" y="20906"/>
                  </a:cubicBezTo>
                  <a:cubicBezTo>
                    <a:pt x="677" y="21056"/>
                    <a:pt x="627" y="21207"/>
                    <a:pt x="552" y="21332"/>
                  </a:cubicBezTo>
                  <a:cubicBezTo>
                    <a:pt x="276" y="21959"/>
                    <a:pt x="0" y="22610"/>
                    <a:pt x="176" y="23162"/>
                  </a:cubicBezTo>
                  <a:cubicBezTo>
                    <a:pt x="677" y="23212"/>
                    <a:pt x="1178" y="23287"/>
                    <a:pt x="1529" y="23713"/>
                  </a:cubicBezTo>
                  <a:cubicBezTo>
                    <a:pt x="1704" y="23964"/>
                    <a:pt x="1755" y="24239"/>
                    <a:pt x="1830" y="24515"/>
                  </a:cubicBezTo>
                  <a:cubicBezTo>
                    <a:pt x="1880" y="24816"/>
                    <a:pt x="1955" y="25091"/>
                    <a:pt x="2131" y="25242"/>
                  </a:cubicBezTo>
                  <a:cubicBezTo>
                    <a:pt x="2279" y="25361"/>
                    <a:pt x="2473" y="25392"/>
                    <a:pt x="2684" y="25392"/>
                  </a:cubicBezTo>
                  <a:cubicBezTo>
                    <a:pt x="2828" y="25392"/>
                    <a:pt x="2980" y="25377"/>
                    <a:pt x="3133" y="25367"/>
                  </a:cubicBezTo>
                  <a:cubicBezTo>
                    <a:pt x="3233" y="25342"/>
                    <a:pt x="3308" y="25342"/>
                    <a:pt x="3409" y="25342"/>
                  </a:cubicBezTo>
                  <a:cubicBezTo>
                    <a:pt x="3447" y="25339"/>
                    <a:pt x="3488" y="25338"/>
                    <a:pt x="3530" y="25338"/>
                  </a:cubicBezTo>
                  <a:cubicBezTo>
                    <a:pt x="3844" y="25338"/>
                    <a:pt x="4243" y="25425"/>
                    <a:pt x="4486" y="25668"/>
                  </a:cubicBezTo>
                  <a:cubicBezTo>
                    <a:pt x="4637" y="25843"/>
                    <a:pt x="4712" y="26019"/>
                    <a:pt x="4712" y="26244"/>
                  </a:cubicBezTo>
                  <a:lnTo>
                    <a:pt x="4712" y="26320"/>
                  </a:lnTo>
                  <a:lnTo>
                    <a:pt x="4637" y="26395"/>
                  </a:lnTo>
                  <a:cubicBezTo>
                    <a:pt x="3484" y="27322"/>
                    <a:pt x="2732" y="28701"/>
                    <a:pt x="2506" y="30154"/>
                  </a:cubicBezTo>
                  <a:cubicBezTo>
                    <a:pt x="2665" y="30122"/>
                    <a:pt x="2825" y="30107"/>
                    <a:pt x="2985" y="30107"/>
                  </a:cubicBezTo>
                  <a:cubicBezTo>
                    <a:pt x="3455" y="30107"/>
                    <a:pt x="3918" y="30243"/>
                    <a:pt x="4311" y="30505"/>
                  </a:cubicBezTo>
                  <a:lnTo>
                    <a:pt x="4361" y="30530"/>
                  </a:lnTo>
                  <a:cubicBezTo>
                    <a:pt x="4411" y="30555"/>
                    <a:pt x="4486" y="30605"/>
                    <a:pt x="4537" y="30630"/>
                  </a:cubicBezTo>
                  <a:cubicBezTo>
                    <a:pt x="4612" y="30630"/>
                    <a:pt x="4687" y="30580"/>
                    <a:pt x="4787" y="30530"/>
                  </a:cubicBezTo>
                  <a:cubicBezTo>
                    <a:pt x="4913" y="30480"/>
                    <a:pt x="5038" y="30430"/>
                    <a:pt x="5188" y="30430"/>
                  </a:cubicBezTo>
                  <a:cubicBezTo>
                    <a:pt x="5207" y="30428"/>
                    <a:pt x="5225" y="30427"/>
                    <a:pt x="5243" y="30427"/>
                  </a:cubicBezTo>
                  <a:cubicBezTo>
                    <a:pt x="5465" y="30427"/>
                    <a:pt x="5627" y="30563"/>
                    <a:pt x="5790" y="30655"/>
                  </a:cubicBezTo>
                  <a:cubicBezTo>
                    <a:pt x="5890" y="30731"/>
                    <a:pt x="5965" y="30806"/>
                    <a:pt x="6065" y="30831"/>
                  </a:cubicBezTo>
                  <a:lnTo>
                    <a:pt x="6241" y="30831"/>
                  </a:lnTo>
                  <a:cubicBezTo>
                    <a:pt x="6316" y="30856"/>
                    <a:pt x="6391" y="30856"/>
                    <a:pt x="6466" y="30881"/>
                  </a:cubicBezTo>
                  <a:cubicBezTo>
                    <a:pt x="6667" y="30931"/>
                    <a:pt x="6842" y="31056"/>
                    <a:pt x="6968" y="31182"/>
                  </a:cubicBezTo>
                  <a:cubicBezTo>
                    <a:pt x="7043" y="31257"/>
                    <a:pt x="7118" y="31332"/>
                    <a:pt x="7193" y="31382"/>
                  </a:cubicBezTo>
                  <a:lnTo>
                    <a:pt x="11679" y="31533"/>
                  </a:lnTo>
                  <a:cubicBezTo>
                    <a:pt x="11905" y="31545"/>
                    <a:pt x="12137" y="31558"/>
                    <a:pt x="12369" y="31558"/>
                  </a:cubicBezTo>
                  <a:cubicBezTo>
                    <a:pt x="12601" y="31558"/>
                    <a:pt x="12832" y="31545"/>
                    <a:pt x="13058" y="31508"/>
                  </a:cubicBezTo>
                  <a:cubicBezTo>
                    <a:pt x="13283" y="31483"/>
                    <a:pt x="13509" y="31432"/>
                    <a:pt x="13735" y="31407"/>
                  </a:cubicBezTo>
                  <a:cubicBezTo>
                    <a:pt x="14130" y="31316"/>
                    <a:pt x="14525" y="31234"/>
                    <a:pt x="14915" y="31234"/>
                  </a:cubicBezTo>
                  <a:cubicBezTo>
                    <a:pt x="15168" y="31234"/>
                    <a:pt x="15418" y="31269"/>
                    <a:pt x="15664" y="31357"/>
                  </a:cubicBezTo>
                  <a:cubicBezTo>
                    <a:pt x="15715" y="30906"/>
                    <a:pt x="15664" y="30480"/>
                    <a:pt x="15514" y="30079"/>
                  </a:cubicBezTo>
                  <a:lnTo>
                    <a:pt x="15439" y="29878"/>
                  </a:lnTo>
                  <a:lnTo>
                    <a:pt x="15639" y="29803"/>
                  </a:lnTo>
                  <a:cubicBezTo>
                    <a:pt x="15965" y="29678"/>
                    <a:pt x="16241" y="29352"/>
                    <a:pt x="16266" y="29001"/>
                  </a:cubicBezTo>
                  <a:lnTo>
                    <a:pt x="16291" y="28826"/>
                  </a:lnTo>
                  <a:lnTo>
                    <a:pt x="17920" y="28776"/>
                  </a:lnTo>
                  <a:cubicBezTo>
                    <a:pt x="16842" y="27548"/>
                    <a:pt x="15990" y="26169"/>
                    <a:pt x="15389" y="24665"/>
                  </a:cubicBezTo>
                  <a:cubicBezTo>
                    <a:pt x="15113" y="23989"/>
                    <a:pt x="14888" y="23262"/>
                    <a:pt x="14662" y="22585"/>
                  </a:cubicBezTo>
                  <a:cubicBezTo>
                    <a:pt x="14587" y="22310"/>
                    <a:pt x="14512" y="22034"/>
                    <a:pt x="14411" y="21783"/>
                  </a:cubicBezTo>
                  <a:lnTo>
                    <a:pt x="14286" y="21382"/>
                  </a:lnTo>
                  <a:lnTo>
                    <a:pt x="14687" y="21508"/>
                  </a:lnTo>
                  <a:cubicBezTo>
                    <a:pt x="15103" y="21641"/>
                    <a:pt x="15536" y="21713"/>
                    <a:pt x="15967" y="21713"/>
                  </a:cubicBezTo>
                  <a:cubicBezTo>
                    <a:pt x="16262" y="21713"/>
                    <a:pt x="16557" y="21679"/>
                    <a:pt x="16842" y="21608"/>
                  </a:cubicBezTo>
                  <a:cubicBezTo>
                    <a:pt x="17218" y="21533"/>
                    <a:pt x="17569" y="21382"/>
                    <a:pt x="17920" y="21257"/>
                  </a:cubicBezTo>
                  <a:lnTo>
                    <a:pt x="20752" y="20179"/>
                  </a:lnTo>
                  <a:cubicBezTo>
                    <a:pt x="21003" y="18675"/>
                    <a:pt x="20878" y="17096"/>
                    <a:pt x="20401" y="15618"/>
                  </a:cubicBezTo>
                  <a:cubicBezTo>
                    <a:pt x="20351" y="15467"/>
                    <a:pt x="20301" y="15317"/>
                    <a:pt x="20251" y="15167"/>
                  </a:cubicBezTo>
                  <a:cubicBezTo>
                    <a:pt x="20101" y="14715"/>
                    <a:pt x="19925" y="14239"/>
                    <a:pt x="19875" y="13763"/>
                  </a:cubicBezTo>
                  <a:cubicBezTo>
                    <a:pt x="19775" y="12936"/>
                    <a:pt x="19950" y="12084"/>
                    <a:pt x="20401" y="11382"/>
                  </a:cubicBezTo>
                  <a:cubicBezTo>
                    <a:pt x="20151" y="11081"/>
                    <a:pt x="19975" y="10705"/>
                    <a:pt x="19925" y="10330"/>
                  </a:cubicBezTo>
                  <a:cubicBezTo>
                    <a:pt x="19549" y="10304"/>
                    <a:pt x="19198" y="10304"/>
                    <a:pt x="18847" y="10279"/>
                  </a:cubicBezTo>
                  <a:cubicBezTo>
                    <a:pt x="18917" y="9559"/>
                    <a:pt x="18081" y="9118"/>
                    <a:pt x="17340" y="9118"/>
                  </a:cubicBezTo>
                  <a:cubicBezTo>
                    <a:pt x="17282" y="9118"/>
                    <a:pt x="17224" y="9121"/>
                    <a:pt x="17168" y="9126"/>
                  </a:cubicBezTo>
                  <a:cubicBezTo>
                    <a:pt x="16501" y="9191"/>
                    <a:pt x="15833" y="9478"/>
                    <a:pt x="15166" y="9478"/>
                  </a:cubicBezTo>
                  <a:cubicBezTo>
                    <a:pt x="15056" y="9478"/>
                    <a:pt x="14947" y="9470"/>
                    <a:pt x="14837" y="9452"/>
                  </a:cubicBezTo>
                  <a:cubicBezTo>
                    <a:pt x="13690" y="9272"/>
                    <a:pt x="12765" y="8022"/>
                    <a:pt x="11681" y="8022"/>
                  </a:cubicBezTo>
                  <a:cubicBezTo>
                    <a:pt x="11557" y="8022"/>
                    <a:pt x="11432" y="8038"/>
                    <a:pt x="11304" y="8074"/>
                  </a:cubicBezTo>
                  <a:cubicBezTo>
                    <a:pt x="11153" y="7197"/>
                    <a:pt x="10978" y="6319"/>
                    <a:pt x="11128" y="5442"/>
                  </a:cubicBezTo>
                  <a:cubicBezTo>
                    <a:pt x="11253" y="4565"/>
                    <a:pt x="11730" y="3713"/>
                    <a:pt x="12532" y="3337"/>
                  </a:cubicBezTo>
                  <a:cubicBezTo>
                    <a:pt x="13058" y="3111"/>
                    <a:pt x="13760" y="2986"/>
                    <a:pt x="13910" y="2435"/>
                  </a:cubicBezTo>
                  <a:cubicBezTo>
                    <a:pt x="14085" y="1658"/>
                    <a:pt x="12832" y="756"/>
                    <a:pt x="13459" y="229"/>
                  </a:cubicBezTo>
                  <a:cubicBezTo>
                    <a:pt x="13291" y="80"/>
                    <a:pt x="13067" y="0"/>
                    <a:pt x="12840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29"/>
            <p:cNvSpPr/>
            <p:nvPr/>
          </p:nvSpPr>
          <p:spPr>
            <a:xfrm>
              <a:off x="1485573" y="2649387"/>
              <a:ext cx="103911" cy="76635"/>
            </a:xfrm>
            <a:custGeom>
              <a:avLst/>
              <a:gdLst/>
              <a:ahLst/>
              <a:cxnLst/>
              <a:rect l="l" t="t" r="r" b="b"/>
              <a:pathLst>
                <a:path w="4061" h="2995" extrusionOk="0">
                  <a:moveTo>
                    <a:pt x="248" y="0"/>
                  </a:moveTo>
                  <a:cubicBezTo>
                    <a:pt x="151" y="0"/>
                    <a:pt x="59" y="39"/>
                    <a:pt x="1" y="112"/>
                  </a:cubicBezTo>
                  <a:lnTo>
                    <a:pt x="276" y="438"/>
                  </a:lnTo>
                  <a:cubicBezTo>
                    <a:pt x="301" y="438"/>
                    <a:pt x="326" y="463"/>
                    <a:pt x="351" y="513"/>
                  </a:cubicBezTo>
                  <a:cubicBezTo>
                    <a:pt x="402" y="614"/>
                    <a:pt x="452" y="764"/>
                    <a:pt x="502" y="914"/>
                  </a:cubicBezTo>
                  <a:cubicBezTo>
                    <a:pt x="577" y="1190"/>
                    <a:pt x="652" y="1466"/>
                    <a:pt x="828" y="1616"/>
                  </a:cubicBezTo>
                  <a:cubicBezTo>
                    <a:pt x="953" y="1716"/>
                    <a:pt x="1078" y="1741"/>
                    <a:pt x="1204" y="1766"/>
                  </a:cubicBezTo>
                  <a:cubicBezTo>
                    <a:pt x="1383" y="1793"/>
                    <a:pt x="1563" y="1807"/>
                    <a:pt x="1742" y="1807"/>
                  </a:cubicBezTo>
                  <a:cubicBezTo>
                    <a:pt x="2061" y="1807"/>
                    <a:pt x="2377" y="1763"/>
                    <a:pt x="2682" y="1666"/>
                  </a:cubicBezTo>
                  <a:lnTo>
                    <a:pt x="2833" y="1616"/>
                  </a:lnTo>
                  <a:cubicBezTo>
                    <a:pt x="2983" y="1566"/>
                    <a:pt x="3133" y="1516"/>
                    <a:pt x="3259" y="1516"/>
                  </a:cubicBezTo>
                  <a:cubicBezTo>
                    <a:pt x="3409" y="1516"/>
                    <a:pt x="3559" y="1566"/>
                    <a:pt x="3585" y="1666"/>
                  </a:cubicBezTo>
                  <a:cubicBezTo>
                    <a:pt x="3610" y="1766"/>
                    <a:pt x="3559" y="1867"/>
                    <a:pt x="3509" y="2017"/>
                  </a:cubicBezTo>
                  <a:cubicBezTo>
                    <a:pt x="3484" y="2067"/>
                    <a:pt x="3434" y="2142"/>
                    <a:pt x="3434" y="2192"/>
                  </a:cubicBezTo>
                  <a:cubicBezTo>
                    <a:pt x="3359" y="2418"/>
                    <a:pt x="3384" y="2694"/>
                    <a:pt x="3534" y="2844"/>
                  </a:cubicBezTo>
                  <a:cubicBezTo>
                    <a:pt x="3610" y="2944"/>
                    <a:pt x="3735" y="2994"/>
                    <a:pt x="3860" y="2994"/>
                  </a:cubicBezTo>
                  <a:lnTo>
                    <a:pt x="3910" y="2994"/>
                  </a:lnTo>
                  <a:lnTo>
                    <a:pt x="3860" y="2593"/>
                  </a:lnTo>
                  <a:cubicBezTo>
                    <a:pt x="3835" y="2568"/>
                    <a:pt x="3785" y="2443"/>
                    <a:pt x="3810" y="2343"/>
                  </a:cubicBezTo>
                  <a:cubicBezTo>
                    <a:pt x="3835" y="2293"/>
                    <a:pt x="3860" y="2243"/>
                    <a:pt x="3885" y="2167"/>
                  </a:cubicBezTo>
                  <a:cubicBezTo>
                    <a:pt x="3960" y="1992"/>
                    <a:pt x="4061" y="1791"/>
                    <a:pt x="3986" y="1541"/>
                  </a:cubicBezTo>
                  <a:cubicBezTo>
                    <a:pt x="3885" y="1215"/>
                    <a:pt x="3559" y="1090"/>
                    <a:pt x="3259" y="1090"/>
                  </a:cubicBezTo>
                  <a:cubicBezTo>
                    <a:pt x="3058" y="1090"/>
                    <a:pt x="2883" y="1165"/>
                    <a:pt x="2682" y="1215"/>
                  </a:cubicBezTo>
                  <a:lnTo>
                    <a:pt x="2557" y="1265"/>
                  </a:lnTo>
                  <a:cubicBezTo>
                    <a:pt x="2306" y="1343"/>
                    <a:pt x="2036" y="1383"/>
                    <a:pt x="1759" y="1383"/>
                  </a:cubicBezTo>
                  <a:cubicBezTo>
                    <a:pt x="1592" y="1383"/>
                    <a:pt x="1423" y="1369"/>
                    <a:pt x="1254" y="1340"/>
                  </a:cubicBezTo>
                  <a:cubicBezTo>
                    <a:pt x="1204" y="1340"/>
                    <a:pt x="1128" y="1315"/>
                    <a:pt x="1103" y="1290"/>
                  </a:cubicBezTo>
                  <a:cubicBezTo>
                    <a:pt x="1003" y="1215"/>
                    <a:pt x="953" y="989"/>
                    <a:pt x="903" y="789"/>
                  </a:cubicBezTo>
                  <a:cubicBezTo>
                    <a:pt x="853" y="614"/>
                    <a:pt x="777" y="438"/>
                    <a:pt x="702" y="313"/>
                  </a:cubicBezTo>
                  <a:cubicBezTo>
                    <a:pt x="652" y="238"/>
                    <a:pt x="577" y="112"/>
                    <a:pt x="452" y="62"/>
                  </a:cubicBezTo>
                  <a:cubicBezTo>
                    <a:pt x="389" y="20"/>
                    <a:pt x="317" y="0"/>
                    <a:pt x="248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9"/>
            <p:cNvSpPr/>
            <p:nvPr/>
          </p:nvSpPr>
          <p:spPr>
            <a:xfrm>
              <a:off x="1491996" y="2616329"/>
              <a:ext cx="69265" cy="39789"/>
            </a:xfrm>
            <a:custGeom>
              <a:avLst/>
              <a:gdLst/>
              <a:ahLst/>
              <a:cxnLst/>
              <a:rect l="l" t="t" r="r" b="b"/>
              <a:pathLst>
                <a:path w="2707" h="1555" extrusionOk="0">
                  <a:moveTo>
                    <a:pt x="2607" y="1"/>
                  </a:moveTo>
                  <a:lnTo>
                    <a:pt x="2156" y="101"/>
                  </a:lnTo>
                  <a:cubicBezTo>
                    <a:pt x="2105" y="126"/>
                    <a:pt x="2030" y="151"/>
                    <a:pt x="1955" y="176"/>
                  </a:cubicBezTo>
                  <a:cubicBezTo>
                    <a:pt x="1880" y="226"/>
                    <a:pt x="1830" y="301"/>
                    <a:pt x="1780" y="352"/>
                  </a:cubicBezTo>
                  <a:cubicBezTo>
                    <a:pt x="1604" y="577"/>
                    <a:pt x="1354" y="778"/>
                    <a:pt x="1128" y="953"/>
                  </a:cubicBezTo>
                  <a:cubicBezTo>
                    <a:pt x="1053" y="1003"/>
                    <a:pt x="978" y="1053"/>
                    <a:pt x="902" y="1078"/>
                  </a:cubicBezTo>
                  <a:cubicBezTo>
                    <a:pt x="827" y="1104"/>
                    <a:pt x="727" y="1104"/>
                    <a:pt x="627" y="1104"/>
                  </a:cubicBezTo>
                  <a:cubicBezTo>
                    <a:pt x="569" y="1096"/>
                    <a:pt x="508" y="1091"/>
                    <a:pt x="447" y="1091"/>
                  </a:cubicBezTo>
                  <a:cubicBezTo>
                    <a:pt x="298" y="1091"/>
                    <a:pt x="143" y="1122"/>
                    <a:pt x="0" y="1229"/>
                  </a:cubicBezTo>
                  <a:lnTo>
                    <a:pt x="276" y="1555"/>
                  </a:lnTo>
                  <a:cubicBezTo>
                    <a:pt x="351" y="1505"/>
                    <a:pt x="451" y="1505"/>
                    <a:pt x="602" y="1505"/>
                  </a:cubicBezTo>
                  <a:cubicBezTo>
                    <a:pt x="654" y="1515"/>
                    <a:pt x="710" y="1521"/>
                    <a:pt x="770" y="1521"/>
                  </a:cubicBezTo>
                  <a:cubicBezTo>
                    <a:pt x="856" y="1521"/>
                    <a:pt x="950" y="1509"/>
                    <a:pt x="1053" y="1479"/>
                  </a:cubicBezTo>
                  <a:cubicBezTo>
                    <a:pt x="1178" y="1429"/>
                    <a:pt x="1278" y="1354"/>
                    <a:pt x="1379" y="1279"/>
                  </a:cubicBezTo>
                  <a:cubicBezTo>
                    <a:pt x="1629" y="1078"/>
                    <a:pt x="1905" y="878"/>
                    <a:pt x="2131" y="602"/>
                  </a:cubicBezTo>
                  <a:cubicBezTo>
                    <a:pt x="2156" y="577"/>
                    <a:pt x="2156" y="552"/>
                    <a:pt x="2181" y="527"/>
                  </a:cubicBezTo>
                  <a:lnTo>
                    <a:pt x="2256" y="527"/>
                  </a:lnTo>
                  <a:lnTo>
                    <a:pt x="2707" y="402"/>
                  </a:lnTo>
                  <a:lnTo>
                    <a:pt x="2607" y="1"/>
                  </a:ln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9"/>
            <p:cNvSpPr/>
            <p:nvPr/>
          </p:nvSpPr>
          <p:spPr>
            <a:xfrm>
              <a:off x="3350422" y="4092897"/>
              <a:ext cx="606680" cy="252549"/>
            </a:xfrm>
            <a:custGeom>
              <a:avLst/>
              <a:gdLst/>
              <a:ahLst/>
              <a:cxnLst/>
              <a:rect l="l" t="t" r="r" b="b"/>
              <a:pathLst>
                <a:path w="23710" h="9870" extrusionOk="0">
                  <a:moveTo>
                    <a:pt x="10001" y="1"/>
                  </a:moveTo>
                  <a:cubicBezTo>
                    <a:pt x="9909" y="1"/>
                    <a:pt x="9817" y="4"/>
                    <a:pt x="9725" y="12"/>
                  </a:cubicBezTo>
                  <a:cubicBezTo>
                    <a:pt x="8271" y="138"/>
                    <a:pt x="7043" y="1316"/>
                    <a:pt x="5589" y="1391"/>
                  </a:cubicBezTo>
                  <a:cubicBezTo>
                    <a:pt x="5389" y="1391"/>
                    <a:pt x="5163" y="1391"/>
                    <a:pt x="5013" y="1516"/>
                  </a:cubicBezTo>
                  <a:cubicBezTo>
                    <a:pt x="4787" y="1692"/>
                    <a:pt x="4812" y="2042"/>
                    <a:pt x="4587" y="2218"/>
                  </a:cubicBezTo>
                  <a:cubicBezTo>
                    <a:pt x="4138" y="2633"/>
                    <a:pt x="3533" y="2701"/>
                    <a:pt x="2901" y="2701"/>
                  </a:cubicBezTo>
                  <a:cubicBezTo>
                    <a:pt x="2598" y="2701"/>
                    <a:pt x="2289" y="2685"/>
                    <a:pt x="1989" y="2685"/>
                  </a:cubicBezTo>
                  <a:cubicBezTo>
                    <a:pt x="1479" y="2685"/>
                    <a:pt x="993" y="2730"/>
                    <a:pt x="602" y="2970"/>
                  </a:cubicBezTo>
                  <a:cubicBezTo>
                    <a:pt x="201" y="3245"/>
                    <a:pt x="0" y="3646"/>
                    <a:pt x="301" y="4123"/>
                  </a:cubicBezTo>
                  <a:cubicBezTo>
                    <a:pt x="552" y="4574"/>
                    <a:pt x="852" y="4373"/>
                    <a:pt x="1078" y="4699"/>
                  </a:cubicBezTo>
                  <a:cubicBezTo>
                    <a:pt x="1153" y="4774"/>
                    <a:pt x="1278" y="5927"/>
                    <a:pt x="1228" y="5927"/>
                  </a:cubicBezTo>
                  <a:lnTo>
                    <a:pt x="802" y="6027"/>
                  </a:lnTo>
                  <a:cubicBezTo>
                    <a:pt x="877" y="6428"/>
                    <a:pt x="1228" y="6779"/>
                    <a:pt x="1629" y="6880"/>
                  </a:cubicBezTo>
                  <a:cubicBezTo>
                    <a:pt x="1504" y="7130"/>
                    <a:pt x="1454" y="7456"/>
                    <a:pt x="1554" y="7732"/>
                  </a:cubicBezTo>
                  <a:cubicBezTo>
                    <a:pt x="1697" y="8107"/>
                    <a:pt x="2095" y="8304"/>
                    <a:pt x="2494" y="8304"/>
                  </a:cubicBezTo>
                  <a:cubicBezTo>
                    <a:pt x="2654" y="8304"/>
                    <a:pt x="2814" y="8272"/>
                    <a:pt x="2958" y="8208"/>
                  </a:cubicBezTo>
                  <a:lnTo>
                    <a:pt x="2958" y="8208"/>
                  </a:lnTo>
                  <a:cubicBezTo>
                    <a:pt x="2807" y="8333"/>
                    <a:pt x="2632" y="8433"/>
                    <a:pt x="2456" y="8534"/>
                  </a:cubicBezTo>
                  <a:cubicBezTo>
                    <a:pt x="2571" y="8601"/>
                    <a:pt x="2695" y="8623"/>
                    <a:pt x="2824" y="8623"/>
                  </a:cubicBezTo>
                  <a:cubicBezTo>
                    <a:pt x="3062" y="8623"/>
                    <a:pt x="3315" y="8547"/>
                    <a:pt x="3551" y="8547"/>
                  </a:cubicBezTo>
                  <a:cubicBezTo>
                    <a:pt x="3659" y="8547"/>
                    <a:pt x="3763" y="8563"/>
                    <a:pt x="3860" y="8609"/>
                  </a:cubicBezTo>
                  <a:cubicBezTo>
                    <a:pt x="4211" y="8784"/>
                    <a:pt x="4311" y="9235"/>
                    <a:pt x="4612" y="9486"/>
                  </a:cubicBezTo>
                  <a:cubicBezTo>
                    <a:pt x="4743" y="9600"/>
                    <a:pt x="4911" y="9653"/>
                    <a:pt x="5082" y="9653"/>
                  </a:cubicBezTo>
                  <a:cubicBezTo>
                    <a:pt x="5399" y="9653"/>
                    <a:pt x="5726" y="9470"/>
                    <a:pt x="5840" y="9160"/>
                  </a:cubicBezTo>
                  <a:cubicBezTo>
                    <a:pt x="5915" y="9010"/>
                    <a:pt x="5915" y="8834"/>
                    <a:pt x="6015" y="8709"/>
                  </a:cubicBezTo>
                  <a:cubicBezTo>
                    <a:pt x="6097" y="8603"/>
                    <a:pt x="6208" y="8558"/>
                    <a:pt x="6329" y="8558"/>
                  </a:cubicBezTo>
                  <a:cubicBezTo>
                    <a:pt x="6578" y="8558"/>
                    <a:pt x="6866" y="8749"/>
                    <a:pt x="7018" y="8985"/>
                  </a:cubicBezTo>
                  <a:cubicBezTo>
                    <a:pt x="7243" y="9311"/>
                    <a:pt x="7444" y="9737"/>
                    <a:pt x="7820" y="9837"/>
                  </a:cubicBezTo>
                  <a:cubicBezTo>
                    <a:pt x="7883" y="9860"/>
                    <a:pt x="7947" y="9870"/>
                    <a:pt x="8012" y="9870"/>
                  </a:cubicBezTo>
                  <a:cubicBezTo>
                    <a:pt x="8232" y="9870"/>
                    <a:pt x="8459" y="9758"/>
                    <a:pt x="8672" y="9662"/>
                  </a:cubicBezTo>
                  <a:cubicBezTo>
                    <a:pt x="9248" y="9386"/>
                    <a:pt x="9825" y="9085"/>
                    <a:pt x="10401" y="8809"/>
                  </a:cubicBezTo>
                  <a:cubicBezTo>
                    <a:pt x="10577" y="8709"/>
                    <a:pt x="10777" y="8634"/>
                    <a:pt x="10978" y="8609"/>
                  </a:cubicBezTo>
                  <a:cubicBezTo>
                    <a:pt x="11128" y="8609"/>
                    <a:pt x="11278" y="8659"/>
                    <a:pt x="11429" y="8684"/>
                  </a:cubicBezTo>
                  <a:cubicBezTo>
                    <a:pt x="11830" y="8809"/>
                    <a:pt x="12231" y="8935"/>
                    <a:pt x="12657" y="9035"/>
                  </a:cubicBezTo>
                  <a:cubicBezTo>
                    <a:pt x="13137" y="8836"/>
                    <a:pt x="13650" y="8790"/>
                    <a:pt x="14176" y="8790"/>
                  </a:cubicBezTo>
                  <a:cubicBezTo>
                    <a:pt x="14624" y="8790"/>
                    <a:pt x="15081" y="8823"/>
                    <a:pt x="15534" y="8823"/>
                  </a:cubicBezTo>
                  <a:cubicBezTo>
                    <a:pt x="15687" y="8823"/>
                    <a:pt x="15839" y="8819"/>
                    <a:pt x="15990" y="8809"/>
                  </a:cubicBezTo>
                  <a:cubicBezTo>
                    <a:pt x="16792" y="8759"/>
                    <a:pt x="17594" y="8509"/>
                    <a:pt x="18296" y="8083"/>
                  </a:cubicBezTo>
                  <a:cubicBezTo>
                    <a:pt x="18471" y="7982"/>
                    <a:pt x="18622" y="7882"/>
                    <a:pt x="18797" y="7832"/>
                  </a:cubicBezTo>
                  <a:cubicBezTo>
                    <a:pt x="18867" y="7816"/>
                    <a:pt x="18937" y="7810"/>
                    <a:pt x="19007" y="7810"/>
                  </a:cubicBezTo>
                  <a:cubicBezTo>
                    <a:pt x="19163" y="7810"/>
                    <a:pt x="19318" y="7840"/>
                    <a:pt x="19474" y="7857"/>
                  </a:cubicBezTo>
                  <a:cubicBezTo>
                    <a:pt x="19832" y="7902"/>
                    <a:pt x="20193" y="7924"/>
                    <a:pt x="20554" y="7924"/>
                  </a:cubicBezTo>
                  <a:cubicBezTo>
                    <a:pt x="21204" y="7924"/>
                    <a:pt x="21853" y="7852"/>
                    <a:pt x="22481" y="7707"/>
                  </a:cubicBezTo>
                  <a:cubicBezTo>
                    <a:pt x="22682" y="7657"/>
                    <a:pt x="22882" y="7606"/>
                    <a:pt x="22983" y="7431"/>
                  </a:cubicBezTo>
                  <a:cubicBezTo>
                    <a:pt x="23133" y="7180"/>
                    <a:pt x="22983" y="6854"/>
                    <a:pt x="23083" y="6579"/>
                  </a:cubicBezTo>
                  <a:cubicBezTo>
                    <a:pt x="23133" y="6428"/>
                    <a:pt x="23258" y="6303"/>
                    <a:pt x="23334" y="6153"/>
                  </a:cubicBezTo>
                  <a:cubicBezTo>
                    <a:pt x="23584" y="5526"/>
                    <a:pt x="22607" y="4674"/>
                    <a:pt x="23133" y="4223"/>
                  </a:cubicBezTo>
                  <a:cubicBezTo>
                    <a:pt x="23309" y="4173"/>
                    <a:pt x="23459" y="4098"/>
                    <a:pt x="23609" y="4047"/>
                  </a:cubicBezTo>
                  <a:cubicBezTo>
                    <a:pt x="23710" y="3747"/>
                    <a:pt x="23434" y="3446"/>
                    <a:pt x="23133" y="3296"/>
                  </a:cubicBezTo>
                  <a:cubicBezTo>
                    <a:pt x="22857" y="3170"/>
                    <a:pt x="22507" y="3045"/>
                    <a:pt x="22381" y="2769"/>
                  </a:cubicBezTo>
                  <a:cubicBezTo>
                    <a:pt x="22231" y="2494"/>
                    <a:pt x="22331" y="2143"/>
                    <a:pt x="22281" y="1817"/>
                  </a:cubicBezTo>
                  <a:cubicBezTo>
                    <a:pt x="22187" y="1228"/>
                    <a:pt x="21516" y="860"/>
                    <a:pt x="20895" y="860"/>
                  </a:cubicBezTo>
                  <a:cubicBezTo>
                    <a:pt x="20855" y="860"/>
                    <a:pt x="20816" y="861"/>
                    <a:pt x="20777" y="864"/>
                  </a:cubicBezTo>
                  <a:cubicBezTo>
                    <a:pt x="20101" y="915"/>
                    <a:pt x="19524" y="1265"/>
                    <a:pt x="18897" y="1491"/>
                  </a:cubicBezTo>
                  <a:cubicBezTo>
                    <a:pt x="18249" y="1747"/>
                    <a:pt x="17543" y="1887"/>
                    <a:pt x="16842" y="1887"/>
                  </a:cubicBezTo>
                  <a:cubicBezTo>
                    <a:pt x="16513" y="1887"/>
                    <a:pt x="16185" y="1856"/>
                    <a:pt x="15865" y="1792"/>
                  </a:cubicBezTo>
                  <a:cubicBezTo>
                    <a:pt x="15389" y="1692"/>
                    <a:pt x="14938" y="1516"/>
                    <a:pt x="14486" y="1366"/>
                  </a:cubicBezTo>
                  <a:cubicBezTo>
                    <a:pt x="13735" y="1090"/>
                    <a:pt x="13008" y="814"/>
                    <a:pt x="12256" y="539"/>
                  </a:cubicBezTo>
                  <a:cubicBezTo>
                    <a:pt x="11539" y="270"/>
                    <a:pt x="10781" y="1"/>
                    <a:pt x="10001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9"/>
            <p:cNvSpPr/>
            <p:nvPr/>
          </p:nvSpPr>
          <p:spPr>
            <a:xfrm>
              <a:off x="3656313" y="4304065"/>
              <a:ext cx="226398" cy="185049"/>
            </a:xfrm>
            <a:custGeom>
              <a:avLst/>
              <a:gdLst/>
              <a:ahLst/>
              <a:cxnLst/>
              <a:rect l="l" t="t" r="r" b="b"/>
              <a:pathLst>
                <a:path w="8848" h="7232" extrusionOk="0">
                  <a:moveTo>
                    <a:pt x="8062" y="0"/>
                  </a:moveTo>
                  <a:cubicBezTo>
                    <a:pt x="7288" y="0"/>
                    <a:pt x="6486" y="425"/>
                    <a:pt x="5714" y="657"/>
                  </a:cubicBezTo>
                  <a:cubicBezTo>
                    <a:pt x="4907" y="926"/>
                    <a:pt x="4083" y="990"/>
                    <a:pt x="3256" y="990"/>
                  </a:cubicBezTo>
                  <a:cubicBezTo>
                    <a:pt x="3081" y="990"/>
                    <a:pt x="2907" y="987"/>
                    <a:pt x="2732" y="982"/>
                  </a:cubicBezTo>
                  <a:cubicBezTo>
                    <a:pt x="2511" y="962"/>
                    <a:pt x="2015" y="829"/>
                    <a:pt x="1698" y="829"/>
                  </a:cubicBezTo>
                  <a:cubicBezTo>
                    <a:pt x="1621" y="829"/>
                    <a:pt x="1553" y="837"/>
                    <a:pt x="1504" y="857"/>
                  </a:cubicBezTo>
                  <a:cubicBezTo>
                    <a:pt x="1178" y="1008"/>
                    <a:pt x="1303" y="1383"/>
                    <a:pt x="1053" y="1584"/>
                  </a:cubicBezTo>
                  <a:cubicBezTo>
                    <a:pt x="902" y="1659"/>
                    <a:pt x="702" y="1634"/>
                    <a:pt x="602" y="1759"/>
                  </a:cubicBezTo>
                  <a:cubicBezTo>
                    <a:pt x="551" y="1810"/>
                    <a:pt x="526" y="1910"/>
                    <a:pt x="526" y="2010"/>
                  </a:cubicBezTo>
                  <a:cubicBezTo>
                    <a:pt x="476" y="2436"/>
                    <a:pt x="426" y="2862"/>
                    <a:pt x="376" y="3288"/>
                  </a:cubicBezTo>
                  <a:cubicBezTo>
                    <a:pt x="351" y="3539"/>
                    <a:pt x="376" y="3890"/>
                    <a:pt x="627" y="3990"/>
                  </a:cubicBezTo>
                  <a:cubicBezTo>
                    <a:pt x="702" y="4015"/>
                    <a:pt x="827" y="3990"/>
                    <a:pt x="902" y="4065"/>
                  </a:cubicBezTo>
                  <a:cubicBezTo>
                    <a:pt x="1053" y="4190"/>
                    <a:pt x="877" y="4416"/>
                    <a:pt x="727" y="4541"/>
                  </a:cubicBezTo>
                  <a:cubicBezTo>
                    <a:pt x="376" y="4867"/>
                    <a:pt x="150" y="5293"/>
                    <a:pt x="50" y="5769"/>
                  </a:cubicBezTo>
                  <a:cubicBezTo>
                    <a:pt x="0" y="6145"/>
                    <a:pt x="25" y="6597"/>
                    <a:pt x="276" y="6897"/>
                  </a:cubicBezTo>
                  <a:cubicBezTo>
                    <a:pt x="443" y="7098"/>
                    <a:pt x="710" y="7231"/>
                    <a:pt x="974" y="7231"/>
                  </a:cubicBezTo>
                  <a:cubicBezTo>
                    <a:pt x="1106" y="7231"/>
                    <a:pt x="1237" y="7198"/>
                    <a:pt x="1353" y="7123"/>
                  </a:cubicBezTo>
                  <a:cubicBezTo>
                    <a:pt x="1629" y="6947"/>
                    <a:pt x="1780" y="6521"/>
                    <a:pt x="2105" y="6471"/>
                  </a:cubicBezTo>
                  <a:cubicBezTo>
                    <a:pt x="2149" y="6459"/>
                    <a:pt x="2193" y="6454"/>
                    <a:pt x="2237" y="6454"/>
                  </a:cubicBezTo>
                  <a:cubicBezTo>
                    <a:pt x="2369" y="6454"/>
                    <a:pt x="2500" y="6496"/>
                    <a:pt x="2632" y="6496"/>
                  </a:cubicBezTo>
                  <a:cubicBezTo>
                    <a:pt x="2807" y="6496"/>
                    <a:pt x="2958" y="6421"/>
                    <a:pt x="3108" y="6371"/>
                  </a:cubicBezTo>
                  <a:cubicBezTo>
                    <a:pt x="4637" y="5694"/>
                    <a:pt x="6291" y="4917"/>
                    <a:pt x="6993" y="3414"/>
                  </a:cubicBezTo>
                  <a:cubicBezTo>
                    <a:pt x="7293" y="2762"/>
                    <a:pt x="7419" y="1985"/>
                    <a:pt x="7920" y="1459"/>
                  </a:cubicBezTo>
                  <a:cubicBezTo>
                    <a:pt x="8120" y="1258"/>
                    <a:pt x="8346" y="1108"/>
                    <a:pt x="8521" y="882"/>
                  </a:cubicBezTo>
                  <a:cubicBezTo>
                    <a:pt x="8722" y="682"/>
                    <a:pt x="8847" y="381"/>
                    <a:pt x="8747" y="130"/>
                  </a:cubicBezTo>
                  <a:cubicBezTo>
                    <a:pt x="8522" y="38"/>
                    <a:pt x="8294" y="0"/>
                    <a:pt x="8062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660" name="Google Shape;660;p29"/>
          <p:cNvCxnSpPr>
            <a:stCxn id="661" idx="6"/>
            <a:endCxn id="662" idx="4"/>
          </p:cNvCxnSpPr>
          <p:nvPr/>
        </p:nvCxnSpPr>
        <p:spPr>
          <a:xfrm rot="10800000" flipH="1">
            <a:off x="7270786" y="2313650"/>
            <a:ext cx="550500" cy="819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663" name="Google Shape;663;p29"/>
          <p:cNvCxnSpPr>
            <a:stCxn id="664" idx="6"/>
            <a:endCxn id="665" idx="2"/>
          </p:cNvCxnSpPr>
          <p:nvPr/>
        </p:nvCxnSpPr>
        <p:spPr>
          <a:xfrm rot="10800000" flipH="1">
            <a:off x="5286854" y="3193336"/>
            <a:ext cx="827100" cy="5634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666" name="Google Shape;666;p29"/>
          <p:cNvCxnSpPr>
            <a:stCxn id="665" idx="6"/>
            <a:endCxn id="661" idx="2"/>
          </p:cNvCxnSpPr>
          <p:nvPr/>
        </p:nvCxnSpPr>
        <p:spPr>
          <a:xfrm rot="10800000" flipH="1">
            <a:off x="6291480" y="3133080"/>
            <a:ext cx="801600" cy="60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667" name="Google Shape;667;p2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pSp>
        <p:nvGrpSpPr>
          <p:cNvPr id="668" name="Google Shape;668;p29"/>
          <p:cNvGrpSpPr/>
          <p:nvPr/>
        </p:nvGrpSpPr>
        <p:grpSpPr>
          <a:xfrm>
            <a:off x="5058001" y="3509848"/>
            <a:ext cx="280053" cy="367008"/>
            <a:chOff x="2607770" y="3605451"/>
            <a:chExt cx="316874" cy="415261"/>
          </a:xfrm>
        </p:grpSpPr>
        <p:sp>
          <p:nvSpPr>
            <p:cNvPr id="664" name="Google Shape;664;p29"/>
            <p:cNvSpPr/>
            <p:nvPr/>
          </p:nvSpPr>
          <p:spPr>
            <a:xfrm>
              <a:off x="2665713" y="3784300"/>
              <a:ext cx="201000" cy="2010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69" name="Google Shape;669;p29"/>
            <p:cNvGrpSpPr/>
            <p:nvPr/>
          </p:nvGrpSpPr>
          <p:grpSpPr>
            <a:xfrm>
              <a:off x="2607770" y="3605451"/>
              <a:ext cx="316874" cy="415261"/>
              <a:chOff x="2740470" y="1988801"/>
              <a:chExt cx="316874" cy="415261"/>
            </a:xfrm>
          </p:grpSpPr>
          <p:sp>
            <p:nvSpPr>
              <p:cNvPr id="670" name="Google Shape;670;p29"/>
              <p:cNvSpPr/>
              <p:nvPr/>
            </p:nvSpPr>
            <p:spPr>
              <a:xfrm>
                <a:off x="2740470" y="2119875"/>
                <a:ext cx="316874" cy="283841"/>
              </a:xfrm>
              <a:custGeom>
                <a:avLst/>
                <a:gdLst/>
                <a:ahLst/>
                <a:cxnLst/>
                <a:rect l="l" t="t" r="r" b="b"/>
                <a:pathLst>
                  <a:path w="17382" h="15570" extrusionOk="0">
                    <a:moveTo>
                      <a:pt x="6697" y="0"/>
                    </a:moveTo>
                    <a:cubicBezTo>
                      <a:pt x="3305" y="0"/>
                      <a:pt x="366" y="49"/>
                      <a:pt x="230" y="184"/>
                    </a:cubicBezTo>
                    <a:cubicBezTo>
                      <a:pt x="0" y="416"/>
                      <a:pt x="1147" y="15195"/>
                      <a:pt x="1376" y="15425"/>
                    </a:cubicBezTo>
                    <a:cubicBezTo>
                      <a:pt x="1481" y="15528"/>
                      <a:pt x="4368" y="15570"/>
                      <a:pt x="7522" y="15570"/>
                    </a:cubicBezTo>
                    <a:cubicBezTo>
                      <a:pt x="11349" y="15570"/>
                      <a:pt x="15571" y="15509"/>
                      <a:pt x="15696" y="15425"/>
                    </a:cubicBezTo>
                    <a:cubicBezTo>
                      <a:pt x="15926" y="15272"/>
                      <a:pt x="17382" y="336"/>
                      <a:pt x="17152" y="184"/>
                    </a:cubicBezTo>
                    <a:cubicBezTo>
                      <a:pt x="17019" y="95"/>
                      <a:pt x="11419" y="0"/>
                      <a:pt x="6697" y="0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29"/>
              <p:cNvSpPr/>
              <p:nvPr/>
            </p:nvSpPr>
            <p:spPr>
              <a:xfrm>
                <a:off x="2896519" y="2120239"/>
                <a:ext cx="4758" cy="283823"/>
              </a:xfrm>
              <a:custGeom>
                <a:avLst/>
                <a:gdLst/>
                <a:ahLst/>
                <a:cxnLst/>
                <a:rect l="l" t="t" r="r" b="b"/>
                <a:pathLst>
                  <a:path w="261" h="15569" extrusionOk="0">
                    <a:moveTo>
                      <a:pt x="169" y="0"/>
                    </a:moveTo>
                    <a:cubicBezTo>
                      <a:pt x="123" y="0"/>
                      <a:pt x="77" y="29"/>
                      <a:pt x="77" y="88"/>
                    </a:cubicBezTo>
                    <a:cubicBezTo>
                      <a:pt x="54" y="4594"/>
                      <a:pt x="31" y="9097"/>
                      <a:pt x="11" y="13600"/>
                    </a:cubicBezTo>
                    <a:cubicBezTo>
                      <a:pt x="8" y="14228"/>
                      <a:pt x="5" y="14853"/>
                      <a:pt x="1" y="15482"/>
                    </a:cubicBezTo>
                    <a:cubicBezTo>
                      <a:pt x="1" y="15540"/>
                      <a:pt x="47" y="15569"/>
                      <a:pt x="93" y="15569"/>
                    </a:cubicBezTo>
                    <a:cubicBezTo>
                      <a:pt x="138" y="15569"/>
                      <a:pt x="184" y="15540"/>
                      <a:pt x="184" y="15482"/>
                    </a:cubicBezTo>
                    <a:cubicBezTo>
                      <a:pt x="207" y="10975"/>
                      <a:pt x="231" y="6472"/>
                      <a:pt x="251" y="1968"/>
                    </a:cubicBezTo>
                    <a:cubicBezTo>
                      <a:pt x="254" y="1341"/>
                      <a:pt x="257" y="715"/>
                      <a:pt x="260" y="88"/>
                    </a:cubicBezTo>
                    <a:cubicBezTo>
                      <a:pt x="260" y="29"/>
                      <a:pt x="214" y="0"/>
                      <a:pt x="169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29"/>
              <p:cNvSpPr/>
              <p:nvPr/>
            </p:nvSpPr>
            <p:spPr>
              <a:xfrm>
                <a:off x="2751554" y="2257657"/>
                <a:ext cx="291917" cy="4813"/>
              </a:xfrm>
              <a:custGeom>
                <a:avLst/>
                <a:gdLst/>
                <a:ahLst/>
                <a:cxnLst/>
                <a:rect l="l" t="t" r="r" b="b"/>
                <a:pathLst>
                  <a:path w="16013" h="264" extrusionOk="0">
                    <a:moveTo>
                      <a:pt x="120" y="0"/>
                    </a:moveTo>
                    <a:cubicBezTo>
                      <a:pt x="1" y="0"/>
                      <a:pt x="1" y="184"/>
                      <a:pt x="120" y="187"/>
                    </a:cubicBezTo>
                    <a:cubicBezTo>
                      <a:pt x="1891" y="193"/>
                      <a:pt x="3662" y="203"/>
                      <a:pt x="5434" y="210"/>
                    </a:cubicBezTo>
                    <a:cubicBezTo>
                      <a:pt x="8266" y="227"/>
                      <a:pt x="11094" y="239"/>
                      <a:pt x="13925" y="253"/>
                    </a:cubicBezTo>
                    <a:cubicBezTo>
                      <a:pt x="14580" y="256"/>
                      <a:pt x="15238" y="259"/>
                      <a:pt x="15893" y="263"/>
                    </a:cubicBezTo>
                    <a:cubicBezTo>
                      <a:pt x="16013" y="263"/>
                      <a:pt x="16013" y="80"/>
                      <a:pt x="15893" y="77"/>
                    </a:cubicBezTo>
                    <a:cubicBezTo>
                      <a:pt x="14122" y="70"/>
                      <a:pt x="12350" y="60"/>
                      <a:pt x="10579" y="54"/>
                    </a:cubicBezTo>
                    <a:cubicBezTo>
                      <a:pt x="7747" y="37"/>
                      <a:pt x="4919" y="24"/>
                      <a:pt x="2087" y="10"/>
                    </a:cubicBezTo>
                    <a:cubicBezTo>
                      <a:pt x="1432" y="7"/>
                      <a:pt x="774" y="4"/>
                      <a:pt x="120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29"/>
              <p:cNvSpPr/>
              <p:nvPr/>
            </p:nvSpPr>
            <p:spPr>
              <a:xfrm>
                <a:off x="2877341" y="1988801"/>
                <a:ext cx="41382" cy="134191"/>
              </a:xfrm>
              <a:custGeom>
                <a:avLst/>
                <a:gdLst/>
                <a:ahLst/>
                <a:cxnLst/>
                <a:rect l="l" t="t" r="r" b="b"/>
                <a:pathLst>
                  <a:path w="2270" h="7361" extrusionOk="0">
                    <a:moveTo>
                      <a:pt x="1145" y="1"/>
                    </a:moveTo>
                    <a:cubicBezTo>
                      <a:pt x="925" y="1"/>
                      <a:pt x="702" y="122"/>
                      <a:pt x="534" y="401"/>
                    </a:cubicBezTo>
                    <a:cubicBezTo>
                      <a:pt x="0" y="1296"/>
                      <a:pt x="239" y="2704"/>
                      <a:pt x="362" y="3672"/>
                    </a:cubicBezTo>
                    <a:cubicBezTo>
                      <a:pt x="511" y="4831"/>
                      <a:pt x="704" y="6028"/>
                      <a:pt x="1060" y="7148"/>
                    </a:cubicBezTo>
                    <a:cubicBezTo>
                      <a:pt x="1075" y="7191"/>
                      <a:pt x="1111" y="7210"/>
                      <a:pt x="1147" y="7210"/>
                    </a:cubicBezTo>
                    <a:cubicBezTo>
                      <a:pt x="1203" y="7210"/>
                      <a:pt x="1258" y="7166"/>
                      <a:pt x="1236" y="7098"/>
                    </a:cubicBezTo>
                    <a:cubicBezTo>
                      <a:pt x="983" y="6293"/>
                      <a:pt x="827" y="5443"/>
                      <a:pt x="688" y="4612"/>
                    </a:cubicBezTo>
                    <a:cubicBezTo>
                      <a:pt x="495" y="3482"/>
                      <a:pt x="286" y="2230"/>
                      <a:pt x="499" y="1086"/>
                    </a:cubicBezTo>
                    <a:cubicBezTo>
                      <a:pt x="558" y="747"/>
                      <a:pt x="684" y="282"/>
                      <a:pt x="1073" y="188"/>
                    </a:cubicBezTo>
                    <a:cubicBezTo>
                      <a:pt x="1117" y="178"/>
                      <a:pt x="1159" y="173"/>
                      <a:pt x="1198" y="173"/>
                    </a:cubicBezTo>
                    <a:cubicBezTo>
                      <a:pt x="1521" y="173"/>
                      <a:pt x="1674" y="513"/>
                      <a:pt x="1751" y="803"/>
                    </a:cubicBezTo>
                    <a:cubicBezTo>
                      <a:pt x="2040" y="1877"/>
                      <a:pt x="1864" y="3120"/>
                      <a:pt x="1738" y="4204"/>
                    </a:cubicBezTo>
                    <a:cubicBezTo>
                      <a:pt x="1622" y="5221"/>
                      <a:pt x="1476" y="6250"/>
                      <a:pt x="1236" y="7244"/>
                    </a:cubicBezTo>
                    <a:cubicBezTo>
                      <a:pt x="1220" y="7314"/>
                      <a:pt x="1278" y="7360"/>
                      <a:pt x="1332" y="7360"/>
                    </a:cubicBezTo>
                    <a:cubicBezTo>
                      <a:pt x="1369" y="7360"/>
                      <a:pt x="1404" y="7340"/>
                      <a:pt x="1416" y="7294"/>
                    </a:cubicBezTo>
                    <a:cubicBezTo>
                      <a:pt x="1648" y="6327"/>
                      <a:pt x="1787" y="5330"/>
                      <a:pt x="1907" y="4346"/>
                    </a:cubicBezTo>
                    <a:cubicBezTo>
                      <a:pt x="2047" y="3183"/>
                      <a:pt x="2269" y="1784"/>
                      <a:pt x="1898" y="644"/>
                    </a:cubicBezTo>
                    <a:cubicBezTo>
                      <a:pt x="1770" y="252"/>
                      <a:pt x="1461" y="1"/>
                      <a:pt x="1145" y="1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29"/>
              <p:cNvSpPr/>
              <p:nvPr/>
            </p:nvSpPr>
            <p:spPr>
              <a:xfrm>
                <a:off x="2901715" y="2006266"/>
                <a:ext cx="75272" cy="115633"/>
              </a:xfrm>
              <a:custGeom>
                <a:avLst/>
                <a:gdLst/>
                <a:ahLst/>
                <a:cxnLst/>
                <a:rect l="l" t="t" r="r" b="b"/>
                <a:pathLst>
                  <a:path w="4129" h="6343" extrusionOk="0">
                    <a:moveTo>
                      <a:pt x="3452" y="179"/>
                    </a:moveTo>
                    <a:cubicBezTo>
                      <a:pt x="3476" y="179"/>
                      <a:pt x="3500" y="181"/>
                      <a:pt x="3524" y="184"/>
                    </a:cubicBezTo>
                    <a:cubicBezTo>
                      <a:pt x="3940" y="244"/>
                      <a:pt x="3894" y="677"/>
                      <a:pt x="3804" y="982"/>
                    </a:cubicBezTo>
                    <a:cubicBezTo>
                      <a:pt x="3505" y="2009"/>
                      <a:pt x="2751" y="2950"/>
                      <a:pt x="2119" y="3787"/>
                    </a:cubicBezTo>
                    <a:cubicBezTo>
                      <a:pt x="1523" y="4574"/>
                      <a:pt x="899" y="5342"/>
                      <a:pt x="242" y="6079"/>
                    </a:cubicBezTo>
                    <a:lnTo>
                      <a:pt x="242" y="6079"/>
                    </a:lnTo>
                    <a:cubicBezTo>
                      <a:pt x="437" y="5330"/>
                      <a:pt x="727" y="4593"/>
                      <a:pt x="1012" y="3877"/>
                    </a:cubicBezTo>
                    <a:cubicBezTo>
                      <a:pt x="1431" y="2817"/>
                      <a:pt x="1889" y="1683"/>
                      <a:pt x="2607" y="786"/>
                    </a:cubicBezTo>
                    <a:cubicBezTo>
                      <a:pt x="2800" y="543"/>
                      <a:pt x="3107" y="179"/>
                      <a:pt x="3452" y="179"/>
                    </a:cubicBezTo>
                    <a:close/>
                    <a:moveTo>
                      <a:pt x="3456" y="0"/>
                    </a:moveTo>
                    <a:cubicBezTo>
                      <a:pt x="3325" y="0"/>
                      <a:pt x="3178" y="42"/>
                      <a:pt x="3023" y="138"/>
                    </a:cubicBezTo>
                    <a:cubicBezTo>
                      <a:pt x="2634" y="377"/>
                      <a:pt x="2352" y="796"/>
                      <a:pt x="2113" y="1172"/>
                    </a:cubicBezTo>
                    <a:cubicBezTo>
                      <a:pt x="1760" y="1733"/>
                      <a:pt x="1471" y="2335"/>
                      <a:pt x="1205" y="2939"/>
                    </a:cubicBezTo>
                    <a:cubicBezTo>
                      <a:pt x="743" y="3993"/>
                      <a:pt x="285" y="5100"/>
                      <a:pt x="19" y="6220"/>
                    </a:cubicBezTo>
                    <a:cubicBezTo>
                      <a:pt x="1" y="6290"/>
                      <a:pt x="58" y="6336"/>
                      <a:pt x="113" y="6336"/>
                    </a:cubicBezTo>
                    <a:cubicBezTo>
                      <a:pt x="130" y="6336"/>
                      <a:pt x="147" y="6331"/>
                      <a:pt x="161" y="6322"/>
                    </a:cubicBezTo>
                    <a:lnTo>
                      <a:pt x="161" y="6322"/>
                    </a:lnTo>
                    <a:cubicBezTo>
                      <a:pt x="177" y="6335"/>
                      <a:pt x="196" y="6343"/>
                      <a:pt x="216" y="6343"/>
                    </a:cubicBezTo>
                    <a:cubicBezTo>
                      <a:pt x="237" y="6343"/>
                      <a:pt x="259" y="6334"/>
                      <a:pt x="278" y="6312"/>
                    </a:cubicBezTo>
                    <a:cubicBezTo>
                      <a:pt x="936" y="5582"/>
                      <a:pt x="1564" y="4817"/>
                      <a:pt x="2162" y="4033"/>
                    </a:cubicBezTo>
                    <a:cubicBezTo>
                      <a:pt x="2854" y="3126"/>
                      <a:pt x="3744" y="2059"/>
                      <a:pt x="4010" y="919"/>
                    </a:cubicBezTo>
                    <a:cubicBezTo>
                      <a:pt x="4129" y="418"/>
                      <a:pt x="3868" y="0"/>
                      <a:pt x="3456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29"/>
              <p:cNvSpPr/>
              <p:nvPr/>
            </p:nvSpPr>
            <p:spPr>
              <a:xfrm>
                <a:off x="2900894" y="2075959"/>
                <a:ext cx="102708" cy="46395"/>
              </a:xfrm>
              <a:custGeom>
                <a:avLst/>
                <a:gdLst/>
                <a:ahLst/>
                <a:cxnLst/>
                <a:rect l="l" t="t" r="r" b="b"/>
                <a:pathLst>
                  <a:path w="5634" h="2545" extrusionOk="0">
                    <a:moveTo>
                      <a:pt x="4834" y="184"/>
                    </a:moveTo>
                    <a:cubicBezTo>
                      <a:pt x="5005" y="184"/>
                      <a:pt x="5167" y="225"/>
                      <a:pt x="5261" y="360"/>
                    </a:cubicBezTo>
                    <a:cubicBezTo>
                      <a:pt x="5451" y="629"/>
                      <a:pt x="5115" y="865"/>
                      <a:pt x="4916" y="991"/>
                    </a:cubicBezTo>
                    <a:cubicBezTo>
                      <a:pt x="4178" y="1453"/>
                      <a:pt x="3254" y="1672"/>
                      <a:pt x="2420" y="1885"/>
                    </a:cubicBezTo>
                    <a:cubicBezTo>
                      <a:pt x="1745" y="2058"/>
                      <a:pt x="1061" y="2208"/>
                      <a:pt x="374" y="2331"/>
                    </a:cubicBezTo>
                    <a:lnTo>
                      <a:pt x="374" y="2331"/>
                    </a:lnTo>
                    <a:cubicBezTo>
                      <a:pt x="853" y="1978"/>
                      <a:pt x="1377" y="1672"/>
                      <a:pt x="1888" y="1377"/>
                    </a:cubicBezTo>
                    <a:cubicBezTo>
                      <a:pt x="2666" y="928"/>
                      <a:pt x="3497" y="456"/>
                      <a:pt x="4381" y="250"/>
                    </a:cubicBezTo>
                    <a:cubicBezTo>
                      <a:pt x="4504" y="221"/>
                      <a:pt x="4672" y="184"/>
                      <a:pt x="4834" y="184"/>
                    </a:cubicBezTo>
                    <a:close/>
                    <a:moveTo>
                      <a:pt x="4743" y="0"/>
                    </a:moveTo>
                    <a:cubicBezTo>
                      <a:pt x="3966" y="0"/>
                      <a:pt x="3094" y="516"/>
                      <a:pt x="2460" y="851"/>
                    </a:cubicBezTo>
                    <a:cubicBezTo>
                      <a:pt x="1639" y="1283"/>
                      <a:pt x="798" y="1759"/>
                      <a:pt x="67" y="2334"/>
                    </a:cubicBezTo>
                    <a:cubicBezTo>
                      <a:pt x="1" y="2386"/>
                      <a:pt x="49" y="2467"/>
                      <a:pt x="115" y="2483"/>
                    </a:cubicBezTo>
                    <a:lnTo>
                      <a:pt x="115" y="2483"/>
                    </a:lnTo>
                    <a:cubicBezTo>
                      <a:pt x="129" y="2517"/>
                      <a:pt x="160" y="2544"/>
                      <a:pt x="202" y="2544"/>
                    </a:cubicBezTo>
                    <a:cubicBezTo>
                      <a:pt x="208" y="2544"/>
                      <a:pt x="213" y="2544"/>
                      <a:pt x="219" y="2543"/>
                    </a:cubicBezTo>
                    <a:cubicBezTo>
                      <a:pt x="1024" y="2406"/>
                      <a:pt x="1819" y="2230"/>
                      <a:pt x="2606" y="2024"/>
                    </a:cubicBezTo>
                    <a:cubicBezTo>
                      <a:pt x="3457" y="1805"/>
                      <a:pt x="4531" y="1579"/>
                      <a:pt x="5221" y="998"/>
                    </a:cubicBezTo>
                    <a:cubicBezTo>
                      <a:pt x="5634" y="652"/>
                      <a:pt x="5548" y="101"/>
                      <a:pt x="4976" y="17"/>
                    </a:cubicBezTo>
                    <a:cubicBezTo>
                      <a:pt x="4899" y="6"/>
                      <a:pt x="4822" y="0"/>
                      <a:pt x="4743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29"/>
              <p:cNvSpPr/>
              <p:nvPr/>
            </p:nvSpPr>
            <p:spPr>
              <a:xfrm>
                <a:off x="2825477" y="2006794"/>
                <a:ext cx="74123" cy="115104"/>
              </a:xfrm>
              <a:custGeom>
                <a:avLst/>
                <a:gdLst/>
                <a:ahLst/>
                <a:cxnLst/>
                <a:rect l="l" t="t" r="r" b="b"/>
                <a:pathLst>
                  <a:path w="4066" h="6314" extrusionOk="0">
                    <a:moveTo>
                      <a:pt x="587" y="145"/>
                    </a:moveTo>
                    <a:cubicBezTo>
                      <a:pt x="828" y="145"/>
                      <a:pt x="1081" y="350"/>
                      <a:pt x="1236" y="508"/>
                    </a:cubicBezTo>
                    <a:cubicBezTo>
                      <a:pt x="2008" y="1282"/>
                      <a:pt x="2466" y="2425"/>
                      <a:pt x="2878" y="3416"/>
                    </a:cubicBezTo>
                    <a:cubicBezTo>
                      <a:pt x="3235" y="4266"/>
                      <a:pt x="3592" y="5151"/>
                      <a:pt x="3824" y="6050"/>
                    </a:cubicBezTo>
                    <a:lnTo>
                      <a:pt x="3824" y="6050"/>
                    </a:lnTo>
                    <a:cubicBezTo>
                      <a:pt x="3290" y="5450"/>
                      <a:pt x="2776" y="4824"/>
                      <a:pt x="2279" y="4190"/>
                    </a:cubicBezTo>
                    <a:cubicBezTo>
                      <a:pt x="1582" y="3296"/>
                      <a:pt x="841" y="2349"/>
                      <a:pt x="388" y="1298"/>
                    </a:cubicBezTo>
                    <a:cubicBezTo>
                      <a:pt x="273" y="1023"/>
                      <a:pt x="43" y="508"/>
                      <a:pt x="316" y="255"/>
                    </a:cubicBezTo>
                    <a:cubicBezTo>
                      <a:pt x="400" y="176"/>
                      <a:pt x="493" y="145"/>
                      <a:pt x="587" y="145"/>
                    </a:cubicBezTo>
                    <a:close/>
                    <a:moveTo>
                      <a:pt x="556" y="0"/>
                    </a:moveTo>
                    <a:cubicBezTo>
                      <a:pt x="253" y="0"/>
                      <a:pt x="0" y="173"/>
                      <a:pt x="13" y="611"/>
                    </a:cubicBezTo>
                    <a:cubicBezTo>
                      <a:pt x="23" y="1049"/>
                      <a:pt x="262" y="1491"/>
                      <a:pt x="465" y="1867"/>
                    </a:cubicBezTo>
                    <a:cubicBezTo>
                      <a:pt x="784" y="2452"/>
                      <a:pt x="1166" y="3004"/>
                      <a:pt x="1562" y="3542"/>
                    </a:cubicBezTo>
                    <a:cubicBezTo>
                      <a:pt x="2256" y="4493"/>
                      <a:pt x="3001" y="5410"/>
                      <a:pt x="3789" y="6283"/>
                    </a:cubicBezTo>
                    <a:cubicBezTo>
                      <a:pt x="3808" y="6305"/>
                      <a:pt x="3829" y="6314"/>
                      <a:pt x="3851" y="6314"/>
                    </a:cubicBezTo>
                    <a:cubicBezTo>
                      <a:pt x="3870" y="6314"/>
                      <a:pt x="3890" y="6306"/>
                      <a:pt x="3905" y="6293"/>
                    </a:cubicBezTo>
                    <a:lnTo>
                      <a:pt x="3905" y="6293"/>
                    </a:lnTo>
                    <a:cubicBezTo>
                      <a:pt x="3919" y="6302"/>
                      <a:pt x="3936" y="6307"/>
                      <a:pt x="3953" y="6307"/>
                    </a:cubicBezTo>
                    <a:cubicBezTo>
                      <a:pt x="4008" y="6307"/>
                      <a:pt x="4066" y="6261"/>
                      <a:pt x="4048" y="6191"/>
                    </a:cubicBezTo>
                    <a:cubicBezTo>
                      <a:pt x="3818" y="5227"/>
                      <a:pt x="3436" y="4280"/>
                      <a:pt x="3057" y="3366"/>
                    </a:cubicBezTo>
                    <a:cubicBezTo>
                      <a:pt x="2622" y="2326"/>
                      <a:pt x="2137" y="1069"/>
                      <a:pt x="1279" y="292"/>
                    </a:cubicBezTo>
                    <a:cubicBezTo>
                      <a:pt x="1083" y="114"/>
                      <a:pt x="803" y="0"/>
                      <a:pt x="556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29"/>
              <p:cNvSpPr/>
              <p:nvPr/>
            </p:nvSpPr>
            <p:spPr>
              <a:xfrm>
                <a:off x="2795780" y="2076068"/>
                <a:ext cx="104640" cy="46286"/>
              </a:xfrm>
              <a:custGeom>
                <a:avLst/>
                <a:gdLst/>
                <a:ahLst/>
                <a:cxnLst/>
                <a:rect l="l" t="t" r="r" b="b"/>
                <a:pathLst>
                  <a:path w="5740" h="2539" extrusionOk="0">
                    <a:moveTo>
                      <a:pt x="949" y="186"/>
                    </a:moveTo>
                    <a:cubicBezTo>
                      <a:pt x="988" y="186"/>
                      <a:pt x="1024" y="187"/>
                      <a:pt x="1057" y="190"/>
                    </a:cubicBezTo>
                    <a:cubicBezTo>
                      <a:pt x="1922" y="270"/>
                      <a:pt x="2782" y="773"/>
                      <a:pt x="3523" y="1184"/>
                    </a:cubicBezTo>
                    <a:cubicBezTo>
                      <a:pt x="4147" y="1531"/>
                      <a:pt x="4790" y="1897"/>
                      <a:pt x="5368" y="2326"/>
                    </a:cubicBezTo>
                    <a:lnTo>
                      <a:pt x="5368" y="2326"/>
                    </a:lnTo>
                    <a:cubicBezTo>
                      <a:pt x="3927" y="2075"/>
                      <a:pt x="2366" y="1782"/>
                      <a:pt x="1064" y="1118"/>
                    </a:cubicBezTo>
                    <a:cubicBezTo>
                      <a:pt x="858" y="1012"/>
                      <a:pt x="436" y="816"/>
                      <a:pt x="419" y="536"/>
                    </a:cubicBezTo>
                    <a:cubicBezTo>
                      <a:pt x="405" y="251"/>
                      <a:pt x="715" y="186"/>
                      <a:pt x="949" y="186"/>
                    </a:cubicBezTo>
                    <a:close/>
                    <a:moveTo>
                      <a:pt x="961" y="0"/>
                    </a:moveTo>
                    <a:cubicBezTo>
                      <a:pt x="505" y="0"/>
                      <a:pt x="0" y="359"/>
                      <a:pt x="359" y="836"/>
                    </a:cubicBezTo>
                    <a:cubicBezTo>
                      <a:pt x="572" y="1112"/>
                      <a:pt x="941" y="1271"/>
                      <a:pt x="1250" y="1403"/>
                    </a:cubicBezTo>
                    <a:cubicBezTo>
                      <a:pt x="1722" y="1613"/>
                      <a:pt x="2221" y="1766"/>
                      <a:pt x="2719" y="1909"/>
                    </a:cubicBezTo>
                    <a:cubicBezTo>
                      <a:pt x="3640" y="2168"/>
                      <a:pt x="4577" y="2374"/>
                      <a:pt x="5517" y="2537"/>
                    </a:cubicBezTo>
                    <a:cubicBezTo>
                      <a:pt x="5523" y="2538"/>
                      <a:pt x="5530" y="2538"/>
                      <a:pt x="5535" y="2538"/>
                    </a:cubicBezTo>
                    <a:cubicBezTo>
                      <a:pt x="5578" y="2538"/>
                      <a:pt x="5610" y="2511"/>
                      <a:pt x="5624" y="2478"/>
                    </a:cubicBezTo>
                    <a:lnTo>
                      <a:pt x="5624" y="2478"/>
                    </a:lnTo>
                    <a:cubicBezTo>
                      <a:pt x="5691" y="2461"/>
                      <a:pt x="5740" y="2380"/>
                      <a:pt x="5674" y="2328"/>
                    </a:cubicBezTo>
                    <a:cubicBezTo>
                      <a:pt x="5052" y="1839"/>
                      <a:pt x="4347" y="1434"/>
                      <a:pt x="3656" y="1052"/>
                    </a:cubicBezTo>
                    <a:cubicBezTo>
                      <a:pt x="2872" y="613"/>
                      <a:pt x="1922" y="44"/>
                      <a:pt x="997" y="1"/>
                    </a:cubicBezTo>
                    <a:cubicBezTo>
                      <a:pt x="985" y="1"/>
                      <a:pt x="973" y="0"/>
                      <a:pt x="961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29"/>
              <p:cNvSpPr/>
              <p:nvPr/>
            </p:nvSpPr>
            <p:spPr>
              <a:xfrm>
                <a:off x="2960999" y="2208400"/>
                <a:ext cx="16790" cy="16735"/>
              </a:xfrm>
              <a:custGeom>
                <a:avLst/>
                <a:gdLst/>
                <a:ahLst/>
                <a:cxnLst/>
                <a:rect l="l" t="t" r="r" b="b"/>
                <a:pathLst>
                  <a:path w="921" h="918" extrusionOk="0">
                    <a:moveTo>
                      <a:pt x="462" y="1"/>
                    </a:moveTo>
                    <a:cubicBezTo>
                      <a:pt x="206" y="1"/>
                      <a:pt x="0" y="206"/>
                      <a:pt x="0" y="459"/>
                    </a:cubicBezTo>
                    <a:cubicBezTo>
                      <a:pt x="0" y="715"/>
                      <a:pt x="206" y="918"/>
                      <a:pt x="462" y="918"/>
                    </a:cubicBezTo>
                    <a:cubicBezTo>
                      <a:pt x="715" y="918"/>
                      <a:pt x="921" y="715"/>
                      <a:pt x="921" y="459"/>
                    </a:cubicBezTo>
                    <a:cubicBezTo>
                      <a:pt x="921" y="206"/>
                      <a:pt x="715" y="1"/>
                      <a:pt x="46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29"/>
              <p:cNvSpPr/>
              <p:nvPr/>
            </p:nvSpPr>
            <p:spPr>
              <a:xfrm>
                <a:off x="2778152" y="2157447"/>
                <a:ext cx="16735" cy="16735"/>
              </a:xfrm>
              <a:custGeom>
                <a:avLst/>
                <a:gdLst/>
                <a:ahLst/>
                <a:cxnLst/>
                <a:rect l="l" t="t" r="r" b="b"/>
                <a:pathLst>
                  <a:path w="918" h="918" extrusionOk="0">
                    <a:moveTo>
                      <a:pt x="459" y="1"/>
                    </a:moveTo>
                    <a:cubicBezTo>
                      <a:pt x="206" y="1"/>
                      <a:pt x="0" y="207"/>
                      <a:pt x="0" y="459"/>
                    </a:cubicBezTo>
                    <a:cubicBezTo>
                      <a:pt x="0" y="715"/>
                      <a:pt x="206" y="918"/>
                      <a:pt x="459" y="918"/>
                    </a:cubicBezTo>
                    <a:cubicBezTo>
                      <a:pt x="711" y="918"/>
                      <a:pt x="918" y="715"/>
                      <a:pt x="918" y="459"/>
                    </a:cubicBezTo>
                    <a:cubicBezTo>
                      <a:pt x="918" y="207"/>
                      <a:pt x="711" y="1"/>
                      <a:pt x="45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29"/>
              <p:cNvSpPr/>
              <p:nvPr/>
            </p:nvSpPr>
            <p:spPr>
              <a:xfrm>
                <a:off x="3007831" y="2159635"/>
                <a:ext cx="5469" cy="5469"/>
              </a:xfrm>
              <a:custGeom>
                <a:avLst/>
                <a:gdLst/>
                <a:ahLst/>
                <a:cxnLst/>
                <a:rect l="l" t="t" r="r" b="b"/>
                <a:pathLst>
                  <a:path w="300" h="300" extrusionOk="0">
                    <a:moveTo>
                      <a:pt x="150" y="0"/>
                    </a:moveTo>
                    <a:cubicBezTo>
                      <a:pt x="67" y="0"/>
                      <a:pt x="1" y="67"/>
                      <a:pt x="1" y="150"/>
                    </a:cubicBezTo>
                    <a:cubicBezTo>
                      <a:pt x="1" y="229"/>
                      <a:pt x="67" y="299"/>
                      <a:pt x="150" y="299"/>
                    </a:cubicBezTo>
                    <a:cubicBezTo>
                      <a:pt x="233" y="299"/>
                      <a:pt x="300" y="229"/>
                      <a:pt x="300" y="150"/>
                    </a:cubicBezTo>
                    <a:cubicBezTo>
                      <a:pt x="300" y="67"/>
                      <a:pt x="233" y="0"/>
                      <a:pt x="15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29"/>
              <p:cNvSpPr/>
              <p:nvPr/>
            </p:nvSpPr>
            <p:spPr>
              <a:xfrm>
                <a:off x="2942203" y="2165869"/>
                <a:ext cx="9662" cy="9644"/>
              </a:xfrm>
              <a:custGeom>
                <a:avLst/>
                <a:gdLst/>
                <a:ahLst/>
                <a:cxnLst/>
                <a:rect l="l" t="t" r="r" b="b"/>
                <a:pathLst>
                  <a:path w="530" h="529" extrusionOk="0">
                    <a:moveTo>
                      <a:pt x="267" y="1"/>
                    </a:moveTo>
                    <a:cubicBezTo>
                      <a:pt x="121" y="1"/>
                      <a:pt x="1" y="120"/>
                      <a:pt x="1" y="266"/>
                    </a:cubicBezTo>
                    <a:cubicBezTo>
                      <a:pt x="1" y="413"/>
                      <a:pt x="121" y="529"/>
                      <a:pt x="267" y="529"/>
                    </a:cubicBezTo>
                    <a:cubicBezTo>
                      <a:pt x="413" y="529"/>
                      <a:pt x="530" y="413"/>
                      <a:pt x="530" y="266"/>
                    </a:cubicBezTo>
                    <a:cubicBezTo>
                      <a:pt x="530" y="120"/>
                      <a:pt x="413" y="1"/>
                      <a:pt x="26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29"/>
              <p:cNvSpPr/>
              <p:nvPr/>
            </p:nvSpPr>
            <p:spPr>
              <a:xfrm>
                <a:off x="2794686" y="2328043"/>
                <a:ext cx="19160" cy="16772"/>
              </a:xfrm>
              <a:custGeom>
                <a:avLst/>
                <a:gdLst/>
                <a:ahLst/>
                <a:cxnLst/>
                <a:rect l="l" t="t" r="r" b="b"/>
                <a:pathLst>
                  <a:path w="1051" h="920" extrusionOk="0">
                    <a:moveTo>
                      <a:pt x="526" y="0"/>
                    </a:moveTo>
                    <a:cubicBezTo>
                      <a:pt x="456" y="0"/>
                      <a:pt x="384" y="17"/>
                      <a:pt x="316" y="51"/>
                    </a:cubicBezTo>
                    <a:cubicBezTo>
                      <a:pt x="91" y="167"/>
                      <a:pt x="0" y="443"/>
                      <a:pt x="117" y="670"/>
                    </a:cubicBezTo>
                    <a:cubicBezTo>
                      <a:pt x="199" y="828"/>
                      <a:pt x="361" y="920"/>
                      <a:pt x="528" y="920"/>
                    </a:cubicBezTo>
                    <a:cubicBezTo>
                      <a:pt x="598" y="920"/>
                      <a:pt x="669" y="903"/>
                      <a:pt x="735" y="869"/>
                    </a:cubicBezTo>
                    <a:cubicBezTo>
                      <a:pt x="961" y="752"/>
                      <a:pt x="1051" y="473"/>
                      <a:pt x="934" y="247"/>
                    </a:cubicBezTo>
                    <a:cubicBezTo>
                      <a:pt x="853" y="91"/>
                      <a:pt x="693" y="0"/>
                      <a:pt x="5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29"/>
              <p:cNvSpPr/>
              <p:nvPr/>
            </p:nvSpPr>
            <p:spPr>
              <a:xfrm>
                <a:off x="2992427" y="2301573"/>
                <a:ext cx="16753" cy="14693"/>
              </a:xfrm>
              <a:custGeom>
                <a:avLst/>
                <a:gdLst/>
                <a:ahLst/>
                <a:cxnLst/>
                <a:rect l="l" t="t" r="r" b="b"/>
                <a:pathLst>
                  <a:path w="919" h="806" extrusionOk="0">
                    <a:moveTo>
                      <a:pt x="459" y="0"/>
                    </a:moveTo>
                    <a:cubicBezTo>
                      <a:pt x="397" y="0"/>
                      <a:pt x="335" y="14"/>
                      <a:pt x="277" y="44"/>
                    </a:cubicBezTo>
                    <a:cubicBezTo>
                      <a:pt x="77" y="147"/>
                      <a:pt x="1" y="390"/>
                      <a:pt x="101" y="586"/>
                    </a:cubicBezTo>
                    <a:cubicBezTo>
                      <a:pt x="173" y="726"/>
                      <a:pt x="315" y="805"/>
                      <a:pt x="460" y="805"/>
                    </a:cubicBezTo>
                    <a:cubicBezTo>
                      <a:pt x="522" y="805"/>
                      <a:pt x="584" y="791"/>
                      <a:pt x="642" y="762"/>
                    </a:cubicBezTo>
                    <a:cubicBezTo>
                      <a:pt x="842" y="659"/>
                      <a:pt x="918" y="416"/>
                      <a:pt x="818" y="220"/>
                    </a:cubicBezTo>
                    <a:cubicBezTo>
                      <a:pt x="746" y="80"/>
                      <a:pt x="604" y="0"/>
                      <a:pt x="45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29"/>
              <p:cNvSpPr/>
              <p:nvPr/>
            </p:nvSpPr>
            <p:spPr>
              <a:xfrm>
                <a:off x="2853770" y="2365597"/>
                <a:ext cx="6253" cy="545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299" extrusionOk="0">
                    <a:moveTo>
                      <a:pt x="172" y="0"/>
                    </a:moveTo>
                    <a:cubicBezTo>
                      <a:pt x="149" y="0"/>
                      <a:pt x="125" y="6"/>
                      <a:pt x="103" y="18"/>
                    </a:cubicBezTo>
                    <a:cubicBezTo>
                      <a:pt x="30" y="55"/>
                      <a:pt x="0" y="145"/>
                      <a:pt x="37" y="218"/>
                    </a:cubicBezTo>
                    <a:cubicBezTo>
                      <a:pt x="65" y="269"/>
                      <a:pt x="116" y="298"/>
                      <a:pt x="170" y="298"/>
                    </a:cubicBezTo>
                    <a:cubicBezTo>
                      <a:pt x="193" y="298"/>
                      <a:pt x="217" y="293"/>
                      <a:pt x="239" y="281"/>
                    </a:cubicBezTo>
                    <a:cubicBezTo>
                      <a:pt x="312" y="245"/>
                      <a:pt x="342" y="155"/>
                      <a:pt x="302" y="81"/>
                    </a:cubicBezTo>
                    <a:cubicBezTo>
                      <a:pt x="277" y="30"/>
                      <a:pt x="226" y="0"/>
                      <a:pt x="17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29"/>
              <p:cNvSpPr/>
              <p:nvPr/>
            </p:nvSpPr>
            <p:spPr>
              <a:xfrm>
                <a:off x="2996857" y="2373965"/>
                <a:ext cx="6198" cy="5469"/>
              </a:xfrm>
              <a:custGeom>
                <a:avLst/>
                <a:gdLst/>
                <a:ahLst/>
                <a:cxnLst/>
                <a:rect l="l" t="t" r="r" b="b"/>
                <a:pathLst>
                  <a:path w="340" h="300" extrusionOk="0">
                    <a:moveTo>
                      <a:pt x="173" y="0"/>
                    </a:moveTo>
                    <a:cubicBezTo>
                      <a:pt x="150" y="0"/>
                      <a:pt x="126" y="6"/>
                      <a:pt x="104" y="18"/>
                    </a:cubicBezTo>
                    <a:cubicBezTo>
                      <a:pt x="27" y="54"/>
                      <a:pt x="0" y="145"/>
                      <a:pt x="37" y="217"/>
                    </a:cubicBezTo>
                    <a:cubicBezTo>
                      <a:pt x="65" y="269"/>
                      <a:pt x="119" y="299"/>
                      <a:pt x="174" y="299"/>
                    </a:cubicBezTo>
                    <a:cubicBezTo>
                      <a:pt x="196" y="299"/>
                      <a:pt x="219" y="294"/>
                      <a:pt x="240" y="284"/>
                    </a:cubicBezTo>
                    <a:cubicBezTo>
                      <a:pt x="313" y="244"/>
                      <a:pt x="339" y="154"/>
                      <a:pt x="303" y="81"/>
                    </a:cubicBezTo>
                    <a:cubicBezTo>
                      <a:pt x="278" y="30"/>
                      <a:pt x="226" y="0"/>
                      <a:pt x="17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29"/>
              <p:cNvSpPr/>
              <p:nvPr/>
            </p:nvSpPr>
            <p:spPr>
              <a:xfrm>
                <a:off x="2933490" y="2290143"/>
                <a:ext cx="6198" cy="5451"/>
              </a:xfrm>
              <a:custGeom>
                <a:avLst/>
                <a:gdLst/>
                <a:ahLst/>
                <a:cxnLst/>
                <a:rect l="l" t="t" r="r" b="b"/>
                <a:pathLst>
                  <a:path w="340" h="299" extrusionOk="0">
                    <a:moveTo>
                      <a:pt x="171" y="0"/>
                    </a:moveTo>
                    <a:cubicBezTo>
                      <a:pt x="148" y="0"/>
                      <a:pt x="123" y="6"/>
                      <a:pt x="100" y="17"/>
                    </a:cubicBezTo>
                    <a:cubicBezTo>
                      <a:pt x="27" y="53"/>
                      <a:pt x="0" y="146"/>
                      <a:pt x="37" y="219"/>
                    </a:cubicBezTo>
                    <a:cubicBezTo>
                      <a:pt x="63" y="270"/>
                      <a:pt x="116" y="299"/>
                      <a:pt x="170" y="299"/>
                    </a:cubicBezTo>
                    <a:cubicBezTo>
                      <a:pt x="194" y="299"/>
                      <a:pt x="218" y="293"/>
                      <a:pt x="240" y="282"/>
                    </a:cubicBezTo>
                    <a:cubicBezTo>
                      <a:pt x="313" y="246"/>
                      <a:pt x="339" y="152"/>
                      <a:pt x="303" y="80"/>
                    </a:cubicBezTo>
                    <a:cubicBezTo>
                      <a:pt x="277" y="29"/>
                      <a:pt x="226" y="0"/>
                      <a:pt x="17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29"/>
              <p:cNvSpPr/>
              <p:nvPr/>
            </p:nvSpPr>
            <p:spPr>
              <a:xfrm>
                <a:off x="2797001" y="2229547"/>
                <a:ext cx="6253" cy="5469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00" extrusionOk="0">
                    <a:moveTo>
                      <a:pt x="171" y="1"/>
                    </a:moveTo>
                    <a:cubicBezTo>
                      <a:pt x="148" y="1"/>
                      <a:pt x="125" y="6"/>
                      <a:pt x="103" y="17"/>
                    </a:cubicBezTo>
                    <a:cubicBezTo>
                      <a:pt x="30" y="57"/>
                      <a:pt x="0" y="146"/>
                      <a:pt x="36" y="220"/>
                    </a:cubicBezTo>
                    <a:cubicBezTo>
                      <a:pt x="64" y="271"/>
                      <a:pt x="116" y="299"/>
                      <a:pt x="170" y="299"/>
                    </a:cubicBezTo>
                    <a:cubicBezTo>
                      <a:pt x="194" y="299"/>
                      <a:pt x="217" y="294"/>
                      <a:pt x="239" y="283"/>
                    </a:cubicBezTo>
                    <a:cubicBezTo>
                      <a:pt x="312" y="246"/>
                      <a:pt x="342" y="157"/>
                      <a:pt x="302" y="83"/>
                    </a:cubicBezTo>
                    <a:cubicBezTo>
                      <a:pt x="277" y="30"/>
                      <a:pt x="225" y="1"/>
                      <a:pt x="17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29"/>
              <p:cNvSpPr/>
              <p:nvPr/>
            </p:nvSpPr>
            <p:spPr>
              <a:xfrm>
                <a:off x="2862958" y="2289924"/>
                <a:ext cx="11047" cy="9662"/>
              </a:xfrm>
              <a:custGeom>
                <a:avLst/>
                <a:gdLst/>
                <a:ahLst/>
                <a:cxnLst/>
                <a:rect l="l" t="t" r="r" b="b"/>
                <a:pathLst>
                  <a:path w="606" h="530" extrusionOk="0">
                    <a:moveTo>
                      <a:pt x="306" y="1"/>
                    </a:moveTo>
                    <a:cubicBezTo>
                      <a:pt x="265" y="1"/>
                      <a:pt x="223" y="11"/>
                      <a:pt x="184" y="32"/>
                    </a:cubicBezTo>
                    <a:cubicBezTo>
                      <a:pt x="54" y="98"/>
                      <a:pt x="1" y="258"/>
                      <a:pt x="67" y="388"/>
                    </a:cubicBezTo>
                    <a:cubicBezTo>
                      <a:pt x="116" y="478"/>
                      <a:pt x="209" y="530"/>
                      <a:pt x="305" y="530"/>
                    </a:cubicBezTo>
                    <a:cubicBezTo>
                      <a:pt x="346" y="530"/>
                      <a:pt x="387" y="520"/>
                      <a:pt x="426" y="500"/>
                    </a:cubicBezTo>
                    <a:cubicBezTo>
                      <a:pt x="556" y="434"/>
                      <a:pt x="606" y="274"/>
                      <a:pt x="539" y="144"/>
                    </a:cubicBezTo>
                    <a:cubicBezTo>
                      <a:pt x="493" y="54"/>
                      <a:pt x="401" y="1"/>
                      <a:pt x="30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29"/>
              <p:cNvSpPr/>
              <p:nvPr/>
            </p:nvSpPr>
            <p:spPr>
              <a:xfrm>
                <a:off x="2931794" y="2348060"/>
                <a:ext cx="10993" cy="9662"/>
              </a:xfrm>
              <a:custGeom>
                <a:avLst/>
                <a:gdLst/>
                <a:ahLst/>
                <a:cxnLst/>
                <a:rect l="l" t="t" r="r" b="b"/>
                <a:pathLst>
                  <a:path w="603" h="530" extrusionOk="0">
                    <a:moveTo>
                      <a:pt x="301" y="0"/>
                    </a:moveTo>
                    <a:cubicBezTo>
                      <a:pt x="260" y="0"/>
                      <a:pt x="219" y="10"/>
                      <a:pt x="180" y="30"/>
                    </a:cubicBezTo>
                    <a:cubicBezTo>
                      <a:pt x="50" y="96"/>
                      <a:pt x="0" y="256"/>
                      <a:pt x="67" y="385"/>
                    </a:cubicBezTo>
                    <a:cubicBezTo>
                      <a:pt x="113" y="476"/>
                      <a:pt x="205" y="529"/>
                      <a:pt x="301" y="529"/>
                    </a:cubicBezTo>
                    <a:cubicBezTo>
                      <a:pt x="342" y="529"/>
                      <a:pt x="384" y="519"/>
                      <a:pt x="423" y="498"/>
                    </a:cubicBezTo>
                    <a:cubicBezTo>
                      <a:pt x="552" y="432"/>
                      <a:pt x="602" y="273"/>
                      <a:pt x="535" y="143"/>
                    </a:cubicBezTo>
                    <a:cubicBezTo>
                      <a:pt x="489" y="52"/>
                      <a:pt x="397" y="0"/>
                      <a:pt x="30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29"/>
              <p:cNvSpPr/>
              <p:nvPr/>
            </p:nvSpPr>
            <p:spPr>
              <a:xfrm>
                <a:off x="2849395" y="2158194"/>
                <a:ext cx="11047" cy="9680"/>
              </a:xfrm>
              <a:custGeom>
                <a:avLst/>
                <a:gdLst/>
                <a:ahLst/>
                <a:cxnLst/>
                <a:rect l="l" t="t" r="r" b="b"/>
                <a:pathLst>
                  <a:path w="606" h="531" extrusionOk="0">
                    <a:moveTo>
                      <a:pt x="301" y="1"/>
                    </a:moveTo>
                    <a:cubicBezTo>
                      <a:pt x="262" y="1"/>
                      <a:pt x="221" y="10"/>
                      <a:pt x="183" y="29"/>
                    </a:cubicBezTo>
                    <a:cubicBezTo>
                      <a:pt x="53" y="99"/>
                      <a:pt x="1" y="256"/>
                      <a:pt x="67" y="388"/>
                    </a:cubicBezTo>
                    <a:cubicBezTo>
                      <a:pt x="116" y="479"/>
                      <a:pt x="207" y="531"/>
                      <a:pt x="303" y="531"/>
                    </a:cubicBezTo>
                    <a:cubicBezTo>
                      <a:pt x="344" y="531"/>
                      <a:pt x="386" y="521"/>
                      <a:pt x="426" y="501"/>
                    </a:cubicBezTo>
                    <a:cubicBezTo>
                      <a:pt x="556" y="435"/>
                      <a:pt x="605" y="276"/>
                      <a:pt x="539" y="146"/>
                    </a:cubicBezTo>
                    <a:cubicBezTo>
                      <a:pt x="492" y="54"/>
                      <a:pt x="398" y="1"/>
                      <a:pt x="30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29"/>
              <p:cNvSpPr/>
              <p:nvPr/>
            </p:nvSpPr>
            <p:spPr>
              <a:xfrm>
                <a:off x="2847335" y="2222419"/>
                <a:ext cx="10974" cy="9662"/>
              </a:xfrm>
              <a:custGeom>
                <a:avLst/>
                <a:gdLst/>
                <a:ahLst/>
                <a:cxnLst/>
                <a:rect l="l" t="t" r="r" b="b"/>
                <a:pathLst>
                  <a:path w="602" h="530" extrusionOk="0">
                    <a:moveTo>
                      <a:pt x="299" y="1"/>
                    </a:moveTo>
                    <a:cubicBezTo>
                      <a:pt x="259" y="1"/>
                      <a:pt x="218" y="10"/>
                      <a:pt x="180" y="29"/>
                    </a:cubicBezTo>
                    <a:cubicBezTo>
                      <a:pt x="51" y="95"/>
                      <a:pt x="1" y="255"/>
                      <a:pt x="67" y="385"/>
                    </a:cubicBezTo>
                    <a:cubicBezTo>
                      <a:pt x="114" y="476"/>
                      <a:pt x="208" y="530"/>
                      <a:pt x="304" y="530"/>
                    </a:cubicBezTo>
                    <a:cubicBezTo>
                      <a:pt x="344" y="530"/>
                      <a:pt x="385" y="521"/>
                      <a:pt x="422" y="501"/>
                    </a:cubicBezTo>
                    <a:cubicBezTo>
                      <a:pt x="552" y="434"/>
                      <a:pt x="602" y="275"/>
                      <a:pt x="536" y="146"/>
                    </a:cubicBezTo>
                    <a:cubicBezTo>
                      <a:pt x="489" y="54"/>
                      <a:pt x="396" y="1"/>
                      <a:pt x="29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92" name="Google Shape;692;p29"/>
          <p:cNvGrpSpPr/>
          <p:nvPr/>
        </p:nvGrpSpPr>
        <p:grpSpPr>
          <a:xfrm>
            <a:off x="6062638" y="2954733"/>
            <a:ext cx="280053" cy="367008"/>
            <a:chOff x="3744495" y="2977351"/>
            <a:chExt cx="316874" cy="415261"/>
          </a:xfrm>
        </p:grpSpPr>
        <p:sp>
          <p:nvSpPr>
            <p:cNvPr id="665" name="Google Shape;665;p29"/>
            <p:cNvSpPr/>
            <p:nvPr/>
          </p:nvSpPr>
          <p:spPr>
            <a:xfrm>
              <a:off x="3802425" y="3146875"/>
              <a:ext cx="201000" cy="2010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93" name="Google Shape;693;p29"/>
            <p:cNvGrpSpPr/>
            <p:nvPr/>
          </p:nvGrpSpPr>
          <p:grpSpPr>
            <a:xfrm>
              <a:off x="3744495" y="2977351"/>
              <a:ext cx="316874" cy="415261"/>
              <a:chOff x="3776670" y="2172876"/>
              <a:chExt cx="316874" cy="415261"/>
            </a:xfrm>
          </p:grpSpPr>
          <p:sp>
            <p:nvSpPr>
              <p:cNvPr id="694" name="Google Shape;694;p29"/>
              <p:cNvSpPr/>
              <p:nvPr/>
            </p:nvSpPr>
            <p:spPr>
              <a:xfrm>
                <a:off x="3776670" y="2303950"/>
                <a:ext cx="316874" cy="283841"/>
              </a:xfrm>
              <a:custGeom>
                <a:avLst/>
                <a:gdLst/>
                <a:ahLst/>
                <a:cxnLst/>
                <a:rect l="l" t="t" r="r" b="b"/>
                <a:pathLst>
                  <a:path w="17382" h="15570" extrusionOk="0">
                    <a:moveTo>
                      <a:pt x="6697" y="0"/>
                    </a:moveTo>
                    <a:cubicBezTo>
                      <a:pt x="3305" y="0"/>
                      <a:pt x="366" y="49"/>
                      <a:pt x="230" y="184"/>
                    </a:cubicBezTo>
                    <a:cubicBezTo>
                      <a:pt x="0" y="416"/>
                      <a:pt x="1147" y="15195"/>
                      <a:pt x="1376" y="15425"/>
                    </a:cubicBezTo>
                    <a:cubicBezTo>
                      <a:pt x="1481" y="15528"/>
                      <a:pt x="4368" y="15570"/>
                      <a:pt x="7522" y="15570"/>
                    </a:cubicBezTo>
                    <a:cubicBezTo>
                      <a:pt x="11349" y="15570"/>
                      <a:pt x="15571" y="15509"/>
                      <a:pt x="15696" y="15425"/>
                    </a:cubicBezTo>
                    <a:cubicBezTo>
                      <a:pt x="15926" y="15272"/>
                      <a:pt x="17382" y="336"/>
                      <a:pt x="17152" y="184"/>
                    </a:cubicBezTo>
                    <a:cubicBezTo>
                      <a:pt x="17019" y="95"/>
                      <a:pt x="11419" y="0"/>
                      <a:pt x="6697" y="0"/>
                    </a:cubicBezTo>
                    <a:close/>
                  </a:path>
                </a:pathLst>
              </a:custGeom>
              <a:solidFill>
                <a:srgbClr val="82C6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29"/>
              <p:cNvSpPr/>
              <p:nvPr/>
            </p:nvSpPr>
            <p:spPr>
              <a:xfrm>
                <a:off x="3932719" y="2304314"/>
                <a:ext cx="4758" cy="283823"/>
              </a:xfrm>
              <a:custGeom>
                <a:avLst/>
                <a:gdLst/>
                <a:ahLst/>
                <a:cxnLst/>
                <a:rect l="l" t="t" r="r" b="b"/>
                <a:pathLst>
                  <a:path w="261" h="15569" extrusionOk="0">
                    <a:moveTo>
                      <a:pt x="169" y="0"/>
                    </a:moveTo>
                    <a:cubicBezTo>
                      <a:pt x="123" y="0"/>
                      <a:pt x="77" y="29"/>
                      <a:pt x="77" y="88"/>
                    </a:cubicBezTo>
                    <a:cubicBezTo>
                      <a:pt x="54" y="4594"/>
                      <a:pt x="31" y="9097"/>
                      <a:pt x="11" y="13600"/>
                    </a:cubicBezTo>
                    <a:cubicBezTo>
                      <a:pt x="8" y="14228"/>
                      <a:pt x="5" y="14853"/>
                      <a:pt x="1" y="15482"/>
                    </a:cubicBezTo>
                    <a:cubicBezTo>
                      <a:pt x="1" y="15540"/>
                      <a:pt x="47" y="15569"/>
                      <a:pt x="93" y="15569"/>
                    </a:cubicBezTo>
                    <a:cubicBezTo>
                      <a:pt x="138" y="15569"/>
                      <a:pt x="184" y="15540"/>
                      <a:pt x="184" y="15482"/>
                    </a:cubicBezTo>
                    <a:cubicBezTo>
                      <a:pt x="207" y="10975"/>
                      <a:pt x="231" y="6472"/>
                      <a:pt x="251" y="1968"/>
                    </a:cubicBezTo>
                    <a:cubicBezTo>
                      <a:pt x="254" y="1341"/>
                      <a:pt x="257" y="715"/>
                      <a:pt x="260" y="88"/>
                    </a:cubicBezTo>
                    <a:cubicBezTo>
                      <a:pt x="260" y="29"/>
                      <a:pt x="214" y="0"/>
                      <a:pt x="169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29"/>
              <p:cNvSpPr/>
              <p:nvPr/>
            </p:nvSpPr>
            <p:spPr>
              <a:xfrm>
                <a:off x="3787754" y="2441732"/>
                <a:ext cx="291917" cy="4813"/>
              </a:xfrm>
              <a:custGeom>
                <a:avLst/>
                <a:gdLst/>
                <a:ahLst/>
                <a:cxnLst/>
                <a:rect l="l" t="t" r="r" b="b"/>
                <a:pathLst>
                  <a:path w="16013" h="264" extrusionOk="0">
                    <a:moveTo>
                      <a:pt x="120" y="0"/>
                    </a:moveTo>
                    <a:cubicBezTo>
                      <a:pt x="1" y="0"/>
                      <a:pt x="1" y="184"/>
                      <a:pt x="120" y="187"/>
                    </a:cubicBezTo>
                    <a:cubicBezTo>
                      <a:pt x="1891" y="193"/>
                      <a:pt x="3662" y="203"/>
                      <a:pt x="5434" y="210"/>
                    </a:cubicBezTo>
                    <a:cubicBezTo>
                      <a:pt x="8266" y="227"/>
                      <a:pt x="11094" y="239"/>
                      <a:pt x="13925" y="253"/>
                    </a:cubicBezTo>
                    <a:cubicBezTo>
                      <a:pt x="14580" y="256"/>
                      <a:pt x="15238" y="259"/>
                      <a:pt x="15893" y="263"/>
                    </a:cubicBezTo>
                    <a:cubicBezTo>
                      <a:pt x="16013" y="263"/>
                      <a:pt x="16013" y="80"/>
                      <a:pt x="15893" y="77"/>
                    </a:cubicBezTo>
                    <a:cubicBezTo>
                      <a:pt x="14122" y="70"/>
                      <a:pt x="12350" y="60"/>
                      <a:pt x="10579" y="54"/>
                    </a:cubicBezTo>
                    <a:cubicBezTo>
                      <a:pt x="7747" y="37"/>
                      <a:pt x="4919" y="24"/>
                      <a:pt x="2087" y="10"/>
                    </a:cubicBezTo>
                    <a:cubicBezTo>
                      <a:pt x="1432" y="7"/>
                      <a:pt x="774" y="4"/>
                      <a:pt x="120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29"/>
              <p:cNvSpPr/>
              <p:nvPr/>
            </p:nvSpPr>
            <p:spPr>
              <a:xfrm>
                <a:off x="3913541" y="2172876"/>
                <a:ext cx="41382" cy="134191"/>
              </a:xfrm>
              <a:custGeom>
                <a:avLst/>
                <a:gdLst/>
                <a:ahLst/>
                <a:cxnLst/>
                <a:rect l="l" t="t" r="r" b="b"/>
                <a:pathLst>
                  <a:path w="2270" h="7361" extrusionOk="0">
                    <a:moveTo>
                      <a:pt x="1145" y="1"/>
                    </a:moveTo>
                    <a:cubicBezTo>
                      <a:pt x="925" y="1"/>
                      <a:pt x="702" y="122"/>
                      <a:pt x="534" y="401"/>
                    </a:cubicBezTo>
                    <a:cubicBezTo>
                      <a:pt x="0" y="1296"/>
                      <a:pt x="239" y="2704"/>
                      <a:pt x="362" y="3672"/>
                    </a:cubicBezTo>
                    <a:cubicBezTo>
                      <a:pt x="511" y="4831"/>
                      <a:pt x="704" y="6028"/>
                      <a:pt x="1060" y="7148"/>
                    </a:cubicBezTo>
                    <a:cubicBezTo>
                      <a:pt x="1075" y="7191"/>
                      <a:pt x="1111" y="7210"/>
                      <a:pt x="1147" y="7210"/>
                    </a:cubicBezTo>
                    <a:cubicBezTo>
                      <a:pt x="1203" y="7210"/>
                      <a:pt x="1258" y="7166"/>
                      <a:pt x="1236" y="7098"/>
                    </a:cubicBezTo>
                    <a:cubicBezTo>
                      <a:pt x="983" y="6293"/>
                      <a:pt x="827" y="5443"/>
                      <a:pt x="688" y="4612"/>
                    </a:cubicBezTo>
                    <a:cubicBezTo>
                      <a:pt x="495" y="3482"/>
                      <a:pt x="286" y="2230"/>
                      <a:pt x="499" y="1086"/>
                    </a:cubicBezTo>
                    <a:cubicBezTo>
                      <a:pt x="558" y="747"/>
                      <a:pt x="684" y="282"/>
                      <a:pt x="1073" y="188"/>
                    </a:cubicBezTo>
                    <a:cubicBezTo>
                      <a:pt x="1117" y="178"/>
                      <a:pt x="1159" y="173"/>
                      <a:pt x="1198" y="173"/>
                    </a:cubicBezTo>
                    <a:cubicBezTo>
                      <a:pt x="1521" y="173"/>
                      <a:pt x="1674" y="513"/>
                      <a:pt x="1751" y="803"/>
                    </a:cubicBezTo>
                    <a:cubicBezTo>
                      <a:pt x="2040" y="1877"/>
                      <a:pt x="1864" y="3120"/>
                      <a:pt x="1738" y="4204"/>
                    </a:cubicBezTo>
                    <a:cubicBezTo>
                      <a:pt x="1622" y="5221"/>
                      <a:pt x="1476" y="6250"/>
                      <a:pt x="1236" y="7244"/>
                    </a:cubicBezTo>
                    <a:cubicBezTo>
                      <a:pt x="1220" y="7314"/>
                      <a:pt x="1278" y="7360"/>
                      <a:pt x="1332" y="7360"/>
                    </a:cubicBezTo>
                    <a:cubicBezTo>
                      <a:pt x="1369" y="7360"/>
                      <a:pt x="1404" y="7340"/>
                      <a:pt x="1416" y="7294"/>
                    </a:cubicBezTo>
                    <a:cubicBezTo>
                      <a:pt x="1648" y="6327"/>
                      <a:pt x="1787" y="5330"/>
                      <a:pt x="1907" y="4346"/>
                    </a:cubicBezTo>
                    <a:cubicBezTo>
                      <a:pt x="2047" y="3183"/>
                      <a:pt x="2269" y="1784"/>
                      <a:pt x="1898" y="644"/>
                    </a:cubicBezTo>
                    <a:cubicBezTo>
                      <a:pt x="1770" y="252"/>
                      <a:pt x="1461" y="1"/>
                      <a:pt x="1145" y="1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29"/>
              <p:cNvSpPr/>
              <p:nvPr/>
            </p:nvSpPr>
            <p:spPr>
              <a:xfrm>
                <a:off x="3937915" y="2190341"/>
                <a:ext cx="75272" cy="115633"/>
              </a:xfrm>
              <a:custGeom>
                <a:avLst/>
                <a:gdLst/>
                <a:ahLst/>
                <a:cxnLst/>
                <a:rect l="l" t="t" r="r" b="b"/>
                <a:pathLst>
                  <a:path w="4129" h="6343" extrusionOk="0">
                    <a:moveTo>
                      <a:pt x="3452" y="179"/>
                    </a:moveTo>
                    <a:cubicBezTo>
                      <a:pt x="3476" y="179"/>
                      <a:pt x="3500" y="181"/>
                      <a:pt x="3524" y="184"/>
                    </a:cubicBezTo>
                    <a:cubicBezTo>
                      <a:pt x="3940" y="244"/>
                      <a:pt x="3894" y="677"/>
                      <a:pt x="3804" y="982"/>
                    </a:cubicBezTo>
                    <a:cubicBezTo>
                      <a:pt x="3505" y="2009"/>
                      <a:pt x="2751" y="2950"/>
                      <a:pt x="2119" y="3787"/>
                    </a:cubicBezTo>
                    <a:cubicBezTo>
                      <a:pt x="1523" y="4574"/>
                      <a:pt x="899" y="5342"/>
                      <a:pt x="242" y="6079"/>
                    </a:cubicBezTo>
                    <a:lnTo>
                      <a:pt x="242" y="6079"/>
                    </a:lnTo>
                    <a:cubicBezTo>
                      <a:pt x="437" y="5330"/>
                      <a:pt x="727" y="4593"/>
                      <a:pt x="1012" y="3877"/>
                    </a:cubicBezTo>
                    <a:cubicBezTo>
                      <a:pt x="1431" y="2817"/>
                      <a:pt x="1889" y="1683"/>
                      <a:pt x="2607" y="786"/>
                    </a:cubicBezTo>
                    <a:cubicBezTo>
                      <a:pt x="2800" y="543"/>
                      <a:pt x="3107" y="179"/>
                      <a:pt x="3452" y="179"/>
                    </a:cubicBezTo>
                    <a:close/>
                    <a:moveTo>
                      <a:pt x="3456" y="0"/>
                    </a:moveTo>
                    <a:cubicBezTo>
                      <a:pt x="3325" y="0"/>
                      <a:pt x="3178" y="42"/>
                      <a:pt x="3023" y="138"/>
                    </a:cubicBezTo>
                    <a:cubicBezTo>
                      <a:pt x="2634" y="377"/>
                      <a:pt x="2352" y="796"/>
                      <a:pt x="2113" y="1172"/>
                    </a:cubicBezTo>
                    <a:cubicBezTo>
                      <a:pt x="1760" y="1733"/>
                      <a:pt x="1471" y="2335"/>
                      <a:pt x="1205" y="2939"/>
                    </a:cubicBezTo>
                    <a:cubicBezTo>
                      <a:pt x="743" y="3993"/>
                      <a:pt x="285" y="5100"/>
                      <a:pt x="19" y="6220"/>
                    </a:cubicBezTo>
                    <a:cubicBezTo>
                      <a:pt x="1" y="6290"/>
                      <a:pt x="58" y="6336"/>
                      <a:pt x="113" y="6336"/>
                    </a:cubicBezTo>
                    <a:cubicBezTo>
                      <a:pt x="130" y="6336"/>
                      <a:pt x="147" y="6331"/>
                      <a:pt x="161" y="6322"/>
                    </a:cubicBezTo>
                    <a:lnTo>
                      <a:pt x="161" y="6322"/>
                    </a:lnTo>
                    <a:cubicBezTo>
                      <a:pt x="177" y="6335"/>
                      <a:pt x="196" y="6343"/>
                      <a:pt x="216" y="6343"/>
                    </a:cubicBezTo>
                    <a:cubicBezTo>
                      <a:pt x="237" y="6343"/>
                      <a:pt x="259" y="6334"/>
                      <a:pt x="278" y="6312"/>
                    </a:cubicBezTo>
                    <a:cubicBezTo>
                      <a:pt x="936" y="5582"/>
                      <a:pt x="1564" y="4817"/>
                      <a:pt x="2162" y="4033"/>
                    </a:cubicBezTo>
                    <a:cubicBezTo>
                      <a:pt x="2854" y="3126"/>
                      <a:pt x="3744" y="2059"/>
                      <a:pt x="4010" y="919"/>
                    </a:cubicBezTo>
                    <a:cubicBezTo>
                      <a:pt x="4129" y="418"/>
                      <a:pt x="3868" y="0"/>
                      <a:pt x="3456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29"/>
              <p:cNvSpPr/>
              <p:nvPr/>
            </p:nvSpPr>
            <p:spPr>
              <a:xfrm>
                <a:off x="3937094" y="2260034"/>
                <a:ext cx="102708" cy="46395"/>
              </a:xfrm>
              <a:custGeom>
                <a:avLst/>
                <a:gdLst/>
                <a:ahLst/>
                <a:cxnLst/>
                <a:rect l="l" t="t" r="r" b="b"/>
                <a:pathLst>
                  <a:path w="5634" h="2545" extrusionOk="0">
                    <a:moveTo>
                      <a:pt x="4834" y="184"/>
                    </a:moveTo>
                    <a:cubicBezTo>
                      <a:pt x="5005" y="184"/>
                      <a:pt x="5167" y="225"/>
                      <a:pt x="5261" y="360"/>
                    </a:cubicBezTo>
                    <a:cubicBezTo>
                      <a:pt x="5451" y="629"/>
                      <a:pt x="5115" y="865"/>
                      <a:pt x="4916" y="991"/>
                    </a:cubicBezTo>
                    <a:cubicBezTo>
                      <a:pt x="4178" y="1453"/>
                      <a:pt x="3254" y="1672"/>
                      <a:pt x="2420" y="1885"/>
                    </a:cubicBezTo>
                    <a:cubicBezTo>
                      <a:pt x="1745" y="2058"/>
                      <a:pt x="1061" y="2208"/>
                      <a:pt x="374" y="2331"/>
                    </a:cubicBezTo>
                    <a:lnTo>
                      <a:pt x="374" y="2331"/>
                    </a:lnTo>
                    <a:cubicBezTo>
                      <a:pt x="853" y="1978"/>
                      <a:pt x="1377" y="1672"/>
                      <a:pt x="1888" y="1377"/>
                    </a:cubicBezTo>
                    <a:cubicBezTo>
                      <a:pt x="2666" y="928"/>
                      <a:pt x="3497" y="456"/>
                      <a:pt x="4381" y="250"/>
                    </a:cubicBezTo>
                    <a:cubicBezTo>
                      <a:pt x="4504" y="221"/>
                      <a:pt x="4672" y="184"/>
                      <a:pt x="4834" y="184"/>
                    </a:cubicBezTo>
                    <a:close/>
                    <a:moveTo>
                      <a:pt x="4743" y="0"/>
                    </a:moveTo>
                    <a:cubicBezTo>
                      <a:pt x="3966" y="0"/>
                      <a:pt x="3094" y="516"/>
                      <a:pt x="2460" y="851"/>
                    </a:cubicBezTo>
                    <a:cubicBezTo>
                      <a:pt x="1639" y="1283"/>
                      <a:pt x="798" y="1759"/>
                      <a:pt x="67" y="2334"/>
                    </a:cubicBezTo>
                    <a:cubicBezTo>
                      <a:pt x="1" y="2386"/>
                      <a:pt x="49" y="2467"/>
                      <a:pt x="115" y="2483"/>
                    </a:cubicBezTo>
                    <a:lnTo>
                      <a:pt x="115" y="2483"/>
                    </a:lnTo>
                    <a:cubicBezTo>
                      <a:pt x="129" y="2517"/>
                      <a:pt x="160" y="2544"/>
                      <a:pt x="202" y="2544"/>
                    </a:cubicBezTo>
                    <a:cubicBezTo>
                      <a:pt x="208" y="2544"/>
                      <a:pt x="213" y="2544"/>
                      <a:pt x="219" y="2543"/>
                    </a:cubicBezTo>
                    <a:cubicBezTo>
                      <a:pt x="1024" y="2406"/>
                      <a:pt x="1819" y="2230"/>
                      <a:pt x="2606" y="2024"/>
                    </a:cubicBezTo>
                    <a:cubicBezTo>
                      <a:pt x="3457" y="1805"/>
                      <a:pt x="4531" y="1579"/>
                      <a:pt x="5221" y="998"/>
                    </a:cubicBezTo>
                    <a:cubicBezTo>
                      <a:pt x="5634" y="652"/>
                      <a:pt x="5548" y="101"/>
                      <a:pt x="4976" y="17"/>
                    </a:cubicBezTo>
                    <a:cubicBezTo>
                      <a:pt x="4899" y="6"/>
                      <a:pt x="4822" y="0"/>
                      <a:pt x="4743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29"/>
              <p:cNvSpPr/>
              <p:nvPr/>
            </p:nvSpPr>
            <p:spPr>
              <a:xfrm>
                <a:off x="3861677" y="2190869"/>
                <a:ext cx="74123" cy="115104"/>
              </a:xfrm>
              <a:custGeom>
                <a:avLst/>
                <a:gdLst/>
                <a:ahLst/>
                <a:cxnLst/>
                <a:rect l="l" t="t" r="r" b="b"/>
                <a:pathLst>
                  <a:path w="4066" h="6314" extrusionOk="0">
                    <a:moveTo>
                      <a:pt x="587" y="145"/>
                    </a:moveTo>
                    <a:cubicBezTo>
                      <a:pt x="828" y="145"/>
                      <a:pt x="1081" y="350"/>
                      <a:pt x="1236" y="508"/>
                    </a:cubicBezTo>
                    <a:cubicBezTo>
                      <a:pt x="2008" y="1282"/>
                      <a:pt x="2466" y="2425"/>
                      <a:pt x="2878" y="3416"/>
                    </a:cubicBezTo>
                    <a:cubicBezTo>
                      <a:pt x="3235" y="4266"/>
                      <a:pt x="3592" y="5151"/>
                      <a:pt x="3824" y="6050"/>
                    </a:cubicBezTo>
                    <a:lnTo>
                      <a:pt x="3824" y="6050"/>
                    </a:lnTo>
                    <a:cubicBezTo>
                      <a:pt x="3290" y="5450"/>
                      <a:pt x="2776" y="4824"/>
                      <a:pt x="2279" y="4190"/>
                    </a:cubicBezTo>
                    <a:cubicBezTo>
                      <a:pt x="1582" y="3296"/>
                      <a:pt x="841" y="2349"/>
                      <a:pt x="388" y="1298"/>
                    </a:cubicBezTo>
                    <a:cubicBezTo>
                      <a:pt x="273" y="1023"/>
                      <a:pt x="43" y="508"/>
                      <a:pt x="316" y="255"/>
                    </a:cubicBezTo>
                    <a:cubicBezTo>
                      <a:pt x="400" y="176"/>
                      <a:pt x="493" y="145"/>
                      <a:pt x="587" y="145"/>
                    </a:cubicBezTo>
                    <a:close/>
                    <a:moveTo>
                      <a:pt x="556" y="0"/>
                    </a:moveTo>
                    <a:cubicBezTo>
                      <a:pt x="253" y="0"/>
                      <a:pt x="0" y="173"/>
                      <a:pt x="13" y="611"/>
                    </a:cubicBezTo>
                    <a:cubicBezTo>
                      <a:pt x="23" y="1049"/>
                      <a:pt x="262" y="1491"/>
                      <a:pt x="465" y="1867"/>
                    </a:cubicBezTo>
                    <a:cubicBezTo>
                      <a:pt x="784" y="2452"/>
                      <a:pt x="1166" y="3004"/>
                      <a:pt x="1562" y="3542"/>
                    </a:cubicBezTo>
                    <a:cubicBezTo>
                      <a:pt x="2256" y="4493"/>
                      <a:pt x="3001" y="5410"/>
                      <a:pt x="3789" y="6283"/>
                    </a:cubicBezTo>
                    <a:cubicBezTo>
                      <a:pt x="3808" y="6305"/>
                      <a:pt x="3829" y="6314"/>
                      <a:pt x="3851" y="6314"/>
                    </a:cubicBezTo>
                    <a:cubicBezTo>
                      <a:pt x="3870" y="6314"/>
                      <a:pt x="3890" y="6306"/>
                      <a:pt x="3905" y="6293"/>
                    </a:cubicBezTo>
                    <a:lnTo>
                      <a:pt x="3905" y="6293"/>
                    </a:lnTo>
                    <a:cubicBezTo>
                      <a:pt x="3919" y="6302"/>
                      <a:pt x="3936" y="6307"/>
                      <a:pt x="3953" y="6307"/>
                    </a:cubicBezTo>
                    <a:cubicBezTo>
                      <a:pt x="4008" y="6307"/>
                      <a:pt x="4066" y="6261"/>
                      <a:pt x="4048" y="6191"/>
                    </a:cubicBezTo>
                    <a:cubicBezTo>
                      <a:pt x="3818" y="5227"/>
                      <a:pt x="3436" y="4280"/>
                      <a:pt x="3057" y="3366"/>
                    </a:cubicBezTo>
                    <a:cubicBezTo>
                      <a:pt x="2622" y="2326"/>
                      <a:pt x="2137" y="1069"/>
                      <a:pt x="1279" y="292"/>
                    </a:cubicBezTo>
                    <a:cubicBezTo>
                      <a:pt x="1083" y="114"/>
                      <a:pt x="803" y="0"/>
                      <a:pt x="556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29"/>
              <p:cNvSpPr/>
              <p:nvPr/>
            </p:nvSpPr>
            <p:spPr>
              <a:xfrm>
                <a:off x="3831980" y="2260143"/>
                <a:ext cx="104640" cy="46286"/>
              </a:xfrm>
              <a:custGeom>
                <a:avLst/>
                <a:gdLst/>
                <a:ahLst/>
                <a:cxnLst/>
                <a:rect l="l" t="t" r="r" b="b"/>
                <a:pathLst>
                  <a:path w="5740" h="2539" extrusionOk="0">
                    <a:moveTo>
                      <a:pt x="949" y="186"/>
                    </a:moveTo>
                    <a:cubicBezTo>
                      <a:pt x="988" y="186"/>
                      <a:pt x="1024" y="187"/>
                      <a:pt x="1057" y="190"/>
                    </a:cubicBezTo>
                    <a:cubicBezTo>
                      <a:pt x="1922" y="270"/>
                      <a:pt x="2782" y="773"/>
                      <a:pt x="3523" y="1184"/>
                    </a:cubicBezTo>
                    <a:cubicBezTo>
                      <a:pt x="4147" y="1531"/>
                      <a:pt x="4790" y="1897"/>
                      <a:pt x="5368" y="2326"/>
                    </a:cubicBezTo>
                    <a:lnTo>
                      <a:pt x="5368" y="2326"/>
                    </a:lnTo>
                    <a:cubicBezTo>
                      <a:pt x="3927" y="2075"/>
                      <a:pt x="2366" y="1782"/>
                      <a:pt x="1064" y="1118"/>
                    </a:cubicBezTo>
                    <a:cubicBezTo>
                      <a:pt x="858" y="1012"/>
                      <a:pt x="436" y="816"/>
                      <a:pt x="419" y="536"/>
                    </a:cubicBezTo>
                    <a:cubicBezTo>
                      <a:pt x="405" y="251"/>
                      <a:pt x="715" y="186"/>
                      <a:pt x="949" y="186"/>
                    </a:cubicBezTo>
                    <a:close/>
                    <a:moveTo>
                      <a:pt x="961" y="0"/>
                    </a:moveTo>
                    <a:cubicBezTo>
                      <a:pt x="505" y="0"/>
                      <a:pt x="0" y="359"/>
                      <a:pt x="359" y="836"/>
                    </a:cubicBezTo>
                    <a:cubicBezTo>
                      <a:pt x="572" y="1112"/>
                      <a:pt x="941" y="1271"/>
                      <a:pt x="1250" y="1403"/>
                    </a:cubicBezTo>
                    <a:cubicBezTo>
                      <a:pt x="1722" y="1613"/>
                      <a:pt x="2221" y="1766"/>
                      <a:pt x="2719" y="1909"/>
                    </a:cubicBezTo>
                    <a:cubicBezTo>
                      <a:pt x="3640" y="2168"/>
                      <a:pt x="4577" y="2374"/>
                      <a:pt x="5517" y="2537"/>
                    </a:cubicBezTo>
                    <a:cubicBezTo>
                      <a:pt x="5523" y="2538"/>
                      <a:pt x="5530" y="2538"/>
                      <a:pt x="5535" y="2538"/>
                    </a:cubicBezTo>
                    <a:cubicBezTo>
                      <a:pt x="5578" y="2538"/>
                      <a:pt x="5610" y="2511"/>
                      <a:pt x="5624" y="2478"/>
                    </a:cubicBezTo>
                    <a:lnTo>
                      <a:pt x="5624" y="2478"/>
                    </a:lnTo>
                    <a:cubicBezTo>
                      <a:pt x="5691" y="2461"/>
                      <a:pt x="5740" y="2380"/>
                      <a:pt x="5674" y="2328"/>
                    </a:cubicBezTo>
                    <a:cubicBezTo>
                      <a:pt x="5052" y="1839"/>
                      <a:pt x="4347" y="1434"/>
                      <a:pt x="3656" y="1052"/>
                    </a:cubicBezTo>
                    <a:cubicBezTo>
                      <a:pt x="2872" y="613"/>
                      <a:pt x="1922" y="44"/>
                      <a:pt x="997" y="1"/>
                    </a:cubicBezTo>
                    <a:cubicBezTo>
                      <a:pt x="985" y="1"/>
                      <a:pt x="973" y="0"/>
                      <a:pt x="961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29"/>
              <p:cNvSpPr/>
              <p:nvPr/>
            </p:nvSpPr>
            <p:spPr>
              <a:xfrm>
                <a:off x="3997199" y="2392475"/>
                <a:ext cx="16790" cy="16735"/>
              </a:xfrm>
              <a:custGeom>
                <a:avLst/>
                <a:gdLst/>
                <a:ahLst/>
                <a:cxnLst/>
                <a:rect l="l" t="t" r="r" b="b"/>
                <a:pathLst>
                  <a:path w="921" h="918" extrusionOk="0">
                    <a:moveTo>
                      <a:pt x="462" y="1"/>
                    </a:moveTo>
                    <a:cubicBezTo>
                      <a:pt x="206" y="1"/>
                      <a:pt x="0" y="206"/>
                      <a:pt x="0" y="459"/>
                    </a:cubicBezTo>
                    <a:cubicBezTo>
                      <a:pt x="0" y="715"/>
                      <a:pt x="206" y="918"/>
                      <a:pt x="462" y="918"/>
                    </a:cubicBezTo>
                    <a:cubicBezTo>
                      <a:pt x="715" y="918"/>
                      <a:pt x="921" y="715"/>
                      <a:pt x="921" y="459"/>
                    </a:cubicBezTo>
                    <a:cubicBezTo>
                      <a:pt x="921" y="206"/>
                      <a:pt x="715" y="1"/>
                      <a:pt x="46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29"/>
              <p:cNvSpPr/>
              <p:nvPr/>
            </p:nvSpPr>
            <p:spPr>
              <a:xfrm>
                <a:off x="3814352" y="2341522"/>
                <a:ext cx="16735" cy="16735"/>
              </a:xfrm>
              <a:custGeom>
                <a:avLst/>
                <a:gdLst/>
                <a:ahLst/>
                <a:cxnLst/>
                <a:rect l="l" t="t" r="r" b="b"/>
                <a:pathLst>
                  <a:path w="918" h="918" extrusionOk="0">
                    <a:moveTo>
                      <a:pt x="459" y="1"/>
                    </a:moveTo>
                    <a:cubicBezTo>
                      <a:pt x="206" y="1"/>
                      <a:pt x="0" y="207"/>
                      <a:pt x="0" y="459"/>
                    </a:cubicBezTo>
                    <a:cubicBezTo>
                      <a:pt x="0" y="715"/>
                      <a:pt x="206" y="918"/>
                      <a:pt x="459" y="918"/>
                    </a:cubicBezTo>
                    <a:cubicBezTo>
                      <a:pt x="711" y="918"/>
                      <a:pt x="918" y="715"/>
                      <a:pt x="918" y="459"/>
                    </a:cubicBezTo>
                    <a:cubicBezTo>
                      <a:pt x="918" y="207"/>
                      <a:pt x="711" y="1"/>
                      <a:pt x="45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29"/>
              <p:cNvSpPr/>
              <p:nvPr/>
            </p:nvSpPr>
            <p:spPr>
              <a:xfrm>
                <a:off x="4044031" y="2343710"/>
                <a:ext cx="5469" cy="5469"/>
              </a:xfrm>
              <a:custGeom>
                <a:avLst/>
                <a:gdLst/>
                <a:ahLst/>
                <a:cxnLst/>
                <a:rect l="l" t="t" r="r" b="b"/>
                <a:pathLst>
                  <a:path w="300" h="300" extrusionOk="0">
                    <a:moveTo>
                      <a:pt x="150" y="0"/>
                    </a:moveTo>
                    <a:cubicBezTo>
                      <a:pt x="67" y="0"/>
                      <a:pt x="1" y="67"/>
                      <a:pt x="1" y="150"/>
                    </a:cubicBezTo>
                    <a:cubicBezTo>
                      <a:pt x="1" y="229"/>
                      <a:pt x="67" y="299"/>
                      <a:pt x="150" y="299"/>
                    </a:cubicBezTo>
                    <a:cubicBezTo>
                      <a:pt x="233" y="299"/>
                      <a:pt x="300" y="229"/>
                      <a:pt x="300" y="150"/>
                    </a:cubicBezTo>
                    <a:cubicBezTo>
                      <a:pt x="300" y="67"/>
                      <a:pt x="233" y="0"/>
                      <a:pt x="15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29"/>
              <p:cNvSpPr/>
              <p:nvPr/>
            </p:nvSpPr>
            <p:spPr>
              <a:xfrm>
                <a:off x="3978403" y="2349944"/>
                <a:ext cx="9662" cy="9644"/>
              </a:xfrm>
              <a:custGeom>
                <a:avLst/>
                <a:gdLst/>
                <a:ahLst/>
                <a:cxnLst/>
                <a:rect l="l" t="t" r="r" b="b"/>
                <a:pathLst>
                  <a:path w="530" h="529" extrusionOk="0">
                    <a:moveTo>
                      <a:pt x="267" y="1"/>
                    </a:moveTo>
                    <a:cubicBezTo>
                      <a:pt x="121" y="1"/>
                      <a:pt x="1" y="120"/>
                      <a:pt x="1" y="266"/>
                    </a:cubicBezTo>
                    <a:cubicBezTo>
                      <a:pt x="1" y="413"/>
                      <a:pt x="121" y="529"/>
                      <a:pt x="267" y="529"/>
                    </a:cubicBezTo>
                    <a:cubicBezTo>
                      <a:pt x="413" y="529"/>
                      <a:pt x="530" y="413"/>
                      <a:pt x="530" y="266"/>
                    </a:cubicBezTo>
                    <a:cubicBezTo>
                      <a:pt x="530" y="120"/>
                      <a:pt x="413" y="1"/>
                      <a:pt x="26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29"/>
              <p:cNvSpPr/>
              <p:nvPr/>
            </p:nvSpPr>
            <p:spPr>
              <a:xfrm>
                <a:off x="3830886" y="2512118"/>
                <a:ext cx="19160" cy="16772"/>
              </a:xfrm>
              <a:custGeom>
                <a:avLst/>
                <a:gdLst/>
                <a:ahLst/>
                <a:cxnLst/>
                <a:rect l="l" t="t" r="r" b="b"/>
                <a:pathLst>
                  <a:path w="1051" h="920" extrusionOk="0">
                    <a:moveTo>
                      <a:pt x="526" y="0"/>
                    </a:moveTo>
                    <a:cubicBezTo>
                      <a:pt x="456" y="0"/>
                      <a:pt x="384" y="17"/>
                      <a:pt x="316" y="51"/>
                    </a:cubicBezTo>
                    <a:cubicBezTo>
                      <a:pt x="91" y="167"/>
                      <a:pt x="0" y="443"/>
                      <a:pt x="117" y="670"/>
                    </a:cubicBezTo>
                    <a:cubicBezTo>
                      <a:pt x="199" y="828"/>
                      <a:pt x="361" y="920"/>
                      <a:pt x="528" y="920"/>
                    </a:cubicBezTo>
                    <a:cubicBezTo>
                      <a:pt x="598" y="920"/>
                      <a:pt x="669" y="903"/>
                      <a:pt x="735" y="869"/>
                    </a:cubicBezTo>
                    <a:cubicBezTo>
                      <a:pt x="961" y="752"/>
                      <a:pt x="1051" y="473"/>
                      <a:pt x="934" y="247"/>
                    </a:cubicBezTo>
                    <a:cubicBezTo>
                      <a:pt x="853" y="91"/>
                      <a:pt x="693" y="0"/>
                      <a:pt x="5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29"/>
              <p:cNvSpPr/>
              <p:nvPr/>
            </p:nvSpPr>
            <p:spPr>
              <a:xfrm>
                <a:off x="4028627" y="2485648"/>
                <a:ext cx="16753" cy="14693"/>
              </a:xfrm>
              <a:custGeom>
                <a:avLst/>
                <a:gdLst/>
                <a:ahLst/>
                <a:cxnLst/>
                <a:rect l="l" t="t" r="r" b="b"/>
                <a:pathLst>
                  <a:path w="919" h="806" extrusionOk="0">
                    <a:moveTo>
                      <a:pt x="459" y="0"/>
                    </a:moveTo>
                    <a:cubicBezTo>
                      <a:pt x="397" y="0"/>
                      <a:pt x="335" y="14"/>
                      <a:pt x="277" y="44"/>
                    </a:cubicBezTo>
                    <a:cubicBezTo>
                      <a:pt x="77" y="147"/>
                      <a:pt x="1" y="390"/>
                      <a:pt x="101" y="586"/>
                    </a:cubicBezTo>
                    <a:cubicBezTo>
                      <a:pt x="173" y="726"/>
                      <a:pt x="315" y="805"/>
                      <a:pt x="460" y="805"/>
                    </a:cubicBezTo>
                    <a:cubicBezTo>
                      <a:pt x="522" y="805"/>
                      <a:pt x="584" y="791"/>
                      <a:pt x="642" y="762"/>
                    </a:cubicBezTo>
                    <a:cubicBezTo>
                      <a:pt x="842" y="659"/>
                      <a:pt x="918" y="416"/>
                      <a:pt x="818" y="220"/>
                    </a:cubicBezTo>
                    <a:cubicBezTo>
                      <a:pt x="746" y="80"/>
                      <a:pt x="604" y="0"/>
                      <a:pt x="45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29"/>
              <p:cNvSpPr/>
              <p:nvPr/>
            </p:nvSpPr>
            <p:spPr>
              <a:xfrm>
                <a:off x="3889970" y="2549672"/>
                <a:ext cx="6253" cy="545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299" extrusionOk="0">
                    <a:moveTo>
                      <a:pt x="172" y="0"/>
                    </a:moveTo>
                    <a:cubicBezTo>
                      <a:pt x="149" y="0"/>
                      <a:pt x="125" y="6"/>
                      <a:pt x="103" y="18"/>
                    </a:cubicBezTo>
                    <a:cubicBezTo>
                      <a:pt x="30" y="55"/>
                      <a:pt x="0" y="145"/>
                      <a:pt x="37" y="218"/>
                    </a:cubicBezTo>
                    <a:cubicBezTo>
                      <a:pt x="65" y="269"/>
                      <a:pt x="116" y="298"/>
                      <a:pt x="170" y="298"/>
                    </a:cubicBezTo>
                    <a:cubicBezTo>
                      <a:pt x="193" y="298"/>
                      <a:pt x="217" y="293"/>
                      <a:pt x="239" y="281"/>
                    </a:cubicBezTo>
                    <a:cubicBezTo>
                      <a:pt x="312" y="245"/>
                      <a:pt x="342" y="155"/>
                      <a:pt x="302" y="81"/>
                    </a:cubicBezTo>
                    <a:cubicBezTo>
                      <a:pt x="277" y="30"/>
                      <a:pt x="226" y="0"/>
                      <a:pt x="17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29"/>
              <p:cNvSpPr/>
              <p:nvPr/>
            </p:nvSpPr>
            <p:spPr>
              <a:xfrm>
                <a:off x="4033057" y="2558040"/>
                <a:ext cx="6198" cy="5469"/>
              </a:xfrm>
              <a:custGeom>
                <a:avLst/>
                <a:gdLst/>
                <a:ahLst/>
                <a:cxnLst/>
                <a:rect l="l" t="t" r="r" b="b"/>
                <a:pathLst>
                  <a:path w="340" h="300" extrusionOk="0">
                    <a:moveTo>
                      <a:pt x="173" y="0"/>
                    </a:moveTo>
                    <a:cubicBezTo>
                      <a:pt x="150" y="0"/>
                      <a:pt x="126" y="6"/>
                      <a:pt x="104" y="18"/>
                    </a:cubicBezTo>
                    <a:cubicBezTo>
                      <a:pt x="27" y="54"/>
                      <a:pt x="0" y="145"/>
                      <a:pt x="37" y="217"/>
                    </a:cubicBezTo>
                    <a:cubicBezTo>
                      <a:pt x="65" y="269"/>
                      <a:pt x="119" y="299"/>
                      <a:pt x="174" y="299"/>
                    </a:cubicBezTo>
                    <a:cubicBezTo>
                      <a:pt x="196" y="299"/>
                      <a:pt x="219" y="294"/>
                      <a:pt x="240" y="284"/>
                    </a:cubicBezTo>
                    <a:cubicBezTo>
                      <a:pt x="313" y="244"/>
                      <a:pt x="339" y="154"/>
                      <a:pt x="303" y="81"/>
                    </a:cubicBezTo>
                    <a:cubicBezTo>
                      <a:pt x="278" y="30"/>
                      <a:pt x="226" y="0"/>
                      <a:pt x="17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29"/>
              <p:cNvSpPr/>
              <p:nvPr/>
            </p:nvSpPr>
            <p:spPr>
              <a:xfrm>
                <a:off x="3969690" y="2474218"/>
                <a:ext cx="6198" cy="5451"/>
              </a:xfrm>
              <a:custGeom>
                <a:avLst/>
                <a:gdLst/>
                <a:ahLst/>
                <a:cxnLst/>
                <a:rect l="l" t="t" r="r" b="b"/>
                <a:pathLst>
                  <a:path w="340" h="299" extrusionOk="0">
                    <a:moveTo>
                      <a:pt x="171" y="0"/>
                    </a:moveTo>
                    <a:cubicBezTo>
                      <a:pt x="148" y="0"/>
                      <a:pt x="123" y="6"/>
                      <a:pt x="100" y="17"/>
                    </a:cubicBezTo>
                    <a:cubicBezTo>
                      <a:pt x="27" y="53"/>
                      <a:pt x="0" y="146"/>
                      <a:pt x="37" y="219"/>
                    </a:cubicBezTo>
                    <a:cubicBezTo>
                      <a:pt x="63" y="270"/>
                      <a:pt x="116" y="299"/>
                      <a:pt x="170" y="299"/>
                    </a:cubicBezTo>
                    <a:cubicBezTo>
                      <a:pt x="194" y="299"/>
                      <a:pt x="218" y="293"/>
                      <a:pt x="240" y="282"/>
                    </a:cubicBezTo>
                    <a:cubicBezTo>
                      <a:pt x="313" y="246"/>
                      <a:pt x="339" y="152"/>
                      <a:pt x="303" y="80"/>
                    </a:cubicBezTo>
                    <a:cubicBezTo>
                      <a:pt x="277" y="29"/>
                      <a:pt x="226" y="0"/>
                      <a:pt x="17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29"/>
              <p:cNvSpPr/>
              <p:nvPr/>
            </p:nvSpPr>
            <p:spPr>
              <a:xfrm>
                <a:off x="3833201" y="2413622"/>
                <a:ext cx="6253" cy="5469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00" extrusionOk="0">
                    <a:moveTo>
                      <a:pt x="171" y="1"/>
                    </a:moveTo>
                    <a:cubicBezTo>
                      <a:pt x="148" y="1"/>
                      <a:pt x="125" y="6"/>
                      <a:pt x="103" y="17"/>
                    </a:cubicBezTo>
                    <a:cubicBezTo>
                      <a:pt x="30" y="57"/>
                      <a:pt x="0" y="146"/>
                      <a:pt x="36" y="220"/>
                    </a:cubicBezTo>
                    <a:cubicBezTo>
                      <a:pt x="64" y="271"/>
                      <a:pt x="116" y="299"/>
                      <a:pt x="170" y="299"/>
                    </a:cubicBezTo>
                    <a:cubicBezTo>
                      <a:pt x="194" y="299"/>
                      <a:pt x="217" y="294"/>
                      <a:pt x="239" y="283"/>
                    </a:cubicBezTo>
                    <a:cubicBezTo>
                      <a:pt x="312" y="246"/>
                      <a:pt x="342" y="157"/>
                      <a:pt x="302" y="83"/>
                    </a:cubicBezTo>
                    <a:cubicBezTo>
                      <a:pt x="277" y="30"/>
                      <a:pt x="225" y="1"/>
                      <a:pt x="17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29"/>
              <p:cNvSpPr/>
              <p:nvPr/>
            </p:nvSpPr>
            <p:spPr>
              <a:xfrm>
                <a:off x="3899158" y="2473999"/>
                <a:ext cx="11047" cy="9662"/>
              </a:xfrm>
              <a:custGeom>
                <a:avLst/>
                <a:gdLst/>
                <a:ahLst/>
                <a:cxnLst/>
                <a:rect l="l" t="t" r="r" b="b"/>
                <a:pathLst>
                  <a:path w="606" h="530" extrusionOk="0">
                    <a:moveTo>
                      <a:pt x="306" y="1"/>
                    </a:moveTo>
                    <a:cubicBezTo>
                      <a:pt x="265" y="1"/>
                      <a:pt x="223" y="11"/>
                      <a:pt x="184" y="32"/>
                    </a:cubicBezTo>
                    <a:cubicBezTo>
                      <a:pt x="54" y="98"/>
                      <a:pt x="1" y="258"/>
                      <a:pt x="67" y="388"/>
                    </a:cubicBezTo>
                    <a:cubicBezTo>
                      <a:pt x="116" y="478"/>
                      <a:pt x="209" y="530"/>
                      <a:pt x="305" y="530"/>
                    </a:cubicBezTo>
                    <a:cubicBezTo>
                      <a:pt x="346" y="530"/>
                      <a:pt x="387" y="520"/>
                      <a:pt x="426" y="500"/>
                    </a:cubicBezTo>
                    <a:cubicBezTo>
                      <a:pt x="556" y="434"/>
                      <a:pt x="606" y="274"/>
                      <a:pt x="539" y="144"/>
                    </a:cubicBezTo>
                    <a:cubicBezTo>
                      <a:pt x="493" y="54"/>
                      <a:pt x="401" y="1"/>
                      <a:pt x="30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29"/>
              <p:cNvSpPr/>
              <p:nvPr/>
            </p:nvSpPr>
            <p:spPr>
              <a:xfrm>
                <a:off x="3967994" y="2532135"/>
                <a:ext cx="10993" cy="9662"/>
              </a:xfrm>
              <a:custGeom>
                <a:avLst/>
                <a:gdLst/>
                <a:ahLst/>
                <a:cxnLst/>
                <a:rect l="l" t="t" r="r" b="b"/>
                <a:pathLst>
                  <a:path w="603" h="530" extrusionOk="0">
                    <a:moveTo>
                      <a:pt x="301" y="0"/>
                    </a:moveTo>
                    <a:cubicBezTo>
                      <a:pt x="260" y="0"/>
                      <a:pt x="219" y="10"/>
                      <a:pt x="180" y="30"/>
                    </a:cubicBezTo>
                    <a:cubicBezTo>
                      <a:pt x="50" y="96"/>
                      <a:pt x="0" y="256"/>
                      <a:pt x="67" y="385"/>
                    </a:cubicBezTo>
                    <a:cubicBezTo>
                      <a:pt x="113" y="476"/>
                      <a:pt x="205" y="529"/>
                      <a:pt x="301" y="529"/>
                    </a:cubicBezTo>
                    <a:cubicBezTo>
                      <a:pt x="342" y="529"/>
                      <a:pt x="384" y="519"/>
                      <a:pt x="423" y="498"/>
                    </a:cubicBezTo>
                    <a:cubicBezTo>
                      <a:pt x="552" y="432"/>
                      <a:pt x="602" y="273"/>
                      <a:pt x="535" y="143"/>
                    </a:cubicBezTo>
                    <a:cubicBezTo>
                      <a:pt x="489" y="52"/>
                      <a:pt x="397" y="0"/>
                      <a:pt x="30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29"/>
              <p:cNvSpPr/>
              <p:nvPr/>
            </p:nvSpPr>
            <p:spPr>
              <a:xfrm>
                <a:off x="3885595" y="2342269"/>
                <a:ext cx="11047" cy="9680"/>
              </a:xfrm>
              <a:custGeom>
                <a:avLst/>
                <a:gdLst/>
                <a:ahLst/>
                <a:cxnLst/>
                <a:rect l="l" t="t" r="r" b="b"/>
                <a:pathLst>
                  <a:path w="606" h="531" extrusionOk="0">
                    <a:moveTo>
                      <a:pt x="301" y="1"/>
                    </a:moveTo>
                    <a:cubicBezTo>
                      <a:pt x="262" y="1"/>
                      <a:pt x="221" y="10"/>
                      <a:pt x="183" y="29"/>
                    </a:cubicBezTo>
                    <a:cubicBezTo>
                      <a:pt x="53" y="99"/>
                      <a:pt x="1" y="256"/>
                      <a:pt x="67" y="388"/>
                    </a:cubicBezTo>
                    <a:cubicBezTo>
                      <a:pt x="116" y="479"/>
                      <a:pt x="207" y="531"/>
                      <a:pt x="303" y="531"/>
                    </a:cubicBezTo>
                    <a:cubicBezTo>
                      <a:pt x="344" y="531"/>
                      <a:pt x="386" y="521"/>
                      <a:pt x="426" y="501"/>
                    </a:cubicBezTo>
                    <a:cubicBezTo>
                      <a:pt x="556" y="435"/>
                      <a:pt x="605" y="276"/>
                      <a:pt x="539" y="146"/>
                    </a:cubicBezTo>
                    <a:cubicBezTo>
                      <a:pt x="492" y="54"/>
                      <a:pt x="398" y="1"/>
                      <a:pt x="30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29"/>
              <p:cNvSpPr/>
              <p:nvPr/>
            </p:nvSpPr>
            <p:spPr>
              <a:xfrm>
                <a:off x="3883535" y="2406494"/>
                <a:ext cx="10974" cy="9662"/>
              </a:xfrm>
              <a:custGeom>
                <a:avLst/>
                <a:gdLst/>
                <a:ahLst/>
                <a:cxnLst/>
                <a:rect l="l" t="t" r="r" b="b"/>
                <a:pathLst>
                  <a:path w="602" h="530" extrusionOk="0">
                    <a:moveTo>
                      <a:pt x="299" y="1"/>
                    </a:moveTo>
                    <a:cubicBezTo>
                      <a:pt x="259" y="1"/>
                      <a:pt x="218" y="10"/>
                      <a:pt x="180" y="29"/>
                    </a:cubicBezTo>
                    <a:cubicBezTo>
                      <a:pt x="51" y="95"/>
                      <a:pt x="1" y="255"/>
                      <a:pt x="67" y="385"/>
                    </a:cubicBezTo>
                    <a:cubicBezTo>
                      <a:pt x="114" y="476"/>
                      <a:pt x="208" y="530"/>
                      <a:pt x="304" y="530"/>
                    </a:cubicBezTo>
                    <a:cubicBezTo>
                      <a:pt x="344" y="530"/>
                      <a:pt x="385" y="521"/>
                      <a:pt x="422" y="501"/>
                    </a:cubicBezTo>
                    <a:cubicBezTo>
                      <a:pt x="552" y="434"/>
                      <a:pt x="602" y="275"/>
                      <a:pt x="536" y="146"/>
                    </a:cubicBezTo>
                    <a:cubicBezTo>
                      <a:pt x="489" y="54"/>
                      <a:pt x="396" y="1"/>
                      <a:pt x="29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16" name="Google Shape;716;p29"/>
          <p:cNvGrpSpPr/>
          <p:nvPr/>
        </p:nvGrpSpPr>
        <p:grpSpPr>
          <a:xfrm>
            <a:off x="7041933" y="2885929"/>
            <a:ext cx="280053" cy="367008"/>
            <a:chOff x="4852545" y="2899501"/>
            <a:chExt cx="316874" cy="415261"/>
          </a:xfrm>
        </p:grpSpPr>
        <p:sp>
          <p:nvSpPr>
            <p:cNvPr id="661" name="Google Shape;661;p29"/>
            <p:cNvSpPr/>
            <p:nvPr/>
          </p:nvSpPr>
          <p:spPr>
            <a:xfrm>
              <a:off x="4910488" y="3078500"/>
              <a:ext cx="201000" cy="2010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17" name="Google Shape;717;p29"/>
            <p:cNvGrpSpPr/>
            <p:nvPr/>
          </p:nvGrpSpPr>
          <p:grpSpPr>
            <a:xfrm>
              <a:off x="4852545" y="2899501"/>
              <a:ext cx="316874" cy="415261"/>
              <a:chOff x="4860595" y="2977351"/>
              <a:chExt cx="316874" cy="415261"/>
            </a:xfrm>
          </p:grpSpPr>
          <p:sp>
            <p:nvSpPr>
              <p:cNvPr id="718" name="Google Shape;718;p29"/>
              <p:cNvSpPr/>
              <p:nvPr/>
            </p:nvSpPr>
            <p:spPr>
              <a:xfrm>
                <a:off x="4860595" y="3108425"/>
                <a:ext cx="316874" cy="283841"/>
              </a:xfrm>
              <a:custGeom>
                <a:avLst/>
                <a:gdLst/>
                <a:ahLst/>
                <a:cxnLst/>
                <a:rect l="l" t="t" r="r" b="b"/>
                <a:pathLst>
                  <a:path w="17382" h="15570" extrusionOk="0">
                    <a:moveTo>
                      <a:pt x="6697" y="0"/>
                    </a:moveTo>
                    <a:cubicBezTo>
                      <a:pt x="3305" y="0"/>
                      <a:pt x="366" y="49"/>
                      <a:pt x="230" y="184"/>
                    </a:cubicBezTo>
                    <a:cubicBezTo>
                      <a:pt x="0" y="416"/>
                      <a:pt x="1147" y="15195"/>
                      <a:pt x="1376" y="15425"/>
                    </a:cubicBezTo>
                    <a:cubicBezTo>
                      <a:pt x="1481" y="15528"/>
                      <a:pt x="4368" y="15570"/>
                      <a:pt x="7522" y="15570"/>
                    </a:cubicBezTo>
                    <a:cubicBezTo>
                      <a:pt x="11349" y="15570"/>
                      <a:pt x="15571" y="15509"/>
                      <a:pt x="15696" y="15425"/>
                    </a:cubicBezTo>
                    <a:cubicBezTo>
                      <a:pt x="15926" y="15272"/>
                      <a:pt x="17382" y="336"/>
                      <a:pt x="17152" y="184"/>
                    </a:cubicBezTo>
                    <a:cubicBezTo>
                      <a:pt x="17019" y="95"/>
                      <a:pt x="11419" y="0"/>
                      <a:pt x="669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29"/>
              <p:cNvSpPr/>
              <p:nvPr/>
            </p:nvSpPr>
            <p:spPr>
              <a:xfrm>
                <a:off x="5016644" y="3108789"/>
                <a:ext cx="4758" cy="283823"/>
              </a:xfrm>
              <a:custGeom>
                <a:avLst/>
                <a:gdLst/>
                <a:ahLst/>
                <a:cxnLst/>
                <a:rect l="l" t="t" r="r" b="b"/>
                <a:pathLst>
                  <a:path w="261" h="15569" extrusionOk="0">
                    <a:moveTo>
                      <a:pt x="169" y="0"/>
                    </a:moveTo>
                    <a:cubicBezTo>
                      <a:pt x="123" y="0"/>
                      <a:pt x="77" y="29"/>
                      <a:pt x="77" y="88"/>
                    </a:cubicBezTo>
                    <a:cubicBezTo>
                      <a:pt x="54" y="4594"/>
                      <a:pt x="31" y="9097"/>
                      <a:pt x="11" y="13600"/>
                    </a:cubicBezTo>
                    <a:cubicBezTo>
                      <a:pt x="8" y="14228"/>
                      <a:pt x="5" y="14853"/>
                      <a:pt x="1" y="15482"/>
                    </a:cubicBezTo>
                    <a:cubicBezTo>
                      <a:pt x="1" y="15540"/>
                      <a:pt x="47" y="15569"/>
                      <a:pt x="93" y="15569"/>
                    </a:cubicBezTo>
                    <a:cubicBezTo>
                      <a:pt x="138" y="15569"/>
                      <a:pt x="184" y="15540"/>
                      <a:pt x="184" y="15482"/>
                    </a:cubicBezTo>
                    <a:cubicBezTo>
                      <a:pt x="207" y="10975"/>
                      <a:pt x="231" y="6472"/>
                      <a:pt x="251" y="1968"/>
                    </a:cubicBezTo>
                    <a:cubicBezTo>
                      <a:pt x="254" y="1341"/>
                      <a:pt x="257" y="715"/>
                      <a:pt x="260" y="88"/>
                    </a:cubicBezTo>
                    <a:cubicBezTo>
                      <a:pt x="260" y="29"/>
                      <a:pt x="214" y="0"/>
                      <a:pt x="169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29"/>
              <p:cNvSpPr/>
              <p:nvPr/>
            </p:nvSpPr>
            <p:spPr>
              <a:xfrm>
                <a:off x="4871679" y="3246207"/>
                <a:ext cx="291917" cy="4813"/>
              </a:xfrm>
              <a:custGeom>
                <a:avLst/>
                <a:gdLst/>
                <a:ahLst/>
                <a:cxnLst/>
                <a:rect l="l" t="t" r="r" b="b"/>
                <a:pathLst>
                  <a:path w="16013" h="264" extrusionOk="0">
                    <a:moveTo>
                      <a:pt x="120" y="0"/>
                    </a:moveTo>
                    <a:cubicBezTo>
                      <a:pt x="1" y="0"/>
                      <a:pt x="1" y="184"/>
                      <a:pt x="120" y="187"/>
                    </a:cubicBezTo>
                    <a:cubicBezTo>
                      <a:pt x="1891" y="193"/>
                      <a:pt x="3662" y="203"/>
                      <a:pt x="5434" y="210"/>
                    </a:cubicBezTo>
                    <a:cubicBezTo>
                      <a:pt x="8266" y="227"/>
                      <a:pt x="11094" y="239"/>
                      <a:pt x="13925" y="253"/>
                    </a:cubicBezTo>
                    <a:cubicBezTo>
                      <a:pt x="14580" y="256"/>
                      <a:pt x="15238" y="259"/>
                      <a:pt x="15893" y="263"/>
                    </a:cubicBezTo>
                    <a:cubicBezTo>
                      <a:pt x="16013" y="263"/>
                      <a:pt x="16013" y="80"/>
                      <a:pt x="15893" y="77"/>
                    </a:cubicBezTo>
                    <a:cubicBezTo>
                      <a:pt x="14122" y="70"/>
                      <a:pt x="12350" y="60"/>
                      <a:pt x="10579" y="54"/>
                    </a:cubicBezTo>
                    <a:cubicBezTo>
                      <a:pt x="7747" y="37"/>
                      <a:pt x="4919" y="24"/>
                      <a:pt x="2087" y="10"/>
                    </a:cubicBezTo>
                    <a:cubicBezTo>
                      <a:pt x="1432" y="7"/>
                      <a:pt x="774" y="4"/>
                      <a:pt x="120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29"/>
              <p:cNvSpPr/>
              <p:nvPr/>
            </p:nvSpPr>
            <p:spPr>
              <a:xfrm>
                <a:off x="4997466" y="2977351"/>
                <a:ext cx="41382" cy="134191"/>
              </a:xfrm>
              <a:custGeom>
                <a:avLst/>
                <a:gdLst/>
                <a:ahLst/>
                <a:cxnLst/>
                <a:rect l="l" t="t" r="r" b="b"/>
                <a:pathLst>
                  <a:path w="2270" h="7361" extrusionOk="0">
                    <a:moveTo>
                      <a:pt x="1145" y="1"/>
                    </a:moveTo>
                    <a:cubicBezTo>
                      <a:pt x="925" y="1"/>
                      <a:pt x="702" y="122"/>
                      <a:pt x="534" y="401"/>
                    </a:cubicBezTo>
                    <a:cubicBezTo>
                      <a:pt x="0" y="1296"/>
                      <a:pt x="239" y="2704"/>
                      <a:pt x="362" y="3672"/>
                    </a:cubicBezTo>
                    <a:cubicBezTo>
                      <a:pt x="511" y="4831"/>
                      <a:pt x="704" y="6028"/>
                      <a:pt x="1060" y="7148"/>
                    </a:cubicBezTo>
                    <a:cubicBezTo>
                      <a:pt x="1075" y="7191"/>
                      <a:pt x="1111" y="7210"/>
                      <a:pt x="1147" y="7210"/>
                    </a:cubicBezTo>
                    <a:cubicBezTo>
                      <a:pt x="1203" y="7210"/>
                      <a:pt x="1258" y="7166"/>
                      <a:pt x="1236" y="7098"/>
                    </a:cubicBezTo>
                    <a:cubicBezTo>
                      <a:pt x="983" y="6293"/>
                      <a:pt x="827" y="5443"/>
                      <a:pt x="688" y="4612"/>
                    </a:cubicBezTo>
                    <a:cubicBezTo>
                      <a:pt x="495" y="3482"/>
                      <a:pt x="286" y="2230"/>
                      <a:pt x="499" y="1086"/>
                    </a:cubicBezTo>
                    <a:cubicBezTo>
                      <a:pt x="558" y="747"/>
                      <a:pt x="684" y="282"/>
                      <a:pt x="1073" y="188"/>
                    </a:cubicBezTo>
                    <a:cubicBezTo>
                      <a:pt x="1117" y="178"/>
                      <a:pt x="1159" y="173"/>
                      <a:pt x="1198" y="173"/>
                    </a:cubicBezTo>
                    <a:cubicBezTo>
                      <a:pt x="1521" y="173"/>
                      <a:pt x="1674" y="513"/>
                      <a:pt x="1751" y="803"/>
                    </a:cubicBezTo>
                    <a:cubicBezTo>
                      <a:pt x="2040" y="1877"/>
                      <a:pt x="1864" y="3120"/>
                      <a:pt x="1738" y="4204"/>
                    </a:cubicBezTo>
                    <a:cubicBezTo>
                      <a:pt x="1622" y="5221"/>
                      <a:pt x="1476" y="6250"/>
                      <a:pt x="1236" y="7244"/>
                    </a:cubicBezTo>
                    <a:cubicBezTo>
                      <a:pt x="1220" y="7314"/>
                      <a:pt x="1278" y="7360"/>
                      <a:pt x="1332" y="7360"/>
                    </a:cubicBezTo>
                    <a:cubicBezTo>
                      <a:pt x="1369" y="7360"/>
                      <a:pt x="1404" y="7340"/>
                      <a:pt x="1416" y="7294"/>
                    </a:cubicBezTo>
                    <a:cubicBezTo>
                      <a:pt x="1648" y="6327"/>
                      <a:pt x="1787" y="5330"/>
                      <a:pt x="1907" y="4346"/>
                    </a:cubicBezTo>
                    <a:cubicBezTo>
                      <a:pt x="2047" y="3183"/>
                      <a:pt x="2269" y="1784"/>
                      <a:pt x="1898" y="644"/>
                    </a:cubicBezTo>
                    <a:cubicBezTo>
                      <a:pt x="1770" y="252"/>
                      <a:pt x="1461" y="1"/>
                      <a:pt x="1145" y="1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29"/>
              <p:cNvSpPr/>
              <p:nvPr/>
            </p:nvSpPr>
            <p:spPr>
              <a:xfrm>
                <a:off x="5021840" y="2994816"/>
                <a:ext cx="75272" cy="115633"/>
              </a:xfrm>
              <a:custGeom>
                <a:avLst/>
                <a:gdLst/>
                <a:ahLst/>
                <a:cxnLst/>
                <a:rect l="l" t="t" r="r" b="b"/>
                <a:pathLst>
                  <a:path w="4129" h="6343" extrusionOk="0">
                    <a:moveTo>
                      <a:pt x="3452" y="179"/>
                    </a:moveTo>
                    <a:cubicBezTo>
                      <a:pt x="3476" y="179"/>
                      <a:pt x="3500" y="181"/>
                      <a:pt x="3524" y="184"/>
                    </a:cubicBezTo>
                    <a:cubicBezTo>
                      <a:pt x="3940" y="244"/>
                      <a:pt x="3894" y="677"/>
                      <a:pt x="3804" y="982"/>
                    </a:cubicBezTo>
                    <a:cubicBezTo>
                      <a:pt x="3505" y="2009"/>
                      <a:pt x="2751" y="2950"/>
                      <a:pt x="2119" y="3787"/>
                    </a:cubicBezTo>
                    <a:cubicBezTo>
                      <a:pt x="1523" y="4574"/>
                      <a:pt x="899" y="5342"/>
                      <a:pt x="242" y="6079"/>
                    </a:cubicBezTo>
                    <a:lnTo>
                      <a:pt x="242" y="6079"/>
                    </a:lnTo>
                    <a:cubicBezTo>
                      <a:pt x="437" y="5330"/>
                      <a:pt x="727" y="4593"/>
                      <a:pt x="1012" y="3877"/>
                    </a:cubicBezTo>
                    <a:cubicBezTo>
                      <a:pt x="1431" y="2817"/>
                      <a:pt x="1889" y="1683"/>
                      <a:pt x="2607" y="786"/>
                    </a:cubicBezTo>
                    <a:cubicBezTo>
                      <a:pt x="2800" y="543"/>
                      <a:pt x="3107" y="179"/>
                      <a:pt x="3452" y="179"/>
                    </a:cubicBezTo>
                    <a:close/>
                    <a:moveTo>
                      <a:pt x="3456" y="0"/>
                    </a:moveTo>
                    <a:cubicBezTo>
                      <a:pt x="3325" y="0"/>
                      <a:pt x="3178" y="42"/>
                      <a:pt x="3023" y="138"/>
                    </a:cubicBezTo>
                    <a:cubicBezTo>
                      <a:pt x="2634" y="377"/>
                      <a:pt x="2352" y="796"/>
                      <a:pt x="2113" y="1172"/>
                    </a:cubicBezTo>
                    <a:cubicBezTo>
                      <a:pt x="1760" y="1733"/>
                      <a:pt x="1471" y="2335"/>
                      <a:pt x="1205" y="2939"/>
                    </a:cubicBezTo>
                    <a:cubicBezTo>
                      <a:pt x="743" y="3993"/>
                      <a:pt x="285" y="5100"/>
                      <a:pt x="19" y="6220"/>
                    </a:cubicBezTo>
                    <a:cubicBezTo>
                      <a:pt x="1" y="6290"/>
                      <a:pt x="58" y="6336"/>
                      <a:pt x="113" y="6336"/>
                    </a:cubicBezTo>
                    <a:cubicBezTo>
                      <a:pt x="130" y="6336"/>
                      <a:pt x="147" y="6331"/>
                      <a:pt x="161" y="6322"/>
                    </a:cubicBezTo>
                    <a:lnTo>
                      <a:pt x="161" y="6322"/>
                    </a:lnTo>
                    <a:cubicBezTo>
                      <a:pt x="177" y="6335"/>
                      <a:pt x="196" y="6343"/>
                      <a:pt x="216" y="6343"/>
                    </a:cubicBezTo>
                    <a:cubicBezTo>
                      <a:pt x="237" y="6343"/>
                      <a:pt x="259" y="6334"/>
                      <a:pt x="278" y="6312"/>
                    </a:cubicBezTo>
                    <a:cubicBezTo>
                      <a:pt x="936" y="5582"/>
                      <a:pt x="1564" y="4817"/>
                      <a:pt x="2162" y="4033"/>
                    </a:cubicBezTo>
                    <a:cubicBezTo>
                      <a:pt x="2854" y="3126"/>
                      <a:pt x="3744" y="2059"/>
                      <a:pt x="4010" y="919"/>
                    </a:cubicBezTo>
                    <a:cubicBezTo>
                      <a:pt x="4129" y="418"/>
                      <a:pt x="3868" y="0"/>
                      <a:pt x="3456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29"/>
              <p:cNvSpPr/>
              <p:nvPr/>
            </p:nvSpPr>
            <p:spPr>
              <a:xfrm>
                <a:off x="5021019" y="3064509"/>
                <a:ext cx="102708" cy="46395"/>
              </a:xfrm>
              <a:custGeom>
                <a:avLst/>
                <a:gdLst/>
                <a:ahLst/>
                <a:cxnLst/>
                <a:rect l="l" t="t" r="r" b="b"/>
                <a:pathLst>
                  <a:path w="5634" h="2545" extrusionOk="0">
                    <a:moveTo>
                      <a:pt x="4834" y="184"/>
                    </a:moveTo>
                    <a:cubicBezTo>
                      <a:pt x="5005" y="184"/>
                      <a:pt x="5167" y="225"/>
                      <a:pt x="5261" y="360"/>
                    </a:cubicBezTo>
                    <a:cubicBezTo>
                      <a:pt x="5451" y="629"/>
                      <a:pt x="5115" y="865"/>
                      <a:pt x="4916" y="991"/>
                    </a:cubicBezTo>
                    <a:cubicBezTo>
                      <a:pt x="4178" y="1453"/>
                      <a:pt x="3254" y="1672"/>
                      <a:pt x="2420" y="1885"/>
                    </a:cubicBezTo>
                    <a:cubicBezTo>
                      <a:pt x="1745" y="2058"/>
                      <a:pt x="1061" y="2208"/>
                      <a:pt x="374" y="2331"/>
                    </a:cubicBezTo>
                    <a:lnTo>
                      <a:pt x="374" y="2331"/>
                    </a:lnTo>
                    <a:cubicBezTo>
                      <a:pt x="853" y="1978"/>
                      <a:pt x="1377" y="1672"/>
                      <a:pt x="1888" y="1377"/>
                    </a:cubicBezTo>
                    <a:cubicBezTo>
                      <a:pt x="2666" y="928"/>
                      <a:pt x="3497" y="456"/>
                      <a:pt x="4381" y="250"/>
                    </a:cubicBezTo>
                    <a:cubicBezTo>
                      <a:pt x="4504" y="221"/>
                      <a:pt x="4672" y="184"/>
                      <a:pt x="4834" y="184"/>
                    </a:cubicBezTo>
                    <a:close/>
                    <a:moveTo>
                      <a:pt x="4743" y="0"/>
                    </a:moveTo>
                    <a:cubicBezTo>
                      <a:pt x="3966" y="0"/>
                      <a:pt x="3094" y="516"/>
                      <a:pt x="2460" y="851"/>
                    </a:cubicBezTo>
                    <a:cubicBezTo>
                      <a:pt x="1639" y="1283"/>
                      <a:pt x="798" y="1759"/>
                      <a:pt x="67" y="2334"/>
                    </a:cubicBezTo>
                    <a:cubicBezTo>
                      <a:pt x="1" y="2386"/>
                      <a:pt x="49" y="2467"/>
                      <a:pt x="115" y="2483"/>
                    </a:cubicBezTo>
                    <a:lnTo>
                      <a:pt x="115" y="2483"/>
                    </a:lnTo>
                    <a:cubicBezTo>
                      <a:pt x="129" y="2517"/>
                      <a:pt x="160" y="2544"/>
                      <a:pt x="202" y="2544"/>
                    </a:cubicBezTo>
                    <a:cubicBezTo>
                      <a:pt x="208" y="2544"/>
                      <a:pt x="213" y="2544"/>
                      <a:pt x="219" y="2543"/>
                    </a:cubicBezTo>
                    <a:cubicBezTo>
                      <a:pt x="1024" y="2406"/>
                      <a:pt x="1819" y="2230"/>
                      <a:pt x="2606" y="2024"/>
                    </a:cubicBezTo>
                    <a:cubicBezTo>
                      <a:pt x="3457" y="1805"/>
                      <a:pt x="4531" y="1579"/>
                      <a:pt x="5221" y="998"/>
                    </a:cubicBezTo>
                    <a:cubicBezTo>
                      <a:pt x="5634" y="652"/>
                      <a:pt x="5548" y="101"/>
                      <a:pt x="4976" y="17"/>
                    </a:cubicBezTo>
                    <a:cubicBezTo>
                      <a:pt x="4899" y="6"/>
                      <a:pt x="4822" y="0"/>
                      <a:pt x="4743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29"/>
              <p:cNvSpPr/>
              <p:nvPr/>
            </p:nvSpPr>
            <p:spPr>
              <a:xfrm>
                <a:off x="4945602" y="2995344"/>
                <a:ext cx="74123" cy="115104"/>
              </a:xfrm>
              <a:custGeom>
                <a:avLst/>
                <a:gdLst/>
                <a:ahLst/>
                <a:cxnLst/>
                <a:rect l="l" t="t" r="r" b="b"/>
                <a:pathLst>
                  <a:path w="4066" h="6314" extrusionOk="0">
                    <a:moveTo>
                      <a:pt x="587" y="145"/>
                    </a:moveTo>
                    <a:cubicBezTo>
                      <a:pt x="828" y="145"/>
                      <a:pt x="1081" y="350"/>
                      <a:pt x="1236" y="508"/>
                    </a:cubicBezTo>
                    <a:cubicBezTo>
                      <a:pt x="2008" y="1282"/>
                      <a:pt x="2466" y="2425"/>
                      <a:pt x="2878" y="3416"/>
                    </a:cubicBezTo>
                    <a:cubicBezTo>
                      <a:pt x="3235" y="4266"/>
                      <a:pt x="3592" y="5151"/>
                      <a:pt x="3824" y="6050"/>
                    </a:cubicBezTo>
                    <a:lnTo>
                      <a:pt x="3824" y="6050"/>
                    </a:lnTo>
                    <a:cubicBezTo>
                      <a:pt x="3290" y="5450"/>
                      <a:pt x="2776" y="4824"/>
                      <a:pt x="2279" y="4190"/>
                    </a:cubicBezTo>
                    <a:cubicBezTo>
                      <a:pt x="1582" y="3296"/>
                      <a:pt x="841" y="2349"/>
                      <a:pt x="388" y="1298"/>
                    </a:cubicBezTo>
                    <a:cubicBezTo>
                      <a:pt x="273" y="1023"/>
                      <a:pt x="43" y="508"/>
                      <a:pt x="316" y="255"/>
                    </a:cubicBezTo>
                    <a:cubicBezTo>
                      <a:pt x="400" y="176"/>
                      <a:pt x="493" y="145"/>
                      <a:pt x="587" y="145"/>
                    </a:cubicBezTo>
                    <a:close/>
                    <a:moveTo>
                      <a:pt x="556" y="0"/>
                    </a:moveTo>
                    <a:cubicBezTo>
                      <a:pt x="253" y="0"/>
                      <a:pt x="0" y="173"/>
                      <a:pt x="13" y="611"/>
                    </a:cubicBezTo>
                    <a:cubicBezTo>
                      <a:pt x="23" y="1049"/>
                      <a:pt x="262" y="1491"/>
                      <a:pt x="465" y="1867"/>
                    </a:cubicBezTo>
                    <a:cubicBezTo>
                      <a:pt x="784" y="2452"/>
                      <a:pt x="1166" y="3004"/>
                      <a:pt x="1562" y="3542"/>
                    </a:cubicBezTo>
                    <a:cubicBezTo>
                      <a:pt x="2256" y="4493"/>
                      <a:pt x="3001" y="5410"/>
                      <a:pt x="3789" y="6283"/>
                    </a:cubicBezTo>
                    <a:cubicBezTo>
                      <a:pt x="3808" y="6305"/>
                      <a:pt x="3829" y="6314"/>
                      <a:pt x="3851" y="6314"/>
                    </a:cubicBezTo>
                    <a:cubicBezTo>
                      <a:pt x="3870" y="6314"/>
                      <a:pt x="3890" y="6306"/>
                      <a:pt x="3905" y="6293"/>
                    </a:cubicBezTo>
                    <a:lnTo>
                      <a:pt x="3905" y="6293"/>
                    </a:lnTo>
                    <a:cubicBezTo>
                      <a:pt x="3919" y="6302"/>
                      <a:pt x="3936" y="6307"/>
                      <a:pt x="3953" y="6307"/>
                    </a:cubicBezTo>
                    <a:cubicBezTo>
                      <a:pt x="4008" y="6307"/>
                      <a:pt x="4066" y="6261"/>
                      <a:pt x="4048" y="6191"/>
                    </a:cubicBezTo>
                    <a:cubicBezTo>
                      <a:pt x="3818" y="5227"/>
                      <a:pt x="3436" y="4280"/>
                      <a:pt x="3057" y="3366"/>
                    </a:cubicBezTo>
                    <a:cubicBezTo>
                      <a:pt x="2622" y="2326"/>
                      <a:pt x="2137" y="1069"/>
                      <a:pt x="1279" y="292"/>
                    </a:cubicBezTo>
                    <a:cubicBezTo>
                      <a:pt x="1083" y="114"/>
                      <a:pt x="803" y="0"/>
                      <a:pt x="556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5" name="Google Shape;725;p29"/>
              <p:cNvSpPr/>
              <p:nvPr/>
            </p:nvSpPr>
            <p:spPr>
              <a:xfrm>
                <a:off x="4915905" y="3064618"/>
                <a:ext cx="104640" cy="46286"/>
              </a:xfrm>
              <a:custGeom>
                <a:avLst/>
                <a:gdLst/>
                <a:ahLst/>
                <a:cxnLst/>
                <a:rect l="l" t="t" r="r" b="b"/>
                <a:pathLst>
                  <a:path w="5740" h="2539" extrusionOk="0">
                    <a:moveTo>
                      <a:pt x="949" y="186"/>
                    </a:moveTo>
                    <a:cubicBezTo>
                      <a:pt x="988" y="186"/>
                      <a:pt x="1024" y="187"/>
                      <a:pt x="1057" y="190"/>
                    </a:cubicBezTo>
                    <a:cubicBezTo>
                      <a:pt x="1922" y="270"/>
                      <a:pt x="2782" y="773"/>
                      <a:pt x="3523" y="1184"/>
                    </a:cubicBezTo>
                    <a:cubicBezTo>
                      <a:pt x="4147" y="1531"/>
                      <a:pt x="4790" y="1897"/>
                      <a:pt x="5368" y="2326"/>
                    </a:cubicBezTo>
                    <a:lnTo>
                      <a:pt x="5368" y="2326"/>
                    </a:lnTo>
                    <a:cubicBezTo>
                      <a:pt x="3927" y="2075"/>
                      <a:pt x="2366" y="1782"/>
                      <a:pt x="1064" y="1118"/>
                    </a:cubicBezTo>
                    <a:cubicBezTo>
                      <a:pt x="858" y="1012"/>
                      <a:pt x="436" y="816"/>
                      <a:pt x="419" y="536"/>
                    </a:cubicBezTo>
                    <a:cubicBezTo>
                      <a:pt x="405" y="251"/>
                      <a:pt x="715" y="186"/>
                      <a:pt x="949" y="186"/>
                    </a:cubicBezTo>
                    <a:close/>
                    <a:moveTo>
                      <a:pt x="961" y="0"/>
                    </a:moveTo>
                    <a:cubicBezTo>
                      <a:pt x="505" y="0"/>
                      <a:pt x="0" y="359"/>
                      <a:pt x="359" y="836"/>
                    </a:cubicBezTo>
                    <a:cubicBezTo>
                      <a:pt x="572" y="1112"/>
                      <a:pt x="941" y="1271"/>
                      <a:pt x="1250" y="1403"/>
                    </a:cubicBezTo>
                    <a:cubicBezTo>
                      <a:pt x="1722" y="1613"/>
                      <a:pt x="2221" y="1766"/>
                      <a:pt x="2719" y="1909"/>
                    </a:cubicBezTo>
                    <a:cubicBezTo>
                      <a:pt x="3640" y="2168"/>
                      <a:pt x="4577" y="2374"/>
                      <a:pt x="5517" y="2537"/>
                    </a:cubicBezTo>
                    <a:cubicBezTo>
                      <a:pt x="5523" y="2538"/>
                      <a:pt x="5530" y="2538"/>
                      <a:pt x="5535" y="2538"/>
                    </a:cubicBezTo>
                    <a:cubicBezTo>
                      <a:pt x="5578" y="2538"/>
                      <a:pt x="5610" y="2511"/>
                      <a:pt x="5624" y="2478"/>
                    </a:cubicBezTo>
                    <a:lnTo>
                      <a:pt x="5624" y="2478"/>
                    </a:lnTo>
                    <a:cubicBezTo>
                      <a:pt x="5691" y="2461"/>
                      <a:pt x="5740" y="2380"/>
                      <a:pt x="5674" y="2328"/>
                    </a:cubicBezTo>
                    <a:cubicBezTo>
                      <a:pt x="5052" y="1839"/>
                      <a:pt x="4347" y="1434"/>
                      <a:pt x="3656" y="1052"/>
                    </a:cubicBezTo>
                    <a:cubicBezTo>
                      <a:pt x="2872" y="613"/>
                      <a:pt x="1922" y="44"/>
                      <a:pt x="997" y="1"/>
                    </a:cubicBezTo>
                    <a:cubicBezTo>
                      <a:pt x="985" y="1"/>
                      <a:pt x="973" y="0"/>
                      <a:pt x="961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6" name="Google Shape;726;p29"/>
              <p:cNvSpPr/>
              <p:nvPr/>
            </p:nvSpPr>
            <p:spPr>
              <a:xfrm>
                <a:off x="5081124" y="3196950"/>
                <a:ext cx="16790" cy="16735"/>
              </a:xfrm>
              <a:custGeom>
                <a:avLst/>
                <a:gdLst/>
                <a:ahLst/>
                <a:cxnLst/>
                <a:rect l="l" t="t" r="r" b="b"/>
                <a:pathLst>
                  <a:path w="921" h="918" extrusionOk="0">
                    <a:moveTo>
                      <a:pt x="462" y="1"/>
                    </a:moveTo>
                    <a:cubicBezTo>
                      <a:pt x="206" y="1"/>
                      <a:pt x="0" y="206"/>
                      <a:pt x="0" y="459"/>
                    </a:cubicBezTo>
                    <a:cubicBezTo>
                      <a:pt x="0" y="715"/>
                      <a:pt x="206" y="918"/>
                      <a:pt x="462" y="918"/>
                    </a:cubicBezTo>
                    <a:cubicBezTo>
                      <a:pt x="715" y="918"/>
                      <a:pt x="921" y="715"/>
                      <a:pt x="921" y="459"/>
                    </a:cubicBezTo>
                    <a:cubicBezTo>
                      <a:pt x="921" y="206"/>
                      <a:pt x="715" y="1"/>
                      <a:pt x="46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7" name="Google Shape;727;p29"/>
              <p:cNvSpPr/>
              <p:nvPr/>
            </p:nvSpPr>
            <p:spPr>
              <a:xfrm>
                <a:off x="4898277" y="3145997"/>
                <a:ext cx="16735" cy="16735"/>
              </a:xfrm>
              <a:custGeom>
                <a:avLst/>
                <a:gdLst/>
                <a:ahLst/>
                <a:cxnLst/>
                <a:rect l="l" t="t" r="r" b="b"/>
                <a:pathLst>
                  <a:path w="918" h="918" extrusionOk="0">
                    <a:moveTo>
                      <a:pt x="459" y="1"/>
                    </a:moveTo>
                    <a:cubicBezTo>
                      <a:pt x="206" y="1"/>
                      <a:pt x="0" y="207"/>
                      <a:pt x="0" y="459"/>
                    </a:cubicBezTo>
                    <a:cubicBezTo>
                      <a:pt x="0" y="715"/>
                      <a:pt x="206" y="918"/>
                      <a:pt x="459" y="918"/>
                    </a:cubicBezTo>
                    <a:cubicBezTo>
                      <a:pt x="711" y="918"/>
                      <a:pt x="918" y="715"/>
                      <a:pt x="918" y="459"/>
                    </a:cubicBezTo>
                    <a:cubicBezTo>
                      <a:pt x="918" y="207"/>
                      <a:pt x="711" y="1"/>
                      <a:pt x="45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8" name="Google Shape;728;p29"/>
              <p:cNvSpPr/>
              <p:nvPr/>
            </p:nvSpPr>
            <p:spPr>
              <a:xfrm>
                <a:off x="5127956" y="3148185"/>
                <a:ext cx="5469" cy="5469"/>
              </a:xfrm>
              <a:custGeom>
                <a:avLst/>
                <a:gdLst/>
                <a:ahLst/>
                <a:cxnLst/>
                <a:rect l="l" t="t" r="r" b="b"/>
                <a:pathLst>
                  <a:path w="300" h="300" extrusionOk="0">
                    <a:moveTo>
                      <a:pt x="150" y="0"/>
                    </a:moveTo>
                    <a:cubicBezTo>
                      <a:pt x="67" y="0"/>
                      <a:pt x="1" y="67"/>
                      <a:pt x="1" y="150"/>
                    </a:cubicBezTo>
                    <a:cubicBezTo>
                      <a:pt x="1" y="229"/>
                      <a:pt x="67" y="299"/>
                      <a:pt x="150" y="299"/>
                    </a:cubicBezTo>
                    <a:cubicBezTo>
                      <a:pt x="233" y="299"/>
                      <a:pt x="300" y="229"/>
                      <a:pt x="300" y="150"/>
                    </a:cubicBezTo>
                    <a:cubicBezTo>
                      <a:pt x="300" y="67"/>
                      <a:pt x="233" y="0"/>
                      <a:pt x="15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9" name="Google Shape;729;p29"/>
              <p:cNvSpPr/>
              <p:nvPr/>
            </p:nvSpPr>
            <p:spPr>
              <a:xfrm>
                <a:off x="5062328" y="3154419"/>
                <a:ext cx="9662" cy="9644"/>
              </a:xfrm>
              <a:custGeom>
                <a:avLst/>
                <a:gdLst/>
                <a:ahLst/>
                <a:cxnLst/>
                <a:rect l="l" t="t" r="r" b="b"/>
                <a:pathLst>
                  <a:path w="530" h="529" extrusionOk="0">
                    <a:moveTo>
                      <a:pt x="267" y="1"/>
                    </a:moveTo>
                    <a:cubicBezTo>
                      <a:pt x="121" y="1"/>
                      <a:pt x="1" y="120"/>
                      <a:pt x="1" y="266"/>
                    </a:cubicBezTo>
                    <a:cubicBezTo>
                      <a:pt x="1" y="413"/>
                      <a:pt x="121" y="529"/>
                      <a:pt x="267" y="529"/>
                    </a:cubicBezTo>
                    <a:cubicBezTo>
                      <a:pt x="413" y="529"/>
                      <a:pt x="530" y="413"/>
                      <a:pt x="530" y="266"/>
                    </a:cubicBezTo>
                    <a:cubicBezTo>
                      <a:pt x="530" y="120"/>
                      <a:pt x="413" y="1"/>
                      <a:pt x="26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0" name="Google Shape;730;p29"/>
              <p:cNvSpPr/>
              <p:nvPr/>
            </p:nvSpPr>
            <p:spPr>
              <a:xfrm>
                <a:off x="4914811" y="3316593"/>
                <a:ext cx="19160" cy="16772"/>
              </a:xfrm>
              <a:custGeom>
                <a:avLst/>
                <a:gdLst/>
                <a:ahLst/>
                <a:cxnLst/>
                <a:rect l="l" t="t" r="r" b="b"/>
                <a:pathLst>
                  <a:path w="1051" h="920" extrusionOk="0">
                    <a:moveTo>
                      <a:pt x="526" y="0"/>
                    </a:moveTo>
                    <a:cubicBezTo>
                      <a:pt x="456" y="0"/>
                      <a:pt x="384" y="17"/>
                      <a:pt x="316" y="51"/>
                    </a:cubicBezTo>
                    <a:cubicBezTo>
                      <a:pt x="91" y="167"/>
                      <a:pt x="0" y="443"/>
                      <a:pt x="117" y="670"/>
                    </a:cubicBezTo>
                    <a:cubicBezTo>
                      <a:pt x="199" y="828"/>
                      <a:pt x="361" y="920"/>
                      <a:pt x="528" y="920"/>
                    </a:cubicBezTo>
                    <a:cubicBezTo>
                      <a:pt x="598" y="920"/>
                      <a:pt x="669" y="903"/>
                      <a:pt x="735" y="869"/>
                    </a:cubicBezTo>
                    <a:cubicBezTo>
                      <a:pt x="961" y="752"/>
                      <a:pt x="1051" y="473"/>
                      <a:pt x="934" y="247"/>
                    </a:cubicBezTo>
                    <a:cubicBezTo>
                      <a:pt x="853" y="91"/>
                      <a:pt x="693" y="0"/>
                      <a:pt x="5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1" name="Google Shape;731;p29"/>
              <p:cNvSpPr/>
              <p:nvPr/>
            </p:nvSpPr>
            <p:spPr>
              <a:xfrm>
                <a:off x="5112552" y="3290123"/>
                <a:ext cx="16753" cy="14693"/>
              </a:xfrm>
              <a:custGeom>
                <a:avLst/>
                <a:gdLst/>
                <a:ahLst/>
                <a:cxnLst/>
                <a:rect l="l" t="t" r="r" b="b"/>
                <a:pathLst>
                  <a:path w="919" h="806" extrusionOk="0">
                    <a:moveTo>
                      <a:pt x="459" y="0"/>
                    </a:moveTo>
                    <a:cubicBezTo>
                      <a:pt x="397" y="0"/>
                      <a:pt x="335" y="14"/>
                      <a:pt x="277" y="44"/>
                    </a:cubicBezTo>
                    <a:cubicBezTo>
                      <a:pt x="77" y="147"/>
                      <a:pt x="1" y="390"/>
                      <a:pt x="101" y="586"/>
                    </a:cubicBezTo>
                    <a:cubicBezTo>
                      <a:pt x="173" y="726"/>
                      <a:pt x="315" y="805"/>
                      <a:pt x="460" y="805"/>
                    </a:cubicBezTo>
                    <a:cubicBezTo>
                      <a:pt x="522" y="805"/>
                      <a:pt x="584" y="791"/>
                      <a:pt x="642" y="762"/>
                    </a:cubicBezTo>
                    <a:cubicBezTo>
                      <a:pt x="842" y="659"/>
                      <a:pt x="918" y="416"/>
                      <a:pt x="818" y="220"/>
                    </a:cubicBezTo>
                    <a:cubicBezTo>
                      <a:pt x="746" y="80"/>
                      <a:pt x="604" y="0"/>
                      <a:pt x="45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2" name="Google Shape;732;p29"/>
              <p:cNvSpPr/>
              <p:nvPr/>
            </p:nvSpPr>
            <p:spPr>
              <a:xfrm>
                <a:off x="4973895" y="3354147"/>
                <a:ext cx="6253" cy="545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299" extrusionOk="0">
                    <a:moveTo>
                      <a:pt x="172" y="0"/>
                    </a:moveTo>
                    <a:cubicBezTo>
                      <a:pt x="149" y="0"/>
                      <a:pt x="125" y="6"/>
                      <a:pt x="103" y="18"/>
                    </a:cubicBezTo>
                    <a:cubicBezTo>
                      <a:pt x="30" y="55"/>
                      <a:pt x="0" y="145"/>
                      <a:pt x="37" y="218"/>
                    </a:cubicBezTo>
                    <a:cubicBezTo>
                      <a:pt x="65" y="269"/>
                      <a:pt x="116" y="298"/>
                      <a:pt x="170" y="298"/>
                    </a:cubicBezTo>
                    <a:cubicBezTo>
                      <a:pt x="193" y="298"/>
                      <a:pt x="217" y="293"/>
                      <a:pt x="239" y="281"/>
                    </a:cubicBezTo>
                    <a:cubicBezTo>
                      <a:pt x="312" y="245"/>
                      <a:pt x="342" y="155"/>
                      <a:pt x="302" y="81"/>
                    </a:cubicBezTo>
                    <a:cubicBezTo>
                      <a:pt x="277" y="30"/>
                      <a:pt x="226" y="0"/>
                      <a:pt x="17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3" name="Google Shape;733;p29"/>
              <p:cNvSpPr/>
              <p:nvPr/>
            </p:nvSpPr>
            <p:spPr>
              <a:xfrm>
                <a:off x="5116982" y="3362515"/>
                <a:ext cx="6198" cy="5469"/>
              </a:xfrm>
              <a:custGeom>
                <a:avLst/>
                <a:gdLst/>
                <a:ahLst/>
                <a:cxnLst/>
                <a:rect l="l" t="t" r="r" b="b"/>
                <a:pathLst>
                  <a:path w="340" h="300" extrusionOk="0">
                    <a:moveTo>
                      <a:pt x="173" y="0"/>
                    </a:moveTo>
                    <a:cubicBezTo>
                      <a:pt x="150" y="0"/>
                      <a:pt x="126" y="6"/>
                      <a:pt x="104" y="18"/>
                    </a:cubicBezTo>
                    <a:cubicBezTo>
                      <a:pt x="27" y="54"/>
                      <a:pt x="0" y="145"/>
                      <a:pt x="37" y="217"/>
                    </a:cubicBezTo>
                    <a:cubicBezTo>
                      <a:pt x="65" y="269"/>
                      <a:pt x="119" y="299"/>
                      <a:pt x="174" y="299"/>
                    </a:cubicBezTo>
                    <a:cubicBezTo>
                      <a:pt x="196" y="299"/>
                      <a:pt x="219" y="294"/>
                      <a:pt x="240" y="284"/>
                    </a:cubicBezTo>
                    <a:cubicBezTo>
                      <a:pt x="313" y="244"/>
                      <a:pt x="339" y="154"/>
                      <a:pt x="303" y="81"/>
                    </a:cubicBezTo>
                    <a:cubicBezTo>
                      <a:pt x="278" y="30"/>
                      <a:pt x="226" y="0"/>
                      <a:pt x="17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4" name="Google Shape;734;p29"/>
              <p:cNvSpPr/>
              <p:nvPr/>
            </p:nvSpPr>
            <p:spPr>
              <a:xfrm>
                <a:off x="5053615" y="3278693"/>
                <a:ext cx="6198" cy="5451"/>
              </a:xfrm>
              <a:custGeom>
                <a:avLst/>
                <a:gdLst/>
                <a:ahLst/>
                <a:cxnLst/>
                <a:rect l="l" t="t" r="r" b="b"/>
                <a:pathLst>
                  <a:path w="340" h="299" extrusionOk="0">
                    <a:moveTo>
                      <a:pt x="171" y="0"/>
                    </a:moveTo>
                    <a:cubicBezTo>
                      <a:pt x="148" y="0"/>
                      <a:pt x="123" y="6"/>
                      <a:pt x="100" y="17"/>
                    </a:cubicBezTo>
                    <a:cubicBezTo>
                      <a:pt x="27" y="53"/>
                      <a:pt x="0" y="146"/>
                      <a:pt x="37" y="219"/>
                    </a:cubicBezTo>
                    <a:cubicBezTo>
                      <a:pt x="63" y="270"/>
                      <a:pt x="116" y="299"/>
                      <a:pt x="170" y="299"/>
                    </a:cubicBezTo>
                    <a:cubicBezTo>
                      <a:pt x="194" y="299"/>
                      <a:pt x="218" y="293"/>
                      <a:pt x="240" y="282"/>
                    </a:cubicBezTo>
                    <a:cubicBezTo>
                      <a:pt x="313" y="246"/>
                      <a:pt x="339" y="152"/>
                      <a:pt x="303" y="80"/>
                    </a:cubicBezTo>
                    <a:cubicBezTo>
                      <a:pt x="277" y="29"/>
                      <a:pt x="226" y="0"/>
                      <a:pt x="17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5" name="Google Shape;735;p29"/>
              <p:cNvSpPr/>
              <p:nvPr/>
            </p:nvSpPr>
            <p:spPr>
              <a:xfrm>
                <a:off x="4917126" y="3218097"/>
                <a:ext cx="6253" cy="5469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00" extrusionOk="0">
                    <a:moveTo>
                      <a:pt x="171" y="1"/>
                    </a:moveTo>
                    <a:cubicBezTo>
                      <a:pt x="148" y="1"/>
                      <a:pt x="125" y="6"/>
                      <a:pt x="103" y="17"/>
                    </a:cubicBezTo>
                    <a:cubicBezTo>
                      <a:pt x="30" y="57"/>
                      <a:pt x="0" y="146"/>
                      <a:pt x="36" y="220"/>
                    </a:cubicBezTo>
                    <a:cubicBezTo>
                      <a:pt x="64" y="271"/>
                      <a:pt x="116" y="299"/>
                      <a:pt x="170" y="299"/>
                    </a:cubicBezTo>
                    <a:cubicBezTo>
                      <a:pt x="194" y="299"/>
                      <a:pt x="217" y="294"/>
                      <a:pt x="239" y="283"/>
                    </a:cubicBezTo>
                    <a:cubicBezTo>
                      <a:pt x="312" y="246"/>
                      <a:pt x="342" y="157"/>
                      <a:pt x="302" y="83"/>
                    </a:cubicBezTo>
                    <a:cubicBezTo>
                      <a:pt x="277" y="30"/>
                      <a:pt x="225" y="1"/>
                      <a:pt x="17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6" name="Google Shape;736;p29"/>
              <p:cNvSpPr/>
              <p:nvPr/>
            </p:nvSpPr>
            <p:spPr>
              <a:xfrm>
                <a:off x="4983083" y="3278474"/>
                <a:ext cx="11047" cy="9662"/>
              </a:xfrm>
              <a:custGeom>
                <a:avLst/>
                <a:gdLst/>
                <a:ahLst/>
                <a:cxnLst/>
                <a:rect l="l" t="t" r="r" b="b"/>
                <a:pathLst>
                  <a:path w="606" h="530" extrusionOk="0">
                    <a:moveTo>
                      <a:pt x="306" y="1"/>
                    </a:moveTo>
                    <a:cubicBezTo>
                      <a:pt x="265" y="1"/>
                      <a:pt x="223" y="11"/>
                      <a:pt x="184" y="32"/>
                    </a:cubicBezTo>
                    <a:cubicBezTo>
                      <a:pt x="54" y="98"/>
                      <a:pt x="1" y="258"/>
                      <a:pt x="67" y="388"/>
                    </a:cubicBezTo>
                    <a:cubicBezTo>
                      <a:pt x="116" y="478"/>
                      <a:pt x="209" y="530"/>
                      <a:pt x="305" y="530"/>
                    </a:cubicBezTo>
                    <a:cubicBezTo>
                      <a:pt x="346" y="530"/>
                      <a:pt x="387" y="520"/>
                      <a:pt x="426" y="500"/>
                    </a:cubicBezTo>
                    <a:cubicBezTo>
                      <a:pt x="556" y="434"/>
                      <a:pt x="606" y="274"/>
                      <a:pt x="539" y="144"/>
                    </a:cubicBezTo>
                    <a:cubicBezTo>
                      <a:pt x="493" y="54"/>
                      <a:pt x="401" y="1"/>
                      <a:pt x="30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7" name="Google Shape;737;p29"/>
              <p:cNvSpPr/>
              <p:nvPr/>
            </p:nvSpPr>
            <p:spPr>
              <a:xfrm>
                <a:off x="5051919" y="3336610"/>
                <a:ext cx="10993" cy="9662"/>
              </a:xfrm>
              <a:custGeom>
                <a:avLst/>
                <a:gdLst/>
                <a:ahLst/>
                <a:cxnLst/>
                <a:rect l="l" t="t" r="r" b="b"/>
                <a:pathLst>
                  <a:path w="603" h="530" extrusionOk="0">
                    <a:moveTo>
                      <a:pt x="301" y="0"/>
                    </a:moveTo>
                    <a:cubicBezTo>
                      <a:pt x="260" y="0"/>
                      <a:pt x="219" y="10"/>
                      <a:pt x="180" y="30"/>
                    </a:cubicBezTo>
                    <a:cubicBezTo>
                      <a:pt x="50" y="96"/>
                      <a:pt x="0" y="256"/>
                      <a:pt x="67" y="385"/>
                    </a:cubicBezTo>
                    <a:cubicBezTo>
                      <a:pt x="113" y="476"/>
                      <a:pt x="205" y="529"/>
                      <a:pt x="301" y="529"/>
                    </a:cubicBezTo>
                    <a:cubicBezTo>
                      <a:pt x="342" y="529"/>
                      <a:pt x="384" y="519"/>
                      <a:pt x="423" y="498"/>
                    </a:cubicBezTo>
                    <a:cubicBezTo>
                      <a:pt x="552" y="432"/>
                      <a:pt x="602" y="273"/>
                      <a:pt x="535" y="143"/>
                    </a:cubicBezTo>
                    <a:cubicBezTo>
                      <a:pt x="489" y="52"/>
                      <a:pt x="397" y="0"/>
                      <a:pt x="30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8" name="Google Shape;738;p29"/>
              <p:cNvSpPr/>
              <p:nvPr/>
            </p:nvSpPr>
            <p:spPr>
              <a:xfrm>
                <a:off x="4969520" y="3146744"/>
                <a:ext cx="11047" cy="9680"/>
              </a:xfrm>
              <a:custGeom>
                <a:avLst/>
                <a:gdLst/>
                <a:ahLst/>
                <a:cxnLst/>
                <a:rect l="l" t="t" r="r" b="b"/>
                <a:pathLst>
                  <a:path w="606" h="531" extrusionOk="0">
                    <a:moveTo>
                      <a:pt x="301" y="1"/>
                    </a:moveTo>
                    <a:cubicBezTo>
                      <a:pt x="262" y="1"/>
                      <a:pt x="221" y="10"/>
                      <a:pt x="183" y="29"/>
                    </a:cubicBezTo>
                    <a:cubicBezTo>
                      <a:pt x="53" y="99"/>
                      <a:pt x="1" y="256"/>
                      <a:pt x="67" y="388"/>
                    </a:cubicBezTo>
                    <a:cubicBezTo>
                      <a:pt x="116" y="479"/>
                      <a:pt x="207" y="531"/>
                      <a:pt x="303" y="531"/>
                    </a:cubicBezTo>
                    <a:cubicBezTo>
                      <a:pt x="344" y="531"/>
                      <a:pt x="386" y="521"/>
                      <a:pt x="426" y="501"/>
                    </a:cubicBezTo>
                    <a:cubicBezTo>
                      <a:pt x="556" y="435"/>
                      <a:pt x="605" y="276"/>
                      <a:pt x="539" y="146"/>
                    </a:cubicBezTo>
                    <a:cubicBezTo>
                      <a:pt x="492" y="54"/>
                      <a:pt x="398" y="1"/>
                      <a:pt x="30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9" name="Google Shape;739;p29"/>
              <p:cNvSpPr/>
              <p:nvPr/>
            </p:nvSpPr>
            <p:spPr>
              <a:xfrm>
                <a:off x="4967460" y="3210969"/>
                <a:ext cx="10974" cy="9662"/>
              </a:xfrm>
              <a:custGeom>
                <a:avLst/>
                <a:gdLst/>
                <a:ahLst/>
                <a:cxnLst/>
                <a:rect l="l" t="t" r="r" b="b"/>
                <a:pathLst>
                  <a:path w="602" h="530" extrusionOk="0">
                    <a:moveTo>
                      <a:pt x="299" y="1"/>
                    </a:moveTo>
                    <a:cubicBezTo>
                      <a:pt x="259" y="1"/>
                      <a:pt x="218" y="10"/>
                      <a:pt x="180" y="29"/>
                    </a:cubicBezTo>
                    <a:cubicBezTo>
                      <a:pt x="51" y="95"/>
                      <a:pt x="1" y="255"/>
                      <a:pt x="67" y="385"/>
                    </a:cubicBezTo>
                    <a:cubicBezTo>
                      <a:pt x="114" y="476"/>
                      <a:pt x="208" y="530"/>
                      <a:pt x="304" y="530"/>
                    </a:cubicBezTo>
                    <a:cubicBezTo>
                      <a:pt x="344" y="530"/>
                      <a:pt x="385" y="521"/>
                      <a:pt x="422" y="501"/>
                    </a:cubicBezTo>
                    <a:cubicBezTo>
                      <a:pt x="552" y="434"/>
                      <a:pt x="602" y="275"/>
                      <a:pt x="536" y="146"/>
                    </a:cubicBezTo>
                    <a:cubicBezTo>
                      <a:pt x="489" y="54"/>
                      <a:pt x="396" y="1"/>
                      <a:pt x="29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40" name="Google Shape;740;p29"/>
          <p:cNvGrpSpPr/>
          <p:nvPr/>
        </p:nvGrpSpPr>
        <p:grpSpPr>
          <a:xfrm>
            <a:off x="7681406" y="1995136"/>
            <a:ext cx="280053" cy="367008"/>
            <a:chOff x="5576095" y="1891589"/>
            <a:chExt cx="316874" cy="415261"/>
          </a:xfrm>
        </p:grpSpPr>
        <p:grpSp>
          <p:nvGrpSpPr>
            <p:cNvPr id="741" name="Google Shape;741;p29"/>
            <p:cNvGrpSpPr/>
            <p:nvPr/>
          </p:nvGrpSpPr>
          <p:grpSpPr>
            <a:xfrm>
              <a:off x="5576095" y="1891589"/>
              <a:ext cx="316874" cy="415261"/>
              <a:chOff x="5905870" y="2193214"/>
              <a:chExt cx="316874" cy="415261"/>
            </a:xfrm>
          </p:grpSpPr>
          <p:sp>
            <p:nvSpPr>
              <p:cNvPr id="742" name="Google Shape;742;p29"/>
              <p:cNvSpPr/>
              <p:nvPr/>
            </p:nvSpPr>
            <p:spPr>
              <a:xfrm>
                <a:off x="5905870" y="2324287"/>
                <a:ext cx="316874" cy="283841"/>
              </a:xfrm>
              <a:custGeom>
                <a:avLst/>
                <a:gdLst/>
                <a:ahLst/>
                <a:cxnLst/>
                <a:rect l="l" t="t" r="r" b="b"/>
                <a:pathLst>
                  <a:path w="17382" h="15570" extrusionOk="0">
                    <a:moveTo>
                      <a:pt x="6697" y="0"/>
                    </a:moveTo>
                    <a:cubicBezTo>
                      <a:pt x="3305" y="0"/>
                      <a:pt x="366" y="49"/>
                      <a:pt x="230" y="184"/>
                    </a:cubicBezTo>
                    <a:cubicBezTo>
                      <a:pt x="0" y="416"/>
                      <a:pt x="1147" y="15195"/>
                      <a:pt x="1376" y="15425"/>
                    </a:cubicBezTo>
                    <a:cubicBezTo>
                      <a:pt x="1481" y="15528"/>
                      <a:pt x="4368" y="15570"/>
                      <a:pt x="7522" y="15570"/>
                    </a:cubicBezTo>
                    <a:cubicBezTo>
                      <a:pt x="11349" y="15570"/>
                      <a:pt x="15571" y="15509"/>
                      <a:pt x="15696" y="15425"/>
                    </a:cubicBezTo>
                    <a:cubicBezTo>
                      <a:pt x="15926" y="15272"/>
                      <a:pt x="17382" y="336"/>
                      <a:pt x="17152" y="184"/>
                    </a:cubicBezTo>
                    <a:cubicBezTo>
                      <a:pt x="17019" y="95"/>
                      <a:pt x="11419" y="0"/>
                      <a:pt x="6697" y="0"/>
                    </a:cubicBez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3" name="Google Shape;743;p29"/>
              <p:cNvSpPr/>
              <p:nvPr/>
            </p:nvSpPr>
            <p:spPr>
              <a:xfrm>
                <a:off x="6061919" y="2324652"/>
                <a:ext cx="4758" cy="283823"/>
              </a:xfrm>
              <a:custGeom>
                <a:avLst/>
                <a:gdLst/>
                <a:ahLst/>
                <a:cxnLst/>
                <a:rect l="l" t="t" r="r" b="b"/>
                <a:pathLst>
                  <a:path w="261" h="15569" extrusionOk="0">
                    <a:moveTo>
                      <a:pt x="169" y="0"/>
                    </a:moveTo>
                    <a:cubicBezTo>
                      <a:pt x="123" y="0"/>
                      <a:pt x="77" y="29"/>
                      <a:pt x="77" y="88"/>
                    </a:cubicBezTo>
                    <a:cubicBezTo>
                      <a:pt x="54" y="4594"/>
                      <a:pt x="31" y="9097"/>
                      <a:pt x="11" y="13600"/>
                    </a:cubicBezTo>
                    <a:cubicBezTo>
                      <a:pt x="8" y="14228"/>
                      <a:pt x="5" y="14853"/>
                      <a:pt x="1" y="15482"/>
                    </a:cubicBezTo>
                    <a:cubicBezTo>
                      <a:pt x="1" y="15540"/>
                      <a:pt x="47" y="15569"/>
                      <a:pt x="93" y="15569"/>
                    </a:cubicBezTo>
                    <a:cubicBezTo>
                      <a:pt x="138" y="15569"/>
                      <a:pt x="184" y="15540"/>
                      <a:pt x="184" y="15482"/>
                    </a:cubicBezTo>
                    <a:cubicBezTo>
                      <a:pt x="207" y="10975"/>
                      <a:pt x="231" y="6472"/>
                      <a:pt x="251" y="1968"/>
                    </a:cubicBezTo>
                    <a:cubicBezTo>
                      <a:pt x="254" y="1341"/>
                      <a:pt x="257" y="715"/>
                      <a:pt x="260" y="88"/>
                    </a:cubicBezTo>
                    <a:cubicBezTo>
                      <a:pt x="260" y="29"/>
                      <a:pt x="214" y="0"/>
                      <a:pt x="169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4" name="Google Shape;744;p29"/>
              <p:cNvSpPr/>
              <p:nvPr/>
            </p:nvSpPr>
            <p:spPr>
              <a:xfrm>
                <a:off x="5916954" y="2462070"/>
                <a:ext cx="291917" cy="4813"/>
              </a:xfrm>
              <a:custGeom>
                <a:avLst/>
                <a:gdLst/>
                <a:ahLst/>
                <a:cxnLst/>
                <a:rect l="l" t="t" r="r" b="b"/>
                <a:pathLst>
                  <a:path w="16013" h="264" extrusionOk="0">
                    <a:moveTo>
                      <a:pt x="120" y="0"/>
                    </a:moveTo>
                    <a:cubicBezTo>
                      <a:pt x="1" y="0"/>
                      <a:pt x="1" y="184"/>
                      <a:pt x="120" y="187"/>
                    </a:cubicBezTo>
                    <a:cubicBezTo>
                      <a:pt x="1891" y="193"/>
                      <a:pt x="3662" y="203"/>
                      <a:pt x="5434" y="210"/>
                    </a:cubicBezTo>
                    <a:cubicBezTo>
                      <a:pt x="8266" y="227"/>
                      <a:pt x="11094" y="239"/>
                      <a:pt x="13925" y="253"/>
                    </a:cubicBezTo>
                    <a:cubicBezTo>
                      <a:pt x="14580" y="256"/>
                      <a:pt x="15238" y="259"/>
                      <a:pt x="15893" y="263"/>
                    </a:cubicBezTo>
                    <a:cubicBezTo>
                      <a:pt x="16013" y="263"/>
                      <a:pt x="16013" y="80"/>
                      <a:pt x="15893" y="77"/>
                    </a:cubicBezTo>
                    <a:cubicBezTo>
                      <a:pt x="14122" y="70"/>
                      <a:pt x="12350" y="60"/>
                      <a:pt x="10579" y="54"/>
                    </a:cubicBezTo>
                    <a:cubicBezTo>
                      <a:pt x="7747" y="37"/>
                      <a:pt x="4919" y="24"/>
                      <a:pt x="2087" y="10"/>
                    </a:cubicBezTo>
                    <a:cubicBezTo>
                      <a:pt x="1432" y="7"/>
                      <a:pt x="774" y="4"/>
                      <a:pt x="120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5" name="Google Shape;745;p29"/>
              <p:cNvSpPr/>
              <p:nvPr/>
            </p:nvSpPr>
            <p:spPr>
              <a:xfrm>
                <a:off x="6042741" y="2193214"/>
                <a:ext cx="41382" cy="134191"/>
              </a:xfrm>
              <a:custGeom>
                <a:avLst/>
                <a:gdLst/>
                <a:ahLst/>
                <a:cxnLst/>
                <a:rect l="l" t="t" r="r" b="b"/>
                <a:pathLst>
                  <a:path w="2270" h="7361" extrusionOk="0">
                    <a:moveTo>
                      <a:pt x="1145" y="1"/>
                    </a:moveTo>
                    <a:cubicBezTo>
                      <a:pt x="925" y="1"/>
                      <a:pt x="702" y="122"/>
                      <a:pt x="534" y="401"/>
                    </a:cubicBezTo>
                    <a:cubicBezTo>
                      <a:pt x="0" y="1296"/>
                      <a:pt x="239" y="2704"/>
                      <a:pt x="362" y="3672"/>
                    </a:cubicBezTo>
                    <a:cubicBezTo>
                      <a:pt x="511" y="4831"/>
                      <a:pt x="704" y="6028"/>
                      <a:pt x="1060" y="7148"/>
                    </a:cubicBezTo>
                    <a:cubicBezTo>
                      <a:pt x="1075" y="7191"/>
                      <a:pt x="1111" y="7210"/>
                      <a:pt x="1147" y="7210"/>
                    </a:cubicBezTo>
                    <a:cubicBezTo>
                      <a:pt x="1203" y="7210"/>
                      <a:pt x="1258" y="7166"/>
                      <a:pt x="1236" y="7098"/>
                    </a:cubicBezTo>
                    <a:cubicBezTo>
                      <a:pt x="983" y="6293"/>
                      <a:pt x="827" y="5443"/>
                      <a:pt x="688" y="4612"/>
                    </a:cubicBezTo>
                    <a:cubicBezTo>
                      <a:pt x="495" y="3482"/>
                      <a:pt x="286" y="2230"/>
                      <a:pt x="499" y="1086"/>
                    </a:cubicBezTo>
                    <a:cubicBezTo>
                      <a:pt x="558" y="747"/>
                      <a:pt x="684" y="282"/>
                      <a:pt x="1073" y="188"/>
                    </a:cubicBezTo>
                    <a:cubicBezTo>
                      <a:pt x="1117" y="178"/>
                      <a:pt x="1159" y="173"/>
                      <a:pt x="1198" y="173"/>
                    </a:cubicBezTo>
                    <a:cubicBezTo>
                      <a:pt x="1521" y="173"/>
                      <a:pt x="1674" y="513"/>
                      <a:pt x="1751" y="803"/>
                    </a:cubicBezTo>
                    <a:cubicBezTo>
                      <a:pt x="2040" y="1877"/>
                      <a:pt x="1864" y="3120"/>
                      <a:pt x="1738" y="4204"/>
                    </a:cubicBezTo>
                    <a:cubicBezTo>
                      <a:pt x="1622" y="5221"/>
                      <a:pt x="1476" y="6250"/>
                      <a:pt x="1236" y="7244"/>
                    </a:cubicBezTo>
                    <a:cubicBezTo>
                      <a:pt x="1220" y="7314"/>
                      <a:pt x="1278" y="7360"/>
                      <a:pt x="1332" y="7360"/>
                    </a:cubicBezTo>
                    <a:cubicBezTo>
                      <a:pt x="1369" y="7360"/>
                      <a:pt x="1404" y="7340"/>
                      <a:pt x="1416" y="7294"/>
                    </a:cubicBezTo>
                    <a:cubicBezTo>
                      <a:pt x="1648" y="6327"/>
                      <a:pt x="1787" y="5330"/>
                      <a:pt x="1907" y="4346"/>
                    </a:cubicBezTo>
                    <a:cubicBezTo>
                      <a:pt x="2047" y="3183"/>
                      <a:pt x="2269" y="1784"/>
                      <a:pt x="1898" y="644"/>
                    </a:cubicBezTo>
                    <a:cubicBezTo>
                      <a:pt x="1770" y="252"/>
                      <a:pt x="1461" y="1"/>
                      <a:pt x="1145" y="1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6" name="Google Shape;746;p29"/>
              <p:cNvSpPr/>
              <p:nvPr/>
            </p:nvSpPr>
            <p:spPr>
              <a:xfrm>
                <a:off x="6067115" y="2210678"/>
                <a:ext cx="75272" cy="115633"/>
              </a:xfrm>
              <a:custGeom>
                <a:avLst/>
                <a:gdLst/>
                <a:ahLst/>
                <a:cxnLst/>
                <a:rect l="l" t="t" r="r" b="b"/>
                <a:pathLst>
                  <a:path w="4129" h="6343" extrusionOk="0">
                    <a:moveTo>
                      <a:pt x="3452" y="179"/>
                    </a:moveTo>
                    <a:cubicBezTo>
                      <a:pt x="3476" y="179"/>
                      <a:pt x="3500" y="181"/>
                      <a:pt x="3524" y="184"/>
                    </a:cubicBezTo>
                    <a:cubicBezTo>
                      <a:pt x="3940" y="244"/>
                      <a:pt x="3894" y="677"/>
                      <a:pt x="3804" y="982"/>
                    </a:cubicBezTo>
                    <a:cubicBezTo>
                      <a:pt x="3505" y="2009"/>
                      <a:pt x="2751" y="2950"/>
                      <a:pt x="2119" y="3787"/>
                    </a:cubicBezTo>
                    <a:cubicBezTo>
                      <a:pt x="1523" y="4574"/>
                      <a:pt x="899" y="5342"/>
                      <a:pt x="242" y="6079"/>
                    </a:cubicBezTo>
                    <a:lnTo>
                      <a:pt x="242" y="6079"/>
                    </a:lnTo>
                    <a:cubicBezTo>
                      <a:pt x="437" y="5330"/>
                      <a:pt x="727" y="4593"/>
                      <a:pt x="1012" y="3877"/>
                    </a:cubicBezTo>
                    <a:cubicBezTo>
                      <a:pt x="1431" y="2817"/>
                      <a:pt x="1889" y="1683"/>
                      <a:pt x="2607" y="786"/>
                    </a:cubicBezTo>
                    <a:cubicBezTo>
                      <a:pt x="2800" y="543"/>
                      <a:pt x="3107" y="179"/>
                      <a:pt x="3452" y="179"/>
                    </a:cubicBezTo>
                    <a:close/>
                    <a:moveTo>
                      <a:pt x="3456" y="0"/>
                    </a:moveTo>
                    <a:cubicBezTo>
                      <a:pt x="3325" y="0"/>
                      <a:pt x="3178" y="42"/>
                      <a:pt x="3023" y="138"/>
                    </a:cubicBezTo>
                    <a:cubicBezTo>
                      <a:pt x="2634" y="377"/>
                      <a:pt x="2352" y="796"/>
                      <a:pt x="2113" y="1172"/>
                    </a:cubicBezTo>
                    <a:cubicBezTo>
                      <a:pt x="1760" y="1733"/>
                      <a:pt x="1471" y="2335"/>
                      <a:pt x="1205" y="2939"/>
                    </a:cubicBezTo>
                    <a:cubicBezTo>
                      <a:pt x="743" y="3993"/>
                      <a:pt x="285" y="5100"/>
                      <a:pt x="19" y="6220"/>
                    </a:cubicBezTo>
                    <a:cubicBezTo>
                      <a:pt x="1" y="6290"/>
                      <a:pt x="58" y="6336"/>
                      <a:pt x="113" y="6336"/>
                    </a:cubicBezTo>
                    <a:cubicBezTo>
                      <a:pt x="130" y="6336"/>
                      <a:pt x="147" y="6331"/>
                      <a:pt x="161" y="6322"/>
                    </a:cubicBezTo>
                    <a:lnTo>
                      <a:pt x="161" y="6322"/>
                    </a:lnTo>
                    <a:cubicBezTo>
                      <a:pt x="177" y="6335"/>
                      <a:pt x="196" y="6343"/>
                      <a:pt x="216" y="6343"/>
                    </a:cubicBezTo>
                    <a:cubicBezTo>
                      <a:pt x="237" y="6343"/>
                      <a:pt x="259" y="6334"/>
                      <a:pt x="278" y="6312"/>
                    </a:cubicBezTo>
                    <a:cubicBezTo>
                      <a:pt x="936" y="5582"/>
                      <a:pt x="1564" y="4817"/>
                      <a:pt x="2162" y="4033"/>
                    </a:cubicBezTo>
                    <a:cubicBezTo>
                      <a:pt x="2854" y="3126"/>
                      <a:pt x="3744" y="2059"/>
                      <a:pt x="4010" y="919"/>
                    </a:cubicBezTo>
                    <a:cubicBezTo>
                      <a:pt x="4129" y="418"/>
                      <a:pt x="3868" y="0"/>
                      <a:pt x="3456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7" name="Google Shape;747;p29"/>
              <p:cNvSpPr/>
              <p:nvPr/>
            </p:nvSpPr>
            <p:spPr>
              <a:xfrm>
                <a:off x="6066294" y="2280371"/>
                <a:ext cx="102708" cy="46395"/>
              </a:xfrm>
              <a:custGeom>
                <a:avLst/>
                <a:gdLst/>
                <a:ahLst/>
                <a:cxnLst/>
                <a:rect l="l" t="t" r="r" b="b"/>
                <a:pathLst>
                  <a:path w="5634" h="2545" extrusionOk="0">
                    <a:moveTo>
                      <a:pt x="4834" y="184"/>
                    </a:moveTo>
                    <a:cubicBezTo>
                      <a:pt x="5005" y="184"/>
                      <a:pt x="5167" y="225"/>
                      <a:pt x="5261" y="360"/>
                    </a:cubicBezTo>
                    <a:cubicBezTo>
                      <a:pt x="5451" y="629"/>
                      <a:pt x="5115" y="865"/>
                      <a:pt x="4916" y="991"/>
                    </a:cubicBezTo>
                    <a:cubicBezTo>
                      <a:pt x="4178" y="1453"/>
                      <a:pt x="3254" y="1672"/>
                      <a:pt x="2420" y="1885"/>
                    </a:cubicBezTo>
                    <a:cubicBezTo>
                      <a:pt x="1745" y="2058"/>
                      <a:pt x="1061" y="2208"/>
                      <a:pt x="374" y="2331"/>
                    </a:cubicBezTo>
                    <a:lnTo>
                      <a:pt x="374" y="2331"/>
                    </a:lnTo>
                    <a:cubicBezTo>
                      <a:pt x="853" y="1978"/>
                      <a:pt x="1377" y="1672"/>
                      <a:pt x="1888" y="1377"/>
                    </a:cubicBezTo>
                    <a:cubicBezTo>
                      <a:pt x="2666" y="928"/>
                      <a:pt x="3497" y="456"/>
                      <a:pt x="4381" y="250"/>
                    </a:cubicBezTo>
                    <a:cubicBezTo>
                      <a:pt x="4504" y="221"/>
                      <a:pt x="4672" y="184"/>
                      <a:pt x="4834" y="184"/>
                    </a:cubicBezTo>
                    <a:close/>
                    <a:moveTo>
                      <a:pt x="4743" y="0"/>
                    </a:moveTo>
                    <a:cubicBezTo>
                      <a:pt x="3966" y="0"/>
                      <a:pt x="3094" y="516"/>
                      <a:pt x="2460" y="851"/>
                    </a:cubicBezTo>
                    <a:cubicBezTo>
                      <a:pt x="1639" y="1283"/>
                      <a:pt x="798" y="1759"/>
                      <a:pt x="67" y="2334"/>
                    </a:cubicBezTo>
                    <a:cubicBezTo>
                      <a:pt x="1" y="2386"/>
                      <a:pt x="49" y="2467"/>
                      <a:pt x="115" y="2483"/>
                    </a:cubicBezTo>
                    <a:lnTo>
                      <a:pt x="115" y="2483"/>
                    </a:lnTo>
                    <a:cubicBezTo>
                      <a:pt x="129" y="2517"/>
                      <a:pt x="160" y="2544"/>
                      <a:pt x="202" y="2544"/>
                    </a:cubicBezTo>
                    <a:cubicBezTo>
                      <a:pt x="208" y="2544"/>
                      <a:pt x="213" y="2544"/>
                      <a:pt x="219" y="2543"/>
                    </a:cubicBezTo>
                    <a:cubicBezTo>
                      <a:pt x="1024" y="2406"/>
                      <a:pt x="1819" y="2230"/>
                      <a:pt x="2606" y="2024"/>
                    </a:cubicBezTo>
                    <a:cubicBezTo>
                      <a:pt x="3457" y="1805"/>
                      <a:pt x="4531" y="1579"/>
                      <a:pt x="5221" y="998"/>
                    </a:cubicBezTo>
                    <a:cubicBezTo>
                      <a:pt x="5634" y="652"/>
                      <a:pt x="5548" y="101"/>
                      <a:pt x="4976" y="17"/>
                    </a:cubicBezTo>
                    <a:cubicBezTo>
                      <a:pt x="4899" y="6"/>
                      <a:pt x="4822" y="0"/>
                      <a:pt x="4743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8" name="Google Shape;748;p29"/>
              <p:cNvSpPr/>
              <p:nvPr/>
            </p:nvSpPr>
            <p:spPr>
              <a:xfrm>
                <a:off x="5990877" y="2211207"/>
                <a:ext cx="74123" cy="115104"/>
              </a:xfrm>
              <a:custGeom>
                <a:avLst/>
                <a:gdLst/>
                <a:ahLst/>
                <a:cxnLst/>
                <a:rect l="l" t="t" r="r" b="b"/>
                <a:pathLst>
                  <a:path w="4066" h="6314" extrusionOk="0">
                    <a:moveTo>
                      <a:pt x="587" y="145"/>
                    </a:moveTo>
                    <a:cubicBezTo>
                      <a:pt x="828" y="145"/>
                      <a:pt x="1081" y="350"/>
                      <a:pt x="1236" y="508"/>
                    </a:cubicBezTo>
                    <a:cubicBezTo>
                      <a:pt x="2008" y="1282"/>
                      <a:pt x="2466" y="2425"/>
                      <a:pt x="2878" y="3416"/>
                    </a:cubicBezTo>
                    <a:cubicBezTo>
                      <a:pt x="3235" y="4266"/>
                      <a:pt x="3592" y="5151"/>
                      <a:pt x="3824" y="6050"/>
                    </a:cubicBezTo>
                    <a:lnTo>
                      <a:pt x="3824" y="6050"/>
                    </a:lnTo>
                    <a:cubicBezTo>
                      <a:pt x="3290" y="5450"/>
                      <a:pt x="2776" y="4824"/>
                      <a:pt x="2279" y="4190"/>
                    </a:cubicBezTo>
                    <a:cubicBezTo>
                      <a:pt x="1582" y="3296"/>
                      <a:pt x="841" y="2349"/>
                      <a:pt x="388" y="1298"/>
                    </a:cubicBezTo>
                    <a:cubicBezTo>
                      <a:pt x="273" y="1023"/>
                      <a:pt x="43" y="508"/>
                      <a:pt x="316" y="255"/>
                    </a:cubicBezTo>
                    <a:cubicBezTo>
                      <a:pt x="400" y="176"/>
                      <a:pt x="493" y="145"/>
                      <a:pt x="587" y="145"/>
                    </a:cubicBezTo>
                    <a:close/>
                    <a:moveTo>
                      <a:pt x="556" y="0"/>
                    </a:moveTo>
                    <a:cubicBezTo>
                      <a:pt x="253" y="0"/>
                      <a:pt x="0" y="173"/>
                      <a:pt x="13" y="611"/>
                    </a:cubicBezTo>
                    <a:cubicBezTo>
                      <a:pt x="23" y="1049"/>
                      <a:pt x="262" y="1491"/>
                      <a:pt x="465" y="1867"/>
                    </a:cubicBezTo>
                    <a:cubicBezTo>
                      <a:pt x="784" y="2452"/>
                      <a:pt x="1166" y="3004"/>
                      <a:pt x="1562" y="3542"/>
                    </a:cubicBezTo>
                    <a:cubicBezTo>
                      <a:pt x="2256" y="4493"/>
                      <a:pt x="3001" y="5410"/>
                      <a:pt x="3789" y="6283"/>
                    </a:cubicBezTo>
                    <a:cubicBezTo>
                      <a:pt x="3808" y="6305"/>
                      <a:pt x="3829" y="6314"/>
                      <a:pt x="3851" y="6314"/>
                    </a:cubicBezTo>
                    <a:cubicBezTo>
                      <a:pt x="3870" y="6314"/>
                      <a:pt x="3890" y="6306"/>
                      <a:pt x="3905" y="6293"/>
                    </a:cubicBezTo>
                    <a:lnTo>
                      <a:pt x="3905" y="6293"/>
                    </a:lnTo>
                    <a:cubicBezTo>
                      <a:pt x="3919" y="6302"/>
                      <a:pt x="3936" y="6307"/>
                      <a:pt x="3953" y="6307"/>
                    </a:cubicBezTo>
                    <a:cubicBezTo>
                      <a:pt x="4008" y="6307"/>
                      <a:pt x="4066" y="6261"/>
                      <a:pt x="4048" y="6191"/>
                    </a:cubicBezTo>
                    <a:cubicBezTo>
                      <a:pt x="3818" y="5227"/>
                      <a:pt x="3436" y="4280"/>
                      <a:pt x="3057" y="3366"/>
                    </a:cubicBezTo>
                    <a:cubicBezTo>
                      <a:pt x="2622" y="2326"/>
                      <a:pt x="2137" y="1069"/>
                      <a:pt x="1279" y="292"/>
                    </a:cubicBezTo>
                    <a:cubicBezTo>
                      <a:pt x="1083" y="114"/>
                      <a:pt x="803" y="0"/>
                      <a:pt x="556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9" name="Google Shape;749;p29"/>
              <p:cNvSpPr/>
              <p:nvPr/>
            </p:nvSpPr>
            <p:spPr>
              <a:xfrm>
                <a:off x="5961180" y="2280481"/>
                <a:ext cx="104640" cy="46286"/>
              </a:xfrm>
              <a:custGeom>
                <a:avLst/>
                <a:gdLst/>
                <a:ahLst/>
                <a:cxnLst/>
                <a:rect l="l" t="t" r="r" b="b"/>
                <a:pathLst>
                  <a:path w="5740" h="2539" extrusionOk="0">
                    <a:moveTo>
                      <a:pt x="949" y="186"/>
                    </a:moveTo>
                    <a:cubicBezTo>
                      <a:pt x="988" y="186"/>
                      <a:pt x="1024" y="187"/>
                      <a:pt x="1057" y="190"/>
                    </a:cubicBezTo>
                    <a:cubicBezTo>
                      <a:pt x="1922" y="270"/>
                      <a:pt x="2782" y="773"/>
                      <a:pt x="3523" y="1184"/>
                    </a:cubicBezTo>
                    <a:cubicBezTo>
                      <a:pt x="4147" y="1531"/>
                      <a:pt x="4790" y="1897"/>
                      <a:pt x="5368" y="2326"/>
                    </a:cubicBezTo>
                    <a:lnTo>
                      <a:pt x="5368" y="2326"/>
                    </a:lnTo>
                    <a:cubicBezTo>
                      <a:pt x="3927" y="2075"/>
                      <a:pt x="2366" y="1782"/>
                      <a:pt x="1064" y="1118"/>
                    </a:cubicBezTo>
                    <a:cubicBezTo>
                      <a:pt x="858" y="1012"/>
                      <a:pt x="436" y="816"/>
                      <a:pt x="419" y="536"/>
                    </a:cubicBezTo>
                    <a:cubicBezTo>
                      <a:pt x="405" y="251"/>
                      <a:pt x="715" y="186"/>
                      <a:pt x="949" y="186"/>
                    </a:cubicBezTo>
                    <a:close/>
                    <a:moveTo>
                      <a:pt x="961" y="0"/>
                    </a:moveTo>
                    <a:cubicBezTo>
                      <a:pt x="505" y="0"/>
                      <a:pt x="0" y="359"/>
                      <a:pt x="359" y="836"/>
                    </a:cubicBezTo>
                    <a:cubicBezTo>
                      <a:pt x="572" y="1112"/>
                      <a:pt x="941" y="1271"/>
                      <a:pt x="1250" y="1403"/>
                    </a:cubicBezTo>
                    <a:cubicBezTo>
                      <a:pt x="1722" y="1613"/>
                      <a:pt x="2221" y="1766"/>
                      <a:pt x="2719" y="1909"/>
                    </a:cubicBezTo>
                    <a:cubicBezTo>
                      <a:pt x="3640" y="2168"/>
                      <a:pt x="4577" y="2374"/>
                      <a:pt x="5517" y="2537"/>
                    </a:cubicBezTo>
                    <a:cubicBezTo>
                      <a:pt x="5523" y="2538"/>
                      <a:pt x="5530" y="2538"/>
                      <a:pt x="5535" y="2538"/>
                    </a:cubicBezTo>
                    <a:cubicBezTo>
                      <a:pt x="5578" y="2538"/>
                      <a:pt x="5610" y="2511"/>
                      <a:pt x="5624" y="2478"/>
                    </a:cubicBezTo>
                    <a:lnTo>
                      <a:pt x="5624" y="2478"/>
                    </a:lnTo>
                    <a:cubicBezTo>
                      <a:pt x="5691" y="2461"/>
                      <a:pt x="5740" y="2380"/>
                      <a:pt x="5674" y="2328"/>
                    </a:cubicBezTo>
                    <a:cubicBezTo>
                      <a:pt x="5052" y="1839"/>
                      <a:pt x="4347" y="1434"/>
                      <a:pt x="3656" y="1052"/>
                    </a:cubicBezTo>
                    <a:cubicBezTo>
                      <a:pt x="2872" y="613"/>
                      <a:pt x="1922" y="44"/>
                      <a:pt x="997" y="1"/>
                    </a:cubicBezTo>
                    <a:cubicBezTo>
                      <a:pt x="985" y="1"/>
                      <a:pt x="973" y="0"/>
                      <a:pt x="961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0" name="Google Shape;750;p29"/>
              <p:cNvSpPr/>
              <p:nvPr/>
            </p:nvSpPr>
            <p:spPr>
              <a:xfrm>
                <a:off x="6126399" y="2412812"/>
                <a:ext cx="16790" cy="16735"/>
              </a:xfrm>
              <a:custGeom>
                <a:avLst/>
                <a:gdLst/>
                <a:ahLst/>
                <a:cxnLst/>
                <a:rect l="l" t="t" r="r" b="b"/>
                <a:pathLst>
                  <a:path w="921" h="918" extrusionOk="0">
                    <a:moveTo>
                      <a:pt x="462" y="1"/>
                    </a:moveTo>
                    <a:cubicBezTo>
                      <a:pt x="206" y="1"/>
                      <a:pt x="0" y="206"/>
                      <a:pt x="0" y="459"/>
                    </a:cubicBezTo>
                    <a:cubicBezTo>
                      <a:pt x="0" y="715"/>
                      <a:pt x="206" y="918"/>
                      <a:pt x="462" y="918"/>
                    </a:cubicBezTo>
                    <a:cubicBezTo>
                      <a:pt x="715" y="918"/>
                      <a:pt x="921" y="715"/>
                      <a:pt x="921" y="459"/>
                    </a:cubicBezTo>
                    <a:cubicBezTo>
                      <a:pt x="921" y="206"/>
                      <a:pt x="715" y="1"/>
                      <a:pt x="46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1" name="Google Shape;751;p29"/>
              <p:cNvSpPr/>
              <p:nvPr/>
            </p:nvSpPr>
            <p:spPr>
              <a:xfrm>
                <a:off x="5943552" y="2361859"/>
                <a:ext cx="16735" cy="16735"/>
              </a:xfrm>
              <a:custGeom>
                <a:avLst/>
                <a:gdLst/>
                <a:ahLst/>
                <a:cxnLst/>
                <a:rect l="l" t="t" r="r" b="b"/>
                <a:pathLst>
                  <a:path w="918" h="918" extrusionOk="0">
                    <a:moveTo>
                      <a:pt x="459" y="1"/>
                    </a:moveTo>
                    <a:cubicBezTo>
                      <a:pt x="206" y="1"/>
                      <a:pt x="0" y="207"/>
                      <a:pt x="0" y="459"/>
                    </a:cubicBezTo>
                    <a:cubicBezTo>
                      <a:pt x="0" y="715"/>
                      <a:pt x="206" y="918"/>
                      <a:pt x="459" y="918"/>
                    </a:cubicBezTo>
                    <a:cubicBezTo>
                      <a:pt x="711" y="918"/>
                      <a:pt x="918" y="715"/>
                      <a:pt x="918" y="459"/>
                    </a:cubicBezTo>
                    <a:cubicBezTo>
                      <a:pt x="918" y="207"/>
                      <a:pt x="711" y="1"/>
                      <a:pt x="45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2" name="Google Shape;752;p29"/>
              <p:cNvSpPr/>
              <p:nvPr/>
            </p:nvSpPr>
            <p:spPr>
              <a:xfrm>
                <a:off x="6173231" y="2364047"/>
                <a:ext cx="5469" cy="5469"/>
              </a:xfrm>
              <a:custGeom>
                <a:avLst/>
                <a:gdLst/>
                <a:ahLst/>
                <a:cxnLst/>
                <a:rect l="l" t="t" r="r" b="b"/>
                <a:pathLst>
                  <a:path w="300" h="300" extrusionOk="0">
                    <a:moveTo>
                      <a:pt x="150" y="0"/>
                    </a:moveTo>
                    <a:cubicBezTo>
                      <a:pt x="67" y="0"/>
                      <a:pt x="1" y="67"/>
                      <a:pt x="1" y="150"/>
                    </a:cubicBezTo>
                    <a:cubicBezTo>
                      <a:pt x="1" y="229"/>
                      <a:pt x="67" y="299"/>
                      <a:pt x="150" y="299"/>
                    </a:cubicBezTo>
                    <a:cubicBezTo>
                      <a:pt x="233" y="299"/>
                      <a:pt x="300" y="229"/>
                      <a:pt x="300" y="150"/>
                    </a:cubicBezTo>
                    <a:cubicBezTo>
                      <a:pt x="300" y="67"/>
                      <a:pt x="233" y="0"/>
                      <a:pt x="15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3" name="Google Shape;753;p29"/>
              <p:cNvSpPr/>
              <p:nvPr/>
            </p:nvSpPr>
            <p:spPr>
              <a:xfrm>
                <a:off x="6107603" y="2370282"/>
                <a:ext cx="9662" cy="9644"/>
              </a:xfrm>
              <a:custGeom>
                <a:avLst/>
                <a:gdLst/>
                <a:ahLst/>
                <a:cxnLst/>
                <a:rect l="l" t="t" r="r" b="b"/>
                <a:pathLst>
                  <a:path w="530" h="529" extrusionOk="0">
                    <a:moveTo>
                      <a:pt x="267" y="1"/>
                    </a:moveTo>
                    <a:cubicBezTo>
                      <a:pt x="121" y="1"/>
                      <a:pt x="1" y="120"/>
                      <a:pt x="1" y="266"/>
                    </a:cubicBezTo>
                    <a:cubicBezTo>
                      <a:pt x="1" y="413"/>
                      <a:pt x="121" y="529"/>
                      <a:pt x="267" y="529"/>
                    </a:cubicBezTo>
                    <a:cubicBezTo>
                      <a:pt x="413" y="529"/>
                      <a:pt x="530" y="413"/>
                      <a:pt x="530" y="266"/>
                    </a:cubicBezTo>
                    <a:cubicBezTo>
                      <a:pt x="530" y="120"/>
                      <a:pt x="413" y="1"/>
                      <a:pt x="26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4" name="Google Shape;754;p29"/>
              <p:cNvSpPr/>
              <p:nvPr/>
            </p:nvSpPr>
            <p:spPr>
              <a:xfrm>
                <a:off x="5960086" y="2532456"/>
                <a:ext cx="19160" cy="16772"/>
              </a:xfrm>
              <a:custGeom>
                <a:avLst/>
                <a:gdLst/>
                <a:ahLst/>
                <a:cxnLst/>
                <a:rect l="l" t="t" r="r" b="b"/>
                <a:pathLst>
                  <a:path w="1051" h="920" extrusionOk="0">
                    <a:moveTo>
                      <a:pt x="526" y="0"/>
                    </a:moveTo>
                    <a:cubicBezTo>
                      <a:pt x="456" y="0"/>
                      <a:pt x="384" y="17"/>
                      <a:pt x="316" y="51"/>
                    </a:cubicBezTo>
                    <a:cubicBezTo>
                      <a:pt x="91" y="167"/>
                      <a:pt x="0" y="443"/>
                      <a:pt x="117" y="670"/>
                    </a:cubicBezTo>
                    <a:cubicBezTo>
                      <a:pt x="199" y="828"/>
                      <a:pt x="361" y="920"/>
                      <a:pt x="528" y="920"/>
                    </a:cubicBezTo>
                    <a:cubicBezTo>
                      <a:pt x="598" y="920"/>
                      <a:pt x="669" y="903"/>
                      <a:pt x="735" y="869"/>
                    </a:cubicBezTo>
                    <a:cubicBezTo>
                      <a:pt x="961" y="752"/>
                      <a:pt x="1051" y="473"/>
                      <a:pt x="934" y="247"/>
                    </a:cubicBezTo>
                    <a:cubicBezTo>
                      <a:pt x="853" y="91"/>
                      <a:pt x="693" y="0"/>
                      <a:pt x="5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5" name="Google Shape;755;p29"/>
              <p:cNvSpPr/>
              <p:nvPr/>
            </p:nvSpPr>
            <p:spPr>
              <a:xfrm>
                <a:off x="6157827" y="2505986"/>
                <a:ext cx="16753" cy="14693"/>
              </a:xfrm>
              <a:custGeom>
                <a:avLst/>
                <a:gdLst/>
                <a:ahLst/>
                <a:cxnLst/>
                <a:rect l="l" t="t" r="r" b="b"/>
                <a:pathLst>
                  <a:path w="919" h="806" extrusionOk="0">
                    <a:moveTo>
                      <a:pt x="459" y="0"/>
                    </a:moveTo>
                    <a:cubicBezTo>
                      <a:pt x="397" y="0"/>
                      <a:pt x="335" y="14"/>
                      <a:pt x="277" y="44"/>
                    </a:cubicBezTo>
                    <a:cubicBezTo>
                      <a:pt x="77" y="147"/>
                      <a:pt x="1" y="390"/>
                      <a:pt x="101" y="586"/>
                    </a:cubicBezTo>
                    <a:cubicBezTo>
                      <a:pt x="173" y="726"/>
                      <a:pt x="315" y="805"/>
                      <a:pt x="460" y="805"/>
                    </a:cubicBezTo>
                    <a:cubicBezTo>
                      <a:pt x="522" y="805"/>
                      <a:pt x="584" y="791"/>
                      <a:pt x="642" y="762"/>
                    </a:cubicBezTo>
                    <a:cubicBezTo>
                      <a:pt x="842" y="659"/>
                      <a:pt x="918" y="416"/>
                      <a:pt x="818" y="220"/>
                    </a:cubicBezTo>
                    <a:cubicBezTo>
                      <a:pt x="746" y="80"/>
                      <a:pt x="604" y="0"/>
                      <a:pt x="45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6" name="Google Shape;756;p29"/>
              <p:cNvSpPr/>
              <p:nvPr/>
            </p:nvSpPr>
            <p:spPr>
              <a:xfrm>
                <a:off x="6019170" y="2570010"/>
                <a:ext cx="6253" cy="545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299" extrusionOk="0">
                    <a:moveTo>
                      <a:pt x="172" y="0"/>
                    </a:moveTo>
                    <a:cubicBezTo>
                      <a:pt x="149" y="0"/>
                      <a:pt x="125" y="6"/>
                      <a:pt x="103" y="18"/>
                    </a:cubicBezTo>
                    <a:cubicBezTo>
                      <a:pt x="30" y="55"/>
                      <a:pt x="0" y="145"/>
                      <a:pt x="37" y="218"/>
                    </a:cubicBezTo>
                    <a:cubicBezTo>
                      <a:pt x="65" y="269"/>
                      <a:pt x="116" y="298"/>
                      <a:pt x="170" y="298"/>
                    </a:cubicBezTo>
                    <a:cubicBezTo>
                      <a:pt x="193" y="298"/>
                      <a:pt x="217" y="293"/>
                      <a:pt x="239" y="281"/>
                    </a:cubicBezTo>
                    <a:cubicBezTo>
                      <a:pt x="312" y="245"/>
                      <a:pt x="342" y="155"/>
                      <a:pt x="302" y="81"/>
                    </a:cubicBezTo>
                    <a:cubicBezTo>
                      <a:pt x="277" y="30"/>
                      <a:pt x="226" y="0"/>
                      <a:pt x="17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7" name="Google Shape;757;p29"/>
              <p:cNvSpPr/>
              <p:nvPr/>
            </p:nvSpPr>
            <p:spPr>
              <a:xfrm>
                <a:off x="6162257" y="2578377"/>
                <a:ext cx="6198" cy="5469"/>
              </a:xfrm>
              <a:custGeom>
                <a:avLst/>
                <a:gdLst/>
                <a:ahLst/>
                <a:cxnLst/>
                <a:rect l="l" t="t" r="r" b="b"/>
                <a:pathLst>
                  <a:path w="340" h="300" extrusionOk="0">
                    <a:moveTo>
                      <a:pt x="173" y="0"/>
                    </a:moveTo>
                    <a:cubicBezTo>
                      <a:pt x="150" y="0"/>
                      <a:pt x="126" y="6"/>
                      <a:pt x="104" y="18"/>
                    </a:cubicBezTo>
                    <a:cubicBezTo>
                      <a:pt x="27" y="54"/>
                      <a:pt x="0" y="145"/>
                      <a:pt x="37" y="217"/>
                    </a:cubicBezTo>
                    <a:cubicBezTo>
                      <a:pt x="65" y="269"/>
                      <a:pt x="119" y="299"/>
                      <a:pt x="174" y="299"/>
                    </a:cubicBezTo>
                    <a:cubicBezTo>
                      <a:pt x="196" y="299"/>
                      <a:pt x="219" y="294"/>
                      <a:pt x="240" y="284"/>
                    </a:cubicBezTo>
                    <a:cubicBezTo>
                      <a:pt x="313" y="244"/>
                      <a:pt x="339" y="154"/>
                      <a:pt x="303" y="81"/>
                    </a:cubicBezTo>
                    <a:cubicBezTo>
                      <a:pt x="278" y="30"/>
                      <a:pt x="226" y="0"/>
                      <a:pt x="17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8" name="Google Shape;758;p29"/>
              <p:cNvSpPr/>
              <p:nvPr/>
            </p:nvSpPr>
            <p:spPr>
              <a:xfrm>
                <a:off x="6098890" y="2494556"/>
                <a:ext cx="6198" cy="5451"/>
              </a:xfrm>
              <a:custGeom>
                <a:avLst/>
                <a:gdLst/>
                <a:ahLst/>
                <a:cxnLst/>
                <a:rect l="l" t="t" r="r" b="b"/>
                <a:pathLst>
                  <a:path w="340" h="299" extrusionOk="0">
                    <a:moveTo>
                      <a:pt x="171" y="0"/>
                    </a:moveTo>
                    <a:cubicBezTo>
                      <a:pt x="148" y="0"/>
                      <a:pt x="123" y="6"/>
                      <a:pt x="100" y="17"/>
                    </a:cubicBezTo>
                    <a:cubicBezTo>
                      <a:pt x="27" y="53"/>
                      <a:pt x="0" y="146"/>
                      <a:pt x="37" y="219"/>
                    </a:cubicBezTo>
                    <a:cubicBezTo>
                      <a:pt x="63" y="270"/>
                      <a:pt x="116" y="299"/>
                      <a:pt x="170" y="299"/>
                    </a:cubicBezTo>
                    <a:cubicBezTo>
                      <a:pt x="194" y="299"/>
                      <a:pt x="218" y="293"/>
                      <a:pt x="240" y="282"/>
                    </a:cubicBezTo>
                    <a:cubicBezTo>
                      <a:pt x="313" y="246"/>
                      <a:pt x="339" y="152"/>
                      <a:pt x="303" y="80"/>
                    </a:cubicBezTo>
                    <a:cubicBezTo>
                      <a:pt x="277" y="29"/>
                      <a:pt x="226" y="0"/>
                      <a:pt x="17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9" name="Google Shape;759;p29"/>
              <p:cNvSpPr/>
              <p:nvPr/>
            </p:nvSpPr>
            <p:spPr>
              <a:xfrm>
                <a:off x="5962401" y="2433959"/>
                <a:ext cx="6253" cy="5469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00" extrusionOk="0">
                    <a:moveTo>
                      <a:pt x="171" y="1"/>
                    </a:moveTo>
                    <a:cubicBezTo>
                      <a:pt x="148" y="1"/>
                      <a:pt x="125" y="6"/>
                      <a:pt x="103" y="17"/>
                    </a:cubicBezTo>
                    <a:cubicBezTo>
                      <a:pt x="30" y="57"/>
                      <a:pt x="0" y="146"/>
                      <a:pt x="36" y="220"/>
                    </a:cubicBezTo>
                    <a:cubicBezTo>
                      <a:pt x="64" y="271"/>
                      <a:pt x="116" y="299"/>
                      <a:pt x="170" y="299"/>
                    </a:cubicBezTo>
                    <a:cubicBezTo>
                      <a:pt x="194" y="299"/>
                      <a:pt x="217" y="294"/>
                      <a:pt x="239" y="283"/>
                    </a:cubicBezTo>
                    <a:cubicBezTo>
                      <a:pt x="312" y="246"/>
                      <a:pt x="342" y="157"/>
                      <a:pt x="302" y="83"/>
                    </a:cubicBezTo>
                    <a:cubicBezTo>
                      <a:pt x="277" y="30"/>
                      <a:pt x="225" y="1"/>
                      <a:pt x="17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0" name="Google Shape;760;p29"/>
              <p:cNvSpPr/>
              <p:nvPr/>
            </p:nvSpPr>
            <p:spPr>
              <a:xfrm>
                <a:off x="6028358" y="2494337"/>
                <a:ext cx="11047" cy="9662"/>
              </a:xfrm>
              <a:custGeom>
                <a:avLst/>
                <a:gdLst/>
                <a:ahLst/>
                <a:cxnLst/>
                <a:rect l="l" t="t" r="r" b="b"/>
                <a:pathLst>
                  <a:path w="606" h="530" extrusionOk="0">
                    <a:moveTo>
                      <a:pt x="306" y="1"/>
                    </a:moveTo>
                    <a:cubicBezTo>
                      <a:pt x="265" y="1"/>
                      <a:pt x="223" y="11"/>
                      <a:pt x="184" y="32"/>
                    </a:cubicBezTo>
                    <a:cubicBezTo>
                      <a:pt x="54" y="98"/>
                      <a:pt x="1" y="258"/>
                      <a:pt x="67" y="388"/>
                    </a:cubicBezTo>
                    <a:cubicBezTo>
                      <a:pt x="116" y="478"/>
                      <a:pt x="209" y="530"/>
                      <a:pt x="305" y="530"/>
                    </a:cubicBezTo>
                    <a:cubicBezTo>
                      <a:pt x="346" y="530"/>
                      <a:pt x="387" y="520"/>
                      <a:pt x="426" y="500"/>
                    </a:cubicBezTo>
                    <a:cubicBezTo>
                      <a:pt x="556" y="434"/>
                      <a:pt x="606" y="274"/>
                      <a:pt x="539" y="144"/>
                    </a:cubicBezTo>
                    <a:cubicBezTo>
                      <a:pt x="493" y="54"/>
                      <a:pt x="401" y="1"/>
                      <a:pt x="30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1" name="Google Shape;761;p29"/>
              <p:cNvSpPr/>
              <p:nvPr/>
            </p:nvSpPr>
            <p:spPr>
              <a:xfrm>
                <a:off x="6097194" y="2552472"/>
                <a:ext cx="10993" cy="9662"/>
              </a:xfrm>
              <a:custGeom>
                <a:avLst/>
                <a:gdLst/>
                <a:ahLst/>
                <a:cxnLst/>
                <a:rect l="l" t="t" r="r" b="b"/>
                <a:pathLst>
                  <a:path w="603" h="530" extrusionOk="0">
                    <a:moveTo>
                      <a:pt x="301" y="0"/>
                    </a:moveTo>
                    <a:cubicBezTo>
                      <a:pt x="260" y="0"/>
                      <a:pt x="219" y="10"/>
                      <a:pt x="180" y="30"/>
                    </a:cubicBezTo>
                    <a:cubicBezTo>
                      <a:pt x="50" y="96"/>
                      <a:pt x="0" y="256"/>
                      <a:pt x="67" y="385"/>
                    </a:cubicBezTo>
                    <a:cubicBezTo>
                      <a:pt x="113" y="476"/>
                      <a:pt x="205" y="529"/>
                      <a:pt x="301" y="529"/>
                    </a:cubicBezTo>
                    <a:cubicBezTo>
                      <a:pt x="342" y="529"/>
                      <a:pt x="384" y="519"/>
                      <a:pt x="423" y="498"/>
                    </a:cubicBezTo>
                    <a:cubicBezTo>
                      <a:pt x="552" y="432"/>
                      <a:pt x="602" y="273"/>
                      <a:pt x="535" y="143"/>
                    </a:cubicBezTo>
                    <a:cubicBezTo>
                      <a:pt x="489" y="52"/>
                      <a:pt x="397" y="0"/>
                      <a:pt x="30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2" name="Google Shape;762;p29"/>
              <p:cNvSpPr/>
              <p:nvPr/>
            </p:nvSpPr>
            <p:spPr>
              <a:xfrm>
                <a:off x="6014795" y="2362607"/>
                <a:ext cx="11047" cy="9680"/>
              </a:xfrm>
              <a:custGeom>
                <a:avLst/>
                <a:gdLst/>
                <a:ahLst/>
                <a:cxnLst/>
                <a:rect l="l" t="t" r="r" b="b"/>
                <a:pathLst>
                  <a:path w="606" h="531" extrusionOk="0">
                    <a:moveTo>
                      <a:pt x="301" y="1"/>
                    </a:moveTo>
                    <a:cubicBezTo>
                      <a:pt x="262" y="1"/>
                      <a:pt x="221" y="10"/>
                      <a:pt x="183" y="29"/>
                    </a:cubicBezTo>
                    <a:cubicBezTo>
                      <a:pt x="53" y="99"/>
                      <a:pt x="1" y="256"/>
                      <a:pt x="67" y="388"/>
                    </a:cubicBezTo>
                    <a:cubicBezTo>
                      <a:pt x="116" y="479"/>
                      <a:pt x="207" y="531"/>
                      <a:pt x="303" y="531"/>
                    </a:cubicBezTo>
                    <a:cubicBezTo>
                      <a:pt x="344" y="531"/>
                      <a:pt x="386" y="521"/>
                      <a:pt x="426" y="501"/>
                    </a:cubicBezTo>
                    <a:cubicBezTo>
                      <a:pt x="556" y="435"/>
                      <a:pt x="605" y="276"/>
                      <a:pt x="539" y="146"/>
                    </a:cubicBezTo>
                    <a:cubicBezTo>
                      <a:pt x="492" y="54"/>
                      <a:pt x="398" y="1"/>
                      <a:pt x="30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3" name="Google Shape;763;p29"/>
              <p:cNvSpPr/>
              <p:nvPr/>
            </p:nvSpPr>
            <p:spPr>
              <a:xfrm>
                <a:off x="6012735" y="2426831"/>
                <a:ext cx="10974" cy="9662"/>
              </a:xfrm>
              <a:custGeom>
                <a:avLst/>
                <a:gdLst/>
                <a:ahLst/>
                <a:cxnLst/>
                <a:rect l="l" t="t" r="r" b="b"/>
                <a:pathLst>
                  <a:path w="602" h="530" extrusionOk="0">
                    <a:moveTo>
                      <a:pt x="299" y="1"/>
                    </a:moveTo>
                    <a:cubicBezTo>
                      <a:pt x="259" y="1"/>
                      <a:pt x="218" y="10"/>
                      <a:pt x="180" y="29"/>
                    </a:cubicBezTo>
                    <a:cubicBezTo>
                      <a:pt x="51" y="95"/>
                      <a:pt x="1" y="255"/>
                      <a:pt x="67" y="385"/>
                    </a:cubicBezTo>
                    <a:cubicBezTo>
                      <a:pt x="114" y="476"/>
                      <a:pt x="208" y="530"/>
                      <a:pt x="304" y="530"/>
                    </a:cubicBezTo>
                    <a:cubicBezTo>
                      <a:pt x="344" y="530"/>
                      <a:pt x="385" y="521"/>
                      <a:pt x="422" y="501"/>
                    </a:cubicBezTo>
                    <a:cubicBezTo>
                      <a:pt x="552" y="434"/>
                      <a:pt x="602" y="275"/>
                      <a:pt x="536" y="146"/>
                    </a:cubicBezTo>
                    <a:cubicBezTo>
                      <a:pt x="489" y="54"/>
                      <a:pt x="396" y="1"/>
                      <a:pt x="29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62" name="Google Shape;662;p29"/>
            <p:cNvSpPr/>
            <p:nvPr/>
          </p:nvSpPr>
          <p:spPr>
            <a:xfrm>
              <a:off x="5634025" y="2051000"/>
              <a:ext cx="201000" cy="2010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4" name="Google Shape;764;p29"/>
          <p:cNvSpPr txBox="1"/>
          <p:nvPr/>
        </p:nvSpPr>
        <p:spPr>
          <a:xfrm flipH="1">
            <a:off x="720146" y="2128925"/>
            <a:ext cx="17295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Saturn is composed of hydrogen and helium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765" name="Google Shape;765;p29"/>
          <p:cNvSpPr txBox="1"/>
          <p:nvPr/>
        </p:nvSpPr>
        <p:spPr>
          <a:xfrm>
            <a:off x="720146" y="3717450"/>
            <a:ext cx="17295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Despite being red, Mars is a cold place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766" name="Google Shape;766;p29"/>
          <p:cNvSpPr txBox="1"/>
          <p:nvPr/>
        </p:nvSpPr>
        <p:spPr>
          <a:xfrm>
            <a:off x="720146" y="1706550"/>
            <a:ext cx="10407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Stop 1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767" name="Google Shape;767;p29"/>
          <p:cNvSpPr txBox="1"/>
          <p:nvPr/>
        </p:nvSpPr>
        <p:spPr>
          <a:xfrm>
            <a:off x="720146" y="3303530"/>
            <a:ext cx="10407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Stop 2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grpSp>
        <p:nvGrpSpPr>
          <p:cNvPr id="768" name="Google Shape;768;p29"/>
          <p:cNvGrpSpPr/>
          <p:nvPr/>
        </p:nvGrpSpPr>
        <p:grpSpPr>
          <a:xfrm>
            <a:off x="816355" y="2859388"/>
            <a:ext cx="301664" cy="395329"/>
            <a:chOff x="1926583" y="2935588"/>
            <a:chExt cx="301664" cy="395329"/>
          </a:xfrm>
        </p:grpSpPr>
        <p:sp>
          <p:nvSpPr>
            <p:cNvPr id="769" name="Google Shape;769;p29"/>
            <p:cNvSpPr/>
            <p:nvPr/>
          </p:nvSpPr>
          <p:spPr>
            <a:xfrm>
              <a:off x="2034444" y="3294297"/>
              <a:ext cx="5953" cy="5189"/>
            </a:xfrm>
            <a:custGeom>
              <a:avLst/>
              <a:gdLst/>
              <a:ahLst/>
              <a:cxnLst/>
              <a:rect l="l" t="t" r="r" b="b"/>
              <a:pathLst>
                <a:path w="343" h="299" extrusionOk="0">
                  <a:moveTo>
                    <a:pt x="172" y="0"/>
                  </a:moveTo>
                  <a:cubicBezTo>
                    <a:pt x="149" y="0"/>
                    <a:pt x="125" y="6"/>
                    <a:pt x="103" y="18"/>
                  </a:cubicBezTo>
                  <a:cubicBezTo>
                    <a:pt x="30" y="55"/>
                    <a:pt x="0" y="145"/>
                    <a:pt x="37" y="218"/>
                  </a:cubicBezTo>
                  <a:cubicBezTo>
                    <a:pt x="65" y="269"/>
                    <a:pt x="116" y="298"/>
                    <a:pt x="170" y="298"/>
                  </a:cubicBezTo>
                  <a:cubicBezTo>
                    <a:pt x="193" y="298"/>
                    <a:pt x="217" y="293"/>
                    <a:pt x="239" y="281"/>
                  </a:cubicBezTo>
                  <a:cubicBezTo>
                    <a:pt x="312" y="245"/>
                    <a:pt x="342" y="155"/>
                    <a:pt x="302" y="81"/>
                  </a:cubicBezTo>
                  <a:cubicBezTo>
                    <a:pt x="277" y="30"/>
                    <a:pt x="226" y="0"/>
                    <a:pt x="17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9"/>
            <p:cNvSpPr/>
            <p:nvPr/>
          </p:nvSpPr>
          <p:spPr>
            <a:xfrm>
              <a:off x="2170663" y="3302263"/>
              <a:ext cx="5901" cy="5206"/>
            </a:xfrm>
            <a:custGeom>
              <a:avLst/>
              <a:gdLst/>
              <a:ahLst/>
              <a:cxnLst/>
              <a:rect l="l" t="t" r="r" b="b"/>
              <a:pathLst>
                <a:path w="340" h="300" extrusionOk="0">
                  <a:moveTo>
                    <a:pt x="173" y="0"/>
                  </a:moveTo>
                  <a:cubicBezTo>
                    <a:pt x="150" y="0"/>
                    <a:pt x="126" y="6"/>
                    <a:pt x="104" y="18"/>
                  </a:cubicBezTo>
                  <a:cubicBezTo>
                    <a:pt x="27" y="54"/>
                    <a:pt x="0" y="145"/>
                    <a:pt x="37" y="217"/>
                  </a:cubicBezTo>
                  <a:cubicBezTo>
                    <a:pt x="65" y="269"/>
                    <a:pt x="119" y="299"/>
                    <a:pt x="174" y="299"/>
                  </a:cubicBezTo>
                  <a:cubicBezTo>
                    <a:pt x="196" y="299"/>
                    <a:pt x="219" y="294"/>
                    <a:pt x="240" y="284"/>
                  </a:cubicBezTo>
                  <a:cubicBezTo>
                    <a:pt x="313" y="244"/>
                    <a:pt x="339" y="154"/>
                    <a:pt x="303" y="81"/>
                  </a:cubicBezTo>
                  <a:cubicBezTo>
                    <a:pt x="278" y="30"/>
                    <a:pt x="226" y="0"/>
                    <a:pt x="17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9"/>
            <p:cNvSpPr/>
            <p:nvPr/>
          </p:nvSpPr>
          <p:spPr>
            <a:xfrm>
              <a:off x="2108723" y="3277602"/>
              <a:ext cx="10465" cy="9198"/>
            </a:xfrm>
            <a:custGeom>
              <a:avLst/>
              <a:gdLst/>
              <a:ahLst/>
              <a:cxnLst/>
              <a:rect l="l" t="t" r="r" b="b"/>
              <a:pathLst>
                <a:path w="603" h="530" extrusionOk="0">
                  <a:moveTo>
                    <a:pt x="301" y="0"/>
                  </a:moveTo>
                  <a:cubicBezTo>
                    <a:pt x="260" y="0"/>
                    <a:pt x="219" y="10"/>
                    <a:pt x="180" y="30"/>
                  </a:cubicBezTo>
                  <a:cubicBezTo>
                    <a:pt x="50" y="96"/>
                    <a:pt x="0" y="256"/>
                    <a:pt x="67" y="385"/>
                  </a:cubicBezTo>
                  <a:cubicBezTo>
                    <a:pt x="113" y="476"/>
                    <a:pt x="205" y="529"/>
                    <a:pt x="301" y="529"/>
                  </a:cubicBezTo>
                  <a:cubicBezTo>
                    <a:pt x="342" y="529"/>
                    <a:pt x="384" y="519"/>
                    <a:pt x="423" y="498"/>
                  </a:cubicBezTo>
                  <a:cubicBezTo>
                    <a:pt x="552" y="432"/>
                    <a:pt x="602" y="273"/>
                    <a:pt x="535" y="143"/>
                  </a:cubicBezTo>
                  <a:cubicBezTo>
                    <a:pt x="489" y="52"/>
                    <a:pt x="397" y="0"/>
                    <a:pt x="30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72" name="Google Shape;772;p29"/>
            <p:cNvGrpSpPr/>
            <p:nvPr/>
          </p:nvGrpSpPr>
          <p:grpSpPr>
            <a:xfrm>
              <a:off x="1926583" y="2935588"/>
              <a:ext cx="301664" cy="395329"/>
              <a:chOff x="1926583" y="2935588"/>
              <a:chExt cx="301664" cy="395329"/>
            </a:xfrm>
          </p:grpSpPr>
          <p:sp>
            <p:nvSpPr>
              <p:cNvPr id="773" name="Google Shape;773;p29"/>
              <p:cNvSpPr/>
              <p:nvPr/>
            </p:nvSpPr>
            <p:spPr>
              <a:xfrm>
                <a:off x="1981744" y="3105852"/>
                <a:ext cx="191352" cy="191352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4" name="Google Shape;774;p29"/>
              <p:cNvSpPr/>
              <p:nvPr/>
            </p:nvSpPr>
            <p:spPr>
              <a:xfrm>
                <a:off x="1926583" y="3060370"/>
                <a:ext cx="301664" cy="270217"/>
              </a:xfrm>
              <a:custGeom>
                <a:avLst/>
                <a:gdLst/>
                <a:ahLst/>
                <a:cxnLst/>
                <a:rect l="l" t="t" r="r" b="b"/>
                <a:pathLst>
                  <a:path w="17382" h="15570" extrusionOk="0">
                    <a:moveTo>
                      <a:pt x="6697" y="0"/>
                    </a:moveTo>
                    <a:cubicBezTo>
                      <a:pt x="3305" y="0"/>
                      <a:pt x="366" y="49"/>
                      <a:pt x="230" y="184"/>
                    </a:cubicBezTo>
                    <a:cubicBezTo>
                      <a:pt x="0" y="416"/>
                      <a:pt x="1147" y="15195"/>
                      <a:pt x="1376" y="15425"/>
                    </a:cubicBezTo>
                    <a:cubicBezTo>
                      <a:pt x="1481" y="15528"/>
                      <a:pt x="4368" y="15570"/>
                      <a:pt x="7522" y="15570"/>
                    </a:cubicBezTo>
                    <a:cubicBezTo>
                      <a:pt x="11349" y="15570"/>
                      <a:pt x="15571" y="15509"/>
                      <a:pt x="15696" y="15425"/>
                    </a:cubicBezTo>
                    <a:cubicBezTo>
                      <a:pt x="15926" y="15272"/>
                      <a:pt x="17382" y="336"/>
                      <a:pt x="17152" y="184"/>
                    </a:cubicBezTo>
                    <a:cubicBezTo>
                      <a:pt x="17019" y="95"/>
                      <a:pt x="11419" y="0"/>
                      <a:pt x="669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5" name="Google Shape;775;p29"/>
              <p:cNvSpPr/>
              <p:nvPr/>
            </p:nvSpPr>
            <p:spPr>
              <a:xfrm>
                <a:off x="2075141" y="3060717"/>
                <a:ext cx="4530" cy="270199"/>
              </a:xfrm>
              <a:custGeom>
                <a:avLst/>
                <a:gdLst/>
                <a:ahLst/>
                <a:cxnLst/>
                <a:rect l="l" t="t" r="r" b="b"/>
                <a:pathLst>
                  <a:path w="261" h="15569" extrusionOk="0">
                    <a:moveTo>
                      <a:pt x="169" y="0"/>
                    </a:moveTo>
                    <a:cubicBezTo>
                      <a:pt x="123" y="0"/>
                      <a:pt x="77" y="29"/>
                      <a:pt x="77" y="88"/>
                    </a:cubicBezTo>
                    <a:cubicBezTo>
                      <a:pt x="54" y="4594"/>
                      <a:pt x="31" y="9097"/>
                      <a:pt x="11" y="13600"/>
                    </a:cubicBezTo>
                    <a:cubicBezTo>
                      <a:pt x="8" y="14228"/>
                      <a:pt x="5" y="14853"/>
                      <a:pt x="1" y="15482"/>
                    </a:cubicBezTo>
                    <a:cubicBezTo>
                      <a:pt x="1" y="15540"/>
                      <a:pt x="47" y="15569"/>
                      <a:pt x="93" y="15569"/>
                    </a:cubicBezTo>
                    <a:cubicBezTo>
                      <a:pt x="138" y="15569"/>
                      <a:pt x="184" y="15540"/>
                      <a:pt x="184" y="15482"/>
                    </a:cubicBezTo>
                    <a:cubicBezTo>
                      <a:pt x="207" y="10975"/>
                      <a:pt x="231" y="6472"/>
                      <a:pt x="251" y="1968"/>
                    </a:cubicBezTo>
                    <a:cubicBezTo>
                      <a:pt x="254" y="1341"/>
                      <a:pt x="257" y="715"/>
                      <a:pt x="260" y="88"/>
                    </a:cubicBezTo>
                    <a:cubicBezTo>
                      <a:pt x="260" y="29"/>
                      <a:pt x="214" y="0"/>
                      <a:pt x="169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6" name="Google Shape;776;p29"/>
              <p:cNvSpPr/>
              <p:nvPr/>
            </p:nvSpPr>
            <p:spPr>
              <a:xfrm>
                <a:off x="1937135" y="3191538"/>
                <a:ext cx="277905" cy="4582"/>
              </a:xfrm>
              <a:custGeom>
                <a:avLst/>
                <a:gdLst/>
                <a:ahLst/>
                <a:cxnLst/>
                <a:rect l="l" t="t" r="r" b="b"/>
                <a:pathLst>
                  <a:path w="16013" h="264" extrusionOk="0">
                    <a:moveTo>
                      <a:pt x="120" y="0"/>
                    </a:moveTo>
                    <a:cubicBezTo>
                      <a:pt x="1" y="0"/>
                      <a:pt x="1" y="184"/>
                      <a:pt x="120" y="187"/>
                    </a:cubicBezTo>
                    <a:cubicBezTo>
                      <a:pt x="1891" y="193"/>
                      <a:pt x="3662" y="203"/>
                      <a:pt x="5434" y="210"/>
                    </a:cubicBezTo>
                    <a:cubicBezTo>
                      <a:pt x="8266" y="227"/>
                      <a:pt x="11094" y="239"/>
                      <a:pt x="13925" y="253"/>
                    </a:cubicBezTo>
                    <a:cubicBezTo>
                      <a:pt x="14580" y="256"/>
                      <a:pt x="15238" y="259"/>
                      <a:pt x="15893" y="263"/>
                    </a:cubicBezTo>
                    <a:cubicBezTo>
                      <a:pt x="16013" y="263"/>
                      <a:pt x="16013" y="80"/>
                      <a:pt x="15893" y="77"/>
                    </a:cubicBezTo>
                    <a:cubicBezTo>
                      <a:pt x="14122" y="70"/>
                      <a:pt x="12350" y="60"/>
                      <a:pt x="10579" y="54"/>
                    </a:cubicBezTo>
                    <a:cubicBezTo>
                      <a:pt x="7747" y="37"/>
                      <a:pt x="4919" y="24"/>
                      <a:pt x="2087" y="10"/>
                    </a:cubicBezTo>
                    <a:cubicBezTo>
                      <a:pt x="1432" y="7"/>
                      <a:pt x="774" y="4"/>
                      <a:pt x="120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7" name="Google Shape;777;p29"/>
              <p:cNvSpPr/>
              <p:nvPr/>
            </p:nvSpPr>
            <p:spPr>
              <a:xfrm>
                <a:off x="2056884" y="2935588"/>
                <a:ext cx="39396" cy="127750"/>
              </a:xfrm>
              <a:custGeom>
                <a:avLst/>
                <a:gdLst/>
                <a:ahLst/>
                <a:cxnLst/>
                <a:rect l="l" t="t" r="r" b="b"/>
                <a:pathLst>
                  <a:path w="2270" h="7361" extrusionOk="0">
                    <a:moveTo>
                      <a:pt x="1145" y="1"/>
                    </a:moveTo>
                    <a:cubicBezTo>
                      <a:pt x="925" y="1"/>
                      <a:pt x="702" y="122"/>
                      <a:pt x="534" y="401"/>
                    </a:cubicBezTo>
                    <a:cubicBezTo>
                      <a:pt x="0" y="1296"/>
                      <a:pt x="239" y="2704"/>
                      <a:pt x="362" y="3672"/>
                    </a:cubicBezTo>
                    <a:cubicBezTo>
                      <a:pt x="511" y="4831"/>
                      <a:pt x="704" y="6028"/>
                      <a:pt x="1060" y="7148"/>
                    </a:cubicBezTo>
                    <a:cubicBezTo>
                      <a:pt x="1075" y="7191"/>
                      <a:pt x="1111" y="7210"/>
                      <a:pt x="1147" y="7210"/>
                    </a:cubicBezTo>
                    <a:cubicBezTo>
                      <a:pt x="1203" y="7210"/>
                      <a:pt x="1258" y="7166"/>
                      <a:pt x="1236" y="7098"/>
                    </a:cubicBezTo>
                    <a:cubicBezTo>
                      <a:pt x="983" y="6293"/>
                      <a:pt x="827" y="5443"/>
                      <a:pt x="688" y="4612"/>
                    </a:cubicBezTo>
                    <a:cubicBezTo>
                      <a:pt x="495" y="3482"/>
                      <a:pt x="286" y="2230"/>
                      <a:pt x="499" y="1086"/>
                    </a:cubicBezTo>
                    <a:cubicBezTo>
                      <a:pt x="558" y="747"/>
                      <a:pt x="684" y="282"/>
                      <a:pt x="1073" y="188"/>
                    </a:cubicBezTo>
                    <a:cubicBezTo>
                      <a:pt x="1117" y="178"/>
                      <a:pt x="1159" y="173"/>
                      <a:pt x="1198" y="173"/>
                    </a:cubicBezTo>
                    <a:cubicBezTo>
                      <a:pt x="1521" y="173"/>
                      <a:pt x="1674" y="513"/>
                      <a:pt x="1751" y="803"/>
                    </a:cubicBezTo>
                    <a:cubicBezTo>
                      <a:pt x="2040" y="1877"/>
                      <a:pt x="1864" y="3120"/>
                      <a:pt x="1738" y="4204"/>
                    </a:cubicBezTo>
                    <a:cubicBezTo>
                      <a:pt x="1622" y="5221"/>
                      <a:pt x="1476" y="6250"/>
                      <a:pt x="1236" y="7244"/>
                    </a:cubicBezTo>
                    <a:cubicBezTo>
                      <a:pt x="1220" y="7314"/>
                      <a:pt x="1278" y="7360"/>
                      <a:pt x="1332" y="7360"/>
                    </a:cubicBezTo>
                    <a:cubicBezTo>
                      <a:pt x="1369" y="7360"/>
                      <a:pt x="1404" y="7340"/>
                      <a:pt x="1416" y="7294"/>
                    </a:cubicBezTo>
                    <a:cubicBezTo>
                      <a:pt x="1648" y="6327"/>
                      <a:pt x="1787" y="5330"/>
                      <a:pt x="1907" y="4346"/>
                    </a:cubicBezTo>
                    <a:cubicBezTo>
                      <a:pt x="2047" y="3183"/>
                      <a:pt x="2269" y="1784"/>
                      <a:pt x="1898" y="644"/>
                    </a:cubicBezTo>
                    <a:cubicBezTo>
                      <a:pt x="1770" y="252"/>
                      <a:pt x="1461" y="1"/>
                      <a:pt x="114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8" name="Google Shape;778;p29"/>
              <p:cNvSpPr/>
              <p:nvPr/>
            </p:nvSpPr>
            <p:spPr>
              <a:xfrm>
                <a:off x="2080088" y="2952214"/>
                <a:ext cx="71659" cy="110083"/>
              </a:xfrm>
              <a:custGeom>
                <a:avLst/>
                <a:gdLst/>
                <a:ahLst/>
                <a:cxnLst/>
                <a:rect l="l" t="t" r="r" b="b"/>
                <a:pathLst>
                  <a:path w="4129" h="6343" extrusionOk="0">
                    <a:moveTo>
                      <a:pt x="3452" y="179"/>
                    </a:moveTo>
                    <a:cubicBezTo>
                      <a:pt x="3476" y="179"/>
                      <a:pt x="3500" y="181"/>
                      <a:pt x="3524" y="184"/>
                    </a:cubicBezTo>
                    <a:cubicBezTo>
                      <a:pt x="3940" y="244"/>
                      <a:pt x="3894" y="677"/>
                      <a:pt x="3804" y="982"/>
                    </a:cubicBezTo>
                    <a:cubicBezTo>
                      <a:pt x="3505" y="2009"/>
                      <a:pt x="2751" y="2950"/>
                      <a:pt x="2119" y="3787"/>
                    </a:cubicBezTo>
                    <a:cubicBezTo>
                      <a:pt x="1523" y="4574"/>
                      <a:pt x="899" y="5342"/>
                      <a:pt x="242" y="6079"/>
                    </a:cubicBezTo>
                    <a:lnTo>
                      <a:pt x="242" y="6079"/>
                    </a:lnTo>
                    <a:cubicBezTo>
                      <a:pt x="437" y="5330"/>
                      <a:pt x="727" y="4593"/>
                      <a:pt x="1012" y="3877"/>
                    </a:cubicBezTo>
                    <a:cubicBezTo>
                      <a:pt x="1431" y="2817"/>
                      <a:pt x="1889" y="1683"/>
                      <a:pt x="2607" y="786"/>
                    </a:cubicBezTo>
                    <a:cubicBezTo>
                      <a:pt x="2800" y="543"/>
                      <a:pt x="3107" y="179"/>
                      <a:pt x="3452" y="179"/>
                    </a:cubicBezTo>
                    <a:close/>
                    <a:moveTo>
                      <a:pt x="3456" y="0"/>
                    </a:moveTo>
                    <a:cubicBezTo>
                      <a:pt x="3325" y="0"/>
                      <a:pt x="3178" y="42"/>
                      <a:pt x="3023" y="138"/>
                    </a:cubicBezTo>
                    <a:cubicBezTo>
                      <a:pt x="2634" y="377"/>
                      <a:pt x="2352" y="796"/>
                      <a:pt x="2113" y="1172"/>
                    </a:cubicBezTo>
                    <a:cubicBezTo>
                      <a:pt x="1760" y="1733"/>
                      <a:pt x="1471" y="2335"/>
                      <a:pt x="1205" y="2939"/>
                    </a:cubicBezTo>
                    <a:cubicBezTo>
                      <a:pt x="743" y="3993"/>
                      <a:pt x="285" y="5100"/>
                      <a:pt x="19" y="6220"/>
                    </a:cubicBezTo>
                    <a:cubicBezTo>
                      <a:pt x="1" y="6290"/>
                      <a:pt x="58" y="6336"/>
                      <a:pt x="113" y="6336"/>
                    </a:cubicBezTo>
                    <a:cubicBezTo>
                      <a:pt x="130" y="6336"/>
                      <a:pt x="147" y="6331"/>
                      <a:pt x="161" y="6322"/>
                    </a:cubicBezTo>
                    <a:lnTo>
                      <a:pt x="161" y="6322"/>
                    </a:lnTo>
                    <a:cubicBezTo>
                      <a:pt x="177" y="6335"/>
                      <a:pt x="196" y="6343"/>
                      <a:pt x="216" y="6343"/>
                    </a:cubicBezTo>
                    <a:cubicBezTo>
                      <a:pt x="237" y="6343"/>
                      <a:pt x="259" y="6334"/>
                      <a:pt x="278" y="6312"/>
                    </a:cubicBezTo>
                    <a:cubicBezTo>
                      <a:pt x="936" y="5582"/>
                      <a:pt x="1564" y="4817"/>
                      <a:pt x="2162" y="4033"/>
                    </a:cubicBezTo>
                    <a:cubicBezTo>
                      <a:pt x="2854" y="3126"/>
                      <a:pt x="3744" y="2059"/>
                      <a:pt x="4010" y="919"/>
                    </a:cubicBezTo>
                    <a:cubicBezTo>
                      <a:pt x="4129" y="418"/>
                      <a:pt x="3868" y="0"/>
                      <a:pt x="345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9" name="Google Shape;779;p29"/>
              <p:cNvSpPr/>
              <p:nvPr/>
            </p:nvSpPr>
            <p:spPr>
              <a:xfrm>
                <a:off x="2079307" y="3018562"/>
                <a:ext cx="97778" cy="44168"/>
              </a:xfrm>
              <a:custGeom>
                <a:avLst/>
                <a:gdLst/>
                <a:ahLst/>
                <a:cxnLst/>
                <a:rect l="l" t="t" r="r" b="b"/>
                <a:pathLst>
                  <a:path w="5634" h="2545" extrusionOk="0">
                    <a:moveTo>
                      <a:pt x="4834" y="184"/>
                    </a:moveTo>
                    <a:cubicBezTo>
                      <a:pt x="5005" y="184"/>
                      <a:pt x="5167" y="225"/>
                      <a:pt x="5261" y="360"/>
                    </a:cubicBezTo>
                    <a:cubicBezTo>
                      <a:pt x="5451" y="629"/>
                      <a:pt x="5115" y="865"/>
                      <a:pt x="4916" y="991"/>
                    </a:cubicBezTo>
                    <a:cubicBezTo>
                      <a:pt x="4178" y="1453"/>
                      <a:pt x="3254" y="1672"/>
                      <a:pt x="2420" y="1885"/>
                    </a:cubicBezTo>
                    <a:cubicBezTo>
                      <a:pt x="1745" y="2058"/>
                      <a:pt x="1061" y="2208"/>
                      <a:pt x="374" y="2331"/>
                    </a:cubicBezTo>
                    <a:lnTo>
                      <a:pt x="374" y="2331"/>
                    </a:lnTo>
                    <a:cubicBezTo>
                      <a:pt x="853" y="1978"/>
                      <a:pt x="1377" y="1672"/>
                      <a:pt x="1888" y="1377"/>
                    </a:cubicBezTo>
                    <a:cubicBezTo>
                      <a:pt x="2666" y="928"/>
                      <a:pt x="3497" y="456"/>
                      <a:pt x="4381" y="250"/>
                    </a:cubicBezTo>
                    <a:cubicBezTo>
                      <a:pt x="4504" y="221"/>
                      <a:pt x="4672" y="184"/>
                      <a:pt x="4834" y="184"/>
                    </a:cubicBezTo>
                    <a:close/>
                    <a:moveTo>
                      <a:pt x="4743" y="0"/>
                    </a:moveTo>
                    <a:cubicBezTo>
                      <a:pt x="3966" y="0"/>
                      <a:pt x="3094" y="516"/>
                      <a:pt x="2460" y="851"/>
                    </a:cubicBezTo>
                    <a:cubicBezTo>
                      <a:pt x="1639" y="1283"/>
                      <a:pt x="798" y="1759"/>
                      <a:pt x="67" y="2334"/>
                    </a:cubicBezTo>
                    <a:cubicBezTo>
                      <a:pt x="1" y="2386"/>
                      <a:pt x="49" y="2467"/>
                      <a:pt x="115" y="2483"/>
                    </a:cubicBezTo>
                    <a:lnTo>
                      <a:pt x="115" y="2483"/>
                    </a:lnTo>
                    <a:cubicBezTo>
                      <a:pt x="129" y="2517"/>
                      <a:pt x="160" y="2544"/>
                      <a:pt x="202" y="2544"/>
                    </a:cubicBezTo>
                    <a:cubicBezTo>
                      <a:pt x="208" y="2544"/>
                      <a:pt x="213" y="2544"/>
                      <a:pt x="219" y="2543"/>
                    </a:cubicBezTo>
                    <a:cubicBezTo>
                      <a:pt x="1024" y="2406"/>
                      <a:pt x="1819" y="2230"/>
                      <a:pt x="2606" y="2024"/>
                    </a:cubicBezTo>
                    <a:cubicBezTo>
                      <a:pt x="3457" y="1805"/>
                      <a:pt x="4531" y="1579"/>
                      <a:pt x="5221" y="998"/>
                    </a:cubicBezTo>
                    <a:cubicBezTo>
                      <a:pt x="5634" y="652"/>
                      <a:pt x="5548" y="101"/>
                      <a:pt x="4976" y="17"/>
                    </a:cubicBezTo>
                    <a:cubicBezTo>
                      <a:pt x="4899" y="6"/>
                      <a:pt x="4822" y="0"/>
                      <a:pt x="474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0" name="Google Shape;780;p29"/>
              <p:cNvSpPr/>
              <p:nvPr/>
            </p:nvSpPr>
            <p:spPr>
              <a:xfrm>
                <a:off x="2007509" y="2952717"/>
                <a:ext cx="70565" cy="109579"/>
              </a:xfrm>
              <a:custGeom>
                <a:avLst/>
                <a:gdLst/>
                <a:ahLst/>
                <a:cxnLst/>
                <a:rect l="l" t="t" r="r" b="b"/>
                <a:pathLst>
                  <a:path w="4066" h="6314" extrusionOk="0">
                    <a:moveTo>
                      <a:pt x="587" y="145"/>
                    </a:moveTo>
                    <a:cubicBezTo>
                      <a:pt x="828" y="145"/>
                      <a:pt x="1081" y="350"/>
                      <a:pt x="1236" y="508"/>
                    </a:cubicBezTo>
                    <a:cubicBezTo>
                      <a:pt x="2008" y="1282"/>
                      <a:pt x="2466" y="2425"/>
                      <a:pt x="2878" y="3416"/>
                    </a:cubicBezTo>
                    <a:cubicBezTo>
                      <a:pt x="3235" y="4266"/>
                      <a:pt x="3592" y="5151"/>
                      <a:pt x="3824" y="6050"/>
                    </a:cubicBezTo>
                    <a:lnTo>
                      <a:pt x="3824" y="6050"/>
                    </a:lnTo>
                    <a:cubicBezTo>
                      <a:pt x="3290" y="5450"/>
                      <a:pt x="2776" y="4824"/>
                      <a:pt x="2279" y="4190"/>
                    </a:cubicBezTo>
                    <a:cubicBezTo>
                      <a:pt x="1582" y="3296"/>
                      <a:pt x="841" y="2349"/>
                      <a:pt x="388" y="1298"/>
                    </a:cubicBezTo>
                    <a:cubicBezTo>
                      <a:pt x="273" y="1023"/>
                      <a:pt x="43" y="508"/>
                      <a:pt x="316" y="255"/>
                    </a:cubicBezTo>
                    <a:cubicBezTo>
                      <a:pt x="400" y="176"/>
                      <a:pt x="493" y="145"/>
                      <a:pt x="587" y="145"/>
                    </a:cubicBezTo>
                    <a:close/>
                    <a:moveTo>
                      <a:pt x="556" y="0"/>
                    </a:moveTo>
                    <a:cubicBezTo>
                      <a:pt x="253" y="0"/>
                      <a:pt x="0" y="173"/>
                      <a:pt x="13" y="611"/>
                    </a:cubicBezTo>
                    <a:cubicBezTo>
                      <a:pt x="23" y="1049"/>
                      <a:pt x="262" y="1491"/>
                      <a:pt x="465" y="1867"/>
                    </a:cubicBezTo>
                    <a:cubicBezTo>
                      <a:pt x="784" y="2452"/>
                      <a:pt x="1166" y="3004"/>
                      <a:pt x="1562" y="3542"/>
                    </a:cubicBezTo>
                    <a:cubicBezTo>
                      <a:pt x="2256" y="4493"/>
                      <a:pt x="3001" y="5410"/>
                      <a:pt x="3789" y="6283"/>
                    </a:cubicBezTo>
                    <a:cubicBezTo>
                      <a:pt x="3808" y="6305"/>
                      <a:pt x="3829" y="6314"/>
                      <a:pt x="3851" y="6314"/>
                    </a:cubicBezTo>
                    <a:cubicBezTo>
                      <a:pt x="3870" y="6314"/>
                      <a:pt x="3890" y="6306"/>
                      <a:pt x="3905" y="6293"/>
                    </a:cubicBezTo>
                    <a:lnTo>
                      <a:pt x="3905" y="6293"/>
                    </a:lnTo>
                    <a:cubicBezTo>
                      <a:pt x="3919" y="6302"/>
                      <a:pt x="3936" y="6307"/>
                      <a:pt x="3953" y="6307"/>
                    </a:cubicBezTo>
                    <a:cubicBezTo>
                      <a:pt x="4008" y="6307"/>
                      <a:pt x="4066" y="6261"/>
                      <a:pt x="4048" y="6191"/>
                    </a:cubicBezTo>
                    <a:cubicBezTo>
                      <a:pt x="3818" y="5227"/>
                      <a:pt x="3436" y="4280"/>
                      <a:pt x="3057" y="3366"/>
                    </a:cubicBezTo>
                    <a:cubicBezTo>
                      <a:pt x="2622" y="2326"/>
                      <a:pt x="2137" y="1069"/>
                      <a:pt x="1279" y="292"/>
                    </a:cubicBezTo>
                    <a:cubicBezTo>
                      <a:pt x="1083" y="114"/>
                      <a:pt x="803" y="0"/>
                      <a:pt x="55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1" name="Google Shape;781;p29"/>
              <p:cNvSpPr/>
              <p:nvPr/>
            </p:nvSpPr>
            <p:spPr>
              <a:xfrm>
                <a:off x="1979238" y="3018666"/>
                <a:ext cx="99617" cy="44064"/>
              </a:xfrm>
              <a:custGeom>
                <a:avLst/>
                <a:gdLst/>
                <a:ahLst/>
                <a:cxnLst/>
                <a:rect l="l" t="t" r="r" b="b"/>
                <a:pathLst>
                  <a:path w="5740" h="2539" extrusionOk="0">
                    <a:moveTo>
                      <a:pt x="949" y="186"/>
                    </a:moveTo>
                    <a:cubicBezTo>
                      <a:pt x="988" y="186"/>
                      <a:pt x="1024" y="187"/>
                      <a:pt x="1057" y="190"/>
                    </a:cubicBezTo>
                    <a:cubicBezTo>
                      <a:pt x="1922" y="270"/>
                      <a:pt x="2782" y="773"/>
                      <a:pt x="3523" y="1184"/>
                    </a:cubicBezTo>
                    <a:cubicBezTo>
                      <a:pt x="4147" y="1531"/>
                      <a:pt x="4790" y="1897"/>
                      <a:pt x="5368" y="2326"/>
                    </a:cubicBezTo>
                    <a:lnTo>
                      <a:pt x="5368" y="2326"/>
                    </a:lnTo>
                    <a:cubicBezTo>
                      <a:pt x="3927" y="2075"/>
                      <a:pt x="2366" y="1782"/>
                      <a:pt x="1064" y="1118"/>
                    </a:cubicBezTo>
                    <a:cubicBezTo>
                      <a:pt x="858" y="1012"/>
                      <a:pt x="436" y="816"/>
                      <a:pt x="419" y="536"/>
                    </a:cubicBezTo>
                    <a:cubicBezTo>
                      <a:pt x="405" y="251"/>
                      <a:pt x="715" y="186"/>
                      <a:pt x="949" y="186"/>
                    </a:cubicBezTo>
                    <a:close/>
                    <a:moveTo>
                      <a:pt x="961" y="0"/>
                    </a:moveTo>
                    <a:cubicBezTo>
                      <a:pt x="505" y="0"/>
                      <a:pt x="0" y="359"/>
                      <a:pt x="359" y="836"/>
                    </a:cubicBezTo>
                    <a:cubicBezTo>
                      <a:pt x="572" y="1112"/>
                      <a:pt x="941" y="1271"/>
                      <a:pt x="1250" y="1403"/>
                    </a:cubicBezTo>
                    <a:cubicBezTo>
                      <a:pt x="1722" y="1613"/>
                      <a:pt x="2221" y="1766"/>
                      <a:pt x="2719" y="1909"/>
                    </a:cubicBezTo>
                    <a:cubicBezTo>
                      <a:pt x="3640" y="2168"/>
                      <a:pt x="4577" y="2374"/>
                      <a:pt x="5517" y="2537"/>
                    </a:cubicBezTo>
                    <a:cubicBezTo>
                      <a:pt x="5523" y="2538"/>
                      <a:pt x="5530" y="2538"/>
                      <a:pt x="5535" y="2538"/>
                    </a:cubicBezTo>
                    <a:cubicBezTo>
                      <a:pt x="5578" y="2538"/>
                      <a:pt x="5610" y="2511"/>
                      <a:pt x="5624" y="2478"/>
                    </a:cubicBezTo>
                    <a:lnTo>
                      <a:pt x="5624" y="2478"/>
                    </a:lnTo>
                    <a:cubicBezTo>
                      <a:pt x="5691" y="2461"/>
                      <a:pt x="5740" y="2380"/>
                      <a:pt x="5674" y="2328"/>
                    </a:cubicBezTo>
                    <a:cubicBezTo>
                      <a:pt x="5052" y="1839"/>
                      <a:pt x="4347" y="1434"/>
                      <a:pt x="3656" y="1052"/>
                    </a:cubicBezTo>
                    <a:cubicBezTo>
                      <a:pt x="2872" y="613"/>
                      <a:pt x="1922" y="44"/>
                      <a:pt x="997" y="1"/>
                    </a:cubicBezTo>
                    <a:cubicBezTo>
                      <a:pt x="985" y="1"/>
                      <a:pt x="973" y="0"/>
                      <a:pt x="96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2" name="Google Shape;782;p29"/>
              <p:cNvSpPr/>
              <p:nvPr/>
            </p:nvSpPr>
            <p:spPr>
              <a:xfrm>
                <a:off x="2136526" y="3144645"/>
                <a:ext cx="15984" cy="15932"/>
              </a:xfrm>
              <a:custGeom>
                <a:avLst/>
                <a:gdLst/>
                <a:ahLst/>
                <a:cxnLst/>
                <a:rect l="l" t="t" r="r" b="b"/>
                <a:pathLst>
                  <a:path w="921" h="918" extrusionOk="0">
                    <a:moveTo>
                      <a:pt x="462" y="1"/>
                    </a:moveTo>
                    <a:cubicBezTo>
                      <a:pt x="206" y="1"/>
                      <a:pt x="0" y="206"/>
                      <a:pt x="0" y="459"/>
                    </a:cubicBezTo>
                    <a:cubicBezTo>
                      <a:pt x="0" y="715"/>
                      <a:pt x="206" y="918"/>
                      <a:pt x="462" y="918"/>
                    </a:cubicBezTo>
                    <a:cubicBezTo>
                      <a:pt x="715" y="918"/>
                      <a:pt x="921" y="715"/>
                      <a:pt x="921" y="459"/>
                    </a:cubicBezTo>
                    <a:cubicBezTo>
                      <a:pt x="921" y="206"/>
                      <a:pt x="715" y="1"/>
                      <a:pt x="46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3" name="Google Shape;783;p29"/>
              <p:cNvSpPr/>
              <p:nvPr/>
            </p:nvSpPr>
            <p:spPr>
              <a:xfrm>
                <a:off x="1962456" y="3096138"/>
                <a:ext cx="15932" cy="15932"/>
              </a:xfrm>
              <a:custGeom>
                <a:avLst/>
                <a:gdLst/>
                <a:ahLst/>
                <a:cxnLst/>
                <a:rect l="l" t="t" r="r" b="b"/>
                <a:pathLst>
                  <a:path w="918" h="918" extrusionOk="0">
                    <a:moveTo>
                      <a:pt x="459" y="1"/>
                    </a:moveTo>
                    <a:cubicBezTo>
                      <a:pt x="206" y="1"/>
                      <a:pt x="0" y="207"/>
                      <a:pt x="0" y="459"/>
                    </a:cubicBezTo>
                    <a:cubicBezTo>
                      <a:pt x="0" y="715"/>
                      <a:pt x="206" y="918"/>
                      <a:pt x="459" y="918"/>
                    </a:cubicBezTo>
                    <a:cubicBezTo>
                      <a:pt x="711" y="918"/>
                      <a:pt x="918" y="715"/>
                      <a:pt x="918" y="459"/>
                    </a:cubicBezTo>
                    <a:cubicBezTo>
                      <a:pt x="918" y="207"/>
                      <a:pt x="711" y="1"/>
                      <a:pt x="45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4" name="Google Shape;784;p29"/>
              <p:cNvSpPr/>
              <p:nvPr/>
            </p:nvSpPr>
            <p:spPr>
              <a:xfrm>
                <a:off x="2181111" y="3098221"/>
                <a:ext cx="5206" cy="5206"/>
              </a:xfrm>
              <a:custGeom>
                <a:avLst/>
                <a:gdLst/>
                <a:ahLst/>
                <a:cxnLst/>
                <a:rect l="l" t="t" r="r" b="b"/>
                <a:pathLst>
                  <a:path w="300" h="300" extrusionOk="0">
                    <a:moveTo>
                      <a:pt x="150" y="0"/>
                    </a:moveTo>
                    <a:cubicBezTo>
                      <a:pt x="67" y="0"/>
                      <a:pt x="1" y="67"/>
                      <a:pt x="1" y="150"/>
                    </a:cubicBezTo>
                    <a:cubicBezTo>
                      <a:pt x="1" y="229"/>
                      <a:pt x="67" y="299"/>
                      <a:pt x="150" y="299"/>
                    </a:cubicBezTo>
                    <a:cubicBezTo>
                      <a:pt x="233" y="299"/>
                      <a:pt x="300" y="229"/>
                      <a:pt x="300" y="150"/>
                    </a:cubicBezTo>
                    <a:cubicBezTo>
                      <a:pt x="300" y="67"/>
                      <a:pt x="233" y="0"/>
                      <a:pt x="15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5" name="Google Shape;785;p29"/>
              <p:cNvSpPr/>
              <p:nvPr/>
            </p:nvSpPr>
            <p:spPr>
              <a:xfrm>
                <a:off x="2118633" y="3104156"/>
                <a:ext cx="9198" cy="9181"/>
              </a:xfrm>
              <a:custGeom>
                <a:avLst/>
                <a:gdLst/>
                <a:ahLst/>
                <a:cxnLst/>
                <a:rect l="l" t="t" r="r" b="b"/>
                <a:pathLst>
                  <a:path w="530" h="529" extrusionOk="0">
                    <a:moveTo>
                      <a:pt x="267" y="1"/>
                    </a:moveTo>
                    <a:cubicBezTo>
                      <a:pt x="121" y="1"/>
                      <a:pt x="1" y="120"/>
                      <a:pt x="1" y="266"/>
                    </a:cubicBezTo>
                    <a:cubicBezTo>
                      <a:pt x="1" y="413"/>
                      <a:pt x="121" y="529"/>
                      <a:pt x="267" y="529"/>
                    </a:cubicBezTo>
                    <a:cubicBezTo>
                      <a:pt x="413" y="529"/>
                      <a:pt x="530" y="413"/>
                      <a:pt x="530" y="266"/>
                    </a:cubicBezTo>
                    <a:cubicBezTo>
                      <a:pt x="530" y="120"/>
                      <a:pt x="413" y="1"/>
                      <a:pt x="26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6" name="Google Shape;786;p29"/>
              <p:cNvSpPr/>
              <p:nvPr/>
            </p:nvSpPr>
            <p:spPr>
              <a:xfrm>
                <a:off x="1978197" y="3258546"/>
                <a:ext cx="18240" cy="15967"/>
              </a:xfrm>
              <a:custGeom>
                <a:avLst/>
                <a:gdLst/>
                <a:ahLst/>
                <a:cxnLst/>
                <a:rect l="l" t="t" r="r" b="b"/>
                <a:pathLst>
                  <a:path w="1051" h="920" extrusionOk="0">
                    <a:moveTo>
                      <a:pt x="526" y="0"/>
                    </a:moveTo>
                    <a:cubicBezTo>
                      <a:pt x="456" y="0"/>
                      <a:pt x="384" y="17"/>
                      <a:pt x="316" y="51"/>
                    </a:cubicBezTo>
                    <a:cubicBezTo>
                      <a:pt x="91" y="167"/>
                      <a:pt x="0" y="443"/>
                      <a:pt x="117" y="670"/>
                    </a:cubicBezTo>
                    <a:cubicBezTo>
                      <a:pt x="199" y="828"/>
                      <a:pt x="361" y="920"/>
                      <a:pt x="528" y="920"/>
                    </a:cubicBezTo>
                    <a:cubicBezTo>
                      <a:pt x="598" y="920"/>
                      <a:pt x="669" y="903"/>
                      <a:pt x="735" y="869"/>
                    </a:cubicBezTo>
                    <a:cubicBezTo>
                      <a:pt x="961" y="752"/>
                      <a:pt x="1051" y="473"/>
                      <a:pt x="934" y="247"/>
                    </a:cubicBezTo>
                    <a:cubicBezTo>
                      <a:pt x="853" y="91"/>
                      <a:pt x="693" y="0"/>
                      <a:pt x="5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7" name="Google Shape;787;p29"/>
              <p:cNvSpPr/>
              <p:nvPr/>
            </p:nvSpPr>
            <p:spPr>
              <a:xfrm>
                <a:off x="2166446" y="3233347"/>
                <a:ext cx="15949" cy="13988"/>
              </a:xfrm>
              <a:custGeom>
                <a:avLst/>
                <a:gdLst/>
                <a:ahLst/>
                <a:cxnLst/>
                <a:rect l="l" t="t" r="r" b="b"/>
                <a:pathLst>
                  <a:path w="919" h="806" extrusionOk="0">
                    <a:moveTo>
                      <a:pt x="459" y="0"/>
                    </a:moveTo>
                    <a:cubicBezTo>
                      <a:pt x="397" y="0"/>
                      <a:pt x="335" y="14"/>
                      <a:pt x="277" y="44"/>
                    </a:cubicBezTo>
                    <a:cubicBezTo>
                      <a:pt x="77" y="147"/>
                      <a:pt x="1" y="390"/>
                      <a:pt x="101" y="586"/>
                    </a:cubicBezTo>
                    <a:cubicBezTo>
                      <a:pt x="173" y="726"/>
                      <a:pt x="315" y="805"/>
                      <a:pt x="460" y="805"/>
                    </a:cubicBezTo>
                    <a:cubicBezTo>
                      <a:pt x="522" y="805"/>
                      <a:pt x="584" y="791"/>
                      <a:pt x="642" y="762"/>
                    </a:cubicBezTo>
                    <a:cubicBezTo>
                      <a:pt x="842" y="659"/>
                      <a:pt x="918" y="416"/>
                      <a:pt x="818" y="220"/>
                    </a:cubicBezTo>
                    <a:cubicBezTo>
                      <a:pt x="746" y="80"/>
                      <a:pt x="604" y="0"/>
                      <a:pt x="45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8" name="Google Shape;788;p29"/>
              <p:cNvSpPr/>
              <p:nvPr/>
            </p:nvSpPr>
            <p:spPr>
              <a:xfrm>
                <a:off x="2110337" y="3222465"/>
                <a:ext cx="5901" cy="5189"/>
              </a:xfrm>
              <a:custGeom>
                <a:avLst/>
                <a:gdLst/>
                <a:ahLst/>
                <a:cxnLst/>
                <a:rect l="l" t="t" r="r" b="b"/>
                <a:pathLst>
                  <a:path w="340" h="299" extrusionOk="0">
                    <a:moveTo>
                      <a:pt x="171" y="0"/>
                    </a:moveTo>
                    <a:cubicBezTo>
                      <a:pt x="148" y="0"/>
                      <a:pt x="123" y="6"/>
                      <a:pt x="100" y="17"/>
                    </a:cubicBezTo>
                    <a:cubicBezTo>
                      <a:pt x="27" y="53"/>
                      <a:pt x="0" y="146"/>
                      <a:pt x="37" y="219"/>
                    </a:cubicBezTo>
                    <a:cubicBezTo>
                      <a:pt x="63" y="270"/>
                      <a:pt x="116" y="299"/>
                      <a:pt x="170" y="299"/>
                    </a:cubicBezTo>
                    <a:cubicBezTo>
                      <a:pt x="194" y="299"/>
                      <a:pt x="218" y="293"/>
                      <a:pt x="240" y="282"/>
                    </a:cubicBezTo>
                    <a:cubicBezTo>
                      <a:pt x="313" y="246"/>
                      <a:pt x="339" y="152"/>
                      <a:pt x="303" y="80"/>
                    </a:cubicBezTo>
                    <a:cubicBezTo>
                      <a:pt x="277" y="29"/>
                      <a:pt x="226" y="0"/>
                      <a:pt x="17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9" name="Google Shape;789;p29"/>
              <p:cNvSpPr/>
              <p:nvPr/>
            </p:nvSpPr>
            <p:spPr>
              <a:xfrm>
                <a:off x="1980401" y="3164777"/>
                <a:ext cx="5953" cy="5206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00" extrusionOk="0">
                    <a:moveTo>
                      <a:pt x="171" y="1"/>
                    </a:moveTo>
                    <a:cubicBezTo>
                      <a:pt x="148" y="1"/>
                      <a:pt x="125" y="6"/>
                      <a:pt x="103" y="17"/>
                    </a:cubicBezTo>
                    <a:cubicBezTo>
                      <a:pt x="30" y="57"/>
                      <a:pt x="0" y="146"/>
                      <a:pt x="36" y="220"/>
                    </a:cubicBezTo>
                    <a:cubicBezTo>
                      <a:pt x="64" y="271"/>
                      <a:pt x="116" y="299"/>
                      <a:pt x="170" y="299"/>
                    </a:cubicBezTo>
                    <a:cubicBezTo>
                      <a:pt x="194" y="299"/>
                      <a:pt x="217" y="294"/>
                      <a:pt x="239" y="283"/>
                    </a:cubicBezTo>
                    <a:cubicBezTo>
                      <a:pt x="312" y="246"/>
                      <a:pt x="342" y="157"/>
                      <a:pt x="302" y="83"/>
                    </a:cubicBezTo>
                    <a:cubicBezTo>
                      <a:pt x="277" y="30"/>
                      <a:pt x="225" y="1"/>
                      <a:pt x="17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0" name="Google Shape;790;p29"/>
              <p:cNvSpPr/>
              <p:nvPr/>
            </p:nvSpPr>
            <p:spPr>
              <a:xfrm>
                <a:off x="2043191" y="3222257"/>
                <a:ext cx="10517" cy="9198"/>
              </a:xfrm>
              <a:custGeom>
                <a:avLst/>
                <a:gdLst/>
                <a:ahLst/>
                <a:cxnLst/>
                <a:rect l="l" t="t" r="r" b="b"/>
                <a:pathLst>
                  <a:path w="606" h="530" extrusionOk="0">
                    <a:moveTo>
                      <a:pt x="306" y="1"/>
                    </a:moveTo>
                    <a:cubicBezTo>
                      <a:pt x="265" y="1"/>
                      <a:pt x="223" y="11"/>
                      <a:pt x="184" y="32"/>
                    </a:cubicBezTo>
                    <a:cubicBezTo>
                      <a:pt x="54" y="98"/>
                      <a:pt x="1" y="258"/>
                      <a:pt x="67" y="388"/>
                    </a:cubicBezTo>
                    <a:cubicBezTo>
                      <a:pt x="116" y="478"/>
                      <a:pt x="209" y="530"/>
                      <a:pt x="305" y="530"/>
                    </a:cubicBezTo>
                    <a:cubicBezTo>
                      <a:pt x="346" y="530"/>
                      <a:pt x="387" y="520"/>
                      <a:pt x="426" y="500"/>
                    </a:cubicBezTo>
                    <a:cubicBezTo>
                      <a:pt x="556" y="434"/>
                      <a:pt x="606" y="274"/>
                      <a:pt x="539" y="144"/>
                    </a:cubicBezTo>
                    <a:cubicBezTo>
                      <a:pt x="493" y="54"/>
                      <a:pt x="401" y="1"/>
                      <a:pt x="30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1" name="Google Shape;791;p29"/>
              <p:cNvSpPr/>
              <p:nvPr/>
            </p:nvSpPr>
            <p:spPr>
              <a:xfrm>
                <a:off x="2030279" y="3096850"/>
                <a:ext cx="10517" cy="9215"/>
              </a:xfrm>
              <a:custGeom>
                <a:avLst/>
                <a:gdLst/>
                <a:ahLst/>
                <a:cxnLst/>
                <a:rect l="l" t="t" r="r" b="b"/>
                <a:pathLst>
                  <a:path w="606" h="531" extrusionOk="0">
                    <a:moveTo>
                      <a:pt x="301" y="1"/>
                    </a:moveTo>
                    <a:cubicBezTo>
                      <a:pt x="262" y="1"/>
                      <a:pt x="221" y="10"/>
                      <a:pt x="183" y="29"/>
                    </a:cubicBezTo>
                    <a:cubicBezTo>
                      <a:pt x="53" y="99"/>
                      <a:pt x="1" y="256"/>
                      <a:pt x="67" y="388"/>
                    </a:cubicBezTo>
                    <a:cubicBezTo>
                      <a:pt x="116" y="479"/>
                      <a:pt x="207" y="531"/>
                      <a:pt x="303" y="531"/>
                    </a:cubicBezTo>
                    <a:cubicBezTo>
                      <a:pt x="344" y="531"/>
                      <a:pt x="386" y="521"/>
                      <a:pt x="426" y="501"/>
                    </a:cubicBezTo>
                    <a:cubicBezTo>
                      <a:pt x="556" y="435"/>
                      <a:pt x="605" y="276"/>
                      <a:pt x="539" y="146"/>
                    </a:cubicBezTo>
                    <a:cubicBezTo>
                      <a:pt x="492" y="54"/>
                      <a:pt x="398" y="1"/>
                      <a:pt x="30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2" name="Google Shape;792;p29"/>
              <p:cNvSpPr/>
              <p:nvPr/>
            </p:nvSpPr>
            <p:spPr>
              <a:xfrm>
                <a:off x="2028318" y="3157991"/>
                <a:ext cx="10448" cy="9198"/>
              </a:xfrm>
              <a:custGeom>
                <a:avLst/>
                <a:gdLst/>
                <a:ahLst/>
                <a:cxnLst/>
                <a:rect l="l" t="t" r="r" b="b"/>
                <a:pathLst>
                  <a:path w="602" h="530" extrusionOk="0">
                    <a:moveTo>
                      <a:pt x="299" y="1"/>
                    </a:moveTo>
                    <a:cubicBezTo>
                      <a:pt x="259" y="1"/>
                      <a:pt x="218" y="10"/>
                      <a:pt x="180" y="29"/>
                    </a:cubicBezTo>
                    <a:cubicBezTo>
                      <a:pt x="51" y="95"/>
                      <a:pt x="1" y="255"/>
                      <a:pt x="67" y="385"/>
                    </a:cubicBezTo>
                    <a:cubicBezTo>
                      <a:pt x="114" y="476"/>
                      <a:pt x="208" y="530"/>
                      <a:pt x="304" y="530"/>
                    </a:cubicBezTo>
                    <a:cubicBezTo>
                      <a:pt x="344" y="530"/>
                      <a:pt x="385" y="521"/>
                      <a:pt x="422" y="501"/>
                    </a:cubicBezTo>
                    <a:cubicBezTo>
                      <a:pt x="552" y="434"/>
                      <a:pt x="602" y="275"/>
                      <a:pt x="536" y="146"/>
                    </a:cubicBezTo>
                    <a:cubicBezTo>
                      <a:pt x="489" y="54"/>
                      <a:pt x="396" y="1"/>
                      <a:pt x="29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93" name="Google Shape;793;p29"/>
          <p:cNvGrpSpPr/>
          <p:nvPr/>
        </p:nvGrpSpPr>
        <p:grpSpPr>
          <a:xfrm>
            <a:off x="816355" y="1268788"/>
            <a:ext cx="301664" cy="395329"/>
            <a:chOff x="1926583" y="1541363"/>
            <a:chExt cx="301664" cy="395329"/>
          </a:xfrm>
        </p:grpSpPr>
        <p:sp>
          <p:nvSpPr>
            <p:cNvPr id="794" name="Google Shape;794;p29"/>
            <p:cNvSpPr/>
            <p:nvPr/>
          </p:nvSpPr>
          <p:spPr>
            <a:xfrm>
              <a:off x="1981744" y="1711627"/>
              <a:ext cx="191352" cy="191352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29"/>
            <p:cNvSpPr/>
            <p:nvPr/>
          </p:nvSpPr>
          <p:spPr>
            <a:xfrm>
              <a:off x="1926583" y="1666145"/>
              <a:ext cx="301664" cy="270217"/>
            </a:xfrm>
            <a:custGeom>
              <a:avLst/>
              <a:gdLst/>
              <a:ahLst/>
              <a:cxnLst/>
              <a:rect l="l" t="t" r="r" b="b"/>
              <a:pathLst>
                <a:path w="17382" h="15570" extrusionOk="0">
                  <a:moveTo>
                    <a:pt x="6697" y="0"/>
                  </a:moveTo>
                  <a:cubicBezTo>
                    <a:pt x="3305" y="0"/>
                    <a:pt x="366" y="49"/>
                    <a:pt x="230" y="184"/>
                  </a:cubicBezTo>
                  <a:cubicBezTo>
                    <a:pt x="0" y="416"/>
                    <a:pt x="1147" y="15195"/>
                    <a:pt x="1376" y="15425"/>
                  </a:cubicBezTo>
                  <a:cubicBezTo>
                    <a:pt x="1481" y="15528"/>
                    <a:pt x="4368" y="15570"/>
                    <a:pt x="7522" y="15570"/>
                  </a:cubicBezTo>
                  <a:cubicBezTo>
                    <a:pt x="11349" y="15570"/>
                    <a:pt x="15571" y="15509"/>
                    <a:pt x="15696" y="15425"/>
                  </a:cubicBezTo>
                  <a:cubicBezTo>
                    <a:pt x="15926" y="15272"/>
                    <a:pt x="17382" y="336"/>
                    <a:pt x="17152" y="184"/>
                  </a:cubicBezTo>
                  <a:cubicBezTo>
                    <a:pt x="17019" y="95"/>
                    <a:pt x="11419" y="0"/>
                    <a:pt x="6697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29"/>
            <p:cNvSpPr/>
            <p:nvPr/>
          </p:nvSpPr>
          <p:spPr>
            <a:xfrm>
              <a:off x="2075141" y="1666492"/>
              <a:ext cx="4530" cy="270199"/>
            </a:xfrm>
            <a:custGeom>
              <a:avLst/>
              <a:gdLst/>
              <a:ahLst/>
              <a:cxnLst/>
              <a:rect l="l" t="t" r="r" b="b"/>
              <a:pathLst>
                <a:path w="261" h="15569" extrusionOk="0">
                  <a:moveTo>
                    <a:pt x="169" y="0"/>
                  </a:moveTo>
                  <a:cubicBezTo>
                    <a:pt x="123" y="0"/>
                    <a:pt x="77" y="29"/>
                    <a:pt x="77" y="88"/>
                  </a:cubicBezTo>
                  <a:cubicBezTo>
                    <a:pt x="54" y="4594"/>
                    <a:pt x="31" y="9097"/>
                    <a:pt x="11" y="13600"/>
                  </a:cubicBezTo>
                  <a:cubicBezTo>
                    <a:pt x="8" y="14228"/>
                    <a:pt x="5" y="14853"/>
                    <a:pt x="1" y="15482"/>
                  </a:cubicBezTo>
                  <a:cubicBezTo>
                    <a:pt x="1" y="15540"/>
                    <a:pt x="47" y="15569"/>
                    <a:pt x="93" y="15569"/>
                  </a:cubicBezTo>
                  <a:cubicBezTo>
                    <a:pt x="138" y="15569"/>
                    <a:pt x="184" y="15540"/>
                    <a:pt x="184" y="15482"/>
                  </a:cubicBezTo>
                  <a:cubicBezTo>
                    <a:pt x="207" y="10975"/>
                    <a:pt x="231" y="6472"/>
                    <a:pt x="251" y="1968"/>
                  </a:cubicBezTo>
                  <a:cubicBezTo>
                    <a:pt x="254" y="1341"/>
                    <a:pt x="257" y="715"/>
                    <a:pt x="260" y="88"/>
                  </a:cubicBezTo>
                  <a:cubicBezTo>
                    <a:pt x="260" y="29"/>
                    <a:pt x="214" y="0"/>
                    <a:pt x="169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29"/>
            <p:cNvSpPr/>
            <p:nvPr/>
          </p:nvSpPr>
          <p:spPr>
            <a:xfrm>
              <a:off x="1937135" y="1797313"/>
              <a:ext cx="277905" cy="4582"/>
            </a:xfrm>
            <a:custGeom>
              <a:avLst/>
              <a:gdLst/>
              <a:ahLst/>
              <a:cxnLst/>
              <a:rect l="l" t="t" r="r" b="b"/>
              <a:pathLst>
                <a:path w="16013" h="264" extrusionOk="0">
                  <a:moveTo>
                    <a:pt x="120" y="0"/>
                  </a:moveTo>
                  <a:cubicBezTo>
                    <a:pt x="1" y="0"/>
                    <a:pt x="1" y="184"/>
                    <a:pt x="120" y="187"/>
                  </a:cubicBezTo>
                  <a:cubicBezTo>
                    <a:pt x="1891" y="193"/>
                    <a:pt x="3662" y="203"/>
                    <a:pt x="5434" y="210"/>
                  </a:cubicBezTo>
                  <a:cubicBezTo>
                    <a:pt x="8266" y="227"/>
                    <a:pt x="11094" y="239"/>
                    <a:pt x="13925" y="253"/>
                  </a:cubicBezTo>
                  <a:cubicBezTo>
                    <a:pt x="14580" y="256"/>
                    <a:pt x="15238" y="259"/>
                    <a:pt x="15893" y="263"/>
                  </a:cubicBezTo>
                  <a:cubicBezTo>
                    <a:pt x="16013" y="263"/>
                    <a:pt x="16013" y="80"/>
                    <a:pt x="15893" y="77"/>
                  </a:cubicBezTo>
                  <a:cubicBezTo>
                    <a:pt x="14122" y="70"/>
                    <a:pt x="12350" y="60"/>
                    <a:pt x="10579" y="54"/>
                  </a:cubicBezTo>
                  <a:cubicBezTo>
                    <a:pt x="7747" y="37"/>
                    <a:pt x="4919" y="24"/>
                    <a:pt x="2087" y="10"/>
                  </a:cubicBezTo>
                  <a:cubicBezTo>
                    <a:pt x="1432" y="7"/>
                    <a:pt x="774" y="4"/>
                    <a:pt x="120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29"/>
            <p:cNvSpPr/>
            <p:nvPr/>
          </p:nvSpPr>
          <p:spPr>
            <a:xfrm>
              <a:off x="2056884" y="1541363"/>
              <a:ext cx="39396" cy="127750"/>
            </a:xfrm>
            <a:custGeom>
              <a:avLst/>
              <a:gdLst/>
              <a:ahLst/>
              <a:cxnLst/>
              <a:rect l="l" t="t" r="r" b="b"/>
              <a:pathLst>
                <a:path w="2270" h="7361" extrusionOk="0">
                  <a:moveTo>
                    <a:pt x="1145" y="1"/>
                  </a:moveTo>
                  <a:cubicBezTo>
                    <a:pt x="925" y="1"/>
                    <a:pt x="702" y="122"/>
                    <a:pt x="534" y="401"/>
                  </a:cubicBezTo>
                  <a:cubicBezTo>
                    <a:pt x="0" y="1296"/>
                    <a:pt x="239" y="2704"/>
                    <a:pt x="362" y="3672"/>
                  </a:cubicBezTo>
                  <a:cubicBezTo>
                    <a:pt x="511" y="4831"/>
                    <a:pt x="704" y="6028"/>
                    <a:pt x="1060" y="7148"/>
                  </a:cubicBezTo>
                  <a:cubicBezTo>
                    <a:pt x="1075" y="7191"/>
                    <a:pt x="1111" y="7210"/>
                    <a:pt x="1147" y="7210"/>
                  </a:cubicBezTo>
                  <a:cubicBezTo>
                    <a:pt x="1203" y="7210"/>
                    <a:pt x="1258" y="7166"/>
                    <a:pt x="1236" y="7098"/>
                  </a:cubicBezTo>
                  <a:cubicBezTo>
                    <a:pt x="983" y="6293"/>
                    <a:pt x="827" y="5443"/>
                    <a:pt x="688" y="4612"/>
                  </a:cubicBezTo>
                  <a:cubicBezTo>
                    <a:pt x="495" y="3482"/>
                    <a:pt x="286" y="2230"/>
                    <a:pt x="499" y="1086"/>
                  </a:cubicBezTo>
                  <a:cubicBezTo>
                    <a:pt x="558" y="747"/>
                    <a:pt x="684" y="282"/>
                    <a:pt x="1073" y="188"/>
                  </a:cubicBezTo>
                  <a:cubicBezTo>
                    <a:pt x="1117" y="178"/>
                    <a:pt x="1159" y="173"/>
                    <a:pt x="1198" y="173"/>
                  </a:cubicBezTo>
                  <a:cubicBezTo>
                    <a:pt x="1521" y="173"/>
                    <a:pt x="1674" y="513"/>
                    <a:pt x="1751" y="803"/>
                  </a:cubicBezTo>
                  <a:cubicBezTo>
                    <a:pt x="2040" y="1877"/>
                    <a:pt x="1864" y="3120"/>
                    <a:pt x="1738" y="4204"/>
                  </a:cubicBezTo>
                  <a:cubicBezTo>
                    <a:pt x="1622" y="5221"/>
                    <a:pt x="1476" y="6250"/>
                    <a:pt x="1236" y="7244"/>
                  </a:cubicBezTo>
                  <a:cubicBezTo>
                    <a:pt x="1220" y="7314"/>
                    <a:pt x="1278" y="7360"/>
                    <a:pt x="1332" y="7360"/>
                  </a:cubicBezTo>
                  <a:cubicBezTo>
                    <a:pt x="1369" y="7360"/>
                    <a:pt x="1404" y="7340"/>
                    <a:pt x="1416" y="7294"/>
                  </a:cubicBezTo>
                  <a:cubicBezTo>
                    <a:pt x="1648" y="6327"/>
                    <a:pt x="1787" y="5330"/>
                    <a:pt x="1907" y="4346"/>
                  </a:cubicBezTo>
                  <a:cubicBezTo>
                    <a:pt x="2047" y="3183"/>
                    <a:pt x="2269" y="1784"/>
                    <a:pt x="1898" y="644"/>
                  </a:cubicBezTo>
                  <a:cubicBezTo>
                    <a:pt x="1770" y="252"/>
                    <a:pt x="1461" y="1"/>
                    <a:pt x="1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29"/>
            <p:cNvSpPr/>
            <p:nvPr/>
          </p:nvSpPr>
          <p:spPr>
            <a:xfrm>
              <a:off x="2080088" y="1557989"/>
              <a:ext cx="71659" cy="110083"/>
            </a:xfrm>
            <a:custGeom>
              <a:avLst/>
              <a:gdLst/>
              <a:ahLst/>
              <a:cxnLst/>
              <a:rect l="l" t="t" r="r" b="b"/>
              <a:pathLst>
                <a:path w="4129" h="6343" extrusionOk="0">
                  <a:moveTo>
                    <a:pt x="3452" y="179"/>
                  </a:moveTo>
                  <a:cubicBezTo>
                    <a:pt x="3476" y="179"/>
                    <a:pt x="3500" y="181"/>
                    <a:pt x="3524" y="184"/>
                  </a:cubicBezTo>
                  <a:cubicBezTo>
                    <a:pt x="3940" y="244"/>
                    <a:pt x="3894" y="677"/>
                    <a:pt x="3804" y="982"/>
                  </a:cubicBezTo>
                  <a:cubicBezTo>
                    <a:pt x="3505" y="2009"/>
                    <a:pt x="2751" y="2950"/>
                    <a:pt x="2119" y="3787"/>
                  </a:cubicBezTo>
                  <a:cubicBezTo>
                    <a:pt x="1523" y="4574"/>
                    <a:pt x="899" y="5342"/>
                    <a:pt x="242" y="6079"/>
                  </a:cubicBezTo>
                  <a:lnTo>
                    <a:pt x="242" y="6079"/>
                  </a:lnTo>
                  <a:cubicBezTo>
                    <a:pt x="437" y="5330"/>
                    <a:pt x="727" y="4593"/>
                    <a:pt x="1012" y="3877"/>
                  </a:cubicBezTo>
                  <a:cubicBezTo>
                    <a:pt x="1431" y="2817"/>
                    <a:pt x="1889" y="1683"/>
                    <a:pt x="2607" y="786"/>
                  </a:cubicBezTo>
                  <a:cubicBezTo>
                    <a:pt x="2800" y="543"/>
                    <a:pt x="3107" y="179"/>
                    <a:pt x="3452" y="179"/>
                  </a:cubicBezTo>
                  <a:close/>
                  <a:moveTo>
                    <a:pt x="3456" y="0"/>
                  </a:moveTo>
                  <a:cubicBezTo>
                    <a:pt x="3325" y="0"/>
                    <a:pt x="3178" y="42"/>
                    <a:pt x="3023" y="138"/>
                  </a:cubicBezTo>
                  <a:cubicBezTo>
                    <a:pt x="2634" y="377"/>
                    <a:pt x="2352" y="796"/>
                    <a:pt x="2113" y="1172"/>
                  </a:cubicBezTo>
                  <a:cubicBezTo>
                    <a:pt x="1760" y="1733"/>
                    <a:pt x="1471" y="2335"/>
                    <a:pt x="1205" y="2939"/>
                  </a:cubicBezTo>
                  <a:cubicBezTo>
                    <a:pt x="743" y="3993"/>
                    <a:pt x="285" y="5100"/>
                    <a:pt x="19" y="6220"/>
                  </a:cubicBezTo>
                  <a:cubicBezTo>
                    <a:pt x="1" y="6290"/>
                    <a:pt x="58" y="6336"/>
                    <a:pt x="113" y="6336"/>
                  </a:cubicBezTo>
                  <a:cubicBezTo>
                    <a:pt x="130" y="6336"/>
                    <a:pt x="147" y="6331"/>
                    <a:pt x="161" y="6322"/>
                  </a:cubicBezTo>
                  <a:lnTo>
                    <a:pt x="161" y="6322"/>
                  </a:lnTo>
                  <a:cubicBezTo>
                    <a:pt x="177" y="6335"/>
                    <a:pt x="196" y="6343"/>
                    <a:pt x="216" y="6343"/>
                  </a:cubicBezTo>
                  <a:cubicBezTo>
                    <a:pt x="237" y="6343"/>
                    <a:pt x="259" y="6334"/>
                    <a:pt x="278" y="6312"/>
                  </a:cubicBezTo>
                  <a:cubicBezTo>
                    <a:pt x="936" y="5582"/>
                    <a:pt x="1564" y="4817"/>
                    <a:pt x="2162" y="4033"/>
                  </a:cubicBezTo>
                  <a:cubicBezTo>
                    <a:pt x="2854" y="3126"/>
                    <a:pt x="3744" y="2059"/>
                    <a:pt x="4010" y="919"/>
                  </a:cubicBezTo>
                  <a:cubicBezTo>
                    <a:pt x="4129" y="418"/>
                    <a:pt x="3868" y="0"/>
                    <a:pt x="34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9"/>
            <p:cNvSpPr/>
            <p:nvPr/>
          </p:nvSpPr>
          <p:spPr>
            <a:xfrm>
              <a:off x="2079307" y="1624337"/>
              <a:ext cx="97778" cy="44168"/>
            </a:xfrm>
            <a:custGeom>
              <a:avLst/>
              <a:gdLst/>
              <a:ahLst/>
              <a:cxnLst/>
              <a:rect l="l" t="t" r="r" b="b"/>
              <a:pathLst>
                <a:path w="5634" h="2545" extrusionOk="0">
                  <a:moveTo>
                    <a:pt x="4834" y="184"/>
                  </a:moveTo>
                  <a:cubicBezTo>
                    <a:pt x="5005" y="184"/>
                    <a:pt x="5167" y="225"/>
                    <a:pt x="5261" y="360"/>
                  </a:cubicBezTo>
                  <a:cubicBezTo>
                    <a:pt x="5451" y="629"/>
                    <a:pt x="5115" y="865"/>
                    <a:pt x="4916" y="991"/>
                  </a:cubicBezTo>
                  <a:cubicBezTo>
                    <a:pt x="4178" y="1453"/>
                    <a:pt x="3254" y="1672"/>
                    <a:pt x="2420" y="1885"/>
                  </a:cubicBezTo>
                  <a:cubicBezTo>
                    <a:pt x="1745" y="2058"/>
                    <a:pt x="1061" y="2208"/>
                    <a:pt x="374" y="2331"/>
                  </a:cubicBezTo>
                  <a:lnTo>
                    <a:pt x="374" y="2331"/>
                  </a:lnTo>
                  <a:cubicBezTo>
                    <a:pt x="853" y="1978"/>
                    <a:pt x="1377" y="1672"/>
                    <a:pt x="1888" y="1377"/>
                  </a:cubicBezTo>
                  <a:cubicBezTo>
                    <a:pt x="2666" y="928"/>
                    <a:pt x="3497" y="456"/>
                    <a:pt x="4381" y="250"/>
                  </a:cubicBezTo>
                  <a:cubicBezTo>
                    <a:pt x="4504" y="221"/>
                    <a:pt x="4672" y="184"/>
                    <a:pt x="4834" y="184"/>
                  </a:cubicBezTo>
                  <a:close/>
                  <a:moveTo>
                    <a:pt x="4743" y="0"/>
                  </a:moveTo>
                  <a:cubicBezTo>
                    <a:pt x="3966" y="0"/>
                    <a:pt x="3094" y="516"/>
                    <a:pt x="2460" y="851"/>
                  </a:cubicBezTo>
                  <a:cubicBezTo>
                    <a:pt x="1639" y="1283"/>
                    <a:pt x="798" y="1759"/>
                    <a:pt x="67" y="2334"/>
                  </a:cubicBezTo>
                  <a:cubicBezTo>
                    <a:pt x="1" y="2386"/>
                    <a:pt x="49" y="2467"/>
                    <a:pt x="115" y="2483"/>
                  </a:cubicBezTo>
                  <a:lnTo>
                    <a:pt x="115" y="2483"/>
                  </a:lnTo>
                  <a:cubicBezTo>
                    <a:pt x="129" y="2517"/>
                    <a:pt x="160" y="2544"/>
                    <a:pt x="202" y="2544"/>
                  </a:cubicBezTo>
                  <a:cubicBezTo>
                    <a:pt x="208" y="2544"/>
                    <a:pt x="213" y="2544"/>
                    <a:pt x="219" y="2543"/>
                  </a:cubicBezTo>
                  <a:cubicBezTo>
                    <a:pt x="1024" y="2406"/>
                    <a:pt x="1819" y="2230"/>
                    <a:pt x="2606" y="2024"/>
                  </a:cubicBezTo>
                  <a:cubicBezTo>
                    <a:pt x="3457" y="1805"/>
                    <a:pt x="4531" y="1579"/>
                    <a:pt x="5221" y="998"/>
                  </a:cubicBezTo>
                  <a:cubicBezTo>
                    <a:pt x="5634" y="652"/>
                    <a:pt x="5548" y="101"/>
                    <a:pt x="4976" y="17"/>
                  </a:cubicBezTo>
                  <a:cubicBezTo>
                    <a:pt x="4899" y="6"/>
                    <a:pt x="4822" y="0"/>
                    <a:pt x="47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9"/>
            <p:cNvSpPr/>
            <p:nvPr/>
          </p:nvSpPr>
          <p:spPr>
            <a:xfrm>
              <a:off x="2007509" y="1558492"/>
              <a:ext cx="70565" cy="109579"/>
            </a:xfrm>
            <a:custGeom>
              <a:avLst/>
              <a:gdLst/>
              <a:ahLst/>
              <a:cxnLst/>
              <a:rect l="l" t="t" r="r" b="b"/>
              <a:pathLst>
                <a:path w="4066" h="6314" extrusionOk="0">
                  <a:moveTo>
                    <a:pt x="587" y="145"/>
                  </a:moveTo>
                  <a:cubicBezTo>
                    <a:pt x="828" y="145"/>
                    <a:pt x="1081" y="350"/>
                    <a:pt x="1236" y="508"/>
                  </a:cubicBezTo>
                  <a:cubicBezTo>
                    <a:pt x="2008" y="1282"/>
                    <a:pt x="2466" y="2425"/>
                    <a:pt x="2878" y="3416"/>
                  </a:cubicBezTo>
                  <a:cubicBezTo>
                    <a:pt x="3235" y="4266"/>
                    <a:pt x="3592" y="5151"/>
                    <a:pt x="3824" y="6050"/>
                  </a:cubicBezTo>
                  <a:lnTo>
                    <a:pt x="3824" y="6050"/>
                  </a:lnTo>
                  <a:cubicBezTo>
                    <a:pt x="3290" y="5450"/>
                    <a:pt x="2776" y="4824"/>
                    <a:pt x="2279" y="4190"/>
                  </a:cubicBezTo>
                  <a:cubicBezTo>
                    <a:pt x="1582" y="3296"/>
                    <a:pt x="841" y="2349"/>
                    <a:pt x="388" y="1298"/>
                  </a:cubicBezTo>
                  <a:cubicBezTo>
                    <a:pt x="273" y="1023"/>
                    <a:pt x="43" y="508"/>
                    <a:pt x="316" y="255"/>
                  </a:cubicBezTo>
                  <a:cubicBezTo>
                    <a:pt x="400" y="176"/>
                    <a:pt x="493" y="145"/>
                    <a:pt x="587" y="145"/>
                  </a:cubicBezTo>
                  <a:close/>
                  <a:moveTo>
                    <a:pt x="556" y="0"/>
                  </a:moveTo>
                  <a:cubicBezTo>
                    <a:pt x="253" y="0"/>
                    <a:pt x="0" y="173"/>
                    <a:pt x="13" y="611"/>
                  </a:cubicBezTo>
                  <a:cubicBezTo>
                    <a:pt x="23" y="1049"/>
                    <a:pt x="262" y="1491"/>
                    <a:pt x="465" y="1867"/>
                  </a:cubicBezTo>
                  <a:cubicBezTo>
                    <a:pt x="784" y="2452"/>
                    <a:pt x="1166" y="3004"/>
                    <a:pt x="1562" y="3542"/>
                  </a:cubicBezTo>
                  <a:cubicBezTo>
                    <a:pt x="2256" y="4493"/>
                    <a:pt x="3001" y="5410"/>
                    <a:pt x="3789" y="6283"/>
                  </a:cubicBezTo>
                  <a:cubicBezTo>
                    <a:pt x="3808" y="6305"/>
                    <a:pt x="3829" y="6314"/>
                    <a:pt x="3851" y="6314"/>
                  </a:cubicBezTo>
                  <a:cubicBezTo>
                    <a:pt x="3870" y="6314"/>
                    <a:pt x="3890" y="6306"/>
                    <a:pt x="3905" y="6293"/>
                  </a:cubicBezTo>
                  <a:lnTo>
                    <a:pt x="3905" y="6293"/>
                  </a:lnTo>
                  <a:cubicBezTo>
                    <a:pt x="3919" y="6302"/>
                    <a:pt x="3936" y="6307"/>
                    <a:pt x="3953" y="6307"/>
                  </a:cubicBezTo>
                  <a:cubicBezTo>
                    <a:pt x="4008" y="6307"/>
                    <a:pt x="4066" y="6261"/>
                    <a:pt x="4048" y="6191"/>
                  </a:cubicBezTo>
                  <a:cubicBezTo>
                    <a:pt x="3818" y="5227"/>
                    <a:pt x="3436" y="4280"/>
                    <a:pt x="3057" y="3366"/>
                  </a:cubicBezTo>
                  <a:cubicBezTo>
                    <a:pt x="2622" y="2326"/>
                    <a:pt x="2137" y="1069"/>
                    <a:pt x="1279" y="292"/>
                  </a:cubicBezTo>
                  <a:cubicBezTo>
                    <a:pt x="1083" y="114"/>
                    <a:pt x="803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29"/>
            <p:cNvSpPr/>
            <p:nvPr/>
          </p:nvSpPr>
          <p:spPr>
            <a:xfrm>
              <a:off x="1979238" y="1624441"/>
              <a:ext cx="99617" cy="44064"/>
            </a:xfrm>
            <a:custGeom>
              <a:avLst/>
              <a:gdLst/>
              <a:ahLst/>
              <a:cxnLst/>
              <a:rect l="l" t="t" r="r" b="b"/>
              <a:pathLst>
                <a:path w="5740" h="2539" extrusionOk="0">
                  <a:moveTo>
                    <a:pt x="949" y="186"/>
                  </a:moveTo>
                  <a:cubicBezTo>
                    <a:pt x="988" y="186"/>
                    <a:pt x="1024" y="187"/>
                    <a:pt x="1057" y="190"/>
                  </a:cubicBezTo>
                  <a:cubicBezTo>
                    <a:pt x="1922" y="270"/>
                    <a:pt x="2782" y="773"/>
                    <a:pt x="3523" y="1184"/>
                  </a:cubicBezTo>
                  <a:cubicBezTo>
                    <a:pt x="4147" y="1531"/>
                    <a:pt x="4790" y="1897"/>
                    <a:pt x="5368" y="2326"/>
                  </a:cubicBezTo>
                  <a:lnTo>
                    <a:pt x="5368" y="2326"/>
                  </a:lnTo>
                  <a:cubicBezTo>
                    <a:pt x="3927" y="2075"/>
                    <a:pt x="2366" y="1782"/>
                    <a:pt x="1064" y="1118"/>
                  </a:cubicBezTo>
                  <a:cubicBezTo>
                    <a:pt x="858" y="1012"/>
                    <a:pt x="436" y="816"/>
                    <a:pt x="419" y="536"/>
                  </a:cubicBezTo>
                  <a:cubicBezTo>
                    <a:pt x="405" y="251"/>
                    <a:pt x="715" y="186"/>
                    <a:pt x="949" y="186"/>
                  </a:cubicBezTo>
                  <a:close/>
                  <a:moveTo>
                    <a:pt x="961" y="0"/>
                  </a:moveTo>
                  <a:cubicBezTo>
                    <a:pt x="505" y="0"/>
                    <a:pt x="0" y="359"/>
                    <a:pt x="359" y="836"/>
                  </a:cubicBezTo>
                  <a:cubicBezTo>
                    <a:pt x="572" y="1112"/>
                    <a:pt x="941" y="1271"/>
                    <a:pt x="1250" y="1403"/>
                  </a:cubicBezTo>
                  <a:cubicBezTo>
                    <a:pt x="1722" y="1613"/>
                    <a:pt x="2221" y="1766"/>
                    <a:pt x="2719" y="1909"/>
                  </a:cubicBezTo>
                  <a:cubicBezTo>
                    <a:pt x="3640" y="2168"/>
                    <a:pt x="4577" y="2374"/>
                    <a:pt x="5517" y="2537"/>
                  </a:cubicBezTo>
                  <a:cubicBezTo>
                    <a:pt x="5523" y="2538"/>
                    <a:pt x="5530" y="2538"/>
                    <a:pt x="5535" y="2538"/>
                  </a:cubicBezTo>
                  <a:cubicBezTo>
                    <a:pt x="5578" y="2538"/>
                    <a:pt x="5610" y="2511"/>
                    <a:pt x="5624" y="2478"/>
                  </a:cubicBezTo>
                  <a:lnTo>
                    <a:pt x="5624" y="2478"/>
                  </a:lnTo>
                  <a:cubicBezTo>
                    <a:pt x="5691" y="2461"/>
                    <a:pt x="5740" y="2380"/>
                    <a:pt x="5674" y="2328"/>
                  </a:cubicBezTo>
                  <a:cubicBezTo>
                    <a:pt x="5052" y="1839"/>
                    <a:pt x="4347" y="1434"/>
                    <a:pt x="3656" y="1052"/>
                  </a:cubicBezTo>
                  <a:cubicBezTo>
                    <a:pt x="2872" y="613"/>
                    <a:pt x="1922" y="44"/>
                    <a:pt x="997" y="1"/>
                  </a:cubicBezTo>
                  <a:cubicBezTo>
                    <a:pt x="985" y="1"/>
                    <a:pt x="973" y="0"/>
                    <a:pt x="9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29"/>
            <p:cNvSpPr/>
            <p:nvPr/>
          </p:nvSpPr>
          <p:spPr>
            <a:xfrm>
              <a:off x="2136526" y="1750420"/>
              <a:ext cx="15984" cy="15932"/>
            </a:xfrm>
            <a:custGeom>
              <a:avLst/>
              <a:gdLst/>
              <a:ahLst/>
              <a:cxnLst/>
              <a:rect l="l" t="t" r="r" b="b"/>
              <a:pathLst>
                <a:path w="921" h="918" extrusionOk="0">
                  <a:moveTo>
                    <a:pt x="462" y="1"/>
                  </a:moveTo>
                  <a:cubicBezTo>
                    <a:pt x="206" y="1"/>
                    <a:pt x="0" y="206"/>
                    <a:pt x="0" y="459"/>
                  </a:cubicBezTo>
                  <a:cubicBezTo>
                    <a:pt x="0" y="715"/>
                    <a:pt x="206" y="918"/>
                    <a:pt x="462" y="918"/>
                  </a:cubicBezTo>
                  <a:cubicBezTo>
                    <a:pt x="715" y="918"/>
                    <a:pt x="921" y="715"/>
                    <a:pt x="921" y="459"/>
                  </a:cubicBezTo>
                  <a:cubicBezTo>
                    <a:pt x="921" y="206"/>
                    <a:pt x="715" y="1"/>
                    <a:pt x="46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9"/>
            <p:cNvSpPr/>
            <p:nvPr/>
          </p:nvSpPr>
          <p:spPr>
            <a:xfrm>
              <a:off x="1962456" y="1701913"/>
              <a:ext cx="15932" cy="15932"/>
            </a:xfrm>
            <a:custGeom>
              <a:avLst/>
              <a:gdLst/>
              <a:ahLst/>
              <a:cxnLst/>
              <a:rect l="l" t="t" r="r" b="b"/>
              <a:pathLst>
                <a:path w="918" h="918" extrusionOk="0">
                  <a:moveTo>
                    <a:pt x="459" y="1"/>
                  </a:moveTo>
                  <a:cubicBezTo>
                    <a:pt x="206" y="1"/>
                    <a:pt x="0" y="207"/>
                    <a:pt x="0" y="459"/>
                  </a:cubicBezTo>
                  <a:cubicBezTo>
                    <a:pt x="0" y="715"/>
                    <a:pt x="206" y="918"/>
                    <a:pt x="459" y="918"/>
                  </a:cubicBezTo>
                  <a:cubicBezTo>
                    <a:pt x="711" y="918"/>
                    <a:pt x="918" y="715"/>
                    <a:pt x="918" y="459"/>
                  </a:cubicBezTo>
                  <a:cubicBezTo>
                    <a:pt x="918" y="207"/>
                    <a:pt x="711" y="1"/>
                    <a:pt x="45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29"/>
            <p:cNvSpPr/>
            <p:nvPr/>
          </p:nvSpPr>
          <p:spPr>
            <a:xfrm>
              <a:off x="2181111" y="1703996"/>
              <a:ext cx="5206" cy="5206"/>
            </a:xfrm>
            <a:custGeom>
              <a:avLst/>
              <a:gdLst/>
              <a:ahLst/>
              <a:cxnLst/>
              <a:rect l="l" t="t" r="r" b="b"/>
              <a:pathLst>
                <a:path w="300" h="300" extrusionOk="0">
                  <a:moveTo>
                    <a:pt x="150" y="0"/>
                  </a:moveTo>
                  <a:cubicBezTo>
                    <a:pt x="67" y="0"/>
                    <a:pt x="1" y="67"/>
                    <a:pt x="1" y="150"/>
                  </a:cubicBezTo>
                  <a:cubicBezTo>
                    <a:pt x="1" y="229"/>
                    <a:pt x="67" y="299"/>
                    <a:pt x="150" y="299"/>
                  </a:cubicBezTo>
                  <a:cubicBezTo>
                    <a:pt x="233" y="299"/>
                    <a:pt x="300" y="229"/>
                    <a:pt x="300" y="150"/>
                  </a:cubicBezTo>
                  <a:cubicBezTo>
                    <a:pt x="300" y="67"/>
                    <a:pt x="233" y="0"/>
                    <a:pt x="15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9"/>
            <p:cNvSpPr/>
            <p:nvPr/>
          </p:nvSpPr>
          <p:spPr>
            <a:xfrm>
              <a:off x="2118633" y="1709931"/>
              <a:ext cx="9198" cy="9181"/>
            </a:xfrm>
            <a:custGeom>
              <a:avLst/>
              <a:gdLst/>
              <a:ahLst/>
              <a:cxnLst/>
              <a:rect l="l" t="t" r="r" b="b"/>
              <a:pathLst>
                <a:path w="530" h="529" extrusionOk="0">
                  <a:moveTo>
                    <a:pt x="267" y="1"/>
                  </a:moveTo>
                  <a:cubicBezTo>
                    <a:pt x="121" y="1"/>
                    <a:pt x="1" y="120"/>
                    <a:pt x="1" y="266"/>
                  </a:cubicBezTo>
                  <a:cubicBezTo>
                    <a:pt x="1" y="413"/>
                    <a:pt x="121" y="529"/>
                    <a:pt x="267" y="529"/>
                  </a:cubicBezTo>
                  <a:cubicBezTo>
                    <a:pt x="413" y="529"/>
                    <a:pt x="530" y="413"/>
                    <a:pt x="530" y="266"/>
                  </a:cubicBezTo>
                  <a:cubicBezTo>
                    <a:pt x="530" y="120"/>
                    <a:pt x="413" y="1"/>
                    <a:pt x="26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9"/>
            <p:cNvSpPr/>
            <p:nvPr/>
          </p:nvSpPr>
          <p:spPr>
            <a:xfrm>
              <a:off x="1978197" y="1864321"/>
              <a:ext cx="18240" cy="15967"/>
            </a:xfrm>
            <a:custGeom>
              <a:avLst/>
              <a:gdLst/>
              <a:ahLst/>
              <a:cxnLst/>
              <a:rect l="l" t="t" r="r" b="b"/>
              <a:pathLst>
                <a:path w="1051" h="920" extrusionOk="0">
                  <a:moveTo>
                    <a:pt x="526" y="0"/>
                  </a:moveTo>
                  <a:cubicBezTo>
                    <a:pt x="456" y="0"/>
                    <a:pt x="384" y="17"/>
                    <a:pt x="316" y="51"/>
                  </a:cubicBezTo>
                  <a:cubicBezTo>
                    <a:pt x="91" y="167"/>
                    <a:pt x="0" y="443"/>
                    <a:pt x="117" y="670"/>
                  </a:cubicBezTo>
                  <a:cubicBezTo>
                    <a:pt x="199" y="828"/>
                    <a:pt x="361" y="920"/>
                    <a:pt x="528" y="920"/>
                  </a:cubicBezTo>
                  <a:cubicBezTo>
                    <a:pt x="598" y="920"/>
                    <a:pt x="669" y="903"/>
                    <a:pt x="735" y="869"/>
                  </a:cubicBezTo>
                  <a:cubicBezTo>
                    <a:pt x="961" y="752"/>
                    <a:pt x="1051" y="473"/>
                    <a:pt x="934" y="247"/>
                  </a:cubicBezTo>
                  <a:cubicBezTo>
                    <a:pt x="853" y="91"/>
                    <a:pt x="693" y="0"/>
                    <a:pt x="5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9"/>
            <p:cNvSpPr/>
            <p:nvPr/>
          </p:nvSpPr>
          <p:spPr>
            <a:xfrm>
              <a:off x="2166446" y="1839122"/>
              <a:ext cx="15949" cy="13988"/>
            </a:xfrm>
            <a:custGeom>
              <a:avLst/>
              <a:gdLst/>
              <a:ahLst/>
              <a:cxnLst/>
              <a:rect l="l" t="t" r="r" b="b"/>
              <a:pathLst>
                <a:path w="919" h="806" extrusionOk="0">
                  <a:moveTo>
                    <a:pt x="459" y="0"/>
                  </a:moveTo>
                  <a:cubicBezTo>
                    <a:pt x="397" y="0"/>
                    <a:pt x="335" y="14"/>
                    <a:pt x="277" y="44"/>
                  </a:cubicBezTo>
                  <a:cubicBezTo>
                    <a:pt x="77" y="147"/>
                    <a:pt x="1" y="390"/>
                    <a:pt x="101" y="586"/>
                  </a:cubicBezTo>
                  <a:cubicBezTo>
                    <a:pt x="173" y="726"/>
                    <a:pt x="315" y="805"/>
                    <a:pt x="460" y="805"/>
                  </a:cubicBezTo>
                  <a:cubicBezTo>
                    <a:pt x="522" y="805"/>
                    <a:pt x="584" y="791"/>
                    <a:pt x="642" y="762"/>
                  </a:cubicBezTo>
                  <a:cubicBezTo>
                    <a:pt x="842" y="659"/>
                    <a:pt x="918" y="416"/>
                    <a:pt x="818" y="220"/>
                  </a:cubicBezTo>
                  <a:cubicBezTo>
                    <a:pt x="746" y="80"/>
                    <a:pt x="604" y="0"/>
                    <a:pt x="45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9"/>
            <p:cNvSpPr/>
            <p:nvPr/>
          </p:nvSpPr>
          <p:spPr>
            <a:xfrm>
              <a:off x="2034444" y="1900072"/>
              <a:ext cx="5953" cy="5189"/>
            </a:xfrm>
            <a:custGeom>
              <a:avLst/>
              <a:gdLst/>
              <a:ahLst/>
              <a:cxnLst/>
              <a:rect l="l" t="t" r="r" b="b"/>
              <a:pathLst>
                <a:path w="343" h="299" extrusionOk="0">
                  <a:moveTo>
                    <a:pt x="172" y="0"/>
                  </a:moveTo>
                  <a:cubicBezTo>
                    <a:pt x="149" y="0"/>
                    <a:pt x="125" y="6"/>
                    <a:pt x="103" y="18"/>
                  </a:cubicBezTo>
                  <a:cubicBezTo>
                    <a:pt x="30" y="55"/>
                    <a:pt x="0" y="145"/>
                    <a:pt x="37" y="218"/>
                  </a:cubicBezTo>
                  <a:cubicBezTo>
                    <a:pt x="65" y="269"/>
                    <a:pt x="116" y="298"/>
                    <a:pt x="170" y="298"/>
                  </a:cubicBezTo>
                  <a:cubicBezTo>
                    <a:pt x="193" y="298"/>
                    <a:pt x="217" y="293"/>
                    <a:pt x="239" y="281"/>
                  </a:cubicBezTo>
                  <a:cubicBezTo>
                    <a:pt x="312" y="245"/>
                    <a:pt x="342" y="155"/>
                    <a:pt x="302" y="81"/>
                  </a:cubicBezTo>
                  <a:cubicBezTo>
                    <a:pt x="277" y="30"/>
                    <a:pt x="226" y="0"/>
                    <a:pt x="17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9"/>
            <p:cNvSpPr/>
            <p:nvPr/>
          </p:nvSpPr>
          <p:spPr>
            <a:xfrm>
              <a:off x="2170663" y="1908038"/>
              <a:ext cx="5901" cy="5206"/>
            </a:xfrm>
            <a:custGeom>
              <a:avLst/>
              <a:gdLst/>
              <a:ahLst/>
              <a:cxnLst/>
              <a:rect l="l" t="t" r="r" b="b"/>
              <a:pathLst>
                <a:path w="340" h="300" extrusionOk="0">
                  <a:moveTo>
                    <a:pt x="173" y="0"/>
                  </a:moveTo>
                  <a:cubicBezTo>
                    <a:pt x="150" y="0"/>
                    <a:pt x="126" y="6"/>
                    <a:pt x="104" y="18"/>
                  </a:cubicBezTo>
                  <a:cubicBezTo>
                    <a:pt x="27" y="54"/>
                    <a:pt x="0" y="145"/>
                    <a:pt x="37" y="217"/>
                  </a:cubicBezTo>
                  <a:cubicBezTo>
                    <a:pt x="65" y="269"/>
                    <a:pt x="119" y="299"/>
                    <a:pt x="174" y="299"/>
                  </a:cubicBezTo>
                  <a:cubicBezTo>
                    <a:pt x="196" y="299"/>
                    <a:pt x="219" y="294"/>
                    <a:pt x="240" y="284"/>
                  </a:cubicBezTo>
                  <a:cubicBezTo>
                    <a:pt x="313" y="244"/>
                    <a:pt x="339" y="154"/>
                    <a:pt x="303" y="81"/>
                  </a:cubicBezTo>
                  <a:cubicBezTo>
                    <a:pt x="278" y="30"/>
                    <a:pt x="226" y="0"/>
                    <a:pt x="17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9"/>
            <p:cNvSpPr/>
            <p:nvPr/>
          </p:nvSpPr>
          <p:spPr>
            <a:xfrm>
              <a:off x="2110337" y="1828240"/>
              <a:ext cx="5901" cy="5189"/>
            </a:xfrm>
            <a:custGeom>
              <a:avLst/>
              <a:gdLst/>
              <a:ahLst/>
              <a:cxnLst/>
              <a:rect l="l" t="t" r="r" b="b"/>
              <a:pathLst>
                <a:path w="340" h="299" extrusionOk="0">
                  <a:moveTo>
                    <a:pt x="171" y="0"/>
                  </a:moveTo>
                  <a:cubicBezTo>
                    <a:pt x="148" y="0"/>
                    <a:pt x="123" y="6"/>
                    <a:pt x="100" y="17"/>
                  </a:cubicBezTo>
                  <a:cubicBezTo>
                    <a:pt x="27" y="53"/>
                    <a:pt x="0" y="146"/>
                    <a:pt x="37" y="219"/>
                  </a:cubicBezTo>
                  <a:cubicBezTo>
                    <a:pt x="63" y="270"/>
                    <a:pt x="116" y="299"/>
                    <a:pt x="170" y="299"/>
                  </a:cubicBezTo>
                  <a:cubicBezTo>
                    <a:pt x="194" y="299"/>
                    <a:pt x="218" y="293"/>
                    <a:pt x="240" y="282"/>
                  </a:cubicBezTo>
                  <a:cubicBezTo>
                    <a:pt x="313" y="246"/>
                    <a:pt x="339" y="152"/>
                    <a:pt x="303" y="80"/>
                  </a:cubicBezTo>
                  <a:cubicBezTo>
                    <a:pt x="277" y="29"/>
                    <a:pt x="226" y="0"/>
                    <a:pt x="17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9"/>
            <p:cNvSpPr/>
            <p:nvPr/>
          </p:nvSpPr>
          <p:spPr>
            <a:xfrm>
              <a:off x="1980401" y="1770552"/>
              <a:ext cx="5953" cy="5206"/>
            </a:xfrm>
            <a:custGeom>
              <a:avLst/>
              <a:gdLst/>
              <a:ahLst/>
              <a:cxnLst/>
              <a:rect l="l" t="t" r="r" b="b"/>
              <a:pathLst>
                <a:path w="343" h="300" extrusionOk="0">
                  <a:moveTo>
                    <a:pt x="171" y="1"/>
                  </a:moveTo>
                  <a:cubicBezTo>
                    <a:pt x="148" y="1"/>
                    <a:pt x="125" y="6"/>
                    <a:pt x="103" y="17"/>
                  </a:cubicBezTo>
                  <a:cubicBezTo>
                    <a:pt x="30" y="57"/>
                    <a:pt x="0" y="146"/>
                    <a:pt x="36" y="220"/>
                  </a:cubicBezTo>
                  <a:cubicBezTo>
                    <a:pt x="64" y="271"/>
                    <a:pt x="116" y="299"/>
                    <a:pt x="170" y="299"/>
                  </a:cubicBezTo>
                  <a:cubicBezTo>
                    <a:pt x="194" y="299"/>
                    <a:pt x="217" y="294"/>
                    <a:pt x="239" y="283"/>
                  </a:cubicBezTo>
                  <a:cubicBezTo>
                    <a:pt x="312" y="246"/>
                    <a:pt x="342" y="157"/>
                    <a:pt x="302" y="83"/>
                  </a:cubicBezTo>
                  <a:cubicBezTo>
                    <a:pt x="277" y="30"/>
                    <a:pt x="225" y="1"/>
                    <a:pt x="17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9"/>
            <p:cNvSpPr/>
            <p:nvPr/>
          </p:nvSpPr>
          <p:spPr>
            <a:xfrm>
              <a:off x="2043191" y="1828032"/>
              <a:ext cx="10517" cy="9198"/>
            </a:xfrm>
            <a:custGeom>
              <a:avLst/>
              <a:gdLst/>
              <a:ahLst/>
              <a:cxnLst/>
              <a:rect l="l" t="t" r="r" b="b"/>
              <a:pathLst>
                <a:path w="606" h="530" extrusionOk="0">
                  <a:moveTo>
                    <a:pt x="306" y="1"/>
                  </a:moveTo>
                  <a:cubicBezTo>
                    <a:pt x="265" y="1"/>
                    <a:pt x="223" y="11"/>
                    <a:pt x="184" y="32"/>
                  </a:cubicBezTo>
                  <a:cubicBezTo>
                    <a:pt x="54" y="98"/>
                    <a:pt x="1" y="258"/>
                    <a:pt x="67" y="388"/>
                  </a:cubicBezTo>
                  <a:cubicBezTo>
                    <a:pt x="116" y="478"/>
                    <a:pt x="209" y="530"/>
                    <a:pt x="305" y="530"/>
                  </a:cubicBezTo>
                  <a:cubicBezTo>
                    <a:pt x="346" y="530"/>
                    <a:pt x="387" y="520"/>
                    <a:pt x="426" y="500"/>
                  </a:cubicBezTo>
                  <a:cubicBezTo>
                    <a:pt x="556" y="434"/>
                    <a:pt x="606" y="274"/>
                    <a:pt x="539" y="144"/>
                  </a:cubicBezTo>
                  <a:cubicBezTo>
                    <a:pt x="493" y="54"/>
                    <a:pt x="401" y="1"/>
                    <a:pt x="30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9"/>
            <p:cNvSpPr/>
            <p:nvPr/>
          </p:nvSpPr>
          <p:spPr>
            <a:xfrm>
              <a:off x="2108723" y="1883377"/>
              <a:ext cx="10465" cy="9198"/>
            </a:xfrm>
            <a:custGeom>
              <a:avLst/>
              <a:gdLst/>
              <a:ahLst/>
              <a:cxnLst/>
              <a:rect l="l" t="t" r="r" b="b"/>
              <a:pathLst>
                <a:path w="603" h="530" extrusionOk="0">
                  <a:moveTo>
                    <a:pt x="301" y="0"/>
                  </a:moveTo>
                  <a:cubicBezTo>
                    <a:pt x="260" y="0"/>
                    <a:pt x="219" y="10"/>
                    <a:pt x="180" y="30"/>
                  </a:cubicBezTo>
                  <a:cubicBezTo>
                    <a:pt x="50" y="96"/>
                    <a:pt x="0" y="256"/>
                    <a:pt x="67" y="385"/>
                  </a:cubicBezTo>
                  <a:cubicBezTo>
                    <a:pt x="113" y="476"/>
                    <a:pt x="205" y="529"/>
                    <a:pt x="301" y="529"/>
                  </a:cubicBezTo>
                  <a:cubicBezTo>
                    <a:pt x="342" y="529"/>
                    <a:pt x="384" y="519"/>
                    <a:pt x="423" y="498"/>
                  </a:cubicBezTo>
                  <a:cubicBezTo>
                    <a:pt x="552" y="432"/>
                    <a:pt x="602" y="273"/>
                    <a:pt x="535" y="143"/>
                  </a:cubicBezTo>
                  <a:cubicBezTo>
                    <a:pt x="489" y="52"/>
                    <a:pt x="397" y="0"/>
                    <a:pt x="30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9"/>
            <p:cNvSpPr/>
            <p:nvPr/>
          </p:nvSpPr>
          <p:spPr>
            <a:xfrm>
              <a:off x="2030279" y="1702625"/>
              <a:ext cx="10517" cy="9215"/>
            </a:xfrm>
            <a:custGeom>
              <a:avLst/>
              <a:gdLst/>
              <a:ahLst/>
              <a:cxnLst/>
              <a:rect l="l" t="t" r="r" b="b"/>
              <a:pathLst>
                <a:path w="606" h="531" extrusionOk="0">
                  <a:moveTo>
                    <a:pt x="301" y="1"/>
                  </a:moveTo>
                  <a:cubicBezTo>
                    <a:pt x="262" y="1"/>
                    <a:pt x="221" y="10"/>
                    <a:pt x="183" y="29"/>
                  </a:cubicBezTo>
                  <a:cubicBezTo>
                    <a:pt x="53" y="99"/>
                    <a:pt x="1" y="256"/>
                    <a:pt x="67" y="388"/>
                  </a:cubicBezTo>
                  <a:cubicBezTo>
                    <a:pt x="116" y="479"/>
                    <a:pt x="207" y="531"/>
                    <a:pt x="303" y="531"/>
                  </a:cubicBezTo>
                  <a:cubicBezTo>
                    <a:pt x="344" y="531"/>
                    <a:pt x="386" y="521"/>
                    <a:pt x="426" y="501"/>
                  </a:cubicBezTo>
                  <a:cubicBezTo>
                    <a:pt x="556" y="435"/>
                    <a:pt x="605" y="276"/>
                    <a:pt x="539" y="146"/>
                  </a:cubicBezTo>
                  <a:cubicBezTo>
                    <a:pt x="492" y="54"/>
                    <a:pt x="398" y="1"/>
                    <a:pt x="30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9"/>
            <p:cNvSpPr/>
            <p:nvPr/>
          </p:nvSpPr>
          <p:spPr>
            <a:xfrm>
              <a:off x="2028318" y="1763766"/>
              <a:ext cx="10448" cy="9198"/>
            </a:xfrm>
            <a:custGeom>
              <a:avLst/>
              <a:gdLst/>
              <a:ahLst/>
              <a:cxnLst/>
              <a:rect l="l" t="t" r="r" b="b"/>
              <a:pathLst>
                <a:path w="602" h="530" extrusionOk="0">
                  <a:moveTo>
                    <a:pt x="299" y="1"/>
                  </a:moveTo>
                  <a:cubicBezTo>
                    <a:pt x="259" y="1"/>
                    <a:pt x="218" y="10"/>
                    <a:pt x="180" y="29"/>
                  </a:cubicBezTo>
                  <a:cubicBezTo>
                    <a:pt x="51" y="95"/>
                    <a:pt x="1" y="255"/>
                    <a:pt x="67" y="385"/>
                  </a:cubicBezTo>
                  <a:cubicBezTo>
                    <a:pt x="114" y="476"/>
                    <a:pt x="208" y="530"/>
                    <a:pt x="304" y="530"/>
                  </a:cubicBezTo>
                  <a:cubicBezTo>
                    <a:pt x="344" y="530"/>
                    <a:pt x="385" y="521"/>
                    <a:pt x="422" y="501"/>
                  </a:cubicBezTo>
                  <a:cubicBezTo>
                    <a:pt x="552" y="434"/>
                    <a:pt x="602" y="275"/>
                    <a:pt x="536" y="146"/>
                  </a:cubicBezTo>
                  <a:cubicBezTo>
                    <a:pt x="489" y="54"/>
                    <a:pt x="396" y="1"/>
                    <a:pt x="29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7" name="Google Shape;817;p29"/>
          <p:cNvSpPr txBox="1"/>
          <p:nvPr/>
        </p:nvSpPr>
        <p:spPr>
          <a:xfrm flipH="1">
            <a:off x="2770146" y="2128925"/>
            <a:ext cx="17295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Venus is the second planet from the Sun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818" name="Google Shape;818;p29"/>
          <p:cNvSpPr txBox="1"/>
          <p:nvPr/>
        </p:nvSpPr>
        <p:spPr>
          <a:xfrm>
            <a:off x="2770146" y="3717450"/>
            <a:ext cx="17295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rPr>
              <a:t>Mercury is the closest planet to the Sun</a:t>
            </a:r>
            <a:endParaRPr>
              <a:solidFill>
                <a:srgbClr val="F3F3F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819" name="Google Shape;819;p29"/>
          <p:cNvSpPr txBox="1"/>
          <p:nvPr/>
        </p:nvSpPr>
        <p:spPr>
          <a:xfrm>
            <a:off x="2770146" y="1706550"/>
            <a:ext cx="10407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Stop 3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820" name="Google Shape;820;p29"/>
          <p:cNvSpPr txBox="1"/>
          <p:nvPr/>
        </p:nvSpPr>
        <p:spPr>
          <a:xfrm>
            <a:off x="2770146" y="3303530"/>
            <a:ext cx="10407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16000" rIns="91425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3F3F3"/>
                </a:solidFill>
                <a:latin typeface="Bahiana"/>
                <a:ea typeface="Bahiana"/>
                <a:cs typeface="Bahiana"/>
                <a:sym typeface="Bahiana"/>
              </a:rPr>
              <a:t>Stop 4</a:t>
            </a:r>
            <a:endParaRPr sz="2400">
              <a:solidFill>
                <a:srgbClr val="F3F3F3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grpSp>
        <p:nvGrpSpPr>
          <p:cNvPr id="821" name="Google Shape;821;p29"/>
          <p:cNvGrpSpPr/>
          <p:nvPr/>
        </p:nvGrpSpPr>
        <p:grpSpPr>
          <a:xfrm>
            <a:off x="2866355" y="2859388"/>
            <a:ext cx="301665" cy="395329"/>
            <a:chOff x="1926583" y="2935588"/>
            <a:chExt cx="301665" cy="395329"/>
          </a:xfrm>
        </p:grpSpPr>
        <p:sp>
          <p:nvSpPr>
            <p:cNvPr id="822" name="Google Shape;822;p29"/>
            <p:cNvSpPr/>
            <p:nvPr/>
          </p:nvSpPr>
          <p:spPr>
            <a:xfrm>
              <a:off x="2034444" y="3294297"/>
              <a:ext cx="5953" cy="5189"/>
            </a:xfrm>
            <a:custGeom>
              <a:avLst/>
              <a:gdLst/>
              <a:ahLst/>
              <a:cxnLst/>
              <a:rect l="l" t="t" r="r" b="b"/>
              <a:pathLst>
                <a:path w="343" h="299" extrusionOk="0">
                  <a:moveTo>
                    <a:pt x="172" y="0"/>
                  </a:moveTo>
                  <a:cubicBezTo>
                    <a:pt x="149" y="0"/>
                    <a:pt x="125" y="6"/>
                    <a:pt x="103" y="18"/>
                  </a:cubicBezTo>
                  <a:cubicBezTo>
                    <a:pt x="30" y="55"/>
                    <a:pt x="0" y="145"/>
                    <a:pt x="37" y="218"/>
                  </a:cubicBezTo>
                  <a:cubicBezTo>
                    <a:pt x="65" y="269"/>
                    <a:pt x="116" y="298"/>
                    <a:pt x="170" y="298"/>
                  </a:cubicBezTo>
                  <a:cubicBezTo>
                    <a:pt x="193" y="298"/>
                    <a:pt x="217" y="293"/>
                    <a:pt x="239" y="281"/>
                  </a:cubicBezTo>
                  <a:cubicBezTo>
                    <a:pt x="312" y="245"/>
                    <a:pt x="342" y="155"/>
                    <a:pt x="302" y="81"/>
                  </a:cubicBezTo>
                  <a:cubicBezTo>
                    <a:pt x="277" y="30"/>
                    <a:pt x="226" y="0"/>
                    <a:pt x="17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9"/>
            <p:cNvSpPr/>
            <p:nvPr/>
          </p:nvSpPr>
          <p:spPr>
            <a:xfrm>
              <a:off x="2170663" y="3302263"/>
              <a:ext cx="5901" cy="5207"/>
            </a:xfrm>
            <a:custGeom>
              <a:avLst/>
              <a:gdLst/>
              <a:ahLst/>
              <a:cxnLst/>
              <a:rect l="l" t="t" r="r" b="b"/>
              <a:pathLst>
                <a:path w="340" h="300" extrusionOk="0">
                  <a:moveTo>
                    <a:pt x="173" y="0"/>
                  </a:moveTo>
                  <a:cubicBezTo>
                    <a:pt x="150" y="0"/>
                    <a:pt x="126" y="6"/>
                    <a:pt x="104" y="18"/>
                  </a:cubicBezTo>
                  <a:cubicBezTo>
                    <a:pt x="27" y="54"/>
                    <a:pt x="0" y="145"/>
                    <a:pt x="37" y="217"/>
                  </a:cubicBezTo>
                  <a:cubicBezTo>
                    <a:pt x="65" y="269"/>
                    <a:pt x="119" y="299"/>
                    <a:pt x="174" y="299"/>
                  </a:cubicBezTo>
                  <a:cubicBezTo>
                    <a:pt x="196" y="299"/>
                    <a:pt x="219" y="294"/>
                    <a:pt x="240" y="284"/>
                  </a:cubicBezTo>
                  <a:cubicBezTo>
                    <a:pt x="313" y="244"/>
                    <a:pt x="339" y="154"/>
                    <a:pt x="303" y="81"/>
                  </a:cubicBezTo>
                  <a:cubicBezTo>
                    <a:pt x="278" y="30"/>
                    <a:pt x="226" y="0"/>
                    <a:pt x="17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9"/>
            <p:cNvSpPr/>
            <p:nvPr/>
          </p:nvSpPr>
          <p:spPr>
            <a:xfrm>
              <a:off x="2108723" y="3277602"/>
              <a:ext cx="10465" cy="9198"/>
            </a:xfrm>
            <a:custGeom>
              <a:avLst/>
              <a:gdLst/>
              <a:ahLst/>
              <a:cxnLst/>
              <a:rect l="l" t="t" r="r" b="b"/>
              <a:pathLst>
                <a:path w="603" h="530" extrusionOk="0">
                  <a:moveTo>
                    <a:pt x="301" y="0"/>
                  </a:moveTo>
                  <a:cubicBezTo>
                    <a:pt x="260" y="0"/>
                    <a:pt x="219" y="10"/>
                    <a:pt x="180" y="30"/>
                  </a:cubicBezTo>
                  <a:cubicBezTo>
                    <a:pt x="50" y="96"/>
                    <a:pt x="0" y="256"/>
                    <a:pt x="67" y="385"/>
                  </a:cubicBezTo>
                  <a:cubicBezTo>
                    <a:pt x="113" y="476"/>
                    <a:pt x="205" y="529"/>
                    <a:pt x="301" y="529"/>
                  </a:cubicBezTo>
                  <a:cubicBezTo>
                    <a:pt x="342" y="529"/>
                    <a:pt x="384" y="519"/>
                    <a:pt x="423" y="498"/>
                  </a:cubicBezTo>
                  <a:cubicBezTo>
                    <a:pt x="552" y="432"/>
                    <a:pt x="602" y="273"/>
                    <a:pt x="535" y="143"/>
                  </a:cubicBezTo>
                  <a:cubicBezTo>
                    <a:pt x="489" y="52"/>
                    <a:pt x="397" y="0"/>
                    <a:pt x="30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25" name="Google Shape;825;p29"/>
            <p:cNvGrpSpPr/>
            <p:nvPr/>
          </p:nvGrpSpPr>
          <p:grpSpPr>
            <a:xfrm>
              <a:off x="1926583" y="2935588"/>
              <a:ext cx="301665" cy="395329"/>
              <a:chOff x="1926583" y="2935588"/>
              <a:chExt cx="301665" cy="395329"/>
            </a:xfrm>
          </p:grpSpPr>
          <p:sp>
            <p:nvSpPr>
              <p:cNvPr id="826" name="Google Shape;826;p29"/>
              <p:cNvSpPr/>
              <p:nvPr/>
            </p:nvSpPr>
            <p:spPr>
              <a:xfrm>
                <a:off x="1981744" y="3105852"/>
                <a:ext cx="191400" cy="191400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7" name="Google Shape;827;p29"/>
              <p:cNvSpPr/>
              <p:nvPr/>
            </p:nvSpPr>
            <p:spPr>
              <a:xfrm>
                <a:off x="1926583" y="3060370"/>
                <a:ext cx="301665" cy="270217"/>
              </a:xfrm>
              <a:custGeom>
                <a:avLst/>
                <a:gdLst/>
                <a:ahLst/>
                <a:cxnLst/>
                <a:rect l="l" t="t" r="r" b="b"/>
                <a:pathLst>
                  <a:path w="17382" h="15570" extrusionOk="0">
                    <a:moveTo>
                      <a:pt x="6697" y="0"/>
                    </a:moveTo>
                    <a:cubicBezTo>
                      <a:pt x="3305" y="0"/>
                      <a:pt x="366" y="49"/>
                      <a:pt x="230" y="184"/>
                    </a:cubicBezTo>
                    <a:cubicBezTo>
                      <a:pt x="0" y="416"/>
                      <a:pt x="1147" y="15195"/>
                      <a:pt x="1376" y="15425"/>
                    </a:cubicBezTo>
                    <a:cubicBezTo>
                      <a:pt x="1481" y="15528"/>
                      <a:pt x="4368" y="15570"/>
                      <a:pt x="7522" y="15570"/>
                    </a:cubicBezTo>
                    <a:cubicBezTo>
                      <a:pt x="11349" y="15570"/>
                      <a:pt x="15571" y="15509"/>
                      <a:pt x="15696" y="15425"/>
                    </a:cubicBezTo>
                    <a:cubicBezTo>
                      <a:pt x="15926" y="15272"/>
                      <a:pt x="17382" y="336"/>
                      <a:pt x="17152" y="184"/>
                    </a:cubicBezTo>
                    <a:cubicBezTo>
                      <a:pt x="17019" y="95"/>
                      <a:pt x="11419" y="0"/>
                      <a:pt x="669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8" name="Google Shape;828;p29"/>
              <p:cNvSpPr/>
              <p:nvPr/>
            </p:nvSpPr>
            <p:spPr>
              <a:xfrm>
                <a:off x="2075141" y="3060717"/>
                <a:ext cx="4530" cy="270200"/>
              </a:xfrm>
              <a:custGeom>
                <a:avLst/>
                <a:gdLst/>
                <a:ahLst/>
                <a:cxnLst/>
                <a:rect l="l" t="t" r="r" b="b"/>
                <a:pathLst>
                  <a:path w="261" h="15569" extrusionOk="0">
                    <a:moveTo>
                      <a:pt x="169" y="0"/>
                    </a:moveTo>
                    <a:cubicBezTo>
                      <a:pt x="123" y="0"/>
                      <a:pt x="77" y="29"/>
                      <a:pt x="77" y="88"/>
                    </a:cubicBezTo>
                    <a:cubicBezTo>
                      <a:pt x="54" y="4594"/>
                      <a:pt x="31" y="9097"/>
                      <a:pt x="11" y="13600"/>
                    </a:cubicBezTo>
                    <a:cubicBezTo>
                      <a:pt x="8" y="14228"/>
                      <a:pt x="5" y="14853"/>
                      <a:pt x="1" y="15482"/>
                    </a:cubicBezTo>
                    <a:cubicBezTo>
                      <a:pt x="1" y="15540"/>
                      <a:pt x="47" y="15569"/>
                      <a:pt x="93" y="15569"/>
                    </a:cubicBezTo>
                    <a:cubicBezTo>
                      <a:pt x="138" y="15569"/>
                      <a:pt x="184" y="15540"/>
                      <a:pt x="184" y="15482"/>
                    </a:cubicBezTo>
                    <a:cubicBezTo>
                      <a:pt x="207" y="10975"/>
                      <a:pt x="231" y="6472"/>
                      <a:pt x="251" y="1968"/>
                    </a:cubicBezTo>
                    <a:cubicBezTo>
                      <a:pt x="254" y="1341"/>
                      <a:pt x="257" y="715"/>
                      <a:pt x="260" y="88"/>
                    </a:cubicBezTo>
                    <a:cubicBezTo>
                      <a:pt x="260" y="29"/>
                      <a:pt x="214" y="0"/>
                      <a:pt x="169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9" name="Google Shape;829;p29"/>
              <p:cNvSpPr/>
              <p:nvPr/>
            </p:nvSpPr>
            <p:spPr>
              <a:xfrm>
                <a:off x="1937135" y="3191538"/>
                <a:ext cx="277906" cy="4582"/>
              </a:xfrm>
              <a:custGeom>
                <a:avLst/>
                <a:gdLst/>
                <a:ahLst/>
                <a:cxnLst/>
                <a:rect l="l" t="t" r="r" b="b"/>
                <a:pathLst>
                  <a:path w="16013" h="264" extrusionOk="0">
                    <a:moveTo>
                      <a:pt x="120" y="0"/>
                    </a:moveTo>
                    <a:cubicBezTo>
                      <a:pt x="1" y="0"/>
                      <a:pt x="1" y="184"/>
                      <a:pt x="120" y="187"/>
                    </a:cubicBezTo>
                    <a:cubicBezTo>
                      <a:pt x="1891" y="193"/>
                      <a:pt x="3662" y="203"/>
                      <a:pt x="5434" y="210"/>
                    </a:cubicBezTo>
                    <a:cubicBezTo>
                      <a:pt x="8266" y="227"/>
                      <a:pt x="11094" y="239"/>
                      <a:pt x="13925" y="253"/>
                    </a:cubicBezTo>
                    <a:cubicBezTo>
                      <a:pt x="14580" y="256"/>
                      <a:pt x="15238" y="259"/>
                      <a:pt x="15893" y="263"/>
                    </a:cubicBezTo>
                    <a:cubicBezTo>
                      <a:pt x="16013" y="263"/>
                      <a:pt x="16013" y="80"/>
                      <a:pt x="15893" y="77"/>
                    </a:cubicBezTo>
                    <a:cubicBezTo>
                      <a:pt x="14122" y="70"/>
                      <a:pt x="12350" y="60"/>
                      <a:pt x="10579" y="54"/>
                    </a:cubicBezTo>
                    <a:cubicBezTo>
                      <a:pt x="7747" y="37"/>
                      <a:pt x="4919" y="24"/>
                      <a:pt x="2087" y="10"/>
                    </a:cubicBezTo>
                    <a:cubicBezTo>
                      <a:pt x="1432" y="7"/>
                      <a:pt x="774" y="4"/>
                      <a:pt x="120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0" name="Google Shape;830;p29"/>
              <p:cNvSpPr/>
              <p:nvPr/>
            </p:nvSpPr>
            <p:spPr>
              <a:xfrm>
                <a:off x="2056884" y="2935588"/>
                <a:ext cx="39396" cy="127750"/>
              </a:xfrm>
              <a:custGeom>
                <a:avLst/>
                <a:gdLst/>
                <a:ahLst/>
                <a:cxnLst/>
                <a:rect l="l" t="t" r="r" b="b"/>
                <a:pathLst>
                  <a:path w="2270" h="7361" extrusionOk="0">
                    <a:moveTo>
                      <a:pt x="1145" y="1"/>
                    </a:moveTo>
                    <a:cubicBezTo>
                      <a:pt x="925" y="1"/>
                      <a:pt x="702" y="122"/>
                      <a:pt x="534" y="401"/>
                    </a:cubicBezTo>
                    <a:cubicBezTo>
                      <a:pt x="0" y="1296"/>
                      <a:pt x="239" y="2704"/>
                      <a:pt x="362" y="3672"/>
                    </a:cubicBezTo>
                    <a:cubicBezTo>
                      <a:pt x="511" y="4831"/>
                      <a:pt x="704" y="6028"/>
                      <a:pt x="1060" y="7148"/>
                    </a:cubicBezTo>
                    <a:cubicBezTo>
                      <a:pt x="1075" y="7191"/>
                      <a:pt x="1111" y="7210"/>
                      <a:pt x="1147" y="7210"/>
                    </a:cubicBezTo>
                    <a:cubicBezTo>
                      <a:pt x="1203" y="7210"/>
                      <a:pt x="1258" y="7166"/>
                      <a:pt x="1236" y="7098"/>
                    </a:cubicBezTo>
                    <a:cubicBezTo>
                      <a:pt x="983" y="6293"/>
                      <a:pt x="827" y="5443"/>
                      <a:pt x="688" y="4612"/>
                    </a:cubicBezTo>
                    <a:cubicBezTo>
                      <a:pt x="495" y="3482"/>
                      <a:pt x="286" y="2230"/>
                      <a:pt x="499" y="1086"/>
                    </a:cubicBezTo>
                    <a:cubicBezTo>
                      <a:pt x="558" y="747"/>
                      <a:pt x="684" y="282"/>
                      <a:pt x="1073" y="188"/>
                    </a:cubicBezTo>
                    <a:cubicBezTo>
                      <a:pt x="1117" y="178"/>
                      <a:pt x="1159" y="173"/>
                      <a:pt x="1198" y="173"/>
                    </a:cubicBezTo>
                    <a:cubicBezTo>
                      <a:pt x="1521" y="173"/>
                      <a:pt x="1674" y="513"/>
                      <a:pt x="1751" y="803"/>
                    </a:cubicBezTo>
                    <a:cubicBezTo>
                      <a:pt x="2040" y="1877"/>
                      <a:pt x="1864" y="3120"/>
                      <a:pt x="1738" y="4204"/>
                    </a:cubicBezTo>
                    <a:cubicBezTo>
                      <a:pt x="1622" y="5221"/>
                      <a:pt x="1476" y="6250"/>
                      <a:pt x="1236" y="7244"/>
                    </a:cubicBezTo>
                    <a:cubicBezTo>
                      <a:pt x="1220" y="7314"/>
                      <a:pt x="1278" y="7360"/>
                      <a:pt x="1332" y="7360"/>
                    </a:cubicBezTo>
                    <a:cubicBezTo>
                      <a:pt x="1369" y="7360"/>
                      <a:pt x="1404" y="7340"/>
                      <a:pt x="1416" y="7294"/>
                    </a:cubicBezTo>
                    <a:cubicBezTo>
                      <a:pt x="1648" y="6327"/>
                      <a:pt x="1787" y="5330"/>
                      <a:pt x="1907" y="4346"/>
                    </a:cubicBezTo>
                    <a:cubicBezTo>
                      <a:pt x="2047" y="3183"/>
                      <a:pt x="2269" y="1784"/>
                      <a:pt x="1898" y="644"/>
                    </a:cubicBezTo>
                    <a:cubicBezTo>
                      <a:pt x="1770" y="252"/>
                      <a:pt x="1461" y="1"/>
                      <a:pt x="114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1" name="Google Shape;831;p29"/>
              <p:cNvSpPr/>
              <p:nvPr/>
            </p:nvSpPr>
            <p:spPr>
              <a:xfrm>
                <a:off x="2080088" y="2952214"/>
                <a:ext cx="71659" cy="110083"/>
              </a:xfrm>
              <a:custGeom>
                <a:avLst/>
                <a:gdLst/>
                <a:ahLst/>
                <a:cxnLst/>
                <a:rect l="l" t="t" r="r" b="b"/>
                <a:pathLst>
                  <a:path w="4129" h="6343" extrusionOk="0">
                    <a:moveTo>
                      <a:pt x="3452" y="179"/>
                    </a:moveTo>
                    <a:cubicBezTo>
                      <a:pt x="3476" y="179"/>
                      <a:pt x="3500" y="181"/>
                      <a:pt x="3524" y="184"/>
                    </a:cubicBezTo>
                    <a:cubicBezTo>
                      <a:pt x="3940" y="244"/>
                      <a:pt x="3894" y="677"/>
                      <a:pt x="3804" y="982"/>
                    </a:cubicBezTo>
                    <a:cubicBezTo>
                      <a:pt x="3505" y="2009"/>
                      <a:pt x="2751" y="2950"/>
                      <a:pt x="2119" y="3787"/>
                    </a:cubicBezTo>
                    <a:cubicBezTo>
                      <a:pt x="1523" y="4574"/>
                      <a:pt x="899" y="5342"/>
                      <a:pt x="242" y="6079"/>
                    </a:cubicBezTo>
                    <a:lnTo>
                      <a:pt x="242" y="6079"/>
                    </a:lnTo>
                    <a:cubicBezTo>
                      <a:pt x="437" y="5330"/>
                      <a:pt x="727" y="4593"/>
                      <a:pt x="1012" y="3877"/>
                    </a:cubicBezTo>
                    <a:cubicBezTo>
                      <a:pt x="1431" y="2817"/>
                      <a:pt x="1889" y="1683"/>
                      <a:pt x="2607" y="786"/>
                    </a:cubicBezTo>
                    <a:cubicBezTo>
                      <a:pt x="2800" y="543"/>
                      <a:pt x="3107" y="179"/>
                      <a:pt x="3452" y="179"/>
                    </a:cubicBezTo>
                    <a:close/>
                    <a:moveTo>
                      <a:pt x="3456" y="0"/>
                    </a:moveTo>
                    <a:cubicBezTo>
                      <a:pt x="3325" y="0"/>
                      <a:pt x="3178" y="42"/>
                      <a:pt x="3023" y="138"/>
                    </a:cubicBezTo>
                    <a:cubicBezTo>
                      <a:pt x="2634" y="377"/>
                      <a:pt x="2352" y="796"/>
                      <a:pt x="2113" y="1172"/>
                    </a:cubicBezTo>
                    <a:cubicBezTo>
                      <a:pt x="1760" y="1733"/>
                      <a:pt x="1471" y="2335"/>
                      <a:pt x="1205" y="2939"/>
                    </a:cubicBezTo>
                    <a:cubicBezTo>
                      <a:pt x="743" y="3993"/>
                      <a:pt x="285" y="5100"/>
                      <a:pt x="19" y="6220"/>
                    </a:cubicBezTo>
                    <a:cubicBezTo>
                      <a:pt x="1" y="6290"/>
                      <a:pt x="58" y="6336"/>
                      <a:pt x="113" y="6336"/>
                    </a:cubicBezTo>
                    <a:cubicBezTo>
                      <a:pt x="130" y="6336"/>
                      <a:pt x="147" y="6331"/>
                      <a:pt x="161" y="6322"/>
                    </a:cubicBezTo>
                    <a:lnTo>
                      <a:pt x="161" y="6322"/>
                    </a:lnTo>
                    <a:cubicBezTo>
                      <a:pt x="177" y="6335"/>
                      <a:pt x="196" y="6343"/>
                      <a:pt x="216" y="6343"/>
                    </a:cubicBezTo>
                    <a:cubicBezTo>
                      <a:pt x="237" y="6343"/>
                      <a:pt x="259" y="6334"/>
                      <a:pt x="278" y="6312"/>
                    </a:cubicBezTo>
                    <a:cubicBezTo>
                      <a:pt x="936" y="5582"/>
                      <a:pt x="1564" y="4817"/>
                      <a:pt x="2162" y="4033"/>
                    </a:cubicBezTo>
                    <a:cubicBezTo>
                      <a:pt x="2854" y="3126"/>
                      <a:pt x="3744" y="2059"/>
                      <a:pt x="4010" y="919"/>
                    </a:cubicBezTo>
                    <a:cubicBezTo>
                      <a:pt x="4129" y="418"/>
                      <a:pt x="3868" y="0"/>
                      <a:pt x="345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2" name="Google Shape;832;p29"/>
              <p:cNvSpPr/>
              <p:nvPr/>
            </p:nvSpPr>
            <p:spPr>
              <a:xfrm>
                <a:off x="2079307" y="3018562"/>
                <a:ext cx="97778" cy="44168"/>
              </a:xfrm>
              <a:custGeom>
                <a:avLst/>
                <a:gdLst/>
                <a:ahLst/>
                <a:cxnLst/>
                <a:rect l="l" t="t" r="r" b="b"/>
                <a:pathLst>
                  <a:path w="5634" h="2545" extrusionOk="0">
                    <a:moveTo>
                      <a:pt x="4834" y="184"/>
                    </a:moveTo>
                    <a:cubicBezTo>
                      <a:pt x="5005" y="184"/>
                      <a:pt x="5167" y="225"/>
                      <a:pt x="5261" y="360"/>
                    </a:cubicBezTo>
                    <a:cubicBezTo>
                      <a:pt x="5451" y="629"/>
                      <a:pt x="5115" y="865"/>
                      <a:pt x="4916" y="991"/>
                    </a:cubicBezTo>
                    <a:cubicBezTo>
                      <a:pt x="4178" y="1453"/>
                      <a:pt x="3254" y="1672"/>
                      <a:pt x="2420" y="1885"/>
                    </a:cubicBezTo>
                    <a:cubicBezTo>
                      <a:pt x="1745" y="2058"/>
                      <a:pt x="1061" y="2208"/>
                      <a:pt x="374" y="2331"/>
                    </a:cubicBezTo>
                    <a:lnTo>
                      <a:pt x="374" y="2331"/>
                    </a:lnTo>
                    <a:cubicBezTo>
                      <a:pt x="853" y="1978"/>
                      <a:pt x="1377" y="1672"/>
                      <a:pt x="1888" y="1377"/>
                    </a:cubicBezTo>
                    <a:cubicBezTo>
                      <a:pt x="2666" y="928"/>
                      <a:pt x="3497" y="456"/>
                      <a:pt x="4381" y="250"/>
                    </a:cubicBezTo>
                    <a:cubicBezTo>
                      <a:pt x="4504" y="221"/>
                      <a:pt x="4672" y="184"/>
                      <a:pt x="4834" y="184"/>
                    </a:cubicBezTo>
                    <a:close/>
                    <a:moveTo>
                      <a:pt x="4743" y="0"/>
                    </a:moveTo>
                    <a:cubicBezTo>
                      <a:pt x="3966" y="0"/>
                      <a:pt x="3094" y="516"/>
                      <a:pt x="2460" y="851"/>
                    </a:cubicBezTo>
                    <a:cubicBezTo>
                      <a:pt x="1639" y="1283"/>
                      <a:pt x="798" y="1759"/>
                      <a:pt x="67" y="2334"/>
                    </a:cubicBezTo>
                    <a:cubicBezTo>
                      <a:pt x="1" y="2386"/>
                      <a:pt x="49" y="2467"/>
                      <a:pt x="115" y="2483"/>
                    </a:cubicBezTo>
                    <a:lnTo>
                      <a:pt x="115" y="2483"/>
                    </a:lnTo>
                    <a:cubicBezTo>
                      <a:pt x="129" y="2517"/>
                      <a:pt x="160" y="2544"/>
                      <a:pt x="202" y="2544"/>
                    </a:cubicBezTo>
                    <a:cubicBezTo>
                      <a:pt x="208" y="2544"/>
                      <a:pt x="213" y="2544"/>
                      <a:pt x="219" y="2543"/>
                    </a:cubicBezTo>
                    <a:cubicBezTo>
                      <a:pt x="1024" y="2406"/>
                      <a:pt x="1819" y="2230"/>
                      <a:pt x="2606" y="2024"/>
                    </a:cubicBezTo>
                    <a:cubicBezTo>
                      <a:pt x="3457" y="1805"/>
                      <a:pt x="4531" y="1579"/>
                      <a:pt x="5221" y="998"/>
                    </a:cubicBezTo>
                    <a:cubicBezTo>
                      <a:pt x="5634" y="652"/>
                      <a:pt x="5548" y="101"/>
                      <a:pt x="4976" y="17"/>
                    </a:cubicBezTo>
                    <a:cubicBezTo>
                      <a:pt x="4899" y="6"/>
                      <a:pt x="4822" y="0"/>
                      <a:pt x="474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3" name="Google Shape;833;p29"/>
              <p:cNvSpPr/>
              <p:nvPr/>
            </p:nvSpPr>
            <p:spPr>
              <a:xfrm>
                <a:off x="2007509" y="2952717"/>
                <a:ext cx="70565" cy="109579"/>
              </a:xfrm>
              <a:custGeom>
                <a:avLst/>
                <a:gdLst/>
                <a:ahLst/>
                <a:cxnLst/>
                <a:rect l="l" t="t" r="r" b="b"/>
                <a:pathLst>
                  <a:path w="4066" h="6314" extrusionOk="0">
                    <a:moveTo>
                      <a:pt x="587" y="145"/>
                    </a:moveTo>
                    <a:cubicBezTo>
                      <a:pt x="828" y="145"/>
                      <a:pt x="1081" y="350"/>
                      <a:pt x="1236" y="508"/>
                    </a:cubicBezTo>
                    <a:cubicBezTo>
                      <a:pt x="2008" y="1282"/>
                      <a:pt x="2466" y="2425"/>
                      <a:pt x="2878" y="3416"/>
                    </a:cubicBezTo>
                    <a:cubicBezTo>
                      <a:pt x="3235" y="4266"/>
                      <a:pt x="3592" y="5151"/>
                      <a:pt x="3824" y="6050"/>
                    </a:cubicBezTo>
                    <a:lnTo>
                      <a:pt x="3824" y="6050"/>
                    </a:lnTo>
                    <a:cubicBezTo>
                      <a:pt x="3290" y="5450"/>
                      <a:pt x="2776" y="4824"/>
                      <a:pt x="2279" y="4190"/>
                    </a:cubicBezTo>
                    <a:cubicBezTo>
                      <a:pt x="1582" y="3296"/>
                      <a:pt x="841" y="2349"/>
                      <a:pt x="388" y="1298"/>
                    </a:cubicBezTo>
                    <a:cubicBezTo>
                      <a:pt x="273" y="1023"/>
                      <a:pt x="43" y="508"/>
                      <a:pt x="316" y="255"/>
                    </a:cubicBezTo>
                    <a:cubicBezTo>
                      <a:pt x="400" y="176"/>
                      <a:pt x="493" y="145"/>
                      <a:pt x="587" y="145"/>
                    </a:cubicBezTo>
                    <a:close/>
                    <a:moveTo>
                      <a:pt x="556" y="0"/>
                    </a:moveTo>
                    <a:cubicBezTo>
                      <a:pt x="253" y="0"/>
                      <a:pt x="0" y="173"/>
                      <a:pt x="13" y="611"/>
                    </a:cubicBezTo>
                    <a:cubicBezTo>
                      <a:pt x="23" y="1049"/>
                      <a:pt x="262" y="1491"/>
                      <a:pt x="465" y="1867"/>
                    </a:cubicBezTo>
                    <a:cubicBezTo>
                      <a:pt x="784" y="2452"/>
                      <a:pt x="1166" y="3004"/>
                      <a:pt x="1562" y="3542"/>
                    </a:cubicBezTo>
                    <a:cubicBezTo>
                      <a:pt x="2256" y="4493"/>
                      <a:pt x="3001" y="5410"/>
                      <a:pt x="3789" y="6283"/>
                    </a:cubicBezTo>
                    <a:cubicBezTo>
                      <a:pt x="3808" y="6305"/>
                      <a:pt x="3829" y="6314"/>
                      <a:pt x="3851" y="6314"/>
                    </a:cubicBezTo>
                    <a:cubicBezTo>
                      <a:pt x="3870" y="6314"/>
                      <a:pt x="3890" y="6306"/>
                      <a:pt x="3905" y="6293"/>
                    </a:cubicBezTo>
                    <a:lnTo>
                      <a:pt x="3905" y="6293"/>
                    </a:lnTo>
                    <a:cubicBezTo>
                      <a:pt x="3919" y="6302"/>
                      <a:pt x="3936" y="6307"/>
                      <a:pt x="3953" y="6307"/>
                    </a:cubicBezTo>
                    <a:cubicBezTo>
                      <a:pt x="4008" y="6307"/>
                      <a:pt x="4066" y="6261"/>
                      <a:pt x="4048" y="6191"/>
                    </a:cubicBezTo>
                    <a:cubicBezTo>
                      <a:pt x="3818" y="5227"/>
                      <a:pt x="3436" y="4280"/>
                      <a:pt x="3057" y="3366"/>
                    </a:cubicBezTo>
                    <a:cubicBezTo>
                      <a:pt x="2622" y="2326"/>
                      <a:pt x="2137" y="1069"/>
                      <a:pt x="1279" y="292"/>
                    </a:cubicBezTo>
                    <a:cubicBezTo>
                      <a:pt x="1083" y="114"/>
                      <a:pt x="803" y="0"/>
                      <a:pt x="55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4" name="Google Shape;834;p29"/>
              <p:cNvSpPr/>
              <p:nvPr/>
            </p:nvSpPr>
            <p:spPr>
              <a:xfrm>
                <a:off x="1979238" y="3018666"/>
                <a:ext cx="99618" cy="44064"/>
              </a:xfrm>
              <a:custGeom>
                <a:avLst/>
                <a:gdLst/>
                <a:ahLst/>
                <a:cxnLst/>
                <a:rect l="l" t="t" r="r" b="b"/>
                <a:pathLst>
                  <a:path w="5740" h="2539" extrusionOk="0">
                    <a:moveTo>
                      <a:pt x="949" y="186"/>
                    </a:moveTo>
                    <a:cubicBezTo>
                      <a:pt x="988" y="186"/>
                      <a:pt x="1024" y="187"/>
                      <a:pt x="1057" y="190"/>
                    </a:cubicBezTo>
                    <a:cubicBezTo>
                      <a:pt x="1922" y="270"/>
                      <a:pt x="2782" y="773"/>
                      <a:pt x="3523" y="1184"/>
                    </a:cubicBezTo>
                    <a:cubicBezTo>
                      <a:pt x="4147" y="1531"/>
                      <a:pt x="4790" y="1897"/>
                      <a:pt x="5368" y="2326"/>
                    </a:cubicBezTo>
                    <a:lnTo>
                      <a:pt x="5368" y="2326"/>
                    </a:lnTo>
                    <a:cubicBezTo>
                      <a:pt x="3927" y="2075"/>
                      <a:pt x="2366" y="1782"/>
                      <a:pt x="1064" y="1118"/>
                    </a:cubicBezTo>
                    <a:cubicBezTo>
                      <a:pt x="858" y="1012"/>
                      <a:pt x="436" y="816"/>
                      <a:pt x="419" y="536"/>
                    </a:cubicBezTo>
                    <a:cubicBezTo>
                      <a:pt x="405" y="251"/>
                      <a:pt x="715" y="186"/>
                      <a:pt x="949" y="186"/>
                    </a:cubicBezTo>
                    <a:close/>
                    <a:moveTo>
                      <a:pt x="961" y="0"/>
                    </a:moveTo>
                    <a:cubicBezTo>
                      <a:pt x="505" y="0"/>
                      <a:pt x="0" y="359"/>
                      <a:pt x="359" y="836"/>
                    </a:cubicBezTo>
                    <a:cubicBezTo>
                      <a:pt x="572" y="1112"/>
                      <a:pt x="941" y="1271"/>
                      <a:pt x="1250" y="1403"/>
                    </a:cubicBezTo>
                    <a:cubicBezTo>
                      <a:pt x="1722" y="1613"/>
                      <a:pt x="2221" y="1766"/>
                      <a:pt x="2719" y="1909"/>
                    </a:cubicBezTo>
                    <a:cubicBezTo>
                      <a:pt x="3640" y="2168"/>
                      <a:pt x="4577" y="2374"/>
                      <a:pt x="5517" y="2537"/>
                    </a:cubicBezTo>
                    <a:cubicBezTo>
                      <a:pt x="5523" y="2538"/>
                      <a:pt x="5530" y="2538"/>
                      <a:pt x="5535" y="2538"/>
                    </a:cubicBezTo>
                    <a:cubicBezTo>
                      <a:pt x="5578" y="2538"/>
                      <a:pt x="5610" y="2511"/>
                      <a:pt x="5624" y="2478"/>
                    </a:cubicBezTo>
                    <a:lnTo>
                      <a:pt x="5624" y="2478"/>
                    </a:lnTo>
                    <a:cubicBezTo>
                      <a:pt x="5691" y="2461"/>
                      <a:pt x="5740" y="2380"/>
                      <a:pt x="5674" y="2328"/>
                    </a:cubicBezTo>
                    <a:cubicBezTo>
                      <a:pt x="5052" y="1839"/>
                      <a:pt x="4347" y="1434"/>
                      <a:pt x="3656" y="1052"/>
                    </a:cubicBezTo>
                    <a:cubicBezTo>
                      <a:pt x="2872" y="613"/>
                      <a:pt x="1922" y="44"/>
                      <a:pt x="997" y="1"/>
                    </a:cubicBezTo>
                    <a:cubicBezTo>
                      <a:pt x="985" y="1"/>
                      <a:pt x="973" y="0"/>
                      <a:pt x="96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5" name="Google Shape;835;p29"/>
              <p:cNvSpPr/>
              <p:nvPr/>
            </p:nvSpPr>
            <p:spPr>
              <a:xfrm>
                <a:off x="2136526" y="3144645"/>
                <a:ext cx="15984" cy="15932"/>
              </a:xfrm>
              <a:custGeom>
                <a:avLst/>
                <a:gdLst/>
                <a:ahLst/>
                <a:cxnLst/>
                <a:rect l="l" t="t" r="r" b="b"/>
                <a:pathLst>
                  <a:path w="921" h="918" extrusionOk="0">
                    <a:moveTo>
                      <a:pt x="462" y="1"/>
                    </a:moveTo>
                    <a:cubicBezTo>
                      <a:pt x="206" y="1"/>
                      <a:pt x="0" y="206"/>
                      <a:pt x="0" y="459"/>
                    </a:cubicBezTo>
                    <a:cubicBezTo>
                      <a:pt x="0" y="715"/>
                      <a:pt x="206" y="918"/>
                      <a:pt x="462" y="918"/>
                    </a:cubicBezTo>
                    <a:cubicBezTo>
                      <a:pt x="715" y="918"/>
                      <a:pt x="921" y="715"/>
                      <a:pt x="921" y="459"/>
                    </a:cubicBezTo>
                    <a:cubicBezTo>
                      <a:pt x="921" y="206"/>
                      <a:pt x="715" y="1"/>
                      <a:pt x="46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6" name="Google Shape;836;p29"/>
              <p:cNvSpPr/>
              <p:nvPr/>
            </p:nvSpPr>
            <p:spPr>
              <a:xfrm>
                <a:off x="1962456" y="3096138"/>
                <a:ext cx="15932" cy="15932"/>
              </a:xfrm>
              <a:custGeom>
                <a:avLst/>
                <a:gdLst/>
                <a:ahLst/>
                <a:cxnLst/>
                <a:rect l="l" t="t" r="r" b="b"/>
                <a:pathLst>
                  <a:path w="918" h="918" extrusionOk="0">
                    <a:moveTo>
                      <a:pt x="459" y="1"/>
                    </a:moveTo>
                    <a:cubicBezTo>
                      <a:pt x="206" y="1"/>
                      <a:pt x="0" y="207"/>
                      <a:pt x="0" y="459"/>
                    </a:cubicBezTo>
                    <a:cubicBezTo>
                      <a:pt x="0" y="715"/>
                      <a:pt x="206" y="918"/>
                      <a:pt x="459" y="918"/>
                    </a:cubicBezTo>
                    <a:cubicBezTo>
                      <a:pt x="711" y="918"/>
                      <a:pt x="918" y="715"/>
                      <a:pt x="918" y="459"/>
                    </a:cubicBezTo>
                    <a:cubicBezTo>
                      <a:pt x="918" y="207"/>
                      <a:pt x="711" y="1"/>
                      <a:pt x="45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7" name="Google Shape;837;p29"/>
              <p:cNvSpPr/>
              <p:nvPr/>
            </p:nvSpPr>
            <p:spPr>
              <a:xfrm>
                <a:off x="2181111" y="3098221"/>
                <a:ext cx="5206" cy="5206"/>
              </a:xfrm>
              <a:custGeom>
                <a:avLst/>
                <a:gdLst/>
                <a:ahLst/>
                <a:cxnLst/>
                <a:rect l="l" t="t" r="r" b="b"/>
                <a:pathLst>
                  <a:path w="300" h="300" extrusionOk="0">
                    <a:moveTo>
                      <a:pt x="150" y="0"/>
                    </a:moveTo>
                    <a:cubicBezTo>
                      <a:pt x="67" y="0"/>
                      <a:pt x="1" y="67"/>
                      <a:pt x="1" y="150"/>
                    </a:cubicBezTo>
                    <a:cubicBezTo>
                      <a:pt x="1" y="229"/>
                      <a:pt x="67" y="299"/>
                      <a:pt x="150" y="299"/>
                    </a:cubicBezTo>
                    <a:cubicBezTo>
                      <a:pt x="233" y="299"/>
                      <a:pt x="300" y="229"/>
                      <a:pt x="300" y="150"/>
                    </a:cubicBezTo>
                    <a:cubicBezTo>
                      <a:pt x="300" y="67"/>
                      <a:pt x="233" y="0"/>
                      <a:pt x="15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8" name="Google Shape;838;p29"/>
              <p:cNvSpPr/>
              <p:nvPr/>
            </p:nvSpPr>
            <p:spPr>
              <a:xfrm>
                <a:off x="2118633" y="3104156"/>
                <a:ext cx="9198" cy="9181"/>
              </a:xfrm>
              <a:custGeom>
                <a:avLst/>
                <a:gdLst/>
                <a:ahLst/>
                <a:cxnLst/>
                <a:rect l="l" t="t" r="r" b="b"/>
                <a:pathLst>
                  <a:path w="530" h="529" extrusionOk="0">
                    <a:moveTo>
                      <a:pt x="267" y="1"/>
                    </a:moveTo>
                    <a:cubicBezTo>
                      <a:pt x="121" y="1"/>
                      <a:pt x="1" y="120"/>
                      <a:pt x="1" y="266"/>
                    </a:cubicBezTo>
                    <a:cubicBezTo>
                      <a:pt x="1" y="413"/>
                      <a:pt x="121" y="529"/>
                      <a:pt x="267" y="529"/>
                    </a:cubicBezTo>
                    <a:cubicBezTo>
                      <a:pt x="413" y="529"/>
                      <a:pt x="530" y="413"/>
                      <a:pt x="530" y="266"/>
                    </a:cubicBezTo>
                    <a:cubicBezTo>
                      <a:pt x="530" y="120"/>
                      <a:pt x="413" y="1"/>
                      <a:pt x="26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9" name="Google Shape;839;p29"/>
              <p:cNvSpPr/>
              <p:nvPr/>
            </p:nvSpPr>
            <p:spPr>
              <a:xfrm>
                <a:off x="1978197" y="3258546"/>
                <a:ext cx="18240" cy="15967"/>
              </a:xfrm>
              <a:custGeom>
                <a:avLst/>
                <a:gdLst/>
                <a:ahLst/>
                <a:cxnLst/>
                <a:rect l="l" t="t" r="r" b="b"/>
                <a:pathLst>
                  <a:path w="1051" h="920" extrusionOk="0">
                    <a:moveTo>
                      <a:pt x="526" y="0"/>
                    </a:moveTo>
                    <a:cubicBezTo>
                      <a:pt x="456" y="0"/>
                      <a:pt x="384" y="17"/>
                      <a:pt x="316" y="51"/>
                    </a:cubicBezTo>
                    <a:cubicBezTo>
                      <a:pt x="91" y="167"/>
                      <a:pt x="0" y="443"/>
                      <a:pt x="117" y="670"/>
                    </a:cubicBezTo>
                    <a:cubicBezTo>
                      <a:pt x="199" y="828"/>
                      <a:pt x="361" y="920"/>
                      <a:pt x="528" y="920"/>
                    </a:cubicBezTo>
                    <a:cubicBezTo>
                      <a:pt x="598" y="920"/>
                      <a:pt x="669" y="903"/>
                      <a:pt x="735" y="869"/>
                    </a:cubicBezTo>
                    <a:cubicBezTo>
                      <a:pt x="961" y="752"/>
                      <a:pt x="1051" y="473"/>
                      <a:pt x="934" y="247"/>
                    </a:cubicBezTo>
                    <a:cubicBezTo>
                      <a:pt x="853" y="91"/>
                      <a:pt x="693" y="0"/>
                      <a:pt x="5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0" name="Google Shape;840;p29"/>
              <p:cNvSpPr/>
              <p:nvPr/>
            </p:nvSpPr>
            <p:spPr>
              <a:xfrm>
                <a:off x="2166446" y="3233347"/>
                <a:ext cx="15949" cy="13988"/>
              </a:xfrm>
              <a:custGeom>
                <a:avLst/>
                <a:gdLst/>
                <a:ahLst/>
                <a:cxnLst/>
                <a:rect l="l" t="t" r="r" b="b"/>
                <a:pathLst>
                  <a:path w="919" h="806" extrusionOk="0">
                    <a:moveTo>
                      <a:pt x="459" y="0"/>
                    </a:moveTo>
                    <a:cubicBezTo>
                      <a:pt x="397" y="0"/>
                      <a:pt x="335" y="14"/>
                      <a:pt x="277" y="44"/>
                    </a:cubicBezTo>
                    <a:cubicBezTo>
                      <a:pt x="77" y="147"/>
                      <a:pt x="1" y="390"/>
                      <a:pt x="101" y="586"/>
                    </a:cubicBezTo>
                    <a:cubicBezTo>
                      <a:pt x="173" y="726"/>
                      <a:pt x="315" y="805"/>
                      <a:pt x="460" y="805"/>
                    </a:cubicBezTo>
                    <a:cubicBezTo>
                      <a:pt x="522" y="805"/>
                      <a:pt x="584" y="791"/>
                      <a:pt x="642" y="762"/>
                    </a:cubicBezTo>
                    <a:cubicBezTo>
                      <a:pt x="842" y="659"/>
                      <a:pt x="918" y="416"/>
                      <a:pt x="818" y="220"/>
                    </a:cubicBezTo>
                    <a:cubicBezTo>
                      <a:pt x="746" y="80"/>
                      <a:pt x="604" y="0"/>
                      <a:pt x="45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1" name="Google Shape;841;p29"/>
              <p:cNvSpPr/>
              <p:nvPr/>
            </p:nvSpPr>
            <p:spPr>
              <a:xfrm>
                <a:off x="2110337" y="3222465"/>
                <a:ext cx="5901" cy="5189"/>
              </a:xfrm>
              <a:custGeom>
                <a:avLst/>
                <a:gdLst/>
                <a:ahLst/>
                <a:cxnLst/>
                <a:rect l="l" t="t" r="r" b="b"/>
                <a:pathLst>
                  <a:path w="340" h="299" extrusionOk="0">
                    <a:moveTo>
                      <a:pt x="171" y="0"/>
                    </a:moveTo>
                    <a:cubicBezTo>
                      <a:pt x="148" y="0"/>
                      <a:pt x="123" y="6"/>
                      <a:pt x="100" y="17"/>
                    </a:cubicBezTo>
                    <a:cubicBezTo>
                      <a:pt x="27" y="53"/>
                      <a:pt x="0" y="146"/>
                      <a:pt x="37" y="219"/>
                    </a:cubicBezTo>
                    <a:cubicBezTo>
                      <a:pt x="63" y="270"/>
                      <a:pt x="116" y="299"/>
                      <a:pt x="170" y="299"/>
                    </a:cubicBezTo>
                    <a:cubicBezTo>
                      <a:pt x="194" y="299"/>
                      <a:pt x="218" y="293"/>
                      <a:pt x="240" y="282"/>
                    </a:cubicBezTo>
                    <a:cubicBezTo>
                      <a:pt x="313" y="246"/>
                      <a:pt x="339" y="152"/>
                      <a:pt x="303" y="80"/>
                    </a:cubicBezTo>
                    <a:cubicBezTo>
                      <a:pt x="277" y="29"/>
                      <a:pt x="226" y="0"/>
                      <a:pt x="17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2" name="Google Shape;842;p29"/>
              <p:cNvSpPr/>
              <p:nvPr/>
            </p:nvSpPr>
            <p:spPr>
              <a:xfrm>
                <a:off x="1980401" y="3164777"/>
                <a:ext cx="5953" cy="5206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00" extrusionOk="0">
                    <a:moveTo>
                      <a:pt x="171" y="1"/>
                    </a:moveTo>
                    <a:cubicBezTo>
                      <a:pt x="148" y="1"/>
                      <a:pt x="125" y="6"/>
                      <a:pt x="103" y="17"/>
                    </a:cubicBezTo>
                    <a:cubicBezTo>
                      <a:pt x="30" y="57"/>
                      <a:pt x="0" y="146"/>
                      <a:pt x="36" y="220"/>
                    </a:cubicBezTo>
                    <a:cubicBezTo>
                      <a:pt x="64" y="271"/>
                      <a:pt x="116" y="299"/>
                      <a:pt x="170" y="299"/>
                    </a:cubicBezTo>
                    <a:cubicBezTo>
                      <a:pt x="194" y="299"/>
                      <a:pt x="217" y="294"/>
                      <a:pt x="239" y="283"/>
                    </a:cubicBezTo>
                    <a:cubicBezTo>
                      <a:pt x="312" y="246"/>
                      <a:pt x="342" y="157"/>
                      <a:pt x="302" y="83"/>
                    </a:cubicBezTo>
                    <a:cubicBezTo>
                      <a:pt x="277" y="30"/>
                      <a:pt x="225" y="1"/>
                      <a:pt x="17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3" name="Google Shape;843;p29"/>
              <p:cNvSpPr/>
              <p:nvPr/>
            </p:nvSpPr>
            <p:spPr>
              <a:xfrm>
                <a:off x="2043191" y="3222257"/>
                <a:ext cx="10517" cy="9198"/>
              </a:xfrm>
              <a:custGeom>
                <a:avLst/>
                <a:gdLst/>
                <a:ahLst/>
                <a:cxnLst/>
                <a:rect l="l" t="t" r="r" b="b"/>
                <a:pathLst>
                  <a:path w="606" h="530" extrusionOk="0">
                    <a:moveTo>
                      <a:pt x="306" y="1"/>
                    </a:moveTo>
                    <a:cubicBezTo>
                      <a:pt x="265" y="1"/>
                      <a:pt x="223" y="11"/>
                      <a:pt x="184" y="32"/>
                    </a:cubicBezTo>
                    <a:cubicBezTo>
                      <a:pt x="54" y="98"/>
                      <a:pt x="1" y="258"/>
                      <a:pt x="67" y="388"/>
                    </a:cubicBezTo>
                    <a:cubicBezTo>
                      <a:pt x="116" y="478"/>
                      <a:pt x="209" y="530"/>
                      <a:pt x="305" y="530"/>
                    </a:cubicBezTo>
                    <a:cubicBezTo>
                      <a:pt x="346" y="530"/>
                      <a:pt x="387" y="520"/>
                      <a:pt x="426" y="500"/>
                    </a:cubicBezTo>
                    <a:cubicBezTo>
                      <a:pt x="556" y="434"/>
                      <a:pt x="606" y="274"/>
                      <a:pt x="539" y="144"/>
                    </a:cubicBezTo>
                    <a:cubicBezTo>
                      <a:pt x="493" y="54"/>
                      <a:pt x="401" y="1"/>
                      <a:pt x="30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4" name="Google Shape;844;p29"/>
              <p:cNvSpPr/>
              <p:nvPr/>
            </p:nvSpPr>
            <p:spPr>
              <a:xfrm>
                <a:off x="2030279" y="3096850"/>
                <a:ext cx="10517" cy="9216"/>
              </a:xfrm>
              <a:custGeom>
                <a:avLst/>
                <a:gdLst/>
                <a:ahLst/>
                <a:cxnLst/>
                <a:rect l="l" t="t" r="r" b="b"/>
                <a:pathLst>
                  <a:path w="606" h="531" extrusionOk="0">
                    <a:moveTo>
                      <a:pt x="301" y="1"/>
                    </a:moveTo>
                    <a:cubicBezTo>
                      <a:pt x="262" y="1"/>
                      <a:pt x="221" y="10"/>
                      <a:pt x="183" y="29"/>
                    </a:cubicBezTo>
                    <a:cubicBezTo>
                      <a:pt x="53" y="99"/>
                      <a:pt x="1" y="256"/>
                      <a:pt x="67" y="388"/>
                    </a:cubicBezTo>
                    <a:cubicBezTo>
                      <a:pt x="116" y="479"/>
                      <a:pt x="207" y="531"/>
                      <a:pt x="303" y="531"/>
                    </a:cubicBezTo>
                    <a:cubicBezTo>
                      <a:pt x="344" y="531"/>
                      <a:pt x="386" y="521"/>
                      <a:pt x="426" y="501"/>
                    </a:cubicBezTo>
                    <a:cubicBezTo>
                      <a:pt x="556" y="435"/>
                      <a:pt x="605" y="276"/>
                      <a:pt x="539" y="146"/>
                    </a:cubicBezTo>
                    <a:cubicBezTo>
                      <a:pt x="492" y="54"/>
                      <a:pt x="398" y="1"/>
                      <a:pt x="30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5" name="Google Shape;845;p29"/>
              <p:cNvSpPr/>
              <p:nvPr/>
            </p:nvSpPr>
            <p:spPr>
              <a:xfrm>
                <a:off x="2028318" y="3157991"/>
                <a:ext cx="10448" cy="9198"/>
              </a:xfrm>
              <a:custGeom>
                <a:avLst/>
                <a:gdLst/>
                <a:ahLst/>
                <a:cxnLst/>
                <a:rect l="l" t="t" r="r" b="b"/>
                <a:pathLst>
                  <a:path w="602" h="530" extrusionOk="0">
                    <a:moveTo>
                      <a:pt x="299" y="1"/>
                    </a:moveTo>
                    <a:cubicBezTo>
                      <a:pt x="259" y="1"/>
                      <a:pt x="218" y="10"/>
                      <a:pt x="180" y="29"/>
                    </a:cubicBezTo>
                    <a:cubicBezTo>
                      <a:pt x="51" y="95"/>
                      <a:pt x="1" y="255"/>
                      <a:pt x="67" y="385"/>
                    </a:cubicBezTo>
                    <a:cubicBezTo>
                      <a:pt x="114" y="476"/>
                      <a:pt x="208" y="530"/>
                      <a:pt x="304" y="530"/>
                    </a:cubicBezTo>
                    <a:cubicBezTo>
                      <a:pt x="344" y="530"/>
                      <a:pt x="385" y="521"/>
                      <a:pt x="422" y="501"/>
                    </a:cubicBezTo>
                    <a:cubicBezTo>
                      <a:pt x="552" y="434"/>
                      <a:pt x="602" y="275"/>
                      <a:pt x="536" y="146"/>
                    </a:cubicBezTo>
                    <a:cubicBezTo>
                      <a:pt x="489" y="54"/>
                      <a:pt x="396" y="1"/>
                      <a:pt x="29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46" name="Google Shape;846;p29"/>
          <p:cNvGrpSpPr/>
          <p:nvPr/>
        </p:nvGrpSpPr>
        <p:grpSpPr>
          <a:xfrm>
            <a:off x="2866355" y="1268788"/>
            <a:ext cx="301665" cy="395329"/>
            <a:chOff x="1926583" y="1541363"/>
            <a:chExt cx="301665" cy="395329"/>
          </a:xfrm>
        </p:grpSpPr>
        <p:sp>
          <p:nvSpPr>
            <p:cNvPr id="847" name="Google Shape;847;p29"/>
            <p:cNvSpPr/>
            <p:nvPr/>
          </p:nvSpPr>
          <p:spPr>
            <a:xfrm>
              <a:off x="1981744" y="1711627"/>
              <a:ext cx="191400" cy="1914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9"/>
            <p:cNvSpPr/>
            <p:nvPr/>
          </p:nvSpPr>
          <p:spPr>
            <a:xfrm>
              <a:off x="1926583" y="1666145"/>
              <a:ext cx="301665" cy="270217"/>
            </a:xfrm>
            <a:custGeom>
              <a:avLst/>
              <a:gdLst/>
              <a:ahLst/>
              <a:cxnLst/>
              <a:rect l="l" t="t" r="r" b="b"/>
              <a:pathLst>
                <a:path w="17382" h="15570" extrusionOk="0">
                  <a:moveTo>
                    <a:pt x="6697" y="0"/>
                  </a:moveTo>
                  <a:cubicBezTo>
                    <a:pt x="3305" y="0"/>
                    <a:pt x="366" y="49"/>
                    <a:pt x="230" y="184"/>
                  </a:cubicBezTo>
                  <a:cubicBezTo>
                    <a:pt x="0" y="416"/>
                    <a:pt x="1147" y="15195"/>
                    <a:pt x="1376" y="15425"/>
                  </a:cubicBezTo>
                  <a:cubicBezTo>
                    <a:pt x="1481" y="15528"/>
                    <a:pt x="4368" y="15570"/>
                    <a:pt x="7522" y="15570"/>
                  </a:cubicBezTo>
                  <a:cubicBezTo>
                    <a:pt x="11349" y="15570"/>
                    <a:pt x="15571" y="15509"/>
                    <a:pt x="15696" y="15425"/>
                  </a:cubicBezTo>
                  <a:cubicBezTo>
                    <a:pt x="15926" y="15272"/>
                    <a:pt x="17382" y="336"/>
                    <a:pt x="17152" y="184"/>
                  </a:cubicBezTo>
                  <a:cubicBezTo>
                    <a:pt x="17019" y="95"/>
                    <a:pt x="11419" y="0"/>
                    <a:pt x="66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29"/>
            <p:cNvSpPr/>
            <p:nvPr/>
          </p:nvSpPr>
          <p:spPr>
            <a:xfrm>
              <a:off x="2075141" y="1666492"/>
              <a:ext cx="4530" cy="270200"/>
            </a:xfrm>
            <a:custGeom>
              <a:avLst/>
              <a:gdLst/>
              <a:ahLst/>
              <a:cxnLst/>
              <a:rect l="l" t="t" r="r" b="b"/>
              <a:pathLst>
                <a:path w="261" h="15569" extrusionOk="0">
                  <a:moveTo>
                    <a:pt x="169" y="0"/>
                  </a:moveTo>
                  <a:cubicBezTo>
                    <a:pt x="123" y="0"/>
                    <a:pt x="77" y="29"/>
                    <a:pt x="77" y="88"/>
                  </a:cubicBezTo>
                  <a:cubicBezTo>
                    <a:pt x="54" y="4594"/>
                    <a:pt x="31" y="9097"/>
                    <a:pt x="11" y="13600"/>
                  </a:cubicBezTo>
                  <a:cubicBezTo>
                    <a:pt x="8" y="14228"/>
                    <a:pt x="5" y="14853"/>
                    <a:pt x="1" y="15482"/>
                  </a:cubicBezTo>
                  <a:cubicBezTo>
                    <a:pt x="1" y="15540"/>
                    <a:pt x="47" y="15569"/>
                    <a:pt x="93" y="15569"/>
                  </a:cubicBezTo>
                  <a:cubicBezTo>
                    <a:pt x="138" y="15569"/>
                    <a:pt x="184" y="15540"/>
                    <a:pt x="184" y="15482"/>
                  </a:cubicBezTo>
                  <a:cubicBezTo>
                    <a:pt x="207" y="10975"/>
                    <a:pt x="231" y="6472"/>
                    <a:pt x="251" y="1968"/>
                  </a:cubicBezTo>
                  <a:cubicBezTo>
                    <a:pt x="254" y="1341"/>
                    <a:pt x="257" y="715"/>
                    <a:pt x="260" y="88"/>
                  </a:cubicBezTo>
                  <a:cubicBezTo>
                    <a:pt x="260" y="29"/>
                    <a:pt x="214" y="0"/>
                    <a:pt x="169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9"/>
            <p:cNvSpPr/>
            <p:nvPr/>
          </p:nvSpPr>
          <p:spPr>
            <a:xfrm>
              <a:off x="1937135" y="1797313"/>
              <a:ext cx="277906" cy="4582"/>
            </a:xfrm>
            <a:custGeom>
              <a:avLst/>
              <a:gdLst/>
              <a:ahLst/>
              <a:cxnLst/>
              <a:rect l="l" t="t" r="r" b="b"/>
              <a:pathLst>
                <a:path w="16013" h="264" extrusionOk="0">
                  <a:moveTo>
                    <a:pt x="120" y="0"/>
                  </a:moveTo>
                  <a:cubicBezTo>
                    <a:pt x="1" y="0"/>
                    <a:pt x="1" y="184"/>
                    <a:pt x="120" y="187"/>
                  </a:cubicBezTo>
                  <a:cubicBezTo>
                    <a:pt x="1891" y="193"/>
                    <a:pt x="3662" y="203"/>
                    <a:pt x="5434" y="210"/>
                  </a:cubicBezTo>
                  <a:cubicBezTo>
                    <a:pt x="8266" y="227"/>
                    <a:pt x="11094" y="239"/>
                    <a:pt x="13925" y="253"/>
                  </a:cubicBezTo>
                  <a:cubicBezTo>
                    <a:pt x="14580" y="256"/>
                    <a:pt x="15238" y="259"/>
                    <a:pt x="15893" y="263"/>
                  </a:cubicBezTo>
                  <a:cubicBezTo>
                    <a:pt x="16013" y="263"/>
                    <a:pt x="16013" y="80"/>
                    <a:pt x="15893" y="77"/>
                  </a:cubicBezTo>
                  <a:cubicBezTo>
                    <a:pt x="14122" y="70"/>
                    <a:pt x="12350" y="60"/>
                    <a:pt x="10579" y="54"/>
                  </a:cubicBezTo>
                  <a:cubicBezTo>
                    <a:pt x="7747" y="37"/>
                    <a:pt x="4919" y="24"/>
                    <a:pt x="2087" y="10"/>
                  </a:cubicBezTo>
                  <a:cubicBezTo>
                    <a:pt x="1432" y="7"/>
                    <a:pt x="774" y="4"/>
                    <a:pt x="120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9"/>
            <p:cNvSpPr/>
            <p:nvPr/>
          </p:nvSpPr>
          <p:spPr>
            <a:xfrm>
              <a:off x="2056884" y="1541363"/>
              <a:ext cx="39396" cy="127750"/>
            </a:xfrm>
            <a:custGeom>
              <a:avLst/>
              <a:gdLst/>
              <a:ahLst/>
              <a:cxnLst/>
              <a:rect l="l" t="t" r="r" b="b"/>
              <a:pathLst>
                <a:path w="2270" h="7361" extrusionOk="0">
                  <a:moveTo>
                    <a:pt x="1145" y="1"/>
                  </a:moveTo>
                  <a:cubicBezTo>
                    <a:pt x="925" y="1"/>
                    <a:pt x="702" y="122"/>
                    <a:pt x="534" y="401"/>
                  </a:cubicBezTo>
                  <a:cubicBezTo>
                    <a:pt x="0" y="1296"/>
                    <a:pt x="239" y="2704"/>
                    <a:pt x="362" y="3672"/>
                  </a:cubicBezTo>
                  <a:cubicBezTo>
                    <a:pt x="511" y="4831"/>
                    <a:pt x="704" y="6028"/>
                    <a:pt x="1060" y="7148"/>
                  </a:cubicBezTo>
                  <a:cubicBezTo>
                    <a:pt x="1075" y="7191"/>
                    <a:pt x="1111" y="7210"/>
                    <a:pt x="1147" y="7210"/>
                  </a:cubicBezTo>
                  <a:cubicBezTo>
                    <a:pt x="1203" y="7210"/>
                    <a:pt x="1258" y="7166"/>
                    <a:pt x="1236" y="7098"/>
                  </a:cubicBezTo>
                  <a:cubicBezTo>
                    <a:pt x="983" y="6293"/>
                    <a:pt x="827" y="5443"/>
                    <a:pt x="688" y="4612"/>
                  </a:cubicBezTo>
                  <a:cubicBezTo>
                    <a:pt x="495" y="3482"/>
                    <a:pt x="286" y="2230"/>
                    <a:pt x="499" y="1086"/>
                  </a:cubicBezTo>
                  <a:cubicBezTo>
                    <a:pt x="558" y="747"/>
                    <a:pt x="684" y="282"/>
                    <a:pt x="1073" y="188"/>
                  </a:cubicBezTo>
                  <a:cubicBezTo>
                    <a:pt x="1117" y="178"/>
                    <a:pt x="1159" y="173"/>
                    <a:pt x="1198" y="173"/>
                  </a:cubicBezTo>
                  <a:cubicBezTo>
                    <a:pt x="1521" y="173"/>
                    <a:pt x="1674" y="513"/>
                    <a:pt x="1751" y="803"/>
                  </a:cubicBezTo>
                  <a:cubicBezTo>
                    <a:pt x="2040" y="1877"/>
                    <a:pt x="1864" y="3120"/>
                    <a:pt x="1738" y="4204"/>
                  </a:cubicBezTo>
                  <a:cubicBezTo>
                    <a:pt x="1622" y="5221"/>
                    <a:pt x="1476" y="6250"/>
                    <a:pt x="1236" y="7244"/>
                  </a:cubicBezTo>
                  <a:cubicBezTo>
                    <a:pt x="1220" y="7314"/>
                    <a:pt x="1278" y="7360"/>
                    <a:pt x="1332" y="7360"/>
                  </a:cubicBezTo>
                  <a:cubicBezTo>
                    <a:pt x="1369" y="7360"/>
                    <a:pt x="1404" y="7340"/>
                    <a:pt x="1416" y="7294"/>
                  </a:cubicBezTo>
                  <a:cubicBezTo>
                    <a:pt x="1648" y="6327"/>
                    <a:pt x="1787" y="5330"/>
                    <a:pt x="1907" y="4346"/>
                  </a:cubicBezTo>
                  <a:cubicBezTo>
                    <a:pt x="2047" y="3183"/>
                    <a:pt x="2269" y="1784"/>
                    <a:pt x="1898" y="644"/>
                  </a:cubicBezTo>
                  <a:cubicBezTo>
                    <a:pt x="1770" y="252"/>
                    <a:pt x="1461" y="1"/>
                    <a:pt x="1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9"/>
            <p:cNvSpPr/>
            <p:nvPr/>
          </p:nvSpPr>
          <p:spPr>
            <a:xfrm>
              <a:off x="2080088" y="1557989"/>
              <a:ext cx="71659" cy="110083"/>
            </a:xfrm>
            <a:custGeom>
              <a:avLst/>
              <a:gdLst/>
              <a:ahLst/>
              <a:cxnLst/>
              <a:rect l="l" t="t" r="r" b="b"/>
              <a:pathLst>
                <a:path w="4129" h="6343" extrusionOk="0">
                  <a:moveTo>
                    <a:pt x="3452" y="179"/>
                  </a:moveTo>
                  <a:cubicBezTo>
                    <a:pt x="3476" y="179"/>
                    <a:pt x="3500" y="181"/>
                    <a:pt x="3524" y="184"/>
                  </a:cubicBezTo>
                  <a:cubicBezTo>
                    <a:pt x="3940" y="244"/>
                    <a:pt x="3894" y="677"/>
                    <a:pt x="3804" y="982"/>
                  </a:cubicBezTo>
                  <a:cubicBezTo>
                    <a:pt x="3505" y="2009"/>
                    <a:pt x="2751" y="2950"/>
                    <a:pt x="2119" y="3787"/>
                  </a:cubicBezTo>
                  <a:cubicBezTo>
                    <a:pt x="1523" y="4574"/>
                    <a:pt x="899" y="5342"/>
                    <a:pt x="242" y="6079"/>
                  </a:cubicBezTo>
                  <a:lnTo>
                    <a:pt x="242" y="6079"/>
                  </a:lnTo>
                  <a:cubicBezTo>
                    <a:pt x="437" y="5330"/>
                    <a:pt x="727" y="4593"/>
                    <a:pt x="1012" y="3877"/>
                  </a:cubicBezTo>
                  <a:cubicBezTo>
                    <a:pt x="1431" y="2817"/>
                    <a:pt x="1889" y="1683"/>
                    <a:pt x="2607" y="786"/>
                  </a:cubicBezTo>
                  <a:cubicBezTo>
                    <a:pt x="2800" y="543"/>
                    <a:pt x="3107" y="179"/>
                    <a:pt x="3452" y="179"/>
                  </a:cubicBezTo>
                  <a:close/>
                  <a:moveTo>
                    <a:pt x="3456" y="0"/>
                  </a:moveTo>
                  <a:cubicBezTo>
                    <a:pt x="3325" y="0"/>
                    <a:pt x="3178" y="42"/>
                    <a:pt x="3023" y="138"/>
                  </a:cubicBezTo>
                  <a:cubicBezTo>
                    <a:pt x="2634" y="377"/>
                    <a:pt x="2352" y="796"/>
                    <a:pt x="2113" y="1172"/>
                  </a:cubicBezTo>
                  <a:cubicBezTo>
                    <a:pt x="1760" y="1733"/>
                    <a:pt x="1471" y="2335"/>
                    <a:pt x="1205" y="2939"/>
                  </a:cubicBezTo>
                  <a:cubicBezTo>
                    <a:pt x="743" y="3993"/>
                    <a:pt x="285" y="5100"/>
                    <a:pt x="19" y="6220"/>
                  </a:cubicBezTo>
                  <a:cubicBezTo>
                    <a:pt x="1" y="6290"/>
                    <a:pt x="58" y="6336"/>
                    <a:pt x="113" y="6336"/>
                  </a:cubicBezTo>
                  <a:cubicBezTo>
                    <a:pt x="130" y="6336"/>
                    <a:pt x="147" y="6331"/>
                    <a:pt x="161" y="6322"/>
                  </a:cubicBezTo>
                  <a:lnTo>
                    <a:pt x="161" y="6322"/>
                  </a:lnTo>
                  <a:cubicBezTo>
                    <a:pt x="177" y="6335"/>
                    <a:pt x="196" y="6343"/>
                    <a:pt x="216" y="6343"/>
                  </a:cubicBezTo>
                  <a:cubicBezTo>
                    <a:pt x="237" y="6343"/>
                    <a:pt x="259" y="6334"/>
                    <a:pt x="278" y="6312"/>
                  </a:cubicBezTo>
                  <a:cubicBezTo>
                    <a:pt x="936" y="5582"/>
                    <a:pt x="1564" y="4817"/>
                    <a:pt x="2162" y="4033"/>
                  </a:cubicBezTo>
                  <a:cubicBezTo>
                    <a:pt x="2854" y="3126"/>
                    <a:pt x="3744" y="2059"/>
                    <a:pt x="4010" y="919"/>
                  </a:cubicBezTo>
                  <a:cubicBezTo>
                    <a:pt x="4129" y="418"/>
                    <a:pt x="3868" y="0"/>
                    <a:pt x="34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29"/>
            <p:cNvSpPr/>
            <p:nvPr/>
          </p:nvSpPr>
          <p:spPr>
            <a:xfrm>
              <a:off x="2079307" y="1624337"/>
              <a:ext cx="97778" cy="44168"/>
            </a:xfrm>
            <a:custGeom>
              <a:avLst/>
              <a:gdLst/>
              <a:ahLst/>
              <a:cxnLst/>
              <a:rect l="l" t="t" r="r" b="b"/>
              <a:pathLst>
                <a:path w="5634" h="2545" extrusionOk="0">
                  <a:moveTo>
                    <a:pt x="4834" y="184"/>
                  </a:moveTo>
                  <a:cubicBezTo>
                    <a:pt x="5005" y="184"/>
                    <a:pt x="5167" y="225"/>
                    <a:pt x="5261" y="360"/>
                  </a:cubicBezTo>
                  <a:cubicBezTo>
                    <a:pt x="5451" y="629"/>
                    <a:pt x="5115" y="865"/>
                    <a:pt x="4916" y="991"/>
                  </a:cubicBezTo>
                  <a:cubicBezTo>
                    <a:pt x="4178" y="1453"/>
                    <a:pt x="3254" y="1672"/>
                    <a:pt x="2420" y="1885"/>
                  </a:cubicBezTo>
                  <a:cubicBezTo>
                    <a:pt x="1745" y="2058"/>
                    <a:pt x="1061" y="2208"/>
                    <a:pt x="374" y="2331"/>
                  </a:cubicBezTo>
                  <a:lnTo>
                    <a:pt x="374" y="2331"/>
                  </a:lnTo>
                  <a:cubicBezTo>
                    <a:pt x="853" y="1978"/>
                    <a:pt x="1377" y="1672"/>
                    <a:pt x="1888" y="1377"/>
                  </a:cubicBezTo>
                  <a:cubicBezTo>
                    <a:pt x="2666" y="928"/>
                    <a:pt x="3497" y="456"/>
                    <a:pt x="4381" y="250"/>
                  </a:cubicBezTo>
                  <a:cubicBezTo>
                    <a:pt x="4504" y="221"/>
                    <a:pt x="4672" y="184"/>
                    <a:pt x="4834" y="184"/>
                  </a:cubicBezTo>
                  <a:close/>
                  <a:moveTo>
                    <a:pt x="4743" y="0"/>
                  </a:moveTo>
                  <a:cubicBezTo>
                    <a:pt x="3966" y="0"/>
                    <a:pt x="3094" y="516"/>
                    <a:pt x="2460" y="851"/>
                  </a:cubicBezTo>
                  <a:cubicBezTo>
                    <a:pt x="1639" y="1283"/>
                    <a:pt x="798" y="1759"/>
                    <a:pt x="67" y="2334"/>
                  </a:cubicBezTo>
                  <a:cubicBezTo>
                    <a:pt x="1" y="2386"/>
                    <a:pt x="49" y="2467"/>
                    <a:pt x="115" y="2483"/>
                  </a:cubicBezTo>
                  <a:lnTo>
                    <a:pt x="115" y="2483"/>
                  </a:lnTo>
                  <a:cubicBezTo>
                    <a:pt x="129" y="2517"/>
                    <a:pt x="160" y="2544"/>
                    <a:pt x="202" y="2544"/>
                  </a:cubicBezTo>
                  <a:cubicBezTo>
                    <a:pt x="208" y="2544"/>
                    <a:pt x="213" y="2544"/>
                    <a:pt x="219" y="2543"/>
                  </a:cubicBezTo>
                  <a:cubicBezTo>
                    <a:pt x="1024" y="2406"/>
                    <a:pt x="1819" y="2230"/>
                    <a:pt x="2606" y="2024"/>
                  </a:cubicBezTo>
                  <a:cubicBezTo>
                    <a:pt x="3457" y="1805"/>
                    <a:pt x="4531" y="1579"/>
                    <a:pt x="5221" y="998"/>
                  </a:cubicBezTo>
                  <a:cubicBezTo>
                    <a:pt x="5634" y="652"/>
                    <a:pt x="5548" y="101"/>
                    <a:pt x="4976" y="17"/>
                  </a:cubicBezTo>
                  <a:cubicBezTo>
                    <a:pt x="4899" y="6"/>
                    <a:pt x="4822" y="0"/>
                    <a:pt x="47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29"/>
            <p:cNvSpPr/>
            <p:nvPr/>
          </p:nvSpPr>
          <p:spPr>
            <a:xfrm>
              <a:off x="2007509" y="1558492"/>
              <a:ext cx="70565" cy="109579"/>
            </a:xfrm>
            <a:custGeom>
              <a:avLst/>
              <a:gdLst/>
              <a:ahLst/>
              <a:cxnLst/>
              <a:rect l="l" t="t" r="r" b="b"/>
              <a:pathLst>
                <a:path w="4066" h="6314" extrusionOk="0">
                  <a:moveTo>
                    <a:pt x="587" y="145"/>
                  </a:moveTo>
                  <a:cubicBezTo>
                    <a:pt x="828" y="145"/>
                    <a:pt x="1081" y="350"/>
                    <a:pt x="1236" y="508"/>
                  </a:cubicBezTo>
                  <a:cubicBezTo>
                    <a:pt x="2008" y="1282"/>
                    <a:pt x="2466" y="2425"/>
                    <a:pt x="2878" y="3416"/>
                  </a:cubicBezTo>
                  <a:cubicBezTo>
                    <a:pt x="3235" y="4266"/>
                    <a:pt x="3592" y="5151"/>
                    <a:pt x="3824" y="6050"/>
                  </a:cubicBezTo>
                  <a:lnTo>
                    <a:pt x="3824" y="6050"/>
                  </a:lnTo>
                  <a:cubicBezTo>
                    <a:pt x="3290" y="5450"/>
                    <a:pt x="2776" y="4824"/>
                    <a:pt x="2279" y="4190"/>
                  </a:cubicBezTo>
                  <a:cubicBezTo>
                    <a:pt x="1582" y="3296"/>
                    <a:pt x="841" y="2349"/>
                    <a:pt x="388" y="1298"/>
                  </a:cubicBezTo>
                  <a:cubicBezTo>
                    <a:pt x="273" y="1023"/>
                    <a:pt x="43" y="508"/>
                    <a:pt x="316" y="255"/>
                  </a:cubicBezTo>
                  <a:cubicBezTo>
                    <a:pt x="400" y="176"/>
                    <a:pt x="493" y="145"/>
                    <a:pt x="587" y="145"/>
                  </a:cubicBezTo>
                  <a:close/>
                  <a:moveTo>
                    <a:pt x="556" y="0"/>
                  </a:moveTo>
                  <a:cubicBezTo>
                    <a:pt x="253" y="0"/>
                    <a:pt x="0" y="173"/>
                    <a:pt x="13" y="611"/>
                  </a:cubicBezTo>
                  <a:cubicBezTo>
                    <a:pt x="23" y="1049"/>
                    <a:pt x="262" y="1491"/>
                    <a:pt x="465" y="1867"/>
                  </a:cubicBezTo>
                  <a:cubicBezTo>
                    <a:pt x="784" y="2452"/>
                    <a:pt x="1166" y="3004"/>
                    <a:pt x="1562" y="3542"/>
                  </a:cubicBezTo>
                  <a:cubicBezTo>
                    <a:pt x="2256" y="4493"/>
                    <a:pt x="3001" y="5410"/>
                    <a:pt x="3789" y="6283"/>
                  </a:cubicBezTo>
                  <a:cubicBezTo>
                    <a:pt x="3808" y="6305"/>
                    <a:pt x="3829" y="6314"/>
                    <a:pt x="3851" y="6314"/>
                  </a:cubicBezTo>
                  <a:cubicBezTo>
                    <a:pt x="3870" y="6314"/>
                    <a:pt x="3890" y="6306"/>
                    <a:pt x="3905" y="6293"/>
                  </a:cubicBezTo>
                  <a:lnTo>
                    <a:pt x="3905" y="6293"/>
                  </a:lnTo>
                  <a:cubicBezTo>
                    <a:pt x="3919" y="6302"/>
                    <a:pt x="3936" y="6307"/>
                    <a:pt x="3953" y="6307"/>
                  </a:cubicBezTo>
                  <a:cubicBezTo>
                    <a:pt x="4008" y="6307"/>
                    <a:pt x="4066" y="6261"/>
                    <a:pt x="4048" y="6191"/>
                  </a:cubicBezTo>
                  <a:cubicBezTo>
                    <a:pt x="3818" y="5227"/>
                    <a:pt x="3436" y="4280"/>
                    <a:pt x="3057" y="3366"/>
                  </a:cubicBezTo>
                  <a:cubicBezTo>
                    <a:pt x="2622" y="2326"/>
                    <a:pt x="2137" y="1069"/>
                    <a:pt x="1279" y="292"/>
                  </a:cubicBezTo>
                  <a:cubicBezTo>
                    <a:pt x="1083" y="114"/>
                    <a:pt x="803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29"/>
            <p:cNvSpPr/>
            <p:nvPr/>
          </p:nvSpPr>
          <p:spPr>
            <a:xfrm>
              <a:off x="1979238" y="1624441"/>
              <a:ext cx="99618" cy="44064"/>
            </a:xfrm>
            <a:custGeom>
              <a:avLst/>
              <a:gdLst/>
              <a:ahLst/>
              <a:cxnLst/>
              <a:rect l="l" t="t" r="r" b="b"/>
              <a:pathLst>
                <a:path w="5740" h="2539" extrusionOk="0">
                  <a:moveTo>
                    <a:pt x="949" y="186"/>
                  </a:moveTo>
                  <a:cubicBezTo>
                    <a:pt x="988" y="186"/>
                    <a:pt x="1024" y="187"/>
                    <a:pt x="1057" y="190"/>
                  </a:cubicBezTo>
                  <a:cubicBezTo>
                    <a:pt x="1922" y="270"/>
                    <a:pt x="2782" y="773"/>
                    <a:pt x="3523" y="1184"/>
                  </a:cubicBezTo>
                  <a:cubicBezTo>
                    <a:pt x="4147" y="1531"/>
                    <a:pt x="4790" y="1897"/>
                    <a:pt x="5368" y="2326"/>
                  </a:cubicBezTo>
                  <a:lnTo>
                    <a:pt x="5368" y="2326"/>
                  </a:lnTo>
                  <a:cubicBezTo>
                    <a:pt x="3927" y="2075"/>
                    <a:pt x="2366" y="1782"/>
                    <a:pt x="1064" y="1118"/>
                  </a:cubicBezTo>
                  <a:cubicBezTo>
                    <a:pt x="858" y="1012"/>
                    <a:pt x="436" y="816"/>
                    <a:pt x="419" y="536"/>
                  </a:cubicBezTo>
                  <a:cubicBezTo>
                    <a:pt x="405" y="251"/>
                    <a:pt x="715" y="186"/>
                    <a:pt x="949" y="186"/>
                  </a:cubicBezTo>
                  <a:close/>
                  <a:moveTo>
                    <a:pt x="961" y="0"/>
                  </a:moveTo>
                  <a:cubicBezTo>
                    <a:pt x="505" y="0"/>
                    <a:pt x="0" y="359"/>
                    <a:pt x="359" y="836"/>
                  </a:cubicBezTo>
                  <a:cubicBezTo>
                    <a:pt x="572" y="1112"/>
                    <a:pt x="941" y="1271"/>
                    <a:pt x="1250" y="1403"/>
                  </a:cubicBezTo>
                  <a:cubicBezTo>
                    <a:pt x="1722" y="1613"/>
                    <a:pt x="2221" y="1766"/>
                    <a:pt x="2719" y="1909"/>
                  </a:cubicBezTo>
                  <a:cubicBezTo>
                    <a:pt x="3640" y="2168"/>
                    <a:pt x="4577" y="2374"/>
                    <a:pt x="5517" y="2537"/>
                  </a:cubicBezTo>
                  <a:cubicBezTo>
                    <a:pt x="5523" y="2538"/>
                    <a:pt x="5530" y="2538"/>
                    <a:pt x="5535" y="2538"/>
                  </a:cubicBezTo>
                  <a:cubicBezTo>
                    <a:pt x="5578" y="2538"/>
                    <a:pt x="5610" y="2511"/>
                    <a:pt x="5624" y="2478"/>
                  </a:cubicBezTo>
                  <a:lnTo>
                    <a:pt x="5624" y="2478"/>
                  </a:lnTo>
                  <a:cubicBezTo>
                    <a:pt x="5691" y="2461"/>
                    <a:pt x="5740" y="2380"/>
                    <a:pt x="5674" y="2328"/>
                  </a:cubicBezTo>
                  <a:cubicBezTo>
                    <a:pt x="5052" y="1839"/>
                    <a:pt x="4347" y="1434"/>
                    <a:pt x="3656" y="1052"/>
                  </a:cubicBezTo>
                  <a:cubicBezTo>
                    <a:pt x="2872" y="613"/>
                    <a:pt x="1922" y="44"/>
                    <a:pt x="997" y="1"/>
                  </a:cubicBezTo>
                  <a:cubicBezTo>
                    <a:pt x="985" y="1"/>
                    <a:pt x="973" y="0"/>
                    <a:pt x="9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29"/>
            <p:cNvSpPr/>
            <p:nvPr/>
          </p:nvSpPr>
          <p:spPr>
            <a:xfrm>
              <a:off x="2136526" y="1750420"/>
              <a:ext cx="15984" cy="15932"/>
            </a:xfrm>
            <a:custGeom>
              <a:avLst/>
              <a:gdLst/>
              <a:ahLst/>
              <a:cxnLst/>
              <a:rect l="l" t="t" r="r" b="b"/>
              <a:pathLst>
                <a:path w="921" h="918" extrusionOk="0">
                  <a:moveTo>
                    <a:pt x="462" y="1"/>
                  </a:moveTo>
                  <a:cubicBezTo>
                    <a:pt x="206" y="1"/>
                    <a:pt x="0" y="206"/>
                    <a:pt x="0" y="459"/>
                  </a:cubicBezTo>
                  <a:cubicBezTo>
                    <a:pt x="0" y="715"/>
                    <a:pt x="206" y="918"/>
                    <a:pt x="462" y="918"/>
                  </a:cubicBezTo>
                  <a:cubicBezTo>
                    <a:pt x="715" y="918"/>
                    <a:pt x="921" y="715"/>
                    <a:pt x="921" y="459"/>
                  </a:cubicBezTo>
                  <a:cubicBezTo>
                    <a:pt x="921" y="206"/>
                    <a:pt x="715" y="1"/>
                    <a:pt x="46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29"/>
            <p:cNvSpPr/>
            <p:nvPr/>
          </p:nvSpPr>
          <p:spPr>
            <a:xfrm>
              <a:off x="1962456" y="1701913"/>
              <a:ext cx="15932" cy="15932"/>
            </a:xfrm>
            <a:custGeom>
              <a:avLst/>
              <a:gdLst/>
              <a:ahLst/>
              <a:cxnLst/>
              <a:rect l="l" t="t" r="r" b="b"/>
              <a:pathLst>
                <a:path w="918" h="918" extrusionOk="0">
                  <a:moveTo>
                    <a:pt x="459" y="1"/>
                  </a:moveTo>
                  <a:cubicBezTo>
                    <a:pt x="206" y="1"/>
                    <a:pt x="0" y="207"/>
                    <a:pt x="0" y="459"/>
                  </a:cubicBezTo>
                  <a:cubicBezTo>
                    <a:pt x="0" y="715"/>
                    <a:pt x="206" y="918"/>
                    <a:pt x="459" y="918"/>
                  </a:cubicBezTo>
                  <a:cubicBezTo>
                    <a:pt x="711" y="918"/>
                    <a:pt x="918" y="715"/>
                    <a:pt x="918" y="459"/>
                  </a:cubicBezTo>
                  <a:cubicBezTo>
                    <a:pt x="918" y="207"/>
                    <a:pt x="711" y="1"/>
                    <a:pt x="45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29"/>
            <p:cNvSpPr/>
            <p:nvPr/>
          </p:nvSpPr>
          <p:spPr>
            <a:xfrm>
              <a:off x="2181111" y="1703996"/>
              <a:ext cx="5206" cy="5206"/>
            </a:xfrm>
            <a:custGeom>
              <a:avLst/>
              <a:gdLst/>
              <a:ahLst/>
              <a:cxnLst/>
              <a:rect l="l" t="t" r="r" b="b"/>
              <a:pathLst>
                <a:path w="300" h="300" extrusionOk="0">
                  <a:moveTo>
                    <a:pt x="150" y="0"/>
                  </a:moveTo>
                  <a:cubicBezTo>
                    <a:pt x="67" y="0"/>
                    <a:pt x="1" y="67"/>
                    <a:pt x="1" y="150"/>
                  </a:cubicBezTo>
                  <a:cubicBezTo>
                    <a:pt x="1" y="229"/>
                    <a:pt x="67" y="299"/>
                    <a:pt x="150" y="299"/>
                  </a:cubicBezTo>
                  <a:cubicBezTo>
                    <a:pt x="233" y="299"/>
                    <a:pt x="300" y="229"/>
                    <a:pt x="300" y="150"/>
                  </a:cubicBezTo>
                  <a:cubicBezTo>
                    <a:pt x="300" y="67"/>
                    <a:pt x="233" y="0"/>
                    <a:pt x="15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29"/>
            <p:cNvSpPr/>
            <p:nvPr/>
          </p:nvSpPr>
          <p:spPr>
            <a:xfrm>
              <a:off x="2118633" y="1709931"/>
              <a:ext cx="9198" cy="9181"/>
            </a:xfrm>
            <a:custGeom>
              <a:avLst/>
              <a:gdLst/>
              <a:ahLst/>
              <a:cxnLst/>
              <a:rect l="l" t="t" r="r" b="b"/>
              <a:pathLst>
                <a:path w="530" h="529" extrusionOk="0">
                  <a:moveTo>
                    <a:pt x="267" y="1"/>
                  </a:moveTo>
                  <a:cubicBezTo>
                    <a:pt x="121" y="1"/>
                    <a:pt x="1" y="120"/>
                    <a:pt x="1" y="266"/>
                  </a:cubicBezTo>
                  <a:cubicBezTo>
                    <a:pt x="1" y="413"/>
                    <a:pt x="121" y="529"/>
                    <a:pt x="267" y="529"/>
                  </a:cubicBezTo>
                  <a:cubicBezTo>
                    <a:pt x="413" y="529"/>
                    <a:pt x="530" y="413"/>
                    <a:pt x="530" y="266"/>
                  </a:cubicBezTo>
                  <a:cubicBezTo>
                    <a:pt x="530" y="120"/>
                    <a:pt x="413" y="1"/>
                    <a:pt x="26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29"/>
            <p:cNvSpPr/>
            <p:nvPr/>
          </p:nvSpPr>
          <p:spPr>
            <a:xfrm>
              <a:off x="1978197" y="1864321"/>
              <a:ext cx="18240" cy="15967"/>
            </a:xfrm>
            <a:custGeom>
              <a:avLst/>
              <a:gdLst/>
              <a:ahLst/>
              <a:cxnLst/>
              <a:rect l="l" t="t" r="r" b="b"/>
              <a:pathLst>
                <a:path w="1051" h="920" extrusionOk="0">
                  <a:moveTo>
                    <a:pt x="526" y="0"/>
                  </a:moveTo>
                  <a:cubicBezTo>
                    <a:pt x="456" y="0"/>
                    <a:pt x="384" y="17"/>
                    <a:pt x="316" y="51"/>
                  </a:cubicBezTo>
                  <a:cubicBezTo>
                    <a:pt x="91" y="167"/>
                    <a:pt x="0" y="443"/>
                    <a:pt x="117" y="670"/>
                  </a:cubicBezTo>
                  <a:cubicBezTo>
                    <a:pt x="199" y="828"/>
                    <a:pt x="361" y="920"/>
                    <a:pt x="528" y="920"/>
                  </a:cubicBezTo>
                  <a:cubicBezTo>
                    <a:pt x="598" y="920"/>
                    <a:pt x="669" y="903"/>
                    <a:pt x="735" y="869"/>
                  </a:cubicBezTo>
                  <a:cubicBezTo>
                    <a:pt x="961" y="752"/>
                    <a:pt x="1051" y="473"/>
                    <a:pt x="934" y="247"/>
                  </a:cubicBezTo>
                  <a:cubicBezTo>
                    <a:pt x="853" y="91"/>
                    <a:pt x="693" y="0"/>
                    <a:pt x="5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9"/>
            <p:cNvSpPr/>
            <p:nvPr/>
          </p:nvSpPr>
          <p:spPr>
            <a:xfrm>
              <a:off x="2166446" y="1839122"/>
              <a:ext cx="15949" cy="13988"/>
            </a:xfrm>
            <a:custGeom>
              <a:avLst/>
              <a:gdLst/>
              <a:ahLst/>
              <a:cxnLst/>
              <a:rect l="l" t="t" r="r" b="b"/>
              <a:pathLst>
                <a:path w="919" h="806" extrusionOk="0">
                  <a:moveTo>
                    <a:pt x="459" y="0"/>
                  </a:moveTo>
                  <a:cubicBezTo>
                    <a:pt x="397" y="0"/>
                    <a:pt x="335" y="14"/>
                    <a:pt x="277" y="44"/>
                  </a:cubicBezTo>
                  <a:cubicBezTo>
                    <a:pt x="77" y="147"/>
                    <a:pt x="1" y="390"/>
                    <a:pt x="101" y="586"/>
                  </a:cubicBezTo>
                  <a:cubicBezTo>
                    <a:pt x="173" y="726"/>
                    <a:pt x="315" y="805"/>
                    <a:pt x="460" y="805"/>
                  </a:cubicBezTo>
                  <a:cubicBezTo>
                    <a:pt x="522" y="805"/>
                    <a:pt x="584" y="791"/>
                    <a:pt x="642" y="762"/>
                  </a:cubicBezTo>
                  <a:cubicBezTo>
                    <a:pt x="842" y="659"/>
                    <a:pt x="918" y="416"/>
                    <a:pt x="818" y="220"/>
                  </a:cubicBezTo>
                  <a:cubicBezTo>
                    <a:pt x="746" y="80"/>
                    <a:pt x="604" y="0"/>
                    <a:pt x="45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9"/>
            <p:cNvSpPr/>
            <p:nvPr/>
          </p:nvSpPr>
          <p:spPr>
            <a:xfrm>
              <a:off x="2034444" y="1900072"/>
              <a:ext cx="5953" cy="5189"/>
            </a:xfrm>
            <a:custGeom>
              <a:avLst/>
              <a:gdLst/>
              <a:ahLst/>
              <a:cxnLst/>
              <a:rect l="l" t="t" r="r" b="b"/>
              <a:pathLst>
                <a:path w="343" h="299" extrusionOk="0">
                  <a:moveTo>
                    <a:pt x="172" y="0"/>
                  </a:moveTo>
                  <a:cubicBezTo>
                    <a:pt x="149" y="0"/>
                    <a:pt x="125" y="6"/>
                    <a:pt x="103" y="18"/>
                  </a:cubicBezTo>
                  <a:cubicBezTo>
                    <a:pt x="30" y="55"/>
                    <a:pt x="0" y="145"/>
                    <a:pt x="37" y="218"/>
                  </a:cubicBezTo>
                  <a:cubicBezTo>
                    <a:pt x="65" y="269"/>
                    <a:pt x="116" y="298"/>
                    <a:pt x="170" y="298"/>
                  </a:cubicBezTo>
                  <a:cubicBezTo>
                    <a:pt x="193" y="298"/>
                    <a:pt x="217" y="293"/>
                    <a:pt x="239" y="281"/>
                  </a:cubicBezTo>
                  <a:cubicBezTo>
                    <a:pt x="312" y="245"/>
                    <a:pt x="342" y="155"/>
                    <a:pt x="302" y="81"/>
                  </a:cubicBezTo>
                  <a:cubicBezTo>
                    <a:pt x="277" y="30"/>
                    <a:pt x="226" y="0"/>
                    <a:pt x="17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9"/>
            <p:cNvSpPr/>
            <p:nvPr/>
          </p:nvSpPr>
          <p:spPr>
            <a:xfrm>
              <a:off x="2170663" y="1908038"/>
              <a:ext cx="5901" cy="5206"/>
            </a:xfrm>
            <a:custGeom>
              <a:avLst/>
              <a:gdLst/>
              <a:ahLst/>
              <a:cxnLst/>
              <a:rect l="l" t="t" r="r" b="b"/>
              <a:pathLst>
                <a:path w="340" h="300" extrusionOk="0">
                  <a:moveTo>
                    <a:pt x="173" y="0"/>
                  </a:moveTo>
                  <a:cubicBezTo>
                    <a:pt x="150" y="0"/>
                    <a:pt x="126" y="6"/>
                    <a:pt x="104" y="18"/>
                  </a:cubicBezTo>
                  <a:cubicBezTo>
                    <a:pt x="27" y="54"/>
                    <a:pt x="0" y="145"/>
                    <a:pt x="37" y="217"/>
                  </a:cubicBezTo>
                  <a:cubicBezTo>
                    <a:pt x="65" y="269"/>
                    <a:pt x="119" y="299"/>
                    <a:pt x="174" y="299"/>
                  </a:cubicBezTo>
                  <a:cubicBezTo>
                    <a:pt x="196" y="299"/>
                    <a:pt x="219" y="294"/>
                    <a:pt x="240" y="284"/>
                  </a:cubicBezTo>
                  <a:cubicBezTo>
                    <a:pt x="313" y="244"/>
                    <a:pt x="339" y="154"/>
                    <a:pt x="303" y="81"/>
                  </a:cubicBezTo>
                  <a:cubicBezTo>
                    <a:pt x="278" y="30"/>
                    <a:pt x="226" y="0"/>
                    <a:pt x="17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29"/>
            <p:cNvSpPr/>
            <p:nvPr/>
          </p:nvSpPr>
          <p:spPr>
            <a:xfrm>
              <a:off x="2110337" y="1828240"/>
              <a:ext cx="5901" cy="5189"/>
            </a:xfrm>
            <a:custGeom>
              <a:avLst/>
              <a:gdLst/>
              <a:ahLst/>
              <a:cxnLst/>
              <a:rect l="l" t="t" r="r" b="b"/>
              <a:pathLst>
                <a:path w="340" h="299" extrusionOk="0">
                  <a:moveTo>
                    <a:pt x="171" y="0"/>
                  </a:moveTo>
                  <a:cubicBezTo>
                    <a:pt x="148" y="0"/>
                    <a:pt x="123" y="6"/>
                    <a:pt x="100" y="17"/>
                  </a:cubicBezTo>
                  <a:cubicBezTo>
                    <a:pt x="27" y="53"/>
                    <a:pt x="0" y="146"/>
                    <a:pt x="37" y="219"/>
                  </a:cubicBezTo>
                  <a:cubicBezTo>
                    <a:pt x="63" y="270"/>
                    <a:pt x="116" y="299"/>
                    <a:pt x="170" y="299"/>
                  </a:cubicBezTo>
                  <a:cubicBezTo>
                    <a:pt x="194" y="299"/>
                    <a:pt x="218" y="293"/>
                    <a:pt x="240" y="282"/>
                  </a:cubicBezTo>
                  <a:cubicBezTo>
                    <a:pt x="313" y="246"/>
                    <a:pt x="339" y="152"/>
                    <a:pt x="303" y="80"/>
                  </a:cubicBezTo>
                  <a:cubicBezTo>
                    <a:pt x="277" y="29"/>
                    <a:pt x="226" y="0"/>
                    <a:pt x="17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29"/>
            <p:cNvSpPr/>
            <p:nvPr/>
          </p:nvSpPr>
          <p:spPr>
            <a:xfrm>
              <a:off x="1980401" y="1770552"/>
              <a:ext cx="5953" cy="5206"/>
            </a:xfrm>
            <a:custGeom>
              <a:avLst/>
              <a:gdLst/>
              <a:ahLst/>
              <a:cxnLst/>
              <a:rect l="l" t="t" r="r" b="b"/>
              <a:pathLst>
                <a:path w="343" h="300" extrusionOk="0">
                  <a:moveTo>
                    <a:pt x="171" y="1"/>
                  </a:moveTo>
                  <a:cubicBezTo>
                    <a:pt x="148" y="1"/>
                    <a:pt x="125" y="6"/>
                    <a:pt x="103" y="17"/>
                  </a:cubicBezTo>
                  <a:cubicBezTo>
                    <a:pt x="30" y="57"/>
                    <a:pt x="0" y="146"/>
                    <a:pt x="36" y="220"/>
                  </a:cubicBezTo>
                  <a:cubicBezTo>
                    <a:pt x="64" y="271"/>
                    <a:pt x="116" y="299"/>
                    <a:pt x="170" y="299"/>
                  </a:cubicBezTo>
                  <a:cubicBezTo>
                    <a:pt x="194" y="299"/>
                    <a:pt x="217" y="294"/>
                    <a:pt x="239" y="283"/>
                  </a:cubicBezTo>
                  <a:cubicBezTo>
                    <a:pt x="312" y="246"/>
                    <a:pt x="342" y="157"/>
                    <a:pt x="302" y="83"/>
                  </a:cubicBezTo>
                  <a:cubicBezTo>
                    <a:pt x="277" y="30"/>
                    <a:pt x="225" y="1"/>
                    <a:pt x="17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29"/>
            <p:cNvSpPr/>
            <p:nvPr/>
          </p:nvSpPr>
          <p:spPr>
            <a:xfrm>
              <a:off x="2043191" y="1828032"/>
              <a:ext cx="10517" cy="9198"/>
            </a:xfrm>
            <a:custGeom>
              <a:avLst/>
              <a:gdLst/>
              <a:ahLst/>
              <a:cxnLst/>
              <a:rect l="l" t="t" r="r" b="b"/>
              <a:pathLst>
                <a:path w="606" h="530" extrusionOk="0">
                  <a:moveTo>
                    <a:pt x="306" y="1"/>
                  </a:moveTo>
                  <a:cubicBezTo>
                    <a:pt x="265" y="1"/>
                    <a:pt x="223" y="11"/>
                    <a:pt x="184" y="32"/>
                  </a:cubicBezTo>
                  <a:cubicBezTo>
                    <a:pt x="54" y="98"/>
                    <a:pt x="1" y="258"/>
                    <a:pt x="67" y="388"/>
                  </a:cubicBezTo>
                  <a:cubicBezTo>
                    <a:pt x="116" y="478"/>
                    <a:pt x="209" y="530"/>
                    <a:pt x="305" y="530"/>
                  </a:cubicBezTo>
                  <a:cubicBezTo>
                    <a:pt x="346" y="530"/>
                    <a:pt x="387" y="520"/>
                    <a:pt x="426" y="500"/>
                  </a:cubicBezTo>
                  <a:cubicBezTo>
                    <a:pt x="556" y="434"/>
                    <a:pt x="606" y="274"/>
                    <a:pt x="539" y="144"/>
                  </a:cubicBezTo>
                  <a:cubicBezTo>
                    <a:pt x="493" y="54"/>
                    <a:pt x="401" y="1"/>
                    <a:pt x="30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29"/>
            <p:cNvSpPr/>
            <p:nvPr/>
          </p:nvSpPr>
          <p:spPr>
            <a:xfrm>
              <a:off x="2108723" y="1883377"/>
              <a:ext cx="10465" cy="9198"/>
            </a:xfrm>
            <a:custGeom>
              <a:avLst/>
              <a:gdLst/>
              <a:ahLst/>
              <a:cxnLst/>
              <a:rect l="l" t="t" r="r" b="b"/>
              <a:pathLst>
                <a:path w="603" h="530" extrusionOk="0">
                  <a:moveTo>
                    <a:pt x="301" y="0"/>
                  </a:moveTo>
                  <a:cubicBezTo>
                    <a:pt x="260" y="0"/>
                    <a:pt x="219" y="10"/>
                    <a:pt x="180" y="30"/>
                  </a:cubicBezTo>
                  <a:cubicBezTo>
                    <a:pt x="50" y="96"/>
                    <a:pt x="0" y="256"/>
                    <a:pt x="67" y="385"/>
                  </a:cubicBezTo>
                  <a:cubicBezTo>
                    <a:pt x="113" y="476"/>
                    <a:pt x="205" y="529"/>
                    <a:pt x="301" y="529"/>
                  </a:cubicBezTo>
                  <a:cubicBezTo>
                    <a:pt x="342" y="529"/>
                    <a:pt x="384" y="519"/>
                    <a:pt x="423" y="498"/>
                  </a:cubicBezTo>
                  <a:cubicBezTo>
                    <a:pt x="552" y="432"/>
                    <a:pt x="602" y="273"/>
                    <a:pt x="535" y="143"/>
                  </a:cubicBezTo>
                  <a:cubicBezTo>
                    <a:pt x="489" y="52"/>
                    <a:pt x="397" y="0"/>
                    <a:pt x="30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29"/>
            <p:cNvSpPr/>
            <p:nvPr/>
          </p:nvSpPr>
          <p:spPr>
            <a:xfrm>
              <a:off x="2030279" y="1702625"/>
              <a:ext cx="10517" cy="9216"/>
            </a:xfrm>
            <a:custGeom>
              <a:avLst/>
              <a:gdLst/>
              <a:ahLst/>
              <a:cxnLst/>
              <a:rect l="l" t="t" r="r" b="b"/>
              <a:pathLst>
                <a:path w="606" h="531" extrusionOk="0">
                  <a:moveTo>
                    <a:pt x="301" y="1"/>
                  </a:moveTo>
                  <a:cubicBezTo>
                    <a:pt x="262" y="1"/>
                    <a:pt x="221" y="10"/>
                    <a:pt x="183" y="29"/>
                  </a:cubicBezTo>
                  <a:cubicBezTo>
                    <a:pt x="53" y="99"/>
                    <a:pt x="1" y="256"/>
                    <a:pt x="67" y="388"/>
                  </a:cubicBezTo>
                  <a:cubicBezTo>
                    <a:pt x="116" y="479"/>
                    <a:pt x="207" y="531"/>
                    <a:pt x="303" y="531"/>
                  </a:cubicBezTo>
                  <a:cubicBezTo>
                    <a:pt x="344" y="531"/>
                    <a:pt x="386" y="521"/>
                    <a:pt x="426" y="501"/>
                  </a:cubicBezTo>
                  <a:cubicBezTo>
                    <a:pt x="556" y="435"/>
                    <a:pt x="605" y="276"/>
                    <a:pt x="539" y="146"/>
                  </a:cubicBezTo>
                  <a:cubicBezTo>
                    <a:pt x="492" y="54"/>
                    <a:pt x="398" y="1"/>
                    <a:pt x="30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29"/>
            <p:cNvSpPr/>
            <p:nvPr/>
          </p:nvSpPr>
          <p:spPr>
            <a:xfrm>
              <a:off x="2028318" y="1763766"/>
              <a:ext cx="10448" cy="9198"/>
            </a:xfrm>
            <a:custGeom>
              <a:avLst/>
              <a:gdLst/>
              <a:ahLst/>
              <a:cxnLst/>
              <a:rect l="l" t="t" r="r" b="b"/>
              <a:pathLst>
                <a:path w="602" h="530" extrusionOk="0">
                  <a:moveTo>
                    <a:pt x="299" y="1"/>
                  </a:moveTo>
                  <a:cubicBezTo>
                    <a:pt x="259" y="1"/>
                    <a:pt x="218" y="10"/>
                    <a:pt x="180" y="29"/>
                  </a:cubicBezTo>
                  <a:cubicBezTo>
                    <a:pt x="51" y="95"/>
                    <a:pt x="1" y="255"/>
                    <a:pt x="67" y="385"/>
                  </a:cubicBezTo>
                  <a:cubicBezTo>
                    <a:pt x="114" y="476"/>
                    <a:pt x="208" y="530"/>
                    <a:pt x="304" y="530"/>
                  </a:cubicBezTo>
                  <a:cubicBezTo>
                    <a:pt x="344" y="530"/>
                    <a:pt x="385" y="521"/>
                    <a:pt x="422" y="501"/>
                  </a:cubicBezTo>
                  <a:cubicBezTo>
                    <a:pt x="552" y="434"/>
                    <a:pt x="602" y="275"/>
                    <a:pt x="536" y="146"/>
                  </a:cubicBezTo>
                  <a:cubicBezTo>
                    <a:pt x="489" y="54"/>
                    <a:pt x="396" y="1"/>
                    <a:pt x="29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4" name="Google Shape;3954;p5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pSp>
        <p:nvGrpSpPr>
          <p:cNvPr id="3955" name="Google Shape;3955;p56"/>
          <p:cNvGrpSpPr/>
          <p:nvPr/>
        </p:nvGrpSpPr>
        <p:grpSpPr>
          <a:xfrm>
            <a:off x="3278970" y="1223090"/>
            <a:ext cx="5145211" cy="3385190"/>
            <a:chOff x="235800" y="830650"/>
            <a:chExt cx="6978450" cy="4588844"/>
          </a:xfrm>
        </p:grpSpPr>
        <p:sp>
          <p:nvSpPr>
            <p:cNvPr id="3956" name="Google Shape;3956;p56"/>
            <p:cNvSpPr/>
            <p:nvPr/>
          </p:nvSpPr>
          <p:spPr>
            <a:xfrm>
              <a:off x="235800" y="1224769"/>
              <a:ext cx="2592225" cy="4194725"/>
            </a:xfrm>
            <a:custGeom>
              <a:avLst/>
              <a:gdLst/>
              <a:ahLst/>
              <a:cxnLst/>
              <a:rect l="l" t="t" r="r" b="b"/>
              <a:pathLst>
                <a:path w="103689" h="167789" extrusionOk="0">
                  <a:moveTo>
                    <a:pt x="13807" y="0"/>
                  </a:moveTo>
                  <a:cubicBezTo>
                    <a:pt x="11526" y="0"/>
                    <a:pt x="9194" y="921"/>
                    <a:pt x="7431" y="2357"/>
                  </a:cubicBezTo>
                  <a:cubicBezTo>
                    <a:pt x="6418" y="3183"/>
                    <a:pt x="7559" y="5231"/>
                    <a:pt x="8433" y="6203"/>
                  </a:cubicBezTo>
                  <a:cubicBezTo>
                    <a:pt x="9308" y="7175"/>
                    <a:pt x="10393" y="8259"/>
                    <a:pt x="10189" y="9549"/>
                  </a:cubicBezTo>
                  <a:cubicBezTo>
                    <a:pt x="9355" y="9975"/>
                    <a:pt x="8287" y="10084"/>
                    <a:pt x="7292" y="10084"/>
                  </a:cubicBezTo>
                  <a:cubicBezTo>
                    <a:pt x="7024" y="10084"/>
                    <a:pt x="6762" y="10076"/>
                    <a:pt x="6511" y="10065"/>
                  </a:cubicBezTo>
                  <a:cubicBezTo>
                    <a:pt x="6102" y="10046"/>
                    <a:pt x="5686" y="9992"/>
                    <a:pt x="5277" y="9992"/>
                  </a:cubicBezTo>
                  <a:cubicBezTo>
                    <a:pt x="4990" y="9992"/>
                    <a:pt x="4705" y="10019"/>
                    <a:pt x="4430" y="10104"/>
                  </a:cubicBezTo>
                  <a:cubicBezTo>
                    <a:pt x="3763" y="10310"/>
                    <a:pt x="3182" y="11034"/>
                    <a:pt x="3440" y="11683"/>
                  </a:cubicBezTo>
                  <a:cubicBezTo>
                    <a:pt x="2981" y="12481"/>
                    <a:pt x="2431" y="12899"/>
                    <a:pt x="2962" y="13650"/>
                  </a:cubicBezTo>
                  <a:cubicBezTo>
                    <a:pt x="3377" y="14235"/>
                    <a:pt x="4081" y="14716"/>
                    <a:pt x="4076" y="15434"/>
                  </a:cubicBezTo>
                  <a:cubicBezTo>
                    <a:pt x="4071" y="16003"/>
                    <a:pt x="3591" y="16462"/>
                    <a:pt x="3082" y="16719"/>
                  </a:cubicBezTo>
                  <a:cubicBezTo>
                    <a:pt x="2572" y="16973"/>
                    <a:pt x="2000" y="17102"/>
                    <a:pt x="1518" y="17408"/>
                  </a:cubicBezTo>
                  <a:cubicBezTo>
                    <a:pt x="13" y="18366"/>
                    <a:pt x="0" y="20519"/>
                    <a:pt x="159" y="22295"/>
                  </a:cubicBezTo>
                  <a:cubicBezTo>
                    <a:pt x="1133" y="23491"/>
                    <a:pt x="1285" y="25550"/>
                    <a:pt x="817" y="27017"/>
                  </a:cubicBezTo>
                  <a:cubicBezTo>
                    <a:pt x="639" y="27577"/>
                    <a:pt x="351" y="28172"/>
                    <a:pt x="552" y="28724"/>
                  </a:cubicBezTo>
                  <a:cubicBezTo>
                    <a:pt x="782" y="29356"/>
                    <a:pt x="1526" y="29605"/>
                    <a:pt x="2177" y="29773"/>
                  </a:cubicBezTo>
                  <a:cubicBezTo>
                    <a:pt x="2891" y="29958"/>
                    <a:pt x="3669" y="30130"/>
                    <a:pt x="4408" y="30130"/>
                  </a:cubicBezTo>
                  <a:cubicBezTo>
                    <a:pt x="5109" y="30130"/>
                    <a:pt x="5775" y="29975"/>
                    <a:pt x="6314" y="29528"/>
                  </a:cubicBezTo>
                  <a:cubicBezTo>
                    <a:pt x="7583" y="28478"/>
                    <a:pt x="9157" y="28121"/>
                    <a:pt x="10834" y="28121"/>
                  </a:cubicBezTo>
                  <a:cubicBezTo>
                    <a:pt x="13016" y="28121"/>
                    <a:pt x="15374" y="28725"/>
                    <a:pt x="17464" y="29196"/>
                  </a:cubicBezTo>
                  <a:cubicBezTo>
                    <a:pt x="18740" y="29482"/>
                    <a:pt x="20083" y="29952"/>
                    <a:pt x="20830" y="31028"/>
                  </a:cubicBezTo>
                  <a:cubicBezTo>
                    <a:pt x="21824" y="32461"/>
                    <a:pt x="21400" y="34451"/>
                    <a:pt x="20580" y="35993"/>
                  </a:cubicBezTo>
                  <a:cubicBezTo>
                    <a:pt x="19762" y="37533"/>
                    <a:pt x="18587" y="38903"/>
                    <a:pt x="18068" y="40567"/>
                  </a:cubicBezTo>
                  <a:cubicBezTo>
                    <a:pt x="17582" y="42129"/>
                    <a:pt x="17717" y="43806"/>
                    <a:pt x="17859" y="45436"/>
                  </a:cubicBezTo>
                  <a:cubicBezTo>
                    <a:pt x="18032" y="47441"/>
                    <a:pt x="18242" y="49554"/>
                    <a:pt x="19405" y="51198"/>
                  </a:cubicBezTo>
                  <a:cubicBezTo>
                    <a:pt x="20624" y="52922"/>
                    <a:pt x="21392" y="55494"/>
                    <a:pt x="21294" y="57601"/>
                  </a:cubicBezTo>
                  <a:cubicBezTo>
                    <a:pt x="21216" y="59294"/>
                    <a:pt x="20619" y="60958"/>
                    <a:pt x="20775" y="62645"/>
                  </a:cubicBezTo>
                  <a:cubicBezTo>
                    <a:pt x="21057" y="65704"/>
                    <a:pt x="23699" y="67999"/>
                    <a:pt x="26397" y="69471"/>
                  </a:cubicBezTo>
                  <a:cubicBezTo>
                    <a:pt x="29219" y="71013"/>
                    <a:pt x="31651" y="73637"/>
                    <a:pt x="32623" y="76701"/>
                  </a:cubicBezTo>
                  <a:cubicBezTo>
                    <a:pt x="33112" y="78241"/>
                    <a:pt x="33257" y="79868"/>
                    <a:pt x="33688" y="81425"/>
                  </a:cubicBezTo>
                  <a:cubicBezTo>
                    <a:pt x="34432" y="84119"/>
                    <a:pt x="36051" y="86565"/>
                    <a:pt x="38239" y="88307"/>
                  </a:cubicBezTo>
                  <a:cubicBezTo>
                    <a:pt x="39834" y="89575"/>
                    <a:pt x="42451" y="90023"/>
                    <a:pt x="44455" y="90388"/>
                  </a:cubicBezTo>
                  <a:cubicBezTo>
                    <a:pt x="45495" y="90578"/>
                    <a:pt x="46617" y="90728"/>
                    <a:pt x="47400" y="91437"/>
                  </a:cubicBezTo>
                  <a:cubicBezTo>
                    <a:pt x="47762" y="91764"/>
                    <a:pt x="48023" y="92187"/>
                    <a:pt x="48369" y="92530"/>
                  </a:cubicBezTo>
                  <a:cubicBezTo>
                    <a:pt x="50044" y="94188"/>
                    <a:pt x="53127" y="93507"/>
                    <a:pt x="54821" y="95145"/>
                  </a:cubicBezTo>
                  <a:cubicBezTo>
                    <a:pt x="55259" y="95566"/>
                    <a:pt x="55558" y="96107"/>
                    <a:pt x="55941" y="96579"/>
                  </a:cubicBezTo>
                  <a:cubicBezTo>
                    <a:pt x="56887" y="97736"/>
                    <a:pt x="58370" y="98428"/>
                    <a:pt x="59861" y="98428"/>
                  </a:cubicBezTo>
                  <a:cubicBezTo>
                    <a:pt x="60003" y="98428"/>
                    <a:pt x="60145" y="98421"/>
                    <a:pt x="60286" y="98409"/>
                  </a:cubicBezTo>
                  <a:lnTo>
                    <a:pt x="60286" y="98409"/>
                  </a:lnTo>
                  <a:cubicBezTo>
                    <a:pt x="59905" y="99653"/>
                    <a:pt x="61397" y="101114"/>
                    <a:pt x="60936" y="102330"/>
                  </a:cubicBezTo>
                  <a:cubicBezTo>
                    <a:pt x="60565" y="103312"/>
                    <a:pt x="59445" y="103741"/>
                    <a:pt x="58674" y="104452"/>
                  </a:cubicBezTo>
                  <a:cubicBezTo>
                    <a:pt x="57337" y="105685"/>
                    <a:pt x="57129" y="107795"/>
                    <a:pt x="57705" y="109521"/>
                  </a:cubicBezTo>
                  <a:cubicBezTo>
                    <a:pt x="58282" y="111246"/>
                    <a:pt x="59498" y="112671"/>
                    <a:pt x="60717" y="114022"/>
                  </a:cubicBezTo>
                  <a:cubicBezTo>
                    <a:pt x="62978" y="116530"/>
                    <a:pt x="65696" y="117746"/>
                    <a:pt x="68148" y="120066"/>
                  </a:cubicBezTo>
                  <a:cubicBezTo>
                    <a:pt x="70420" y="122216"/>
                    <a:pt x="70937" y="125696"/>
                    <a:pt x="70438" y="128784"/>
                  </a:cubicBezTo>
                  <a:cubicBezTo>
                    <a:pt x="69938" y="131872"/>
                    <a:pt x="68585" y="134744"/>
                    <a:pt x="67620" y="137718"/>
                  </a:cubicBezTo>
                  <a:cubicBezTo>
                    <a:pt x="65814" y="143276"/>
                    <a:pt x="65376" y="149382"/>
                    <a:pt x="67102" y="154963"/>
                  </a:cubicBezTo>
                  <a:cubicBezTo>
                    <a:pt x="68828" y="160546"/>
                    <a:pt x="72869" y="165522"/>
                    <a:pt x="78283" y="167717"/>
                  </a:cubicBezTo>
                  <a:cubicBezTo>
                    <a:pt x="78404" y="167766"/>
                    <a:pt x="78530" y="167788"/>
                    <a:pt x="78658" y="167788"/>
                  </a:cubicBezTo>
                  <a:cubicBezTo>
                    <a:pt x="79167" y="167788"/>
                    <a:pt x="79705" y="167444"/>
                    <a:pt x="80056" y="167066"/>
                  </a:cubicBezTo>
                  <a:cubicBezTo>
                    <a:pt x="80495" y="166591"/>
                    <a:pt x="80589" y="165833"/>
                    <a:pt x="80281" y="165265"/>
                  </a:cubicBezTo>
                  <a:cubicBezTo>
                    <a:pt x="79304" y="163467"/>
                    <a:pt x="77566" y="161932"/>
                    <a:pt x="76298" y="160326"/>
                  </a:cubicBezTo>
                  <a:cubicBezTo>
                    <a:pt x="75898" y="159821"/>
                    <a:pt x="75478" y="159248"/>
                    <a:pt x="75530" y="158607"/>
                  </a:cubicBezTo>
                  <a:cubicBezTo>
                    <a:pt x="75589" y="157886"/>
                    <a:pt x="76208" y="157367"/>
                    <a:pt x="76666" y="156807"/>
                  </a:cubicBezTo>
                  <a:cubicBezTo>
                    <a:pt x="77361" y="155947"/>
                    <a:pt x="77729" y="154867"/>
                    <a:pt x="77704" y="153762"/>
                  </a:cubicBezTo>
                  <a:cubicBezTo>
                    <a:pt x="77674" y="152733"/>
                    <a:pt x="77075" y="151726"/>
                    <a:pt x="77111" y="150697"/>
                  </a:cubicBezTo>
                  <a:cubicBezTo>
                    <a:pt x="77146" y="149667"/>
                    <a:pt x="77701" y="148583"/>
                    <a:pt x="78676" y="148251"/>
                  </a:cubicBezTo>
                  <a:cubicBezTo>
                    <a:pt x="79120" y="148100"/>
                    <a:pt x="79614" y="148115"/>
                    <a:pt x="80042" y="147926"/>
                  </a:cubicBezTo>
                  <a:cubicBezTo>
                    <a:pt x="81453" y="147303"/>
                    <a:pt x="81228" y="145153"/>
                    <a:pt x="82249" y="143996"/>
                  </a:cubicBezTo>
                  <a:cubicBezTo>
                    <a:pt x="82722" y="143460"/>
                    <a:pt x="83419" y="143193"/>
                    <a:pt x="84064" y="142883"/>
                  </a:cubicBezTo>
                  <a:cubicBezTo>
                    <a:pt x="86792" y="141571"/>
                    <a:pt x="89035" y="138972"/>
                    <a:pt x="89283" y="135957"/>
                  </a:cubicBezTo>
                  <a:cubicBezTo>
                    <a:pt x="89483" y="133544"/>
                    <a:pt x="88605" y="130615"/>
                    <a:pt x="90438" y="129034"/>
                  </a:cubicBezTo>
                  <a:cubicBezTo>
                    <a:pt x="91238" y="128344"/>
                    <a:pt x="92244" y="128199"/>
                    <a:pt x="93314" y="128199"/>
                  </a:cubicBezTo>
                  <a:cubicBezTo>
                    <a:pt x="94087" y="128199"/>
                    <a:pt x="94894" y="128275"/>
                    <a:pt x="95682" y="128275"/>
                  </a:cubicBezTo>
                  <a:cubicBezTo>
                    <a:pt x="96098" y="128275"/>
                    <a:pt x="96509" y="128254"/>
                    <a:pt x="96908" y="128189"/>
                  </a:cubicBezTo>
                  <a:cubicBezTo>
                    <a:pt x="97800" y="128044"/>
                    <a:pt x="98396" y="127214"/>
                    <a:pt x="98814" y="126412"/>
                  </a:cubicBezTo>
                  <a:cubicBezTo>
                    <a:pt x="99231" y="125609"/>
                    <a:pt x="99280" y="124658"/>
                    <a:pt x="99129" y="123766"/>
                  </a:cubicBezTo>
                  <a:cubicBezTo>
                    <a:pt x="98945" y="122668"/>
                    <a:pt x="98473" y="121597"/>
                    <a:pt x="98577" y="120489"/>
                  </a:cubicBezTo>
                  <a:cubicBezTo>
                    <a:pt x="98723" y="118930"/>
                    <a:pt x="99942" y="117730"/>
                    <a:pt x="100886" y="116480"/>
                  </a:cubicBezTo>
                  <a:cubicBezTo>
                    <a:pt x="102003" y="114998"/>
                    <a:pt x="102797" y="113297"/>
                    <a:pt x="103214" y="111488"/>
                  </a:cubicBezTo>
                  <a:cubicBezTo>
                    <a:pt x="103689" y="109429"/>
                    <a:pt x="102371" y="106997"/>
                    <a:pt x="100524" y="105970"/>
                  </a:cubicBezTo>
                  <a:cubicBezTo>
                    <a:pt x="98677" y="104943"/>
                    <a:pt x="96462" y="104915"/>
                    <a:pt x="94350" y="104853"/>
                  </a:cubicBezTo>
                  <a:cubicBezTo>
                    <a:pt x="92237" y="104794"/>
                    <a:pt x="89999" y="104633"/>
                    <a:pt x="88273" y="103414"/>
                  </a:cubicBezTo>
                  <a:cubicBezTo>
                    <a:pt x="86692" y="102296"/>
                    <a:pt x="85799" y="100469"/>
                    <a:pt x="84550" y="98991"/>
                  </a:cubicBezTo>
                  <a:cubicBezTo>
                    <a:pt x="82441" y="96497"/>
                    <a:pt x="79375" y="95057"/>
                    <a:pt x="76410" y="93690"/>
                  </a:cubicBezTo>
                  <a:cubicBezTo>
                    <a:pt x="75559" y="93298"/>
                    <a:pt x="74630" y="92901"/>
                    <a:pt x="73720" y="92901"/>
                  </a:cubicBezTo>
                  <a:cubicBezTo>
                    <a:pt x="73431" y="92901"/>
                    <a:pt x="73144" y="92941"/>
                    <a:pt x="72862" y="93034"/>
                  </a:cubicBezTo>
                  <a:cubicBezTo>
                    <a:pt x="72400" y="93185"/>
                    <a:pt x="71985" y="93473"/>
                    <a:pt x="71508" y="93564"/>
                  </a:cubicBezTo>
                  <a:cubicBezTo>
                    <a:pt x="71390" y="93586"/>
                    <a:pt x="71274" y="93597"/>
                    <a:pt x="71159" y="93597"/>
                  </a:cubicBezTo>
                  <a:cubicBezTo>
                    <a:pt x="70006" y="93597"/>
                    <a:pt x="69033" y="92520"/>
                    <a:pt x="67966" y="91944"/>
                  </a:cubicBezTo>
                  <a:cubicBezTo>
                    <a:pt x="67424" y="91651"/>
                    <a:pt x="66830" y="91518"/>
                    <a:pt x="66231" y="91518"/>
                  </a:cubicBezTo>
                  <a:cubicBezTo>
                    <a:pt x="64138" y="91518"/>
                    <a:pt x="61986" y="93147"/>
                    <a:pt x="61817" y="95293"/>
                  </a:cubicBezTo>
                  <a:cubicBezTo>
                    <a:pt x="61476" y="95410"/>
                    <a:pt x="61056" y="95468"/>
                    <a:pt x="60611" y="95468"/>
                  </a:cubicBezTo>
                  <a:cubicBezTo>
                    <a:pt x="59413" y="95468"/>
                    <a:pt x="58031" y="95047"/>
                    <a:pt x="57510" y="94228"/>
                  </a:cubicBezTo>
                  <a:cubicBezTo>
                    <a:pt x="56995" y="93419"/>
                    <a:pt x="56789" y="92287"/>
                    <a:pt x="55904" y="91918"/>
                  </a:cubicBezTo>
                  <a:cubicBezTo>
                    <a:pt x="55432" y="91722"/>
                    <a:pt x="54840" y="91796"/>
                    <a:pt x="54455" y="91458"/>
                  </a:cubicBezTo>
                  <a:cubicBezTo>
                    <a:pt x="53818" y="90898"/>
                    <a:pt x="54313" y="89881"/>
                    <a:pt x="54428" y="89040"/>
                  </a:cubicBezTo>
                  <a:cubicBezTo>
                    <a:pt x="54609" y="87696"/>
                    <a:pt x="53607" y="86419"/>
                    <a:pt x="52383" y="85834"/>
                  </a:cubicBezTo>
                  <a:cubicBezTo>
                    <a:pt x="51161" y="85249"/>
                    <a:pt x="49761" y="85202"/>
                    <a:pt x="48407" y="85159"/>
                  </a:cubicBezTo>
                  <a:cubicBezTo>
                    <a:pt x="47051" y="85115"/>
                    <a:pt x="45649" y="85054"/>
                    <a:pt x="44436" y="84447"/>
                  </a:cubicBezTo>
                  <a:cubicBezTo>
                    <a:pt x="42077" y="83264"/>
                    <a:pt x="41111" y="80063"/>
                    <a:pt x="42146" y="77635"/>
                  </a:cubicBezTo>
                  <a:cubicBezTo>
                    <a:pt x="43156" y="75267"/>
                    <a:pt x="45760" y="73783"/>
                    <a:pt x="48337" y="73783"/>
                  </a:cubicBezTo>
                  <a:cubicBezTo>
                    <a:pt x="48401" y="73783"/>
                    <a:pt x="48464" y="73784"/>
                    <a:pt x="48528" y="73786"/>
                  </a:cubicBezTo>
                  <a:cubicBezTo>
                    <a:pt x="51112" y="73862"/>
                    <a:pt x="53842" y="75749"/>
                    <a:pt x="53870" y="78335"/>
                  </a:cubicBezTo>
                  <a:cubicBezTo>
                    <a:pt x="53875" y="78746"/>
                    <a:pt x="54287" y="78928"/>
                    <a:pt x="54735" y="78928"/>
                  </a:cubicBezTo>
                  <a:cubicBezTo>
                    <a:pt x="55004" y="78928"/>
                    <a:pt x="55285" y="78863"/>
                    <a:pt x="55498" y="78741"/>
                  </a:cubicBezTo>
                  <a:cubicBezTo>
                    <a:pt x="56067" y="78416"/>
                    <a:pt x="56365" y="77760"/>
                    <a:pt x="56505" y="77119"/>
                  </a:cubicBezTo>
                  <a:cubicBezTo>
                    <a:pt x="56645" y="76478"/>
                    <a:pt x="56664" y="75812"/>
                    <a:pt x="56860" y="75186"/>
                  </a:cubicBezTo>
                  <a:cubicBezTo>
                    <a:pt x="57310" y="73749"/>
                    <a:pt x="58757" y="72690"/>
                    <a:pt x="60261" y="72690"/>
                  </a:cubicBezTo>
                  <a:cubicBezTo>
                    <a:pt x="60273" y="72690"/>
                    <a:pt x="60285" y="72690"/>
                    <a:pt x="60297" y="72690"/>
                  </a:cubicBezTo>
                  <a:cubicBezTo>
                    <a:pt x="60306" y="72690"/>
                    <a:pt x="60314" y="72690"/>
                    <a:pt x="60323" y="72690"/>
                  </a:cubicBezTo>
                  <a:cubicBezTo>
                    <a:pt x="61893" y="72690"/>
                    <a:pt x="62998" y="71122"/>
                    <a:pt x="64116" y="70013"/>
                  </a:cubicBezTo>
                  <a:cubicBezTo>
                    <a:pt x="65241" y="68896"/>
                    <a:pt x="65913" y="67214"/>
                    <a:pt x="65469" y="65693"/>
                  </a:cubicBezTo>
                  <a:cubicBezTo>
                    <a:pt x="65229" y="64873"/>
                    <a:pt x="64683" y="64046"/>
                    <a:pt x="64956" y="63238"/>
                  </a:cubicBezTo>
                  <a:cubicBezTo>
                    <a:pt x="65170" y="62604"/>
                    <a:pt x="65822" y="62237"/>
                    <a:pt x="66438" y="61978"/>
                  </a:cubicBezTo>
                  <a:cubicBezTo>
                    <a:pt x="67992" y="61328"/>
                    <a:pt x="69657" y="60995"/>
                    <a:pt x="71338" y="60995"/>
                  </a:cubicBezTo>
                  <a:cubicBezTo>
                    <a:pt x="71514" y="60995"/>
                    <a:pt x="71689" y="60998"/>
                    <a:pt x="71865" y="61005"/>
                  </a:cubicBezTo>
                  <a:cubicBezTo>
                    <a:pt x="71916" y="61008"/>
                    <a:pt x="71966" y="61009"/>
                    <a:pt x="72016" y="61009"/>
                  </a:cubicBezTo>
                  <a:cubicBezTo>
                    <a:pt x="73530" y="61009"/>
                    <a:pt x="74333" y="60016"/>
                    <a:pt x="75129" y="58671"/>
                  </a:cubicBezTo>
                  <a:cubicBezTo>
                    <a:pt x="75724" y="57667"/>
                    <a:pt x="75988" y="56400"/>
                    <a:pt x="76935" y="55719"/>
                  </a:cubicBezTo>
                  <a:cubicBezTo>
                    <a:pt x="77461" y="55341"/>
                    <a:pt x="78061" y="55227"/>
                    <a:pt x="78697" y="55227"/>
                  </a:cubicBezTo>
                  <a:cubicBezTo>
                    <a:pt x="79669" y="55227"/>
                    <a:pt x="80723" y="55493"/>
                    <a:pt x="81724" y="55493"/>
                  </a:cubicBezTo>
                  <a:cubicBezTo>
                    <a:pt x="81835" y="55493"/>
                    <a:pt x="81945" y="55490"/>
                    <a:pt x="82055" y="55483"/>
                  </a:cubicBezTo>
                  <a:cubicBezTo>
                    <a:pt x="84597" y="55311"/>
                    <a:pt x="86582" y="52458"/>
                    <a:pt x="85860" y="50015"/>
                  </a:cubicBezTo>
                  <a:cubicBezTo>
                    <a:pt x="85517" y="48852"/>
                    <a:pt x="84704" y="47901"/>
                    <a:pt x="84043" y="46884"/>
                  </a:cubicBezTo>
                  <a:cubicBezTo>
                    <a:pt x="83131" y="45481"/>
                    <a:pt x="82492" y="43918"/>
                    <a:pt x="82159" y="42277"/>
                  </a:cubicBezTo>
                  <a:cubicBezTo>
                    <a:pt x="81854" y="40773"/>
                    <a:pt x="81767" y="39118"/>
                    <a:pt x="80776" y="37947"/>
                  </a:cubicBezTo>
                  <a:cubicBezTo>
                    <a:pt x="79227" y="38020"/>
                    <a:pt x="77350" y="37975"/>
                    <a:pt x="75971" y="38686"/>
                  </a:cubicBezTo>
                  <a:cubicBezTo>
                    <a:pt x="75699" y="37108"/>
                    <a:pt x="75398" y="35461"/>
                    <a:pt x="74423" y="34192"/>
                  </a:cubicBezTo>
                  <a:cubicBezTo>
                    <a:pt x="73732" y="33291"/>
                    <a:pt x="72587" y="32657"/>
                    <a:pt x="71488" y="32657"/>
                  </a:cubicBezTo>
                  <a:cubicBezTo>
                    <a:pt x="71039" y="32657"/>
                    <a:pt x="70597" y="32763"/>
                    <a:pt x="70198" y="32999"/>
                  </a:cubicBezTo>
                  <a:cubicBezTo>
                    <a:pt x="68851" y="33794"/>
                    <a:pt x="68559" y="35642"/>
                    <a:pt x="68807" y="37187"/>
                  </a:cubicBezTo>
                  <a:cubicBezTo>
                    <a:pt x="69057" y="38731"/>
                    <a:pt x="69698" y="40227"/>
                    <a:pt x="69655" y="41791"/>
                  </a:cubicBezTo>
                  <a:cubicBezTo>
                    <a:pt x="69615" y="43336"/>
                    <a:pt x="68552" y="45042"/>
                    <a:pt x="67017" y="45042"/>
                  </a:cubicBezTo>
                  <a:cubicBezTo>
                    <a:pt x="66998" y="45042"/>
                    <a:pt x="66979" y="45041"/>
                    <a:pt x="66960" y="45041"/>
                  </a:cubicBezTo>
                  <a:cubicBezTo>
                    <a:pt x="66146" y="45019"/>
                    <a:pt x="65416" y="44522"/>
                    <a:pt x="64843" y="43941"/>
                  </a:cubicBezTo>
                  <a:cubicBezTo>
                    <a:pt x="64022" y="43112"/>
                    <a:pt x="63372" y="42052"/>
                    <a:pt x="62317" y="41553"/>
                  </a:cubicBezTo>
                  <a:cubicBezTo>
                    <a:pt x="61507" y="41171"/>
                    <a:pt x="60577" y="41179"/>
                    <a:pt x="59704" y="40982"/>
                  </a:cubicBezTo>
                  <a:cubicBezTo>
                    <a:pt x="56728" y="40316"/>
                    <a:pt x="54688" y="36902"/>
                    <a:pt x="55510" y="33965"/>
                  </a:cubicBezTo>
                  <a:cubicBezTo>
                    <a:pt x="56182" y="31564"/>
                    <a:pt x="58657" y="29882"/>
                    <a:pt x="61117" y="29882"/>
                  </a:cubicBezTo>
                  <a:cubicBezTo>
                    <a:pt x="61664" y="29882"/>
                    <a:pt x="62211" y="29966"/>
                    <a:pt x="62737" y="30143"/>
                  </a:cubicBezTo>
                  <a:cubicBezTo>
                    <a:pt x="66237" y="28861"/>
                    <a:pt x="67660" y="24447"/>
                    <a:pt x="66265" y="20991"/>
                  </a:cubicBezTo>
                  <a:cubicBezTo>
                    <a:pt x="64868" y="17535"/>
                    <a:pt x="61115" y="15389"/>
                    <a:pt x="57392" y="15226"/>
                  </a:cubicBezTo>
                  <a:cubicBezTo>
                    <a:pt x="56302" y="15179"/>
                    <a:pt x="55191" y="15275"/>
                    <a:pt x="54134" y="15007"/>
                  </a:cubicBezTo>
                  <a:cubicBezTo>
                    <a:pt x="51145" y="14251"/>
                    <a:pt x="49582" y="10965"/>
                    <a:pt x="46980" y="9310"/>
                  </a:cubicBezTo>
                  <a:cubicBezTo>
                    <a:pt x="46287" y="8869"/>
                    <a:pt x="45224" y="8778"/>
                    <a:pt x="44079" y="8778"/>
                  </a:cubicBezTo>
                  <a:cubicBezTo>
                    <a:pt x="43277" y="8778"/>
                    <a:pt x="42435" y="8823"/>
                    <a:pt x="41651" y="8823"/>
                  </a:cubicBezTo>
                  <a:cubicBezTo>
                    <a:pt x="40795" y="8823"/>
                    <a:pt x="40007" y="8769"/>
                    <a:pt x="39418" y="8547"/>
                  </a:cubicBezTo>
                  <a:cubicBezTo>
                    <a:pt x="38499" y="8200"/>
                    <a:pt x="37525" y="8023"/>
                    <a:pt x="36546" y="8023"/>
                  </a:cubicBezTo>
                  <a:cubicBezTo>
                    <a:pt x="36275" y="8023"/>
                    <a:pt x="36003" y="8037"/>
                    <a:pt x="35731" y="8064"/>
                  </a:cubicBezTo>
                  <a:cubicBezTo>
                    <a:pt x="34635" y="9104"/>
                    <a:pt x="32585" y="9398"/>
                    <a:pt x="31077" y="9499"/>
                  </a:cubicBezTo>
                  <a:cubicBezTo>
                    <a:pt x="29526" y="7990"/>
                    <a:pt x="27655" y="6585"/>
                    <a:pt x="25725" y="5605"/>
                  </a:cubicBezTo>
                  <a:cubicBezTo>
                    <a:pt x="24435" y="4951"/>
                    <a:pt x="22930" y="4260"/>
                    <a:pt x="22532" y="2870"/>
                  </a:cubicBezTo>
                  <a:cubicBezTo>
                    <a:pt x="22012" y="1053"/>
                    <a:pt x="19376" y="125"/>
                    <a:pt x="17200" y="125"/>
                  </a:cubicBezTo>
                  <a:cubicBezTo>
                    <a:pt x="16716" y="125"/>
                    <a:pt x="16254" y="171"/>
                    <a:pt x="15844" y="263"/>
                  </a:cubicBezTo>
                  <a:cubicBezTo>
                    <a:pt x="15181" y="84"/>
                    <a:pt x="14496" y="0"/>
                    <a:pt x="138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7" name="Google Shape;3957;p56"/>
            <p:cNvSpPr/>
            <p:nvPr/>
          </p:nvSpPr>
          <p:spPr>
            <a:xfrm>
              <a:off x="2370225" y="830650"/>
              <a:ext cx="1016975" cy="1158500"/>
            </a:xfrm>
            <a:custGeom>
              <a:avLst/>
              <a:gdLst/>
              <a:ahLst/>
              <a:cxnLst/>
              <a:rect l="l" t="t" r="r" b="b"/>
              <a:pathLst>
                <a:path w="40679" h="46340" extrusionOk="0">
                  <a:moveTo>
                    <a:pt x="15780" y="0"/>
                  </a:moveTo>
                  <a:cubicBezTo>
                    <a:pt x="14989" y="0"/>
                    <a:pt x="14213" y="109"/>
                    <a:pt x="13470" y="421"/>
                  </a:cubicBezTo>
                  <a:cubicBezTo>
                    <a:pt x="9879" y="1928"/>
                    <a:pt x="10933" y="5468"/>
                    <a:pt x="8580" y="7572"/>
                  </a:cubicBezTo>
                  <a:cubicBezTo>
                    <a:pt x="6546" y="9390"/>
                    <a:pt x="2788" y="7963"/>
                    <a:pt x="1150" y="10460"/>
                  </a:cubicBezTo>
                  <a:cubicBezTo>
                    <a:pt x="0" y="12215"/>
                    <a:pt x="1289" y="14606"/>
                    <a:pt x="2962" y="15871"/>
                  </a:cubicBezTo>
                  <a:cubicBezTo>
                    <a:pt x="4636" y="17135"/>
                    <a:pt x="6731" y="17894"/>
                    <a:pt x="8056" y="19522"/>
                  </a:cubicBezTo>
                  <a:cubicBezTo>
                    <a:pt x="10183" y="22136"/>
                    <a:pt x="9577" y="26004"/>
                    <a:pt x="8413" y="29169"/>
                  </a:cubicBezTo>
                  <a:cubicBezTo>
                    <a:pt x="7247" y="32332"/>
                    <a:pt x="5603" y="35532"/>
                    <a:pt x="6005" y="38881"/>
                  </a:cubicBezTo>
                  <a:cubicBezTo>
                    <a:pt x="6193" y="40459"/>
                    <a:pt x="6837" y="41956"/>
                    <a:pt x="7675" y="43307"/>
                  </a:cubicBezTo>
                  <a:cubicBezTo>
                    <a:pt x="8488" y="44615"/>
                    <a:pt x="9597" y="45873"/>
                    <a:pt x="11095" y="46235"/>
                  </a:cubicBezTo>
                  <a:cubicBezTo>
                    <a:pt x="11391" y="46306"/>
                    <a:pt x="11688" y="46339"/>
                    <a:pt x="11983" y="46339"/>
                  </a:cubicBezTo>
                  <a:cubicBezTo>
                    <a:pt x="13586" y="46339"/>
                    <a:pt x="15150" y="45367"/>
                    <a:pt x="16368" y="44250"/>
                  </a:cubicBezTo>
                  <a:cubicBezTo>
                    <a:pt x="17812" y="42927"/>
                    <a:pt x="19065" y="41325"/>
                    <a:pt x="20822" y="40465"/>
                  </a:cubicBezTo>
                  <a:cubicBezTo>
                    <a:pt x="23353" y="39224"/>
                    <a:pt x="26610" y="39686"/>
                    <a:pt x="28815" y="37929"/>
                  </a:cubicBezTo>
                  <a:cubicBezTo>
                    <a:pt x="31544" y="35754"/>
                    <a:pt x="31140" y="31606"/>
                    <a:pt x="31890" y="28199"/>
                  </a:cubicBezTo>
                  <a:cubicBezTo>
                    <a:pt x="33150" y="22476"/>
                    <a:pt x="38102" y="18249"/>
                    <a:pt x="40038" y="12718"/>
                  </a:cubicBezTo>
                  <a:cubicBezTo>
                    <a:pt x="40418" y="11636"/>
                    <a:pt x="40679" y="10499"/>
                    <a:pt x="40652" y="9352"/>
                  </a:cubicBezTo>
                  <a:cubicBezTo>
                    <a:pt x="40569" y="5649"/>
                    <a:pt x="37449" y="2571"/>
                    <a:pt x="33956" y="1339"/>
                  </a:cubicBezTo>
                  <a:cubicBezTo>
                    <a:pt x="31938" y="627"/>
                    <a:pt x="29911" y="457"/>
                    <a:pt x="27871" y="457"/>
                  </a:cubicBezTo>
                  <a:cubicBezTo>
                    <a:pt x="26007" y="457"/>
                    <a:pt x="24132" y="599"/>
                    <a:pt x="22245" y="599"/>
                  </a:cubicBezTo>
                  <a:cubicBezTo>
                    <a:pt x="21785" y="599"/>
                    <a:pt x="21325" y="591"/>
                    <a:pt x="20863" y="570"/>
                  </a:cubicBezTo>
                  <a:cubicBezTo>
                    <a:pt x="19225" y="496"/>
                    <a:pt x="17470" y="0"/>
                    <a:pt x="157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8" name="Google Shape;3958;p56"/>
            <p:cNvSpPr/>
            <p:nvPr/>
          </p:nvSpPr>
          <p:spPr>
            <a:xfrm>
              <a:off x="3143325" y="1089650"/>
              <a:ext cx="4064350" cy="3503975"/>
            </a:xfrm>
            <a:custGeom>
              <a:avLst/>
              <a:gdLst/>
              <a:ahLst/>
              <a:cxnLst/>
              <a:rect l="l" t="t" r="r" b="b"/>
              <a:pathLst>
                <a:path w="162574" h="140159" extrusionOk="0">
                  <a:moveTo>
                    <a:pt x="149391" y="0"/>
                  </a:moveTo>
                  <a:cubicBezTo>
                    <a:pt x="148360" y="0"/>
                    <a:pt x="147330" y="156"/>
                    <a:pt x="146349" y="477"/>
                  </a:cubicBezTo>
                  <a:cubicBezTo>
                    <a:pt x="145329" y="812"/>
                    <a:pt x="144363" y="1309"/>
                    <a:pt x="143326" y="1583"/>
                  </a:cubicBezTo>
                  <a:cubicBezTo>
                    <a:pt x="142494" y="1801"/>
                    <a:pt x="141638" y="1870"/>
                    <a:pt x="140776" y="1870"/>
                  </a:cubicBezTo>
                  <a:cubicBezTo>
                    <a:pt x="140050" y="1870"/>
                    <a:pt x="139319" y="1821"/>
                    <a:pt x="138596" y="1772"/>
                  </a:cubicBezTo>
                  <a:lnTo>
                    <a:pt x="130106" y="1191"/>
                  </a:lnTo>
                  <a:cubicBezTo>
                    <a:pt x="129237" y="1132"/>
                    <a:pt x="128350" y="1076"/>
                    <a:pt x="127469" y="1076"/>
                  </a:cubicBezTo>
                  <a:cubicBezTo>
                    <a:pt x="125783" y="1076"/>
                    <a:pt x="124119" y="1281"/>
                    <a:pt x="122644" y="2056"/>
                  </a:cubicBezTo>
                  <a:cubicBezTo>
                    <a:pt x="119360" y="3782"/>
                    <a:pt x="117499" y="8084"/>
                    <a:pt x="113816" y="8529"/>
                  </a:cubicBezTo>
                  <a:cubicBezTo>
                    <a:pt x="113611" y="8554"/>
                    <a:pt x="113408" y="8566"/>
                    <a:pt x="113207" y="8566"/>
                  </a:cubicBezTo>
                  <a:cubicBezTo>
                    <a:pt x="110853" y="8566"/>
                    <a:pt x="108715" y="6973"/>
                    <a:pt x="106473" y="6087"/>
                  </a:cubicBezTo>
                  <a:cubicBezTo>
                    <a:pt x="105100" y="5543"/>
                    <a:pt x="103627" y="5279"/>
                    <a:pt x="102152" y="5279"/>
                  </a:cubicBezTo>
                  <a:cubicBezTo>
                    <a:pt x="99404" y="5279"/>
                    <a:pt x="96647" y="6196"/>
                    <a:pt x="94512" y="7933"/>
                  </a:cubicBezTo>
                  <a:cubicBezTo>
                    <a:pt x="93279" y="7304"/>
                    <a:pt x="93660" y="5468"/>
                    <a:pt x="93225" y="4153"/>
                  </a:cubicBezTo>
                  <a:cubicBezTo>
                    <a:pt x="92771" y="2782"/>
                    <a:pt x="91297" y="1954"/>
                    <a:pt x="89858" y="1828"/>
                  </a:cubicBezTo>
                  <a:cubicBezTo>
                    <a:pt x="89687" y="1813"/>
                    <a:pt x="89517" y="1806"/>
                    <a:pt x="89348" y="1806"/>
                  </a:cubicBezTo>
                  <a:cubicBezTo>
                    <a:pt x="88082" y="1806"/>
                    <a:pt x="86834" y="2194"/>
                    <a:pt x="85623" y="2590"/>
                  </a:cubicBezTo>
                  <a:cubicBezTo>
                    <a:pt x="82664" y="3556"/>
                    <a:pt x="79224" y="5204"/>
                    <a:pt x="78950" y="8303"/>
                  </a:cubicBezTo>
                  <a:cubicBezTo>
                    <a:pt x="78873" y="9176"/>
                    <a:pt x="79068" y="10104"/>
                    <a:pt x="78702" y="10900"/>
                  </a:cubicBezTo>
                  <a:cubicBezTo>
                    <a:pt x="78178" y="12033"/>
                    <a:pt x="76762" y="12408"/>
                    <a:pt x="75881" y="13291"/>
                  </a:cubicBezTo>
                  <a:cubicBezTo>
                    <a:pt x="74831" y="14345"/>
                    <a:pt x="74664" y="15971"/>
                    <a:pt x="74621" y="17458"/>
                  </a:cubicBezTo>
                  <a:cubicBezTo>
                    <a:pt x="74577" y="18944"/>
                    <a:pt x="74563" y="20541"/>
                    <a:pt x="73703" y="21754"/>
                  </a:cubicBezTo>
                  <a:cubicBezTo>
                    <a:pt x="73148" y="22537"/>
                    <a:pt x="71069" y="23068"/>
                    <a:pt x="69376" y="23068"/>
                  </a:cubicBezTo>
                  <a:cubicBezTo>
                    <a:pt x="68445" y="23068"/>
                    <a:pt x="67630" y="22907"/>
                    <a:pt x="67252" y="22539"/>
                  </a:cubicBezTo>
                  <a:cubicBezTo>
                    <a:pt x="66636" y="21940"/>
                    <a:pt x="65905" y="21693"/>
                    <a:pt x="65124" y="21693"/>
                  </a:cubicBezTo>
                  <a:cubicBezTo>
                    <a:pt x="63293" y="21693"/>
                    <a:pt x="61194" y="23048"/>
                    <a:pt x="59696" y="24392"/>
                  </a:cubicBezTo>
                  <a:lnTo>
                    <a:pt x="53326" y="30110"/>
                  </a:lnTo>
                  <a:cubicBezTo>
                    <a:pt x="51731" y="31541"/>
                    <a:pt x="50013" y="33034"/>
                    <a:pt x="47899" y="33389"/>
                  </a:cubicBezTo>
                  <a:cubicBezTo>
                    <a:pt x="47672" y="33427"/>
                    <a:pt x="47440" y="33446"/>
                    <a:pt x="47206" y="33446"/>
                  </a:cubicBezTo>
                  <a:cubicBezTo>
                    <a:pt x="45267" y="33446"/>
                    <a:pt x="43232" y="32171"/>
                    <a:pt x="43155" y="30259"/>
                  </a:cubicBezTo>
                  <a:cubicBezTo>
                    <a:pt x="43563" y="29875"/>
                    <a:pt x="44085" y="29761"/>
                    <a:pt x="44655" y="29761"/>
                  </a:cubicBezTo>
                  <a:cubicBezTo>
                    <a:pt x="45498" y="29761"/>
                    <a:pt x="46445" y="30012"/>
                    <a:pt x="47276" y="30012"/>
                  </a:cubicBezTo>
                  <a:cubicBezTo>
                    <a:pt x="47872" y="30012"/>
                    <a:pt x="48409" y="29883"/>
                    <a:pt x="48805" y="29438"/>
                  </a:cubicBezTo>
                  <a:cubicBezTo>
                    <a:pt x="49977" y="28121"/>
                    <a:pt x="48243" y="26238"/>
                    <a:pt x="46718" y="25356"/>
                  </a:cubicBezTo>
                  <a:cubicBezTo>
                    <a:pt x="43929" y="23744"/>
                    <a:pt x="41047" y="22101"/>
                    <a:pt x="37854" y="21667"/>
                  </a:cubicBezTo>
                  <a:cubicBezTo>
                    <a:pt x="37395" y="21605"/>
                    <a:pt x="36928" y="21573"/>
                    <a:pt x="36459" y="21573"/>
                  </a:cubicBezTo>
                  <a:cubicBezTo>
                    <a:pt x="33662" y="21573"/>
                    <a:pt x="30804" y="22696"/>
                    <a:pt x="29384" y="25062"/>
                  </a:cubicBezTo>
                  <a:cubicBezTo>
                    <a:pt x="27966" y="27426"/>
                    <a:pt x="28225" y="30512"/>
                    <a:pt x="26820" y="32884"/>
                  </a:cubicBezTo>
                  <a:cubicBezTo>
                    <a:pt x="25941" y="34369"/>
                    <a:pt x="24491" y="35431"/>
                    <a:pt x="23493" y="36839"/>
                  </a:cubicBezTo>
                  <a:cubicBezTo>
                    <a:pt x="22495" y="38247"/>
                    <a:pt x="22067" y="40372"/>
                    <a:pt x="23291" y="41591"/>
                  </a:cubicBezTo>
                  <a:cubicBezTo>
                    <a:pt x="24277" y="42574"/>
                    <a:pt x="25957" y="42576"/>
                    <a:pt x="26934" y="43568"/>
                  </a:cubicBezTo>
                  <a:cubicBezTo>
                    <a:pt x="27686" y="44334"/>
                    <a:pt x="27942" y="45612"/>
                    <a:pt x="28928" y="46032"/>
                  </a:cubicBezTo>
                  <a:cubicBezTo>
                    <a:pt x="29116" y="46112"/>
                    <a:pt x="29308" y="46149"/>
                    <a:pt x="29499" y="46149"/>
                  </a:cubicBezTo>
                  <a:cubicBezTo>
                    <a:pt x="30453" y="46149"/>
                    <a:pt x="31375" y="45228"/>
                    <a:pt x="31599" y="44232"/>
                  </a:cubicBezTo>
                  <a:cubicBezTo>
                    <a:pt x="31870" y="43035"/>
                    <a:pt x="31491" y="41803"/>
                    <a:pt x="31294" y="40594"/>
                  </a:cubicBezTo>
                  <a:cubicBezTo>
                    <a:pt x="30707" y="36976"/>
                    <a:pt x="32524" y="32527"/>
                    <a:pt x="36153" y="32010"/>
                  </a:cubicBezTo>
                  <a:cubicBezTo>
                    <a:pt x="36979" y="32041"/>
                    <a:pt x="37253" y="33221"/>
                    <a:pt x="36881" y="33960"/>
                  </a:cubicBezTo>
                  <a:cubicBezTo>
                    <a:pt x="36512" y="34700"/>
                    <a:pt x="35790" y="35213"/>
                    <a:pt x="35400" y="35941"/>
                  </a:cubicBezTo>
                  <a:cubicBezTo>
                    <a:pt x="34663" y="37314"/>
                    <a:pt x="35518" y="39272"/>
                    <a:pt x="37026" y="39667"/>
                  </a:cubicBezTo>
                  <a:cubicBezTo>
                    <a:pt x="38598" y="40078"/>
                    <a:pt x="41223" y="39748"/>
                    <a:pt x="41017" y="41358"/>
                  </a:cubicBezTo>
                  <a:cubicBezTo>
                    <a:pt x="40797" y="43068"/>
                    <a:pt x="37630" y="41948"/>
                    <a:pt x="36606" y="43336"/>
                  </a:cubicBezTo>
                  <a:cubicBezTo>
                    <a:pt x="36002" y="44155"/>
                    <a:pt x="36537" y="45296"/>
                    <a:pt x="36521" y="46313"/>
                  </a:cubicBezTo>
                  <a:cubicBezTo>
                    <a:pt x="36494" y="48303"/>
                    <a:pt x="34299" y="49599"/>
                    <a:pt x="32313" y="49739"/>
                  </a:cubicBezTo>
                  <a:cubicBezTo>
                    <a:pt x="32097" y="49755"/>
                    <a:pt x="31880" y="49762"/>
                    <a:pt x="31663" y="49762"/>
                  </a:cubicBezTo>
                  <a:cubicBezTo>
                    <a:pt x="30164" y="49762"/>
                    <a:pt x="28664" y="49439"/>
                    <a:pt x="27166" y="49439"/>
                  </a:cubicBezTo>
                  <a:cubicBezTo>
                    <a:pt x="26898" y="49439"/>
                    <a:pt x="26629" y="49449"/>
                    <a:pt x="26361" y="49474"/>
                  </a:cubicBezTo>
                  <a:cubicBezTo>
                    <a:pt x="24379" y="49654"/>
                    <a:pt x="22222" y="51058"/>
                    <a:pt x="22312" y="53044"/>
                  </a:cubicBezTo>
                  <a:cubicBezTo>
                    <a:pt x="19567" y="54331"/>
                    <a:pt x="16715" y="55374"/>
                    <a:pt x="13788" y="56164"/>
                  </a:cubicBezTo>
                  <a:cubicBezTo>
                    <a:pt x="13912" y="58317"/>
                    <a:pt x="17975" y="58517"/>
                    <a:pt x="17960" y="60675"/>
                  </a:cubicBezTo>
                  <a:cubicBezTo>
                    <a:pt x="17949" y="61887"/>
                    <a:pt x="16542" y="62556"/>
                    <a:pt x="15302" y="62556"/>
                  </a:cubicBezTo>
                  <a:cubicBezTo>
                    <a:pt x="15219" y="62556"/>
                    <a:pt x="15137" y="62553"/>
                    <a:pt x="15056" y="62547"/>
                  </a:cubicBezTo>
                  <a:cubicBezTo>
                    <a:pt x="14072" y="62475"/>
                    <a:pt x="13082" y="62160"/>
                    <a:pt x="12113" y="62160"/>
                  </a:cubicBezTo>
                  <a:cubicBezTo>
                    <a:pt x="11810" y="62160"/>
                    <a:pt x="11508" y="62191"/>
                    <a:pt x="11210" y="62270"/>
                  </a:cubicBezTo>
                  <a:cubicBezTo>
                    <a:pt x="9047" y="62839"/>
                    <a:pt x="8290" y="65880"/>
                    <a:pt x="9487" y="67769"/>
                  </a:cubicBezTo>
                  <a:cubicBezTo>
                    <a:pt x="10572" y="69481"/>
                    <a:pt x="12694" y="70258"/>
                    <a:pt x="14741" y="70258"/>
                  </a:cubicBezTo>
                  <a:cubicBezTo>
                    <a:pt x="14954" y="70258"/>
                    <a:pt x="15165" y="70249"/>
                    <a:pt x="15375" y="70233"/>
                  </a:cubicBezTo>
                  <a:cubicBezTo>
                    <a:pt x="16269" y="70162"/>
                    <a:pt x="17225" y="69924"/>
                    <a:pt x="17785" y="69223"/>
                  </a:cubicBezTo>
                  <a:cubicBezTo>
                    <a:pt x="18318" y="68554"/>
                    <a:pt x="18362" y="67634"/>
                    <a:pt x="18586" y="66808"/>
                  </a:cubicBezTo>
                  <a:cubicBezTo>
                    <a:pt x="19089" y="64960"/>
                    <a:pt x="20667" y="63445"/>
                    <a:pt x="22534" y="63019"/>
                  </a:cubicBezTo>
                  <a:cubicBezTo>
                    <a:pt x="23588" y="62778"/>
                    <a:pt x="24878" y="62758"/>
                    <a:pt x="25444" y="61839"/>
                  </a:cubicBezTo>
                  <a:cubicBezTo>
                    <a:pt x="27854" y="63143"/>
                    <a:pt x="29550" y="65685"/>
                    <a:pt x="29826" y="68413"/>
                  </a:cubicBezTo>
                  <a:cubicBezTo>
                    <a:pt x="30020" y="68663"/>
                    <a:pt x="30274" y="68770"/>
                    <a:pt x="30543" y="68770"/>
                  </a:cubicBezTo>
                  <a:cubicBezTo>
                    <a:pt x="31347" y="68770"/>
                    <a:pt x="32287" y="67809"/>
                    <a:pt x="32159" y="66868"/>
                  </a:cubicBezTo>
                  <a:cubicBezTo>
                    <a:pt x="31991" y="65614"/>
                    <a:pt x="30882" y="64743"/>
                    <a:pt x="30003" y="63834"/>
                  </a:cubicBezTo>
                  <a:cubicBezTo>
                    <a:pt x="29122" y="62923"/>
                    <a:pt x="28387" y="61510"/>
                    <a:pt x="29078" y="60448"/>
                  </a:cubicBezTo>
                  <a:lnTo>
                    <a:pt x="29078" y="60448"/>
                  </a:lnTo>
                  <a:cubicBezTo>
                    <a:pt x="33197" y="61658"/>
                    <a:pt x="36527" y="65238"/>
                    <a:pt x="37435" y="69435"/>
                  </a:cubicBezTo>
                  <a:cubicBezTo>
                    <a:pt x="38871" y="69149"/>
                    <a:pt x="39664" y="67205"/>
                    <a:pt x="38838" y="65997"/>
                  </a:cubicBezTo>
                  <a:cubicBezTo>
                    <a:pt x="39003" y="65628"/>
                    <a:pt x="39328" y="65472"/>
                    <a:pt x="39697" y="65472"/>
                  </a:cubicBezTo>
                  <a:cubicBezTo>
                    <a:pt x="40331" y="65472"/>
                    <a:pt x="41094" y="65932"/>
                    <a:pt x="41391" y="66558"/>
                  </a:cubicBezTo>
                  <a:cubicBezTo>
                    <a:pt x="41862" y="67549"/>
                    <a:pt x="41819" y="68770"/>
                    <a:pt x="42492" y="69636"/>
                  </a:cubicBezTo>
                  <a:cubicBezTo>
                    <a:pt x="43175" y="70517"/>
                    <a:pt x="44261" y="70711"/>
                    <a:pt x="45451" y="70711"/>
                  </a:cubicBezTo>
                  <a:cubicBezTo>
                    <a:pt x="46388" y="70711"/>
                    <a:pt x="47390" y="70590"/>
                    <a:pt x="48312" y="70590"/>
                  </a:cubicBezTo>
                  <a:cubicBezTo>
                    <a:pt x="49551" y="70590"/>
                    <a:pt x="50643" y="70808"/>
                    <a:pt x="51235" y="71828"/>
                  </a:cubicBezTo>
                  <a:cubicBezTo>
                    <a:pt x="52336" y="73723"/>
                    <a:pt x="49909" y="75927"/>
                    <a:pt x="47711" y="75927"/>
                  </a:cubicBezTo>
                  <a:cubicBezTo>
                    <a:pt x="47678" y="75927"/>
                    <a:pt x="47645" y="75926"/>
                    <a:pt x="47613" y="75925"/>
                  </a:cubicBezTo>
                  <a:cubicBezTo>
                    <a:pt x="45391" y="75856"/>
                    <a:pt x="43361" y="74585"/>
                    <a:pt x="41147" y="74365"/>
                  </a:cubicBezTo>
                  <a:cubicBezTo>
                    <a:pt x="40897" y="74340"/>
                    <a:pt x="40647" y="74329"/>
                    <a:pt x="40397" y="74329"/>
                  </a:cubicBezTo>
                  <a:cubicBezTo>
                    <a:pt x="38218" y="74329"/>
                    <a:pt x="36082" y="75200"/>
                    <a:pt x="33896" y="75455"/>
                  </a:cubicBezTo>
                  <a:cubicBezTo>
                    <a:pt x="33619" y="75487"/>
                    <a:pt x="33335" y="75503"/>
                    <a:pt x="33048" y="75503"/>
                  </a:cubicBezTo>
                  <a:cubicBezTo>
                    <a:pt x="30807" y="75503"/>
                    <a:pt x="28395" y="74514"/>
                    <a:pt x="27939" y="72388"/>
                  </a:cubicBezTo>
                  <a:cubicBezTo>
                    <a:pt x="27802" y="71741"/>
                    <a:pt x="27855" y="71030"/>
                    <a:pt x="27514" y="70464"/>
                  </a:cubicBezTo>
                  <a:cubicBezTo>
                    <a:pt x="27109" y="69793"/>
                    <a:pt x="26279" y="69553"/>
                    <a:pt x="25473" y="69553"/>
                  </a:cubicBezTo>
                  <a:cubicBezTo>
                    <a:pt x="25313" y="69553"/>
                    <a:pt x="25154" y="69562"/>
                    <a:pt x="24999" y="69580"/>
                  </a:cubicBezTo>
                  <a:cubicBezTo>
                    <a:pt x="21817" y="69942"/>
                    <a:pt x="18598" y="72595"/>
                    <a:pt x="15740" y="72595"/>
                  </a:cubicBezTo>
                  <a:cubicBezTo>
                    <a:pt x="14956" y="72595"/>
                    <a:pt x="14199" y="72395"/>
                    <a:pt x="13478" y="71894"/>
                  </a:cubicBezTo>
                  <a:cubicBezTo>
                    <a:pt x="11337" y="76062"/>
                    <a:pt x="6101" y="77629"/>
                    <a:pt x="3179" y="81294"/>
                  </a:cubicBezTo>
                  <a:cubicBezTo>
                    <a:pt x="0" y="85282"/>
                    <a:pt x="268" y="91440"/>
                    <a:pt x="3354" y="95500"/>
                  </a:cubicBezTo>
                  <a:cubicBezTo>
                    <a:pt x="6050" y="99045"/>
                    <a:pt x="10552" y="100957"/>
                    <a:pt x="15019" y="100957"/>
                  </a:cubicBezTo>
                  <a:cubicBezTo>
                    <a:pt x="15667" y="100957"/>
                    <a:pt x="16314" y="100917"/>
                    <a:pt x="16954" y="100836"/>
                  </a:cubicBezTo>
                  <a:cubicBezTo>
                    <a:pt x="17630" y="100750"/>
                    <a:pt x="18327" y="100626"/>
                    <a:pt x="19005" y="100626"/>
                  </a:cubicBezTo>
                  <a:cubicBezTo>
                    <a:pt x="19489" y="100626"/>
                    <a:pt x="19963" y="100690"/>
                    <a:pt x="20413" y="100875"/>
                  </a:cubicBezTo>
                  <a:cubicBezTo>
                    <a:pt x="21482" y="101317"/>
                    <a:pt x="22166" y="102352"/>
                    <a:pt x="23058" y="103088"/>
                  </a:cubicBezTo>
                  <a:cubicBezTo>
                    <a:pt x="23580" y="103519"/>
                    <a:pt x="24303" y="103823"/>
                    <a:pt x="24961" y="103823"/>
                  </a:cubicBezTo>
                  <a:cubicBezTo>
                    <a:pt x="25427" y="103823"/>
                    <a:pt x="25861" y="103670"/>
                    <a:pt x="26168" y="103301"/>
                  </a:cubicBezTo>
                  <a:lnTo>
                    <a:pt x="26168" y="103301"/>
                  </a:lnTo>
                  <a:cubicBezTo>
                    <a:pt x="25321" y="105399"/>
                    <a:pt x="25557" y="107902"/>
                    <a:pt x="26779" y="109805"/>
                  </a:cubicBezTo>
                  <a:cubicBezTo>
                    <a:pt x="28099" y="111859"/>
                    <a:pt x="30559" y="113484"/>
                    <a:pt x="30509" y="115926"/>
                  </a:cubicBezTo>
                  <a:cubicBezTo>
                    <a:pt x="30482" y="117190"/>
                    <a:pt x="29748" y="118318"/>
                    <a:pt x="29403" y="119536"/>
                  </a:cubicBezTo>
                  <a:cubicBezTo>
                    <a:pt x="27829" y="125109"/>
                    <a:pt x="34415" y="129657"/>
                    <a:pt x="35455" y="135354"/>
                  </a:cubicBezTo>
                  <a:cubicBezTo>
                    <a:pt x="35736" y="136888"/>
                    <a:pt x="35735" y="138735"/>
                    <a:pt x="37029" y="139601"/>
                  </a:cubicBezTo>
                  <a:cubicBezTo>
                    <a:pt x="37625" y="139999"/>
                    <a:pt x="38374" y="140081"/>
                    <a:pt x="39090" y="140127"/>
                  </a:cubicBezTo>
                  <a:cubicBezTo>
                    <a:pt x="39409" y="140148"/>
                    <a:pt x="39736" y="140158"/>
                    <a:pt x="40067" y="140158"/>
                  </a:cubicBezTo>
                  <a:cubicBezTo>
                    <a:pt x="43538" y="140158"/>
                    <a:pt x="47454" y="138962"/>
                    <a:pt x="48151" y="135675"/>
                  </a:cubicBezTo>
                  <a:cubicBezTo>
                    <a:pt x="48366" y="134657"/>
                    <a:pt x="48212" y="133602"/>
                    <a:pt x="48243" y="132560"/>
                  </a:cubicBezTo>
                  <a:cubicBezTo>
                    <a:pt x="48336" y="129451"/>
                    <a:pt x="50239" y="126459"/>
                    <a:pt x="53017" y="125056"/>
                  </a:cubicBezTo>
                  <a:cubicBezTo>
                    <a:pt x="53771" y="124675"/>
                    <a:pt x="54600" y="124390"/>
                    <a:pt x="55202" y="123799"/>
                  </a:cubicBezTo>
                  <a:cubicBezTo>
                    <a:pt x="56528" y="122495"/>
                    <a:pt x="56234" y="120283"/>
                    <a:pt x="55553" y="118553"/>
                  </a:cubicBezTo>
                  <a:cubicBezTo>
                    <a:pt x="54872" y="116821"/>
                    <a:pt x="53881" y="115076"/>
                    <a:pt x="54120" y="113231"/>
                  </a:cubicBezTo>
                  <a:cubicBezTo>
                    <a:pt x="54502" y="110269"/>
                    <a:pt x="57681" y="108706"/>
                    <a:pt x="60090" y="106941"/>
                  </a:cubicBezTo>
                  <a:cubicBezTo>
                    <a:pt x="63716" y="104284"/>
                    <a:pt x="66206" y="100125"/>
                    <a:pt x="66835" y="95675"/>
                  </a:cubicBezTo>
                  <a:lnTo>
                    <a:pt x="66835" y="95675"/>
                  </a:lnTo>
                  <a:cubicBezTo>
                    <a:pt x="65061" y="96232"/>
                    <a:pt x="63075" y="96745"/>
                    <a:pt x="61220" y="96745"/>
                  </a:cubicBezTo>
                  <a:cubicBezTo>
                    <a:pt x="59581" y="96745"/>
                    <a:pt x="58045" y="96344"/>
                    <a:pt x="56849" y="95215"/>
                  </a:cubicBezTo>
                  <a:cubicBezTo>
                    <a:pt x="55965" y="94380"/>
                    <a:pt x="55421" y="93259"/>
                    <a:pt x="54897" y="92162"/>
                  </a:cubicBezTo>
                  <a:lnTo>
                    <a:pt x="50173" y="82291"/>
                  </a:lnTo>
                  <a:cubicBezTo>
                    <a:pt x="49966" y="81857"/>
                    <a:pt x="49755" y="81362"/>
                    <a:pt x="49925" y="80912"/>
                  </a:cubicBezTo>
                  <a:cubicBezTo>
                    <a:pt x="50074" y="80517"/>
                    <a:pt x="50366" y="80356"/>
                    <a:pt x="50717" y="80356"/>
                  </a:cubicBezTo>
                  <a:cubicBezTo>
                    <a:pt x="51453" y="80356"/>
                    <a:pt x="52449" y="81064"/>
                    <a:pt x="52928" y="81807"/>
                  </a:cubicBezTo>
                  <a:cubicBezTo>
                    <a:pt x="55452" y="85724"/>
                    <a:pt x="57718" y="89804"/>
                    <a:pt x="59707" y="94020"/>
                  </a:cubicBezTo>
                  <a:cubicBezTo>
                    <a:pt x="63791" y="93273"/>
                    <a:pt x="67648" y="91596"/>
                    <a:pt x="70980" y="89118"/>
                  </a:cubicBezTo>
                  <a:cubicBezTo>
                    <a:pt x="72037" y="88329"/>
                    <a:pt x="73088" y="87386"/>
                    <a:pt x="73445" y="86117"/>
                  </a:cubicBezTo>
                  <a:cubicBezTo>
                    <a:pt x="73802" y="84846"/>
                    <a:pt x="73146" y="83218"/>
                    <a:pt x="71846" y="82993"/>
                  </a:cubicBezTo>
                  <a:cubicBezTo>
                    <a:pt x="71723" y="82971"/>
                    <a:pt x="71600" y="82963"/>
                    <a:pt x="71476" y="82963"/>
                  </a:cubicBezTo>
                  <a:cubicBezTo>
                    <a:pt x="71093" y="82963"/>
                    <a:pt x="70708" y="83045"/>
                    <a:pt x="70324" y="83086"/>
                  </a:cubicBezTo>
                  <a:cubicBezTo>
                    <a:pt x="70133" y="83106"/>
                    <a:pt x="69943" y="83115"/>
                    <a:pt x="69755" y="83115"/>
                  </a:cubicBezTo>
                  <a:cubicBezTo>
                    <a:pt x="66927" y="83115"/>
                    <a:pt x="64468" y="80925"/>
                    <a:pt x="62588" y="78727"/>
                  </a:cubicBezTo>
                  <a:cubicBezTo>
                    <a:pt x="63132" y="78118"/>
                    <a:pt x="63852" y="77890"/>
                    <a:pt x="64640" y="77890"/>
                  </a:cubicBezTo>
                  <a:cubicBezTo>
                    <a:pt x="65842" y="77890"/>
                    <a:pt x="67201" y="78421"/>
                    <a:pt x="68334" y="78941"/>
                  </a:cubicBezTo>
                  <a:cubicBezTo>
                    <a:pt x="71699" y="80486"/>
                    <a:pt x="75249" y="81588"/>
                    <a:pt x="78895" y="82221"/>
                  </a:cubicBezTo>
                  <a:cubicBezTo>
                    <a:pt x="79803" y="82378"/>
                    <a:pt x="80736" y="82513"/>
                    <a:pt x="81554" y="82936"/>
                  </a:cubicBezTo>
                  <a:cubicBezTo>
                    <a:pt x="82126" y="83232"/>
                    <a:pt x="82622" y="83658"/>
                    <a:pt x="83095" y="84096"/>
                  </a:cubicBezTo>
                  <a:cubicBezTo>
                    <a:pt x="87298" y="87967"/>
                    <a:pt x="90407" y="93013"/>
                    <a:pt x="91975" y="98509"/>
                  </a:cubicBezTo>
                  <a:cubicBezTo>
                    <a:pt x="92104" y="98538"/>
                    <a:pt x="92231" y="98552"/>
                    <a:pt x="92354" y="98552"/>
                  </a:cubicBezTo>
                  <a:cubicBezTo>
                    <a:pt x="93754" y="98552"/>
                    <a:pt x="94717" y="96760"/>
                    <a:pt x="94833" y="95252"/>
                  </a:cubicBezTo>
                  <a:cubicBezTo>
                    <a:pt x="94960" y="93612"/>
                    <a:pt x="94769" y="91722"/>
                    <a:pt x="95948" y="90578"/>
                  </a:cubicBezTo>
                  <a:cubicBezTo>
                    <a:pt x="96875" y="89678"/>
                    <a:pt x="98399" y="89556"/>
                    <a:pt x="99214" y="88552"/>
                  </a:cubicBezTo>
                  <a:cubicBezTo>
                    <a:pt x="100238" y="87289"/>
                    <a:pt x="99703" y="85157"/>
                    <a:pt x="100900" y="84056"/>
                  </a:cubicBezTo>
                  <a:cubicBezTo>
                    <a:pt x="101284" y="83704"/>
                    <a:pt x="101728" y="83552"/>
                    <a:pt x="102190" y="83552"/>
                  </a:cubicBezTo>
                  <a:cubicBezTo>
                    <a:pt x="103537" y="83552"/>
                    <a:pt x="105034" y="84844"/>
                    <a:pt x="105630" y="86240"/>
                  </a:cubicBezTo>
                  <a:cubicBezTo>
                    <a:pt x="106431" y="88116"/>
                    <a:pt x="106723" y="90422"/>
                    <a:pt x="108410" y="91569"/>
                  </a:cubicBezTo>
                  <a:lnTo>
                    <a:pt x="111137" y="91176"/>
                  </a:lnTo>
                  <a:cubicBezTo>
                    <a:pt x="111152" y="95778"/>
                    <a:pt x="112750" y="100362"/>
                    <a:pt x="115602" y="103975"/>
                  </a:cubicBezTo>
                  <a:cubicBezTo>
                    <a:pt x="117157" y="103161"/>
                    <a:pt x="116453" y="100795"/>
                    <a:pt x="115480" y="99330"/>
                  </a:cubicBezTo>
                  <a:cubicBezTo>
                    <a:pt x="114508" y="97866"/>
                    <a:pt x="113554" y="95681"/>
                    <a:pt x="114936" y="94596"/>
                  </a:cubicBezTo>
                  <a:lnTo>
                    <a:pt x="114936" y="94596"/>
                  </a:lnTo>
                  <a:cubicBezTo>
                    <a:pt x="116854" y="94614"/>
                    <a:pt x="117747" y="97259"/>
                    <a:pt x="119611" y="97712"/>
                  </a:cubicBezTo>
                  <a:cubicBezTo>
                    <a:pt x="119777" y="97752"/>
                    <a:pt x="119940" y="97771"/>
                    <a:pt x="120101" y="97771"/>
                  </a:cubicBezTo>
                  <a:cubicBezTo>
                    <a:pt x="121744" y="97771"/>
                    <a:pt x="123089" y="95790"/>
                    <a:pt x="122784" y="94080"/>
                  </a:cubicBezTo>
                  <a:cubicBezTo>
                    <a:pt x="122451" y="92201"/>
                    <a:pt x="120835" y="90820"/>
                    <a:pt x="119169" y="89895"/>
                  </a:cubicBezTo>
                  <a:cubicBezTo>
                    <a:pt x="117675" y="88258"/>
                    <a:pt x="119833" y="85644"/>
                    <a:pt x="122018" y="85274"/>
                  </a:cubicBezTo>
                  <a:cubicBezTo>
                    <a:pt x="122730" y="85153"/>
                    <a:pt x="123464" y="85138"/>
                    <a:pt x="124199" y="85138"/>
                  </a:cubicBezTo>
                  <a:cubicBezTo>
                    <a:pt x="124443" y="85138"/>
                    <a:pt x="124686" y="85140"/>
                    <a:pt x="124930" y="85140"/>
                  </a:cubicBezTo>
                  <a:cubicBezTo>
                    <a:pt x="126201" y="85140"/>
                    <a:pt x="127452" y="85095"/>
                    <a:pt x="128573" y="84531"/>
                  </a:cubicBezTo>
                  <a:cubicBezTo>
                    <a:pt x="130946" y="83339"/>
                    <a:pt x="131739" y="80207"/>
                    <a:pt x="131200" y="77607"/>
                  </a:cubicBezTo>
                  <a:cubicBezTo>
                    <a:pt x="130659" y="75007"/>
                    <a:pt x="129117" y="72748"/>
                    <a:pt x="127857" y="70410"/>
                  </a:cubicBezTo>
                  <a:cubicBezTo>
                    <a:pt x="126781" y="68413"/>
                    <a:pt x="126249" y="65298"/>
                    <a:pt x="128341" y="64420"/>
                  </a:cubicBezTo>
                  <a:cubicBezTo>
                    <a:pt x="128900" y="64186"/>
                    <a:pt x="129528" y="64195"/>
                    <a:pt x="130135" y="64170"/>
                  </a:cubicBezTo>
                  <a:cubicBezTo>
                    <a:pt x="138047" y="63837"/>
                    <a:pt x="144592" y="55459"/>
                    <a:pt x="143005" y="47701"/>
                  </a:cubicBezTo>
                  <a:cubicBezTo>
                    <a:pt x="142706" y="46238"/>
                    <a:pt x="142140" y="44786"/>
                    <a:pt x="141097" y="43719"/>
                  </a:cubicBezTo>
                  <a:cubicBezTo>
                    <a:pt x="139216" y="41800"/>
                    <a:pt x="136024" y="41349"/>
                    <a:pt x="134619" y="39057"/>
                  </a:cubicBezTo>
                  <a:cubicBezTo>
                    <a:pt x="132900" y="36255"/>
                    <a:pt x="135025" y="32537"/>
                    <a:pt x="137778" y="30737"/>
                  </a:cubicBezTo>
                  <a:cubicBezTo>
                    <a:pt x="140529" y="28938"/>
                    <a:pt x="143891" y="28156"/>
                    <a:pt x="146461" y="26105"/>
                  </a:cubicBezTo>
                  <a:cubicBezTo>
                    <a:pt x="147145" y="26087"/>
                    <a:pt x="147512" y="25417"/>
                    <a:pt x="147638" y="24743"/>
                  </a:cubicBezTo>
                  <a:cubicBezTo>
                    <a:pt x="147716" y="24319"/>
                    <a:pt x="147611" y="23887"/>
                    <a:pt x="147608" y="23456"/>
                  </a:cubicBezTo>
                  <a:cubicBezTo>
                    <a:pt x="147598" y="22276"/>
                    <a:pt x="148442" y="21139"/>
                    <a:pt x="149574" y="20805"/>
                  </a:cubicBezTo>
                  <a:cubicBezTo>
                    <a:pt x="149811" y="20736"/>
                    <a:pt x="150056" y="20702"/>
                    <a:pt x="150302" y="20702"/>
                  </a:cubicBezTo>
                  <a:cubicBezTo>
                    <a:pt x="151231" y="20702"/>
                    <a:pt x="152165" y="21179"/>
                    <a:pt x="152664" y="21968"/>
                  </a:cubicBezTo>
                  <a:cubicBezTo>
                    <a:pt x="153442" y="23198"/>
                    <a:pt x="153129" y="24821"/>
                    <a:pt x="152563" y="26163"/>
                  </a:cubicBezTo>
                  <a:cubicBezTo>
                    <a:pt x="151998" y="27505"/>
                    <a:pt x="151199" y="28790"/>
                    <a:pt x="151051" y="30239"/>
                  </a:cubicBezTo>
                  <a:cubicBezTo>
                    <a:pt x="150905" y="31687"/>
                    <a:pt x="151726" y="33391"/>
                    <a:pt x="153173" y="33553"/>
                  </a:cubicBezTo>
                  <a:cubicBezTo>
                    <a:pt x="153252" y="33562"/>
                    <a:pt x="153330" y="33566"/>
                    <a:pt x="153406" y="33566"/>
                  </a:cubicBezTo>
                  <a:cubicBezTo>
                    <a:pt x="155043" y="33566"/>
                    <a:pt x="156090" y="31574"/>
                    <a:pt x="156201" y="29877"/>
                  </a:cubicBezTo>
                  <a:cubicBezTo>
                    <a:pt x="156318" y="28099"/>
                    <a:pt x="155972" y="26160"/>
                    <a:pt x="156925" y="24659"/>
                  </a:cubicBezTo>
                  <a:cubicBezTo>
                    <a:pt x="158377" y="22374"/>
                    <a:pt x="162385" y="21839"/>
                    <a:pt x="162490" y="19133"/>
                  </a:cubicBezTo>
                  <a:cubicBezTo>
                    <a:pt x="162574" y="16945"/>
                    <a:pt x="159821" y="15661"/>
                    <a:pt x="159327" y="13530"/>
                  </a:cubicBezTo>
                  <a:cubicBezTo>
                    <a:pt x="159129" y="12668"/>
                    <a:pt x="159325" y="11773"/>
                    <a:pt x="159405" y="10894"/>
                  </a:cubicBezTo>
                  <a:cubicBezTo>
                    <a:pt x="159709" y="7612"/>
                    <a:pt x="158263" y="4218"/>
                    <a:pt x="155688" y="2163"/>
                  </a:cubicBezTo>
                  <a:cubicBezTo>
                    <a:pt x="153919" y="751"/>
                    <a:pt x="151652" y="0"/>
                    <a:pt x="1493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9" name="Google Shape;3959;p56"/>
            <p:cNvSpPr/>
            <p:nvPr/>
          </p:nvSpPr>
          <p:spPr>
            <a:xfrm>
              <a:off x="6146600" y="3671525"/>
              <a:ext cx="342925" cy="189500"/>
            </a:xfrm>
            <a:custGeom>
              <a:avLst/>
              <a:gdLst/>
              <a:ahLst/>
              <a:cxnLst/>
              <a:rect l="l" t="t" r="r" b="b"/>
              <a:pathLst>
                <a:path w="13717" h="7580" extrusionOk="0">
                  <a:moveTo>
                    <a:pt x="9951" y="0"/>
                  </a:moveTo>
                  <a:cubicBezTo>
                    <a:pt x="6355" y="0"/>
                    <a:pt x="1" y="1281"/>
                    <a:pt x="2486" y="4894"/>
                  </a:cubicBezTo>
                  <a:cubicBezTo>
                    <a:pt x="3169" y="5885"/>
                    <a:pt x="4297" y="6467"/>
                    <a:pt x="5404" y="6938"/>
                  </a:cubicBezTo>
                  <a:cubicBezTo>
                    <a:pt x="6217" y="7282"/>
                    <a:pt x="7136" y="7580"/>
                    <a:pt x="8003" y="7580"/>
                  </a:cubicBezTo>
                  <a:cubicBezTo>
                    <a:pt x="8565" y="7580"/>
                    <a:pt x="9106" y="7454"/>
                    <a:pt x="9581" y="7134"/>
                  </a:cubicBezTo>
                  <a:cubicBezTo>
                    <a:pt x="10406" y="6577"/>
                    <a:pt x="13156" y="2774"/>
                    <a:pt x="13348" y="1948"/>
                  </a:cubicBezTo>
                  <a:cubicBezTo>
                    <a:pt x="13716" y="358"/>
                    <a:pt x="13186" y="447"/>
                    <a:pt x="11597" y="126"/>
                  </a:cubicBezTo>
                  <a:cubicBezTo>
                    <a:pt x="11194" y="44"/>
                    <a:pt x="10620" y="0"/>
                    <a:pt x="99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0" name="Google Shape;3960;p56"/>
            <p:cNvSpPr/>
            <p:nvPr/>
          </p:nvSpPr>
          <p:spPr>
            <a:xfrm>
              <a:off x="5901600" y="3652500"/>
              <a:ext cx="558700" cy="402875"/>
            </a:xfrm>
            <a:custGeom>
              <a:avLst/>
              <a:gdLst/>
              <a:ahLst/>
              <a:cxnLst/>
              <a:rect l="l" t="t" r="r" b="b"/>
              <a:pathLst>
                <a:path w="22348" h="16115" extrusionOk="0">
                  <a:moveTo>
                    <a:pt x="946" y="1"/>
                  </a:moveTo>
                  <a:cubicBezTo>
                    <a:pt x="616" y="1"/>
                    <a:pt x="299" y="66"/>
                    <a:pt x="1" y="208"/>
                  </a:cubicBezTo>
                  <a:cubicBezTo>
                    <a:pt x="742" y="1762"/>
                    <a:pt x="2032" y="3475"/>
                    <a:pt x="2935" y="5119"/>
                  </a:cubicBezTo>
                  <a:cubicBezTo>
                    <a:pt x="6575" y="11745"/>
                    <a:pt x="13987" y="16115"/>
                    <a:pt x="21544" y="16115"/>
                  </a:cubicBezTo>
                  <a:cubicBezTo>
                    <a:pt x="21635" y="16115"/>
                    <a:pt x="21726" y="16114"/>
                    <a:pt x="21817" y="16113"/>
                  </a:cubicBezTo>
                  <a:cubicBezTo>
                    <a:pt x="22347" y="15571"/>
                    <a:pt x="21564" y="14744"/>
                    <a:pt x="20866" y="14448"/>
                  </a:cubicBezTo>
                  <a:cubicBezTo>
                    <a:pt x="18934" y="13634"/>
                    <a:pt x="16857" y="13226"/>
                    <a:pt x="14879" y="12532"/>
                  </a:cubicBezTo>
                  <a:cubicBezTo>
                    <a:pt x="12900" y="11839"/>
                    <a:pt x="10943" y="10790"/>
                    <a:pt x="9769" y="9051"/>
                  </a:cubicBezTo>
                  <a:cubicBezTo>
                    <a:pt x="9280" y="8326"/>
                    <a:pt x="8945" y="7508"/>
                    <a:pt x="8542" y="6731"/>
                  </a:cubicBezTo>
                  <a:cubicBezTo>
                    <a:pt x="7503" y="4729"/>
                    <a:pt x="3759" y="1"/>
                    <a:pt x="9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1" name="Google Shape;3961;p56"/>
            <p:cNvSpPr/>
            <p:nvPr/>
          </p:nvSpPr>
          <p:spPr>
            <a:xfrm>
              <a:off x="6249675" y="4061675"/>
              <a:ext cx="964575" cy="811125"/>
            </a:xfrm>
            <a:custGeom>
              <a:avLst/>
              <a:gdLst/>
              <a:ahLst/>
              <a:cxnLst/>
              <a:rect l="l" t="t" r="r" b="b"/>
              <a:pathLst>
                <a:path w="38583" h="32445" extrusionOk="0">
                  <a:moveTo>
                    <a:pt x="17573" y="0"/>
                  </a:moveTo>
                  <a:cubicBezTo>
                    <a:pt x="14431" y="0"/>
                    <a:pt x="10968" y="2180"/>
                    <a:pt x="9011" y="4369"/>
                  </a:cubicBezTo>
                  <a:cubicBezTo>
                    <a:pt x="8028" y="5468"/>
                    <a:pt x="7111" y="6810"/>
                    <a:pt x="5676" y="7153"/>
                  </a:cubicBezTo>
                  <a:cubicBezTo>
                    <a:pt x="4830" y="7356"/>
                    <a:pt x="3925" y="7164"/>
                    <a:pt x="3076" y="7361"/>
                  </a:cubicBezTo>
                  <a:cubicBezTo>
                    <a:pt x="581" y="7938"/>
                    <a:pt x="1" y="11293"/>
                    <a:pt x="569" y="13791"/>
                  </a:cubicBezTo>
                  <a:cubicBezTo>
                    <a:pt x="1136" y="16289"/>
                    <a:pt x="2307" y="18910"/>
                    <a:pt x="1374" y="21296"/>
                  </a:cubicBezTo>
                  <a:cubicBezTo>
                    <a:pt x="1185" y="21776"/>
                    <a:pt x="913" y="22246"/>
                    <a:pt x="921" y="22762"/>
                  </a:cubicBezTo>
                  <a:cubicBezTo>
                    <a:pt x="932" y="23380"/>
                    <a:pt x="1355" y="23921"/>
                    <a:pt x="1849" y="24293"/>
                  </a:cubicBezTo>
                  <a:cubicBezTo>
                    <a:pt x="2646" y="24890"/>
                    <a:pt x="3559" y="25128"/>
                    <a:pt x="4517" y="25128"/>
                  </a:cubicBezTo>
                  <a:cubicBezTo>
                    <a:pt x="6301" y="25128"/>
                    <a:pt x="8239" y="24301"/>
                    <a:pt x="9868" y="23418"/>
                  </a:cubicBezTo>
                  <a:cubicBezTo>
                    <a:pt x="11665" y="22444"/>
                    <a:pt x="13735" y="21414"/>
                    <a:pt x="15685" y="21414"/>
                  </a:cubicBezTo>
                  <a:cubicBezTo>
                    <a:pt x="16453" y="21414"/>
                    <a:pt x="17203" y="21574"/>
                    <a:pt x="17910" y="21960"/>
                  </a:cubicBezTo>
                  <a:cubicBezTo>
                    <a:pt x="20585" y="23420"/>
                    <a:pt x="20837" y="27119"/>
                    <a:pt x="22486" y="29685"/>
                  </a:cubicBezTo>
                  <a:cubicBezTo>
                    <a:pt x="23522" y="31296"/>
                    <a:pt x="25450" y="32445"/>
                    <a:pt x="27291" y="32445"/>
                  </a:cubicBezTo>
                  <a:cubicBezTo>
                    <a:pt x="28027" y="32445"/>
                    <a:pt x="28749" y="32261"/>
                    <a:pt x="29394" y="31851"/>
                  </a:cubicBezTo>
                  <a:cubicBezTo>
                    <a:pt x="30163" y="31362"/>
                    <a:pt x="30731" y="30624"/>
                    <a:pt x="31285" y="29900"/>
                  </a:cubicBezTo>
                  <a:lnTo>
                    <a:pt x="34684" y="25460"/>
                  </a:lnTo>
                  <a:cubicBezTo>
                    <a:pt x="36183" y="23501"/>
                    <a:pt x="37736" y="21414"/>
                    <a:pt x="38025" y="18965"/>
                  </a:cubicBezTo>
                  <a:cubicBezTo>
                    <a:pt x="38582" y="14235"/>
                    <a:pt x="34390" y="10436"/>
                    <a:pt x="30609" y="7540"/>
                  </a:cubicBezTo>
                  <a:cubicBezTo>
                    <a:pt x="30407" y="6031"/>
                    <a:pt x="30190" y="4479"/>
                    <a:pt x="29421" y="3165"/>
                  </a:cubicBezTo>
                  <a:cubicBezTo>
                    <a:pt x="28683" y="1906"/>
                    <a:pt x="27576" y="1186"/>
                    <a:pt x="26718" y="1186"/>
                  </a:cubicBezTo>
                  <a:cubicBezTo>
                    <a:pt x="25783" y="1186"/>
                    <a:pt x="25141" y="2039"/>
                    <a:pt x="25589" y="3982"/>
                  </a:cubicBezTo>
                  <a:cubicBezTo>
                    <a:pt x="25561" y="3983"/>
                    <a:pt x="25533" y="3983"/>
                    <a:pt x="25505" y="3983"/>
                  </a:cubicBezTo>
                  <a:cubicBezTo>
                    <a:pt x="23077" y="3983"/>
                    <a:pt x="21095" y="399"/>
                    <a:pt x="18382" y="51"/>
                  </a:cubicBezTo>
                  <a:cubicBezTo>
                    <a:pt x="18115" y="17"/>
                    <a:pt x="17846" y="0"/>
                    <a:pt x="1757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62" name="Google Shape;3962;p56"/>
          <p:cNvGrpSpPr/>
          <p:nvPr/>
        </p:nvGrpSpPr>
        <p:grpSpPr>
          <a:xfrm>
            <a:off x="717538" y="2409563"/>
            <a:ext cx="1759500" cy="1012500"/>
            <a:chOff x="717538" y="2409563"/>
            <a:chExt cx="1759500" cy="1012500"/>
          </a:xfrm>
        </p:grpSpPr>
        <p:sp>
          <p:nvSpPr>
            <p:cNvPr id="3963" name="Google Shape;3963;p56"/>
            <p:cNvSpPr txBox="1"/>
            <p:nvPr/>
          </p:nvSpPr>
          <p:spPr>
            <a:xfrm>
              <a:off x="717538" y="2409563"/>
              <a:ext cx="9468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accent5"/>
                  </a:solidFill>
                  <a:latin typeface="Bahiana"/>
                  <a:ea typeface="Bahiana"/>
                  <a:cs typeface="Bahiana"/>
                  <a:sym typeface="Bahiana"/>
                </a:rPr>
                <a:t>mercury</a:t>
              </a:r>
              <a:endParaRPr sz="2500">
                <a:solidFill>
                  <a:schemeClr val="accent5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3964" name="Google Shape;3964;p56"/>
            <p:cNvSpPr txBox="1"/>
            <p:nvPr/>
          </p:nvSpPr>
          <p:spPr>
            <a:xfrm>
              <a:off x="717538" y="2937263"/>
              <a:ext cx="17595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rPr>
                <a:t>Mercury is the closest planet to the Sun</a:t>
              </a:r>
              <a:endPara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</p:grpSp>
      <p:grpSp>
        <p:nvGrpSpPr>
          <p:cNvPr id="3965" name="Google Shape;3965;p56"/>
          <p:cNvGrpSpPr/>
          <p:nvPr/>
        </p:nvGrpSpPr>
        <p:grpSpPr>
          <a:xfrm>
            <a:off x="717538" y="1223125"/>
            <a:ext cx="1759500" cy="1012500"/>
            <a:chOff x="717538" y="1223125"/>
            <a:chExt cx="1759500" cy="1012500"/>
          </a:xfrm>
        </p:grpSpPr>
        <p:sp>
          <p:nvSpPr>
            <p:cNvPr id="3966" name="Google Shape;3966;p56"/>
            <p:cNvSpPr txBox="1"/>
            <p:nvPr/>
          </p:nvSpPr>
          <p:spPr>
            <a:xfrm>
              <a:off x="717538" y="1223125"/>
              <a:ext cx="7701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accent1"/>
                  </a:solidFill>
                  <a:latin typeface="Bahiana"/>
                  <a:ea typeface="Bahiana"/>
                  <a:cs typeface="Bahiana"/>
                  <a:sym typeface="Bahiana"/>
                </a:rPr>
                <a:t>venus</a:t>
              </a:r>
              <a:endParaRPr sz="2500">
                <a:solidFill>
                  <a:schemeClr val="accent1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3967" name="Google Shape;3967;p56"/>
            <p:cNvSpPr txBox="1"/>
            <p:nvPr/>
          </p:nvSpPr>
          <p:spPr>
            <a:xfrm>
              <a:off x="717538" y="1750825"/>
              <a:ext cx="17595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rPr>
                <a:t>Venus is the second planet from the Sun</a:t>
              </a:r>
              <a:endPara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</p:grpSp>
      <p:grpSp>
        <p:nvGrpSpPr>
          <p:cNvPr id="3968" name="Google Shape;3968;p56"/>
          <p:cNvGrpSpPr/>
          <p:nvPr/>
        </p:nvGrpSpPr>
        <p:grpSpPr>
          <a:xfrm>
            <a:off x="717538" y="3596000"/>
            <a:ext cx="1759500" cy="1012500"/>
            <a:chOff x="717538" y="3596000"/>
            <a:chExt cx="1759500" cy="1012500"/>
          </a:xfrm>
        </p:grpSpPr>
        <p:sp>
          <p:nvSpPr>
            <p:cNvPr id="3969" name="Google Shape;3969;p56"/>
            <p:cNvSpPr txBox="1"/>
            <p:nvPr/>
          </p:nvSpPr>
          <p:spPr>
            <a:xfrm>
              <a:off x="717538" y="3596000"/>
              <a:ext cx="8304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accent3"/>
                  </a:solidFill>
                  <a:latin typeface="Bahiana"/>
                  <a:ea typeface="Bahiana"/>
                  <a:cs typeface="Bahiana"/>
                  <a:sym typeface="Bahiana"/>
                </a:rPr>
                <a:t>jupiter</a:t>
              </a:r>
              <a:endParaRPr sz="2500">
                <a:solidFill>
                  <a:schemeClr val="accent3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3970" name="Google Shape;3970;p56"/>
            <p:cNvSpPr txBox="1"/>
            <p:nvPr/>
          </p:nvSpPr>
          <p:spPr>
            <a:xfrm>
              <a:off x="717538" y="4123700"/>
              <a:ext cx="17595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rPr>
                <a:t>Jupiter is the biggest planet of them all</a:t>
              </a:r>
              <a:endPara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</p:grpSp>
      <p:sp>
        <p:nvSpPr>
          <p:cNvPr id="3971" name="Google Shape;3971;p56"/>
          <p:cNvSpPr/>
          <p:nvPr/>
        </p:nvSpPr>
        <p:spPr>
          <a:xfrm>
            <a:off x="4706849" y="1159591"/>
            <a:ext cx="696590" cy="654767"/>
          </a:xfrm>
          <a:custGeom>
            <a:avLst/>
            <a:gdLst/>
            <a:ahLst/>
            <a:cxnLst/>
            <a:rect l="l" t="t" r="r" b="b"/>
            <a:pathLst>
              <a:path w="14886" h="13993" extrusionOk="0">
                <a:moveTo>
                  <a:pt x="7448" y="1"/>
                </a:moveTo>
                <a:cubicBezTo>
                  <a:pt x="7206" y="1"/>
                  <a:pt x="6968" y="115"/>
                  <a:pt x="6821" y="328"/>
                </a:cubicBezTo>
                <a:lnTo>
                  <a:pt x="4531" y="3661"/>
                </a:lnTo>
                <a:lnTo>
                  <a:pt x="640" y="4801"/>
                </a:lnTo>
                <a:cubicBezTo>
                  <a:pt x="549" y="4830"/>
                  <a:pt x="463" y="4873"/>
                  <a:pt x="391" y="4925"/>
                </a:cubicBezTo>
                <a:cubicBezTo>
                  <a:pt x="58" y="5182"/>
                  <a:pt x="1" y="5655"/>
                  <a:pt x="253" y="5983"/>
                </a:cubicBezTo>
                <a:lnTo>
                  <a:pt x="2728" y="9184"/>
                </a:lnTo>
                <a:lnTo>
                  <a:pt x="2614" y="13219"/>
                </a:lnTo>
                <a:cubicBezTo>
                  <a:pt x="2614" y="13309"/>
                  <a:pt x="2628" y="13405"/>
                  <a:pt x="2656" y="13491"/>
                </a:cubicBezTo>
                <a:cubicBezTo>
                  <a:pt x="2769" y="13799"/>
                  <a:pt x="3060" y="13992"/>
                  <a:pt x="3372" y="13992"/>
                </a:cubicBezTo>
                <a:cubicBezTo>
                  <a:pt x="3456" y="13992"/>
                  <a:pt x="3541" y="13978"/>
                  <a:pt x="3625" y="13949"/>
                </a:cubicBezTo>
                <a:lnTo>
                  <a:pt x="7445" y="12594"/>
                </a:lnTo>
                <a:lnTo>
                  <a:pt x="11270" y="13949"/>
                </a:lnTo>
                <a:cubicBezTo>
                  <a:pt x="11345" y="13978"/>
                  <a:pt x="11424" y="13992"/>
                  <a:pt x="11507" y="13992"/>
                </a:cubicBezTo>
                <a:cubicBezTo>
                  <a:pt x="11519" y="13992"/>
                  <a:pt x="11530" y="13992"/>
                  <a:pt x="11542" y="13991"/>
                </a:cubicBezTo>
                <a:cubicBezTo>
                  <a:pt x="11962" y="13982"/>
                  <a:pt x="12291" y="13634"/>
                  <a:pt x="12277" y="13219"/>
                </a:cubicBezTo>
                <a:lnTo>
                  <a:pt x="12167" y="9184"/>
                </a:lnTo>
                <a:lnTo>
                  <a:pt x="14637" y="5983"/>
                </a:lnTo>
                <a:cubicBezTo>
                  <a:pt x="14694" y="5908"/>
                  <a:pt x="14738" y="5827"/>
                  <a:pt x="14767" y="5736"/>
                </a:cubicBezTo>
                <a:cubicBezTo>
                  <a:pt x="14886" y="5336"/>
                  <a:pt x="14657" y="4920"/>
                  <a:pt x="14256" y="4801"/>
                </a:cubicBezTo>
                <a:lnTo>
                  <a:pt x="10364" y="3661"/>
                </a:lnTo>
                <a:lnTo>
                  <a:pt x="8070" y="328"/>
                </a:lnTo>
                <a:cubicBezTo>
                  <a:pt x="8018" y="251"/>
                  <a:pt x="7950" y="185"/>
                  <a:pt x="7875" y="132"/>
                </a:cubicBezTo>
                <a:cubicBezTo>
                  <a:pt x="7744" y="44"/>
                  <a:pt x="7595" y="1"/>
                  <a:pt x="744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2" name="Google Shape;3972;p56"/>
          <p:cNvSpPr txBox="1"/>
          <p:nvPr/>
        </p:nvSpPr>
        <p:spPr>
          <a:xfrm>
            <a:off x="4706850" y="1325853"/>
            <a:ext cx="696600" cy="3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1"/>
                </a:solidFill>
                <a:latin typeface="Bahiana"/>
                <a:ea typeface="Bahiana"/>
                <a:cs typeface="Bahiana"/>
                <a:sym typeface="Bahiana"/>
              </a:rPr>
              <a:t>60%</a:t>
            </a:r>
            <a:endParaRPr sz="2500">
              <a:solidFill>
                <a:schemeClr val="dk1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3973" name="Google Shape;3973;p56"/>
          <p:cNvSpPr/>
          <p:nvPr/>
        </p:nvSpPr>
        <p:spPr>
          <a:xfrm>
            <a:off x="4574124" y="3262841"/>
            <a:ext cx="696590" cy="654767"/>
          </a:xfrm>
          <a:custGeom>
            <a:avLst/>
            <a:gdLst/>
            <a:ahLst/>
            <a:cxnLst/>
            <a:rect l="l" t="t" r="r" b="b"/>
            <a:pathLst>
              <a:path w="14886" h="13993" extrusionOk="0">
                <a:moveTo>
                  <a:pt x="7448" y="1"/>
                </a:moveTo>
                <a:cubicBezTo>
                  <a:pt x="7206" y="1"/>
                  <a:pt x="6968" y="115"/>
                  <a:pt x="6821" y="328"/>
                </a:cubicBezTo>
                <a:lnTo>
                  <a:pt x="4531" y="3661"/>
                </a:lnTo>
                <a:lnTo>
                  <a:pt x="640" y="4801"/>
                </a:lnTo>
                <a:cubicBezTo>
                  <a:pt x="549" y="4830"/>
                  <a:pt x="463" y="4873"/>
                  <a:pt x="391" y="4925"/>
                </a:cubicBezTo>
                <a:cubicBezTo>
                  <a:pt x="58" y="5182"/>
                  <a:pt x="1" y="5655"/>
                  <a:pt x="253" y="5983"/>
                </a:cubicBezTo>
                <a:lnTo>
                  <a:pt x="2728" y="9184"/>
                </a:lnTo>
                <a:lnTo>
                  <a:pt x="2614" y="13219"/>
                </a:lnTo>
                <a:cubicBezTo>
                  <a:pt x="2614" y="13309"/>
                  <a:pt x="2628" y="13405"/>
                  <a:pt x="2656" y="13491"/>
                </a:cubicBezTo>
                <a:cubicBezTo>
                  <a:pt x="2769" y="13799"/>
                  <a:pt x="3060" y="13992"/>
                  <a:pt x="3372" y="13992"/>
                </a:cubicBezTo>
                <a:cubicBezTo>
                  <a:pt x="3456" y="13992"/>
                  <a:pt x="3541" y="13978"/>
                  <a:pt x="3625" y="13949"/>
                </a:cubicBezTo>
                <a:lnTo>
                  <a:pt x="7445" y="12594"/>
                </a:lnTo>
                <a:lnTo>
                  <a:pt x="11270" y="13949"/>
                </a:lnTo>
                <a:cubicBezTo>
                  <a:pt x="11345" y="13978"/>
                  <a:pt x="11424" y="13992"/>
                  <a:pt x="11507" y="13992"/>
                </a:cubicBezTo>
                <a:cubicBezTo>
                  <a:pt x="11519" y="13992"/>
                  <a:pt x="11530" y="13992"/>
                  <a:pt x="11542" y="13991"/>
                </a:cubicBezTo>
                <a:cubicBezTo>
                  <a:pt x="11962" y="13982"/>
                  <a:pt x="12291" y="13634"/>
                  <a:pt x="12277" y="13219"/>
                </a:cubicBezTo>
                <a:lnTo>
                  <a:pt x="12167" y="9184"/>
                </a:lnTo>
                <a:lnTo>
                  <a:pt x="14637" y="5983"/>
                </a:lnTo>
                <a:cubicBezTo>
                  <a:pt x="14694" y="5908"/>
                  <a:pt x="14738" y="5827"/>
                  <a:pt x="14767" y="5736"/>
                </a:cubicBezTo>
                <a:cubicBezTo>
                  <a:pt x="14886" y="5336"/>
                  <a:pt x="14657" y="4920"/>
                  <a:pt x="14256" y="4801"/>
                </a:cubicBezTo>
                <a:lnTo>
                  <a:pt x="10364" y="3661"/>
                </a:lnTo>
                <a:lnTo>
                  <a:pt x="8070" y="328"/>
                </a:lnTo>
                <a:cubicBezTo>
                  <a:pt x="8018" y="251"/>
                  <a:pt x="7950" y="185"/>
                  <a:pt x="7875" y="132"/>
                </a:cubicBezTo>
                <a:cubicBezTo>
                  <a:pt x="7744" y="44"/>
                  <a:pt x="7595" y="1"/>
                  <a:pt x="744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4" name="Google Shape;3974;p56"/>
          <p:cNvSpPr txBox="1"/>
          <p:nvPr/>
        </p:nvSpPr>
        <p:spPr>
          <a:xfrm>
            <a:off x="4574125" y="3429103"/>
            <a:ext cx="696600" cy="3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1"/>
                </a:solidFill>
                <a:latin typeface="Bahiana"/>
                <a:ea typeface="Bahiana"/>
                <a:cs typeface="Bahiana"/>
                <a:sym typeface="Bahiana"/>
              </a:rPr>
              <a:t>20%</a:t>
            </a:r>
            <a:endParaRPr sz="2500">
              <a:solidFill>
                <a:schemeClr val="dk1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3975" name="Google Shape;3975;p56"/>
          <p:cNvSpPr/>
          <p:nvPr/>
        </p:nvSpPr>
        <p:spPr>
          <a:xfrm>
            <a:off x="7043324" y="1754816"/>
            <a:ext cx="696590" cy="654767"/>
          </a:xfrm>
          <a:custGeom>
            <a:avLst/>
            <a:gdLst/>
            <a:ahLst/>
            <a:cxnLst/>
            <a:rect l="l" t="t" r="r" b="b"/>
            <a:pathLst>
              <a:path w="14886" h="13993" extrusionOk="0">
                <a:moveTo>
                  <a:pt x="7448" y="1"/>
                </a:moveTo>
                <a:cubicBezTo>
                  <a:pt x="7206" y="1"/>
                  <a:pt x="6968" y="115"/>
                  <a:pt x="6821" y="328"/>
                </a:cubicBezTo>
                <a:lnTo>
                  <a:pt x="4531" y="3661"/>
                </a:lnTo>
                <a:lnTo>
                  <a:pt x="640" y="4801"/>
                </a:lnTo>
                <a:cubicBezTo>
                  <a:pt x="549" y="4830"/>
                  <a:pt x="463" y="4873"/>
                  <a:pt x="391" y="4925"/>
                </a:cubicBezTo>
                <a:cubicBezTo>
                  <a:pt x="58" y="5182"/>
                  <a:pt x="1" y="5655"/>
                  <a:pt x="253" y="5983"/>
                </a:cubicBezTo>
                <a:lnTo>
                  <a:pt x="2728" y="9184"/>
                </a:lnTo>
                <a:lnTo>
                  <a:pt x="2614" y="13219"/>
                </a:lnTo>
                <a:cubicBezTo>
                  <a:pt x="2614" y="13309"/>
                  <a:pt x="2628" y="13405"/>
                  <a:pt x="2656" y="13491"/>
                </a:cubicBezTo>
                <a:cubicBezTo>
                  <a:pt x="2769" y="13799"/>
                  <a:pt x="3060" y="13992"/>
                  <a:pt x="3372" y="13992"/>
                </a:cubicBezTo>
                <a:cubicBezTo>
                  <a:pt x="3456" y="13992"/>
                  <a:pt x="3541" y="13978"/>
                  <a:pt x="3625" y="13949"/>
                </a:cubicBezTo>
                <a:lnTo>
                  <a:pt x="7445" y="12594"/>
                </a:lnTo>
                <a:lnTo>
                  <a:pt x="11270" y="13949"/>
                </a:lnTo>
                <a:cubicBezTo>
                  <a:pt x="11345" y="13978"/>
                  <a:pt x="11424" y="13992"/>
                  <a:pt x="11507" y="13992"/>
                </a:cubicBezTo>
                <a:cubicBezTo>
                  <a:pt x="11519" y="13992"/>
                  <a:pt x="11530" y="13992"/>
                  <a:pt x="11542" y="13991"/>
                </a:cubicBezTo>
                <a:cubicBezTo>
                  <a:pt x="11962" y="13982"/>
                  <a:pt x="12291" y="13634"/>
                  <a:pt x="12277" y="13219"/>
                </a:cubicBezTo>
                <a:lnTo>
                  <a:pt x="12167" y="9184"/>
                </a:lnTo>
                <a:lnTo>
                  <a:pt x="14637" y="5983"/>
                </a:lnTo>
                <a:cubicBezTo>
                  <a:pt x="14694" y="5908"/>
                  <a:pt x="14738" y="5827"/>
                  <a:pt x="14767" y="5736"/>
                </a:cubicBezTo>
                <a:cubicBezTo>
                  <a:pt x="14886" y="5336"/>
                  <a:pt x="14657" y="4920"/>
                  <a:pt x="14256" y="4801"/>
                </a:cubicBezTo>
                <a:lnTo>
                  <a:pt x="10364" y="3661"/>
                </a:lnTo>
                <a:lnTo>
                  <a:pt x="8070" y="328"/>
                </a:lnTo>
                <a:cubicBezTo>
                  <a:pt x="8018" y="251"/>
                  <a:pt x="7950" y="185"/>
                  <a:pt x="7875" y="132"/>
                </a:cubicBezTo>
                <a:cubicBezTo>
                  <a:pt x="7744" y="44"/>
                  <a:pt x="7595" y="1"/>
                  <a:pt x="744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6" name="Google Shape;3976;p56"/>
          <p:cNvSpPr txBox="1"/>
          <p:nvPr/>
        </p:nvSpPr>
        <p:spPr>
          <a:xfrm>
            <a:off x="7043325" y="1921078"/>
            <a:ext cx="696600" cy="3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1"/>
                </a:solidFill>
                <a:latin typeface="Bahiana"/>
                <a:ea typeface="Bahiana"/>
                <a:cs typeface="Bahiana"/>
                <a:sym typeface="Bahiana"/>
              </a:rPr>
              <a:t>20%</a:t>
            </a:r>
            <a:endParaRPr sz="2500">
              <a:solidFill>
                <a:schemeClr val="dk1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3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8" name="Google Shape;3988;p58"/>
          <p:cNvSpPr txBox="1">
            <a:spLocks noGrp="1"/>
          </p:cNvSpPr>
          <p:nvPr>
            <p:ph type="title" idx="4294967295"/>
          </p:nvPr>
        </p:nvSpPr>
        <p:spPr>
          <a:xfrm>
            <a:off x="1068100" y="533189"/>
            <a:ext cx="7047300" cy="4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Infographics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9" name="Google Shape;3989;p58"/>
          <p:cNvSpPr txBox="1">
            <a:spLocks noGrp="1"/>
          </p:cNvSpPr>
          <p:nvPr>
            <p:ph type="body" idx="4294967295"/>
          </p:nvPr>
        </p:nvSpPr>
        <p:spPr>
          <a:xfrm>
            <a:off x="814075" y="1275800"/>
            <a:ext cx="6980400" cy="31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You can add and edit some </a:t>
            </a:r>
            <a:r>
              <a:rPr lang="en" b="1" dirty="0">
                <a:solidFill>
                  <a:srgbClr val="869FB2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</a:t>
            </a:r>
            <a:r>
              <a:rPr lang="en" b="1" dirty="0">
                <a:solidFill>
                  <a:srgbClr val="869FB2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nfographics</a:t>
            </a:r>
            <a:r>
              <a:rPr lang="en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to your presentation to show your data in a visual way.</a:t>
            </a:r>
            <a:endParaRPr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869FB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0" name="Google Shape;3990;p58"/>
          <p:cNvSpPr txBox="1"/>
          <p:nvPr/>
        </p:nvSpPr>
        <p:spPr>
          <a:xfrm>
            <a:off x="715075" y="1640334"/>
            <a:ext cx="5571300" cy="29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Char char="●"/>
            </a:pPr>
            <a:r>
              <a:rPr lang="en" sz="1100" dirty="0">
                <a:solidFill>
                  <a:srgbClr val="FFFFFF"/>
                </a:solidFill>
              </a:rPr>
              <a:t>Choose your favourite infographic and insert it in your presentation using Ctrl C + Ctrl V or Cmd C + Cmd V in Mac.</a:t>
            </a:r>
            <a:endParaRPr sz="1100" dirty="0">
              <a:solidFill>
                <a:srgbClr val="FFFFFF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1100" dirty="0">
                <a:solidFill>
                  <a:srgbClr val="FFFFFF"/>
                </a:solidFill>
              </a:rPr>
              <a:t>Select one of the parts and </a:t>
            </a:r>
            <a:r>
              <a:rPr lang="en" sz="1100" b="1" dirty="0">
                <a:solidFill>
                  <a:srgbClr val="869FB2"/>
                </a:solidFill>
              </a:rPr>
              <a:t>ungroup</a:t>
            </a:r>
            <a:r>
              <a:rPr lang="en" sz="1100" dirty="0">
                <a:solidFill>
                  <a:srgbClr val="FFFFFF"/>
                </a:solidFill>
              </a:rPr>
              <a:t> it by right-clicking and choosing “Ungroup”. </a:t>
            </a:r>
            <a:endParaRPr sz="1100" dirty="0">
              <a:solidFill>
                <a:srgbClr val="FFFFFF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1100" b="1" dirty="0">
                <a:solidFill>
                  <a:srgbClr val="869FB2"/>
                </a:solidFill>
              </a:rPr>
              <a:t>Change the color</a:t>
            </a:r>
            <a:r>
              <a:rPr lang="en" sz="1100" dirty="0">
                <a:solidFill>
                  <a:srgbClr val="FFFFFF"/>
                </a:solidFill>
              </a:rPr>
              <a:t> by clicking on the paint bucket. </a:t>
            </a:r>
            <a:endParaRPr sz="1100" dirty="0">
              <a:solidFill>
                <a:srgbClr val="FFFFFF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1100" dirty="0">
                <a:solidFill>
                  <a:srgbClr val="FFFFFF"/>
                </a:solidFill>
              </a:rPr>
              <a:t>Then </a:t>
            </a:r>
            <a:r>
              <a:rPr lang="en" sz="1100" b="1" dirty="0">
                <a:solidFill>
                  <a:srgbClr val="869FB2"/>
                </a:solidFill>
              </a:rPr>
              <a:t>resize</a:t>
            </a:r>
            <a:r>
              <a:rPr lang="en" sz="1100" dirty="0">
                <a:solidFill>
                  <a:srgbClr val="FFFFFF"/>
                </a:solidFill>
              </a:rPr>
              <a:t> the element by clicking and dragging one of the square-shaped points of its bounding box (the cursor should look like a double-headed arrow). Remember to hold Shift while dragging to keep the proportions.</a:t>
            </a:r>
            <a:endParaRPr sz="1100" dirty="0">
              <a:solidFill>
                <a:srgbClr val="FFFFFF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1100" b="1" dirty="0">
                <a:solidFill>
                  <a:srgbClr val="869FB2"/>
                </a:solidFill>
              </a:rPr>
              <a:t>Group</a:t>
            </a:r>
            <a:r>
              <a:rPr lang="en" sz="1100" dirty="0">
                <a:solidFill>
                  <a:srgbClr val="FFFFFF"/>
                </a:solidFill>
              </a:rPr>
              <a:t> the elements again by selecting them, right-clicking and choosing “Group”.</a:t>
            </a:r>
            <a:endParaRPr sz="1100" dirty="0">
              <a:solidFill>
                <a:srgbClr val="FFFFFF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Char char="●"/>
            </a:pPr>
            <a:r>
              <a:rPr lang="en" sz="1100" dirty="0">
                <a:solidFill>
                  <a:srgbClr val="FFFFFF"/>
                </a:solidFill>
              </a:rPr>
              <a:t>Repeat the steps above with the other parts and when you’re done editing, copy the end result and paste it into your presentation.</a:t>
            </a:r>
            <a:endParaRPr sz="1100" dirty="0">
              <a:solidFill>
                <a:srgbClr val="FFFFFF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1100" dirty="0">
                <a:solidFill>
                  <a:srgbClr val="FFFFFF"/>
                </a:solidFill>
              </a:rPr>
              <a:t>Remember to choose the</a:t>
            </a:r>
            <a:r>
              <a:rPr lang="en" sz="1100" dirty="0">
                <a:solidFill>
                  <a:srgbClr val="78909C"/>
                </a:solidFill>
              </a:rPr>
              <a:t> </a:t>
            </a:r>
            <a:r>
              <a:rPr lang="en" sz="1100" dirty="0">
                <a:solidFill>
                  <a:srgbClr val="869FB2"/>
                </a:solidFill>
              </a:rPr>
              <a:t>“</a:t>
            </a:r>
            <a:r>
              <a:rPr lang="en" sz="1100" b="1" dirty="0">
                <a:solidFill>
                  <a:srgbClr val="869FB2"/>
                </a:solidFill>
              </a:rPr>
              <a:t>Keep source formatting</a:t>
            </a:r>
            <a:r>
              <a:rPr lang="en" sz="1100" dirty="0">
                <a:solidFill>
                  <a:srgbClr val="869FB2"/>
                </a:solidFill>
              </a:rPr>
              <a:t>”</a:t>
            </a:r>
            <a:r>
              <a:rPr lang="en" sz="1100" dirty="0">
                <a:solidFill>
                  <a:srgbClr val="FFFFFF"/>
                </a:solidFill>
              </a:rPr>
              <a:t> option so that it keeps the design. For more info, please visit </a:t>
            </a:r>
            <a:r>
              <a:rPr lang="en" sz="1100" b="1" dirty="0">
                <a:solidFill>
                  <a:srgbClr val="869FB2"/>
                </a:solidFill>
                <a:uFill>
                  <a:noFill/>
                </a:uFill>
              </a:rPr>
              <a:t>G</a:t>
            </a:r>
            <a:r>
              <a:rPr lang="en-US" altLang="zh-CN" sz="1100" b="1" dirty="0">
                <a:solidFill>
                  <a:srgbClr val="869FB2"/>
                </a:solidFill>
                <a:uFill>
                  <a:noFill/>
                </a:uFill>
              </a:rPr>
              <a:t>reatPPT.com</a:t>
            </a:r>
            <a:r>
              <a:rPr lang="en" sz="1100" dirty="0">
                <a:solidFill>
                  <a:srgbClr val="FFFFFF"/>
                </a:solidFill>
              </a:rPr>
              <a:t>.</a:t>
            </a:r>
            <a:endParaRPr sz="1100" dirty="0"/>
          </a:p>
        </p:txBody>
      </p:sp>
      <p:grpSp>
        <p:nvGrpSpPr>
          <p:cNvPr id="3991" name="Google Shape;3991;p58"/>
          <p:cNvGrpSpPr/>
          <p:nvPr/>
        </p:nvGrpSpPr>
        <p:grpSpPr>
          <a:xfrm>
            <a:off x="6874322" y="1729557"/>
            <a:ext cx="1446116" cy="2858697"/>
            <a:chOff x="6529419" y="1729630"/>
            <a:chExt cx="1480463" cy="2926594"/>
          </a:xfrm>
        </p:grpSpPr>
        <p:grpSp>
          <p:nvGrpSpPr>
            <p:cNvPr id="3992" name="Google Shape;3992;p58"/>
            <p:cNvGrpSpPr/>
            <p:nvPr/>
          </p:nvGrpSpPr>
          <p:grpSpPr>
            <a:xfrm>
              <a:off x="6556801" y="1729630"/>
              <a:ext cx="956596" cy="944294"/>
              <a:chOff x="3800319" y="1244877"/>
              <a:chExt cx="1098904" cy="1084772"/>
            </a:xfrm>
          </p:grpSpPr>
          <p:grpSp>
            <p:nvGrpSpPr>
              <p:cNvPr id="3993" name="Google Shape;3993;p58"/>
              <p:cNvGrpSpPr/>
              <p:nvPr/>
            </p:nvGrpSpPr>
            <p:grpSpPr>
              <a:xfrm>
                <a:off x="3800319" y="1244877"/>
                <a:ext cx="1098904" cy="1084772"/>
                <a:chOff x="3800319" y="1244877"/>
                <a:chExt cx="1098904" cy="1084772"/>
              </a:xfrm>
            </p:grpSpPr>
            <p:sp>
              <p:nvSpPr>
                <p:cNvPr id="3994" name="Google Shape;3994;p58"/>
                <p:cNvSpPr/>
                <p:nvPr/>
              </p:nvSpPr>
              <p:spPr>
                <a:xfrm>
                  <a:off x="3800319" y="1244877"/>
                  <a:ext cx="1098904" cy="1084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3" extrusionOk="0">
                      <a:moveTo>
                        <a:pt x="22825" y="1"/>
                      </a:moveTo>
                      <a:cubicBezTo>
                        <a:pt x="22054" y="1"/>
                        <a:pt x="21283" y="295"/>
                        <a:pt x="20693" y="885"/>
                      </a:cubicBezTo>
                      <a:lnTo>
                        <a:pt x="1179" y="20482"/>
                      </a:lnTo>
                      <a:cubicBezTo>
                        <a:pt x="0" y="21661"/>
                        <a:pt x="0" y="23566"/>
                        <a:pt x="1179" y="24733"/>
                      </a:cubicBezTo>
                      <a:lnTo>
                        <a:pt x="20777" y="44259"/>
                      </a:lnTo>
                      <a:cubicBezTo>
                        <a:pt x="21364" y="44841"/>
                        <a:pt x="22133" y="45133"/>
                        <a:pt x="22900" y="45133"/>
                      </a:cubicBezTo>
                      <a:cubicBezTo>
                        <a:pt x="23672" y="45133"/>
                        <a:pt x="24442" y="44838"/>
                        <a:pt x="25027" y="44247"/>
                      </a:cubicBezTo>
                      <a:lnTo>
                        <a:pt x="32873" y="36377"/>
                      </a:lnTo>
                      <a:cubicBezTo>
                        <a:pt x="33053" y="36197"/>
                        <a:pt x="33283" y="36110"/>
                        <a:pt x="33511" y="36110"/>
                      </a:cubicBezTo>
                      <a:cubicBezTo>
                        <a:pt x="33810" y="36110"/>
                        <a:pt x="34108" y="36260"/>
                        <a:pt x="34290" y="36544"/>
                      </a:cubicBezTo>
                      <a:cubicBezTo>
                        <a:pt x="34743" y="37246"/>
                        <a:pt x="35112" y="38020"/>
                        <a:pt x="35409" y="38806"/>
                      </a:cubicBezTo>
                      <a:cubicBezTo>
                        <a:pt x="35588" y="39294"/>
                        <a:pt x="35909" y="39735"/>
                        <a:pt x="36362" y="40080"/>
                      </a:cubicBezTo>
                      <a:cubicBezTo>
                        <a:pt x="36890" y="40489"/>
                        <a:pt x="37508" y="40695"/>
                        <a:pt x="38128" y="40695"/>
                      </a:cubicBezTo>
                      <a:cubicBezTo>
                        <a:pt x="38682" y="40695"/>
                        <a:pt x="39237" y="40530"/>
                        <a:pt x="39731" y="40199"/>
                      </a:cubicBezTo>
                      <a:cubicBezTo>
                        <a:pt x="41303" y="39127"/>
                        <a:pt x="41446" y="36984"/>
                        <a:pt x="40172" y="35710"/>
                      </a:cubicBezTo>
                      <a:cubicBezTo>
                        <a:pt x="39862" y="35401"/>
                        <a:pt x="39505" y="35186"/>
                        <a:pt x="39112" y="35044"/>
                      </a:cubicBezTo>
                      <a:cubicBezTo>
                        <a:pt x="38326" y="34758"/>
                        <a:pt x="37564" y="34401"/>
                        <a:pt x="36862" y="33948"/>
                      </a:cubicBezTo>
                      <a:cubicBezTo>
                        <a:pt x="36374" y="33639"/>
                        <a:pt x="36279" y="32960"/>
                        <a:pt x="36695" y="32543"/>
                      </a:cubicBezTo>
                      <a:lnTo>
                        <a:pt x="44553" y="24661"/>
                      </a:lnTo>
                      <a:cubicBezTo>
                        <a:pt x="45720" y="23483"/>
                        <a:pt x="45720" y="21578"/>
                        <a:pt x="44542" y="20399"/>
                      </a:cubicBezTo>
                      <a:lnTo>
                        <a:pt x="24956" y="885"/>
                      </a:lnTo>
                      <a:cubicBezTo>
                        <a:pt x="24366" y="295"/>
                        <a:pt x="23595" y="1"/>
                        <a:pt x="22825" y="1"/>
                      </a:cubicBezTo>
                      <a:close/>
                    </a:path>
                  </a:pathLst>
                </a:custGeom>
                <a:solidFill>
                  <a:srgbClr val="5EB2F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95" name="Google Shape;3995;p58"/>
                <p:cNvSpPr/>
                <p:nvPr/>
              </p:nvSpPr>
              <p:spPr>
                <a:xfrm>
                  <a:off x="3884758" y="1311226"/>
                  <a:ext cx="287338" cy="287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43" extrusionOk="0">
                      <a:moveTo>
                        <a:pt x="5978" y="1"/>
                      </a:moveTo>
                      <a:cubicBezTo>
                        <a:pt x="2679" y="1"/>
                        <a:pt x="1" y="2668"/>
                        <a:pt x="1" y="5966"/>
                      </a:cubicBezTo>
                      <a:cubicBezTo>
                        <a:pt x="1" y="9276"/>
                        <a:pt x="2679" y="11943"/>
                        <a:pt x="5978" y="11943"/>
                      </a:cubicBezTo>
                      <a:cubicBezTo>
                        <a:pt x="9276" y="11943"/>
                        <a:pt x="11954" y="9276"/>
                        <a:pt x="11954" y="5966"/>
                      </a:cubicBezTo>
                      <a:cubicBezTo>
                        <a:pt x="11954" y="2668"/>
                        <a:pt x="9276" y="1"/>
                        <a:pt x="5978" y="1"/>
                      </a:cubicBezTo>
                      <a:close/>
                    </a:path>
                  </a:pathLst>
                </a:custGeom>
                <a:solidFill>
                  <a:srgbClr val="5EB2F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996" name="Google Shape;3996;p58"/>
              <p:cNvSpPr/>
              <p:nvPr/>
            </p:nvSpPr>
            <p:spPr>
              <a:xfrm>
                <a:off x="4162496" y="1599765"/>
                <a:ext cx="374561" cy="374975"/>
              </a:xfrm>
              <a:custGeom>
                <a:avLst/>
                <a:gdLst/>
                <a:ahLst/>
                <a:cxnLst/>
                <a:rect l="l" t="t" r="r" b="b"/>
                <a:pathLst>
                  <a:path w="10860" h="10872" extrusionOk="0">
                    <a:moveTo>
                      <a:pt x="5430" y="1"/>
                    </a:moveTo>
                    <a:cubicBezTo>
                      <a:pt x="3990" y="1"/>
                      <a:pt x="2608" y="560"/>
                      <a:pt x="1596" y="1584"/>
                    </a:cubicBezTo>
                    <a:cubicBezTo>
                      <a:pt x="561" y="2620"/>
                      <a:pt x="1" y="3989"/>
                      <a:pt x="1" y="5430"/>
                    </a:cubicBezTo>
                    <a:cubicBezTo>
                      <a:pt x="1" y="6561"/>
                      <a:pt x="346" y="7645"/>
                      <a:pt x="1001" y="8573"/>
                    </a:cubicBezTo>
                    <a:cubicBezTo>
                      <a:pt x="1632" y="9466"/>
                      <a:pt x="2513" y="10145"/>
                      <a:pt x="3537" y="10538"/>
                    </a:cubicBezTo>
                    <a:cubicBezTo>
                      <a:pt x="3559" y="10544"/>
                      <a:pt x="3579" y="10547"/>
                      <a:pt x="3599" y="10547"/>
                    </a:cubicBezTo>
                    <a:cubicBezTo>
                      <a:pt x="3656" y="10547"/>
                      <a:pt x="3704" y="10522"/>
                      <a:pt x="3740" y="10478"/>
                    </a:cubicBezTo>
                    <a:cubicBezTo>
                      <a:pt x="3763" y="10443"/>
                      <a:pt x="3763" y="10395"/>
                      <a:pt x="3763" y="10371"/>
                    </a:cubicBezTo>
                    <a:lnTo>
                      <a:pt x="3763" y="7275"/>
                    </a:lnTo>
                    <a:cubicBezTo>
                      <a:pt x="3763" y="7180"/>
                      <a:pt x="3692" y="7097"/>
                      <a:pt x="3585" y="7097"/>
                    </a:cubicBezTo>
                    <a:lnTo>
                      <a:pt x="2156" y="7097"/>
                    </a:lnTo>
                    <a:lnTo>
                      <a:pt x="2156" y="5835"/>
                    </a:lnTo>
                    <a:lnTo>
                      <a:pt x="3585" y="5835"/>
                    </a:lnTo>
                    <a:cubicBezTo>
                      <a:pt x="3680" y="5835"/>
                      <a:pt x="3763" y="5751"/>
                      <a:pt x="3763" y="5656"/>
                    </a:cubicBezTo>
                    <a:lnTo>
                      <a:pt x="3763" y="5430"/>
                    </a:lnTo>
                    <a:cubicBezTo>
                      <a:pt x="3763" y="3942"/>
                      <a:pt x="5180" y="2632"/>
                      <a:pt x="6799" y="2632"/>
                    </a:cubicBezTo>
                    <a:lnTo>
                      <a:pt x="7550" y="2632"/>
                    </a:lnTo>
                    <a:lnTo>
                      <a:pt x="7550" y="3894"/>
                    </a:lnTo>
                    <a:lnTo>
                      <a:pt x="6799" y="3894"/>
                    </a:lnTo>
                    <a:cubicBezTo>
                      <a:pt x="6311" y="3894"/>
                      <a:pt x="5883" y="4025"/>
                      <a:pt x="5561" y="4287"/>
                    </a:cubicBezTo>
                    <a:cubicBezTo>
                      <a:pt x="5228" y="4561"/>
                      <a:pt x="5025" y="4966"/>
                      <a:pt x="5025" y="5430"/>
                    </a:cubicBezTo>
                    <a:lnTo>
                      <a:pt x="5025" y="5656"/>
                    </a:lnTo>
                    <a:cubicBezTo>
                      <a:pt x="5025" y="5740"/>
                      <a:pt x="5109" y="5835"/>
                      <a:pt x="5204" y="5835"/>
                    </a:cubicBezTo>
                    <a:lnTo>
                      <a:pt x="5883" y="5835"/>
                    </a:lnTo>
                    <a:cubicBezTo>
                      <a:pt x="5966" y="5835"/>
                      <a:pt x="6061" y="5751"/>
                      <a:pt x="6061" y="5656"/>
                    </a:cubicBezTo>
                    <a:cubicBezTo>
                      <a:pt x="6061" y="5561"/>
                      <a:pt x="5978" y="5478"/>
                      <a:pt x="5883" y="5478"/>
                    </a:cubicBezTo>
                    <a:lnTo>
                      <a:pt x="5371" y="5478"/>
                    </a:lnTo>
                    <a:lnTo>
                      <a:pt x="5371" y="5418"/>
                    </a:lnTo>
                    <a:cubicBezTo>
                      <a:pt x="5371" y="4525"/>
                      <a:pt x="6145" y="4204"/>
                      <a:pt x="6799" y="4204"/>
                    </a:cubicBezTo>
                    <a:lnTo>
                      <a:pt x="7704" y="4204"/>
                    </a:lnTo>
                    <a:cubicBezTo>
                      <a:pt x="7800" y="4204"/>
                      <a:pt x="7883" y="4132"/>
                      <a:pt x="7883" y="4025"/>
                    </a:cubicBezTo>
                    <a:lnTo>
                      <a:pt x="7883" y="2418"/>
                    </a:lnTo>
                    <a:cubicBezTo>
                      <a:pt x="7883" y="2334"/>
                      <a:pt x="7811" y="2239"/>
                      <a:pt x="7704" y="2239"/>
                    </a:cubicBezTo>
                    <a:lnTo>
                      <a:pt x="6799" y="2239"/>
                    </a:lnTo>
                    <a:cubicBezTo>
                      <a:pt x="5966" y="2239"/>
                      <a:pt x="5121" y="2572"/>
                      <a:pt x="4466" y="3156"/>
                    </a:cubicBezTo>
                    <a:cubicBezTo>
                      <a:pt x="3799" y="3763"/>
                      <a:pt x="3418" y="4549"/>
                      <a:pt x="3418" y="5382"/>
                    </a:cubicBezTo>
                    <a:lnTo>
                      <a:pt x="3418" y="5442"/>
                    </a:lnTo>
                    <a:lnTo>
                      <a:pt x="1989" y="5442"/>
                    </a:lnTo>
                    <a:cubicBezTo>
                      <a:pt x="1906" y="5442"/>
                      <a:pt x="1811" y="5513"/>
                      <a:pt x="1811" y="5620"/>
                    </a:cubicBezTo>
                    <a:lnTo>
                      <a:pt x="1811" y="7228"/>
                    </a:lnTo>
                    <a:cubicBezTo>
                      <a:pt x="1811" y="7323"/>
                      <a:pt x="1894" y="7406"/>
                      <a:pt x="1989" y="7406"/>
                    </a:cubicBezTo>
                    <a:lnTo>
                      <a:pt x="3418" y="7406"/>
                    </a:lnTo>
                    <a:lnTo>
                      <a:pt x="3418" y="10085"/>
                    </a:lnTo>
                    <a:cubicBezTo>
                      <a:pt x="1561" y="9300"/>
                      <a:pt x="346" y="7442"/>
                      <a:pt x="346" y="5418"/>
                    </a:cubicBezTo>
                    <a:cubicBezTo>
                      <a:pt x="346" y="2596"/>
                      <a:pt x="2620" y="322"/>
                      <a:pt x="5430" y="322"/>
                    </a:cubicBezTo>
                    <a:cubicBezTo>
                      <a:pt x="8228" y="322"/>
                      <a:pt x="10526" y="2620"/>
                      <a:pt x="10526" y="5418"/>
                    </a:cubicBezTo>
                    <a:cubicBezTo>
                      <a:pt x="10526" y="8228"/>
                      <a:pt x="8240" y="10502"/>
                      <a:pt x="5430" y="10502"/>
                    </a:cubicBezTo>
                    <a:lnTo>
                      <a:pt x="5371" y="10502"/>
                    </a:lnTo>
                    <a:lnTo>
                      <a:pt x="5371" y="7418"/>
                    </a:lnTo>
                    <a:lnTo>
                      <a:pt x="7728" y="7418"/>
                    </a:lnTo>
                    <a:cubicBezTo>
                      <a:pt x="7811" y="7418"/>
                      <a:pt x="7907" y="7347"/>
                      <a:pt x="7907" y="7240"/>
                    </a:cubicBezTo>
                    <a:lnTo>
                      <a:pt x="7907" y="5656"/>
                    </a:lnTo>
                    <a:cubicBezTo>
                      <a:pt x="7907" y="5561"/>
                      <a:pt x="7823" y="5478"/>
                      <a:pt x="7728" y="5478"/>
                    </a:cubicBezTo>
                    <a:lnTo>
                      <a:pt x="6728" y="5478"/>
                    </a:lnTo>
                    <a:cubicBezTo>
                      <a:pt x="6633" y="5478"/>
                      <a:pt x="6549" y="5549"/>
                      <a:pt x="6549" y="5656"/>
                    </a:cubicBezTo>
                    <a:cubicBezTo>
                      <a:pt x="6549" y="5740"/>
                      <a:pt x="6621" y="5835"/>
                      <a:pt x="6728" y="5835"/>
                    </a:cubicBezTo>
                    <a:lnTo>
                      <a:pt x="7561" y="5835"/>
                    </a:lnTo>
                    <a:lnTo>
                      <a:pt x="7561" y="7097"/>
                    </a:lnTo>
                    <a:lnTo>
                      <a:pt x="5204" y="7097"/>
                    </a:lnTo>
                    <a:cubicBezTo>
                      <a:pt x="5121" y="7097"/>
                      <a:pt x="5025" y="7168"/>
                      <a:pt x="5025" y="7275"/>
                    </a:cubicBezTo>
                    <a:lnTo>
                      <a:pt x="5025" y="10693"/>
                    </a:lnTo>
                    <a:cubicBezTo>
                      <a:pt x="5025" y="10788"/>
                      <a:pt x="5109" y="10859"/>
                      <a:pt x="5192" y="10871"/>
                    </a:cubicBezTo>
                    <a:lnTo>
                      <a:pt x="5430" y="10871"/>
                    </a:lnTo>
                    <a:cubicBezTo>
                      <a:pt x="6871" y="10871"/>
                      <a:pt x="8240" y="10312"/>
                      <a:pt x="9276" y="9288"/>
                    </a:cubicBezTo>
                    <a:cubicBezTo>
                      <a:pt x="10300" y="8252"/>
                      <a:pt x="10859" y="6883"/>
                      <a:pt x="10859" y="5442"/>
                    </a:cubicBezTo>
                    <a:cubicBezTo>
                      <a:pt x="10859" y="3989"/>
                      <a:pt x="10300" y="2620"/>
                      <a:pt x="9276" y="1584"/>
                    </a:cubicBezTo>
                    <a:cubicBezTo>
                      <a:pt x="8240" y="560"/>
                      <a:pt x="6871" y="1"/>
                      <a:pt x="54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97" name="Google Shape;3997;p58"/>
            <p:cNvGrpSpPr/>
            <p:nvPr/>
          </p:nvGrpSpPr>
          <p:grpSpPr>
            <a:xfrm>
              <a:off x="7053286" y="2227254"/>
              <a:ext cx="956596" cy="944252"/>
              <a:chOff x="4370663" y="1816530"/>
              <a:chExt cx="1098904" cy="1084724"/>
            </a:xfrm>
          </p:grpSpPr>
          <p:grpSp>
            <p:nvGrpSpPr>
              <p:cNvPr id="3998" name="Google Shape;3998;p58"/>
              <p:cNvGrpSpPr/>
              <p:nvPr/>
            </p:nvGrpSpPr>
            <p:grpSpPr>
              <a:xfrm>
                <a:off x="4370663" y="1816530"/>
                <a:ext cx="1098904" cy="1084724"/>
                <a:chOff x="4370663" y="1816530"/>
                <a:chExt cx="1098904" cy="1084724"/>
              </a:xfrm>
            </p:grpSpPr>
            <p:sp>
              <p:nvSpPr>
                <p:cNvPr id="3999" name="Google Shape;3999;p58"/>
                <p:cNvSpPr/>
                <p:nvPr/>
              </p:nvSpPr>
              <p:spPr>
                <a:xfrm>
                  <a:off x="4370663" y="1816530"/>
                  <a:ext cx="1098904" cy="1084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1" extrusionOk="0">
                      <a:moveTo>
                        <a:pt x="22862" y="0"/>
                      </a:moveTo>
                      <a:cubicBezTo>
                        <a:pt x="22092" y="0"/>
                        <a:pt x="21324" y="295"/>
                        <a:pt x="20741" y="884"/>
                      </a:cubicBezTo>
                      <a:lnTo>
                        <a:pt x="12871" y="8742"/>
                      </a:lnTo>
                      <a:cubicBezTo>
                        <a:pt x="12698" y="8921"/>
                        <a:pt x="12472" y="9005"/>
                        <a:pt x="12246" y="9005"/>
                      </a:cubicBezTo>
                      <a:cubicBezTo>
                        <a:pt x="11945" y="9005"/>
                        <a:pt x="11643" y="8855"/>
                        <a:pt x="11466" y="8576"/>
                      </a:cubicBezTo>
                      <a:cubicBezTo>
                        <a:pt x="11014" y="7861"/>
                        <a:pt x="10645" y="7099"/>
                        <a:pt x="10347" y="6302"/>
                      </a:cubicBezTo>
                      <a:cubicBezTo>
                        <a:pt x="10168" y="5813"/>
                        <a:pt x="9847" y="5373"/>
                        <a:pt x="9394" y="5028"/>
                      </a:cubicBezTo>
                      <a:cubicBezTo>
                        <a:pt x="8866" y="4619"/>
                        <a:pt x="8248" y="4413"/>
                        <a:pt x="7630" y="4413"/>
                      </a:cubicBezTo>
                      <a:cubicBezTo>
                        <a:pt x="7078" y="4413"/>
                        <a:pt x="6526" y="4577"/>
                        <a:pt x="6037" y="4909"/>
                      </a:cubicBezTo>
                      <a:cubicBezTo>
                        <a:pt x="4465" y="5968"/>
                        <a:pt x="4310" y="8123"/>
                        <a:pt x="5584" y="9385"/>
                      </a:cubicBezTo>
                      <a:cubicBezTo>
                        <a:pt x="5894" y="9695"/>
                        <a:pt x="6251" y="9921"/>
                        <a:pt x="6632" y="10064"/>
                      </a:cubicBezTo>
                      <a:cubicBezTo>
                        <a:pt x="7418" y="10350"/>
                        <a:pt x="8180" y="10707"/>
                        <a:pt x="8882" y="11159"/>
                      </a:cubicBezTo>
                      <a:cubicBezTo>
                        <a:pt x="9383" y="11469"/>
                        <a:pt x="9466" y="12148"/>
                        <a:pt x="9049" y="12564"/>
                      </a:cubicBezTo>
                      <a:lnTo>
                        <a:pt x="1179" y="20434"/>
                      </a:lnTo>
                      <a:cubicBezTo>
                        <a:pt x="0" y="21613"/>
                        <a:pt x="0" y="23518"/>
                        <a:pt x="1179" y="24697"/>
                      </a:cubicBezTo>
                      <a:lnTo>
                        <a:pt x="20741" y="44247"/>
                      </a:lnTo>
                      <a:cubicBezTo>
                        <a:pt x="21324" y="44836"/>
                        <a:pt x="22092" y="45131"/>
                        <a:pt x="22862" y="45131"/>
                      </a:cubicBezTo>
                      <a:cubicBezTo>
                        <a:pt x="23631" y="45131"/>
                        <a:pt x="24402" y="44836"/>
                        <a:pt x="24992" y="44247"/>
                      </a:cubicBezTo>
                      <a:lnTo>
                        <a:pt x="44554" y="24697"/>
                      </a:lnTo>
                      <a:cubicBezTo>
                        <a:pt x="45720" y="23518"/>
                        <a:pt x="45720" y="21613"/>
                        <a:pt x="44554" y="2043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69E78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0" name="Google Shape;4000;p58"/>
                <p:cNvSpPr/>
                <p:nvPr/>
              </p:nvSpPr>
              <p:spPr>
                <a:xfrm>
                  <a:off x="5055718" y="1904160"/>
                  <a:ext cx="287338" cy="287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55" extrusionOk="0">
                      <a:moveTo>
                        <a:pt x="5978" y="0"/>
                      </a:moveTo>
                      <a:cubicBezTo>
                        <a:pt x="2680" y="0"/>
                        <a:pt x="1" y="2679"/>
                        <a:pt x="1" y="5977"/>
                      </a:cubicBezTo>
                      <a:cubicBezTo>
                        <a:pt x="1" y="9275"/>
                        <a:pt x="2680" y="11954"/>
                        <a:pt x="5978" y="11954"/>
                      </a:cubicBezTo>
                      <a:cubicBezTo>
                        <a:pt x="9276" y="11954"/>
                        <a:pt x="11955" y="9275"/>
                        <a:pt x="11955" y="5977"/>
                      </a:cubicBezTo>
                      <a:cubicBezTo>
                        <a:pt x="11955" y="2679"/>
                        <a:pt x="9276" y="0"/>
                        <a:pt x="5978" y="0"/>
                      </a:cubicBezTo>
                      <a:close/>
                    </a:path>
                  </a:pathLst>
                </a:custGeom>
                <a:solidFill>
                  <a:srgbClr val="69E78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001" name="Google Shape;4001;p58"/>
              <p:cNvGrpSpPr/>
              <p:nvPr/>
            </p:nvGrpSpPr>
            <p:grpSpPr>
              <a:xfrm>
                <a:off x="4732628" y="2171596"/>
                <a:ext cx="374986" cy="374572"/>
                <a:chOff x="3303268" y="3817349"/>
                <a:chExt cx="346056" cy="345674"/>
              </a:xfrm>
            </p:grpSpPr>
            <p:sp>
              <p:nvSpPr>
                <p:cNvPr id="4002" name="Google Shape;4002;p58"/>
                <p:cNvSpPr/>
                <p:nvPr/>
              </p:nvSpPr>
              <p:spPr>
                <a:xfrm>
                  <a:off x="3303268" y="3817349"/>
                  <a:ext cx="346056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2" h="10860" extrusionOk="0">
                      <a:moveTo>
                        <a:pt x="5418" y="334"/>
                      </a:moveTo>
                      <a:cubicBezTo>
                        <a:pt x="8228" y="334"/>
                        <a:pt x="10514" y="2608"/>
                        <a:pt x="10514" y="5430"/>
                      </a:cubicBezTo>
                      <a:cubicBezTo>
                        <a:pt x="10514" y="8240"/>
                        <a:pt x="8228" y="10514"/>
                        <a:pt x="5418" y="10514"/>
                      </a:cubicBezTo>
                      <a:cubicBezTo>
                        <a:pt x="2608" y="10514"/>
                        <a:pt x="334" y="8240"/>
                        <a:pt x="334" y="5430"/>
                      </a:cubicBezTo>
                      <a:cubicBezTo>
                        <a:pt x="334" y="2608"/>
                        <a:pt x="2608" y="334"/>
                        <a:pt x="5418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3" y="10859"/>
                        <a:pt x="8252" y="10300"/>
                        <a:pt x="9276" y="9264"/>
                      </a:cubicBezTo>
                      <a:cubicBezTo>
                        <a:pt x="10300" y="8240"/>
                        <a:pt x="10871" y="6871"/>
                        <a:pt x="10871" y="5430"/>
                      </a:cubicBezTo>
                      <a:cubicBezTo>
                        <a:pt x="10871" y="3989"/>
                        <a:pt x="10300" y="2620"/>
                        <a:pt x="9276" y="1584"/>
                      </a:cubicBezTo>
                      <a:cubicBezTo>
                        <a:pt x="8252" y="560"/>
                        <a:pt x="6883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3" name="Google Shape;4003;p58"/>
                <p:cNvSpPr/>
                <p:nvPr/>
              </p:nvSpPr>
              <p:spPr>
                <a:xfrm>
                  <a:off x="3368074" y="3882537"/>
                  <a:ext cx="215298" cy="2152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64" h="6764" extrusionOk="0">
                      <a:moveTo>
                        <a:pt x="5335" y="346"/>
                      </a:moveTo>
                      <a:cubicBezTo>
                        <a:pt x="5930" y="346"/>
                        <a:pt x="6418" y="834"/>
                        <a:pt x="6418" y="1429"/>
                      </a:cubicBezTo>
                      <a:lnTo>
                        <a:pt x="6418" y="5335"/>
                      </a:lnTo>
                      <a:cubicBezTo>
                        <a:pt x="6418" y="5930"/>
                        <a:pt x="5930" y="6418"/>
                        <a:pt x="5335" y="6418"/>
                      </a:cubicBezTo>
                      <a:lnTo>
                        <a:pt x="1429" y="6418"/>
                      </a:lnTo>
                      <a:cubicBezTo>
                        <a:pt x="834" y="6418"/>
                        <a:pt x="346" y="5930"/>
                        <a:pt x="346" y="5335"/>
                      </a:cubicBezTo>
                      <a:lnTo>
                        <a:pt x="346" y="1429"/>
                      </a:lnTo>
                      <a:cubicBezTo>
                        <a:pt x="346" y="834"/>
                        <a:pt x="834" y="346"/>
                        <a:pt x="1429" y="346"/>
                      </a:cubicBezTo>
                      <a:close/>
                      <a:moveTo>
                        <a:pt x="1429" y="1"/>
                      </a:moveTo>
                      <a:cubicBezTo>
                        <a:pt x="644" y="1"/>
                        <a:pt x="1" y="644"/>
                        <a:pt x="1" y="1429"/>
                      </a:cubicBezTo>
                      <a:lnTo>
                        <a:pt x="1" y="5335"/>
                      </a:lnTo>
                      <a:cubicBezTo>
                        <a:pt x="1" y="6120"/>
                        <a:pt x="644" y="6763"/>
                        <a:pt x="1429" y="6763"/>
                      </a:cubicBezTo>
                      <a:lnTo>
                        <a:pt x="5335" y="6763"/>
                      </a:lnTo>
                      <a:cubicBezTo>
                        <a:pt x="6121" y="6763"/>
                        <a:pt x="6763" y="6120"/>
                        <a:pt x="6763" y="5335"/>
                      </a:cubicBezTo>
                      <a:lnTo>
                        <a:pt x="6763" y="1429"/>
                      </a:lnTo>
                      <a:cubicBezTo>
                        <a:pt x="6763" y="644"/>
                        <a:pt x="6121" y="1"/>
                        <a:pt x="533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4" name="Google Shape;4004;p58"/>
                <p:cNvSpPr/>
                <p:nvPr/>
              </p:nvSpPr>
              <p:spPr>
                <a:xfrm>
                  <a:off x="3418143" y="3933656"/>
                  <a:ext cx="114811" cy="1127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07" h="3542" extrusionOk="0">
                      <a:moveTo>
                        <a:pt x="1822" y="0"/>
                      </a:moveTo>
                      <a:cubicBezTo>
                        <a:pt x="812" y="0"/>
                        <a:pt x="1" y="851"/>
                        <a:pt x="59" y="1859"/>
                      </a:cubicBezTo>
                      <a:cubicBezTo>
                        <a:pt x="95" y="2776"/>
                        <a:pt x="833" y="3502"/>
                        <a:pt x="1726" y="3538"/>
                      </a:cubicBezTo>
                      <a:cubicBezTo>
                        <a:pt x="1764" y="3541"/>
                        <a:pt x="1802" y="3542"/>
                        <a:pt x="1840" y="3542"/>
                      </a:cubicBezTo>
                      <a:cubicBezTo>
                        <a:pt x="2178" y="3542"/>
                        <a:pt x="2494" y="3447"/>
                        <a:pt x="2762" y="3276"/>
                      </a:cubicBezTo>
                      <a:cubicBezTo>
                        <a:pt x="2857" y="3217"/>
                        <a:pt x="2869" y="3086"/>
                        <a:pt x="2797" y="3014"/>
                      </a:cubicBezTo>
                      <a:cubicBezTo>
                        <a:pt x="2761" y="2978"/>
                        <a:pt x="2711" y="2964"/>
                        <a:pt x="2664" y="2964"/>
                      </a:cubicBezTo>
                      <a:cubicBezTo>
                        <a:pt x="2634" y="2964"/>
                        <a:pt x="2606" y="2969"/>
                        <a:pt x="2583" y="2979"/>
                      </a:cubicBezTo>
                      <a:cubicBezTo>
                        <a:pt x="2380" y="3096"/>
                        <a:pt x="2149" y="3185"/>
                        <a:pt x="1897" y="3185"/>
                      </a:cubicBezTo>
                      <a:cubicBezTo>
                        <a:pt x="1868" y="3185"/>
                        <a:pt x="1839" y="3183"/>
                        <a:pt x="1809" y="3181"/>
                      </a:cubicBezTo>
                      <a:cubicBezTo>
                        <a:pt x="1023" y="3169"/>
                        <a:pt x="380" y="2514"/>
                        <a:pt x="392" y="1716"/>
                      </a:cubicBezTo>
                      <a:cubicBezTo>
                        <a:pt x="426" y="948"/>
                        <a:pt x="1028" y="330"/>
                        <a:pt x="1792" y="330"/>
                      </a:cubicBezTo>
                      <a:cubicBezTo>
                        <a:pt x="1833" y="330"/>
                        <a:pt x="1874" y="332"/>
                        <a:pt x="1916" y="335"/>
                      </a:cubicBezTo>
                      <a:cubicBezTo>
                        <a:pt x="2619" y="371"/>
                        <a:pt x="3190" y="943"/>
                        <a:pt x="3250" y="1633"/>
                      </a:cubicBezTo>
                      <a:cubicBezTo>
                        <a:pt x="3285" y="1919"/>
                        <a:pt x="3214" y="2193"/>
                        <a:pt x="3095" y="2431"/>
                      </a:cubicBezTo>
                      <a:cubicBezTo>
                        <a:pt x="3059" y="2490"/>
                        <a:pt x="3059" y="2574"/>
                        <a:pt x="3119" y="2633"/>
                      </a:cubicBezTo>
                      <a:cubicBezTo>
                        <a:pt x="3149" y="2663"/>
                        <a:pt x="3191" y="2678"/>
                        <a:pt x="3234" y="2678"/>
                      </a:cubicBezTo>
                      <a:cubicBezTo>
                        <a:pt x="3295" y="2678"/>
                        <a:pt x="3358" y="2648"/>
                        <a:pt x="3393" y="2586"/>
                      </a:cubicBezTo>
                      <a:cubicBezTo>
                        <a:pt x="3536" y="2324"/>
                        <a:pt x="3607" y="2014"/>
                        <a:pt x="3583" y="1669"/>
                      </a:cubicBezTo>
                      <a:cubicBezTo>
                        <a:pt x="3536" y="764"/>
                        <a:pt x="2797" y="50"/>
                        <a:pt x="1904" y="2"/>
                      </a:cubicBezTo>
                      <a:cubicBezTo>
                        <a:pt x="1877" y="1"/>
                        <a:pt x="1849" y="0"/>
                        <a:pt x="182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5" name="Google Shape;4005;p58"/>
                <p:cNvSpPr/>
                <p:nvPr/>
              </p:nvSpPr>
              <p:spPr>
                <a:xfrm>
                  <a:off x="3519298" y="3910197"/>
                  <a:ext cx="29570" cy="29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9" h="918" extrusionOk="0">
                      <a:moveTo>
                        <a:pt x="465" y="1"/>
                      </a:moveTo>
                      <a:cubicBezTo>
                        <a:pt x="203" y="1"/>
                        <a:pt x="0" y="203"/>
                        <a:pt x="0" y="453"/>
                      </a:cubicBezTo>
                      <a:cubicBezTo>
                        <a:pt x="0" y="715"/>
                        <a:pt x="203" y="918"/>
                        <a:pt x="465" y="918"/>
                      </a:cubicBezTo>
                      <a:cubicBezTo>
                        <a:pt x="715" y="918"/>
                        <a:pt x="929" y="715"/>
                        <a:pt x="929" y="453"/>
                      </a:cubicBezTo>
                      <a:cubicBezTo>
                        <a:pt x="929" y="203"/>
                        <a:pt x="715" y="1"/>
                        <a:pt x="46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4006" name="Google Shape;4006;p58"/>
            <p:cNvGrpSpPr/>
            <p:nvPr/>
          </p:nvGrpSpPr>
          <p:grpSpPr>
            <a:xfrm>
              <a:off x="6547098" y="2715744"/>
              <a:ext cx="956596" cy="944315"/>
              <a:chOff x="3789173" y="2377690"/>
              <a:chExt cx="1098904" cy="1084796"/>
            </a:xfrm>
          </p:grpSpPr>
          <p:grpSp>
            <p:nvGrpSpPr>
              <p:cNvPr id="4007" name="Google Shape;4007;p58"/>
              <p:cNvGrpSpPr/>
              <p:nvPr/>
            </p:nvGrpSpPr>
            <p:grpSpPr>
              <a:xfrm>
                <a:off x="3789173" y="2377690"/>
                <a:ext cx="1098904" cy="1084796"/>
                <a:chOff x="3789173" y="2377690"/>
                <a:chExt cx="1098904" cy="1084796"/>
              </a:xfrm>
            </p:grpSpPr>
            <p:sp>
              <p:nvSpPr>
                <p:cNvPr id="4008" name="Google Shape;4008;p58"/>
                <p:cNvSpPr/>
                <p:nvPr/>
              </p:nvSpPr>
              <p:spPr>
                <a:xfrm>
                  <a:off x="3789173" y="2377690"/>
                  <a:ext cx="1098904" cy="10847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4" extrusionOk="0">
                      <a:moveTo>
                        <a:pt x="22861" y="0"/>
                      </a:moveTo>
                      <a:cubicBezTo>
                        <a:pt x="22090" y="0"/>
                        <a:pt x="21319" y="295"/>
                        <a:pt x="20730" y="884"/>
                      </a:cubicBezTo>
                      <a:lnTo>
                        <a:pt x="1180" y="20446"/>
                      </a:lnTo>
                      <a:cubicBezTo>
                        <a:pt x="1" y="21613"/>
                        <a:pt x="1" y="23518"/>
                        <a:pt x="1180" y="24697"/>
                      </a:cubicBezTo>
                      <a:lnTo>
                        <a:pt x="20730" y="44259"/>
                      </a:lnTo>
                      <a:cubicBezTo>
                        <a:pt x="21319" y="44842"/>
                        <a:pt x="22090" y="45134"/>
                        <a:pt x="22861" y="45134"/>
                      </a:cubicBezTo>
                      <a:cubicBezTo>
                        <a:pt x="23632" y="45134"/>
                        <a:pt x="24403" y="44842"/>
                        <a:pt x="24992" y="44259"/>
                      </a:cubicBezTo>
                      <a:lnTo>
                        <a:pt x="44542" y="24697"/>
                      </a:lnTo>
                      <a:cubicBezTo>
                        <a:pt x="45721" y="23518"/>
                        <a:pt x="45721" y="21613"/>
                        <a:pt x="44542" y="20446"/>
                      </a:cubicBezTo>
                      <a:lnTo>
                        <a:pt x="36684" y="12576"/>
                      </a:lnTo>
                      <a:cubicBezTo>
                        <a:pt x="36267" y="12171"/>
                        <a:pt x="36363" y="11481"/>
                        <a:pt x="36851" y="11171"/>
                      </a:cubicBezTo>
                      <a:cubicBezTo>
                        <a:pt x="37565" y="10719"/>
                        <a:pt x="38327" y="10350"/>
                        <a:pt x="39125" y="10052"/>
                      </a:cubicBezTo>
                      <a:cubicBezTo>
                        <a:pt x="39613" y="9874"/>
                        <a:pt x="40054" y="9552"/>
                        <a:pt x="40399" y="9100"/>
                      </a:cubicBezTo>
                      <a:cubicBezTo>
                        <a:pt x="41173" y="8099"/>
                        <a:pt x="41220" y="6778"/>
                        <a:pt x="40518" y="5730"/>
                      </a:cubicBezTo>
                      <a:cubicBezTo>
                        <a:pt x="39932" y="4868"/>
                        <a:pt x="39013" y="4436"/>
                        <a:pt x="38094" y="4436"/>
                      </a:cubicBezTo>
                      <a:cubicBezTo>
                        <a:pt x="37349" y="4436"/>
                        <a:pt x="36606" y="4720"/>
                        <a:pt x="36041" y="5290"/>
                      </a:cubicBezTo>
                      <a:cubicBezTo>
                        <a:pt x="35732" y="5587"/>
                        <a:pt x="35505" y="5956"/>
                        <a:pt x="35362" y="6337"/>
                      </a:cubicBezTo>
                      <a:cubicBezTo>
                        <a:pt x="35077" y="7123"/>
                        <a:pt x="34720" y="7885"/>
                        <a:pt x="34267" y="8588"/>
                      </a:cubicBezTo>
                      <a:cubicBezTo>
                        <a:pt x="34091" y="8872"/>
                        <a:pt x="33797" y="9021"/>
                        <a:pt x="33498" y="9021"/>
                      </a:cubicBezTo>
                      <a:cubicBezTo>
                        <a:pt x="33271" y="9021"/>
                        <a:pt x="33042" y="8934"/>
                        <a:pt x="32862" y="8754"/>
                      </a:cubicBezTo>
                      <a:lnTo>
                        <a:pt x="24992" y="884"/>
                      </a:lnTo>
                      <a:cubicBezTo>
                        <a:pt x="24403" y="295"/>
                        <a:pt x="23632" y="0"/>
                        <a:pt x="22861" y="0"/>
                      </a:cubicBezTo>
                      <a:close/>
                    </a:path>
                  </a:pathLst>
                </a:custGeom>
                <a:solidFill>
                  <a:srgbClr val="4949E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9" name="Google Shape;4009;p58"/>
                <p:cNvSpPr/>
                <p:nvPr/>
              </p:nvSpPr>
              <p:spPr>
                <a:xfrm>
                  <a:off x="3885623" y="2465897"/>
                  <a:ext cx="287050" cy="287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43" h="11955" extrusionOk="0">
                      <a:moveTo>
                        <a:pt x="5977" y="0"/>
                      </a:moveTo>
                      <a:cubicBezTo>
                        <a:pt x="2679" y="0"/>
                        <a:pt x="0" y="2679"/>
                        <a:pt x="0" y="5977"/>
                      </a:cubicBezTo>
                      <a:cubicBezTo>
                        <a:pt x="0" y="9275"/>
                        <a:pt x="2679" y="11954"/>
                        <a:pt x="5977" y="11954"/>
                      </a:cubicBezTo>
                      <a:cubicBezTo>
                        <a:pt x="9275" y="11954"/>
                        <a:pt x="11942" y="9275"/>
                        <a:pt x="11942" y="5977"/>
                      </a:cubicBezTo>
                      <a:cubicBezTo>
                        <a:pt x="11942" y="2679"/>
                        <a:pt x="9275" y="0"/>
                        <a:pt x="5977" y="0"/>
                      </a:cubicBezTo>
                      <a:close/>
                    </a:path>
                  </a:pathLst>
                </a:custGeom>
                <a:solidFill>
                  <a:srgbClr val="4949E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010" name="Google Shape;4010;p58"/>
              <p:cNvGrpSpPr/>
              <p:nvPr/>
            </p:nvGrpSpPr>
            <p:grpSpPr>
              <a:xfrm>
                <a:off x="4151137" y="2732796"/>
                <a:ext cx="374986" cy="374572"/>
                <a:chOff x="3752358" y="3817349"/>
                <a:chExt cx="346056" cy="345674"/>
              </a:xfrm>
            </p:grpSpPr>
            <p:sp>
              <p:nvSpPr>
                <p:cNvPr id="4011" name="Google Shape;4011;p58"/>
                <p:cNvSpPr/>
                <p:nvPr/>
              </p:nvSpPr>
              <p:spPr>
                <a:xfrm>
                  <a:off x="3752358" y="3817349"/>
                  <a:ext cx="346056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2" h="10860" extrusionOk="0">
                      <a:moveTo>
                        <a:pt x="5430" y="334"/>
                      </a:moveTo>
                      <a:cubicBezTo>
                        <a:pt x="8252" y="334"/>
                        <a:pt x="10526" y="2608"/>
                        <a:pt x="10526" y="5430"/>
                      </a:cubicBezTo>
                      <a:cubicBezTo>
                        <a:pt x="10526" y="8240"/>
                        <a:pt x="8228" y="10514"/>
                        <a:pt x="5430" y="10514"/>
                      </a:cubicBezTo>
                      <a:cubicBezTo>
                        <a:pt x="2620" y="10514"/>
                        <a:pt x="346" y="8240"/>
                        <a:pt x="346" y="5430"/>
                      </a:cubicBezTo>
                      <a:cubicBezTo>
                        <a:pt x="346" y="2608"/>
                        <a:pt x="2620" y="334"/>
                        <a:pt x="5430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2" y="10859"/>
                        <a:pt x="8252" y="10300"/>
                        <a:pt x="9276" y="9264"/>
                      </a:cubicBezTo>
                      <a:cubicBezTo>
                        <a:pt x="10300" y="8240"/>
                        <a:pt x="10871" y="6871"/>
                        <a:pt x="10871" y="5430"/>
                      </a:cubicBezTo>
                      <a:cubicBezTo>
                        <a:pt x="10871" y="3989"/>
                        <a:pt x="10300" y="2620"/>
                        <a:pt x="9276" y="1584"/>
                      </a:cubicBezTo>
                      <a:cubicBezTo>
                        <a:pt x="8252" y="560"/>
                        <a:pt x="6882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12" name="Google Shape;4012;p58"/>
                <p:cNvSpPr/>
                <p:nvPr/>
              </p:nvSpPr>
              <p:spPr>
                <a:xfrm>
                  <a:off x="3831933" y="3955682"/>
                  <a:ext cx="47809" cy="120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2" h="3787" extrusionOk="0">
                      <a:moveTo>
                        <a:pt x="1168" y="346"/>
                      </a:moveTo>
                      <a:lnTo>
                        <a:pt x="1168" y="3430"/>
                      </a:lnTo>
                      <a:lnTo>
                        <a:pt x="358" y="3430"/>
                      </a:lnTo>
                      <a:lnTo>
                        <a:pt x="358" y="346"/>
                      </a:lnTo>
                      <a:close/>
                      <a:moveTo>
                        <a:pt x="180" y="1"/>
                      </a:moveTo>
                      <a:cubicBezTo>
                        <a:pt x="96" y="1"/>
                        <a:pt x="1" y="72"/>
                        <a:pt x="1" y="179"/>
                      </a:cubicBezTo>
                      <a:lnTo>
                        <a:pt x="1" y="3608"/>
                      </a:lnTo>
                      <a:cubicBezTo>
                        <a:pt x="1" y="3703"/>
                        <a:pt x="72" y="3787"/>
                        <a:pt x="180" y="3787"/>
                      </a:cubicBezTo>
                      <a:lnTo>
                        <a:pt x="1323" y="3787"/>
                      </a:lnTo>
                      <a:cubicBezTo>
                        <a:pt x="1418" y="3787"/>
                        <a:pt x="1501" y="3715"/>
                        <a:pt x="1501" y="3608"/>
                      </a:cubicBezTo>
                      <a:lnTo>
                        <a:pt x="1501" y="179"/>
                      </a:lnTo>
                      <a:cubicBezTo>
                        <a:pt x="1501" y="72"/>
                        <a:pt x="1430" y="1"/>
                        <a:pt x="132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13" name="Google Shape;4013;p58"/>
                <p:cNvSpPr/>
                <p:nvPr/>
              </p:nvSpPr>
              <p:spPr>
                <a:xfrm>
                  <a:off x="3824739" y="3890112"/>
                  <a:ext cx="55002" cy="550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8" h="1728" extrusionOk="0">
                      <a:moveTo>
                        <a:pt x="870" y="334"/>
                      </a:moveTo>
                      <a:cubicBezTo>
                        <a:pt x="1156" y="334"/>
                        <a:pt x="1394" y="572"/>
                        <a:pt x="1394" y="846"/>
                      </a:cubicBezTo>
                      <a:cubicBezTo>
                        <a:pt x="1394" y="1132"/>
                        <a:pt x="1156" y="1370"/>
                        <a:pt x="870" y="1370"/>
                      </a:cubicBezTo>
                      <a:cubicBezTo>
                        <a:pt x="584" y="1370"/>
                        <a:pt x="346" y="1132"/>
                        <a:pt x="346" y="846"/>
                      </a:cubicBezTo>
                      <a:cubicBezTo>
                        <a:pt x="346" y="572"/>
                        <a:pt x="584" y="334"/>
                        <a:pt x="870" y="334"/>
                      </a:cubicBezTo>
                      <a:close/>
                      <a:moveTo>
                        <a:pt x="870" y="1"/>
                      </a:moveTo>
                      <a:cubicBezTo>
                        <a:pt x="394" y="1"/>
                        <a:pt x="1" y="394"/>
                        <a:pt x="1" y="870"/>
                      </a:cubicBezTo>
                      <a:cubicBezTo>
                        <a:pt x="1" y="1346"/>
                        <a:pt x="394" y="1727"/>
                        <a:pt x="870" y="1727"/>
                      </a:cubicBezTo>
                      <a:cubicBezTo>
                        <a:pt x="1346" y="1727"/>
                        <a:pt x="1727" y="1334"/>
                        <a:pt x="1727" y="870"/>
                      </a:cubicBezTo>
                      <a:cubicBezTo>
                        <a:pt x="1727" y="394"/>
                        <a:pt x="1346" y="1"/>
                        <a:pt x="87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14" name="Google Shape;4014;p58"/>
                <p:cNvSpPr/>
                <p:nvPr/>
              </p:nvSpPr>
              <p:spPr>
                <a:xfrm>
                  <a:off x="3904696" y="3955682"/>
                  <a:ext cx="128148" cy="120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26" h="3787" extrusionOk="0">
                      <a:moveTo>
                        <a:pt x="191" y="1"/>
                      </a:moveTo>
                      <a:cubicBezTo>
                        <a:pt x="96" y="1"/>
                        <a:pt x="1" y="72"/>
                        <a:pt x="1" y="179"/>
                      </a:cubicBezTo>
                      <a:lnTo>
                        <a:pt x="1" y="3608"/>
                      </a:lnTo>
                      <a:cubicBezTo>
                        <a:pt x="1" y="3703"/>
                        <a:pt x="84" y="3787"/>
                        <a:pt x="191" y="3787"/>
                      </a:cubicBezTo>
                      <a:lnTo>
                        <a:pt x="1334" y="3787"/>
                      </a:lnTo>
                      <a:cubicBezTo>
                        <a:pt x="1418" y="3787"/>
                        <a:pt x="1513" y="3715"/>
                        <a:pt x="1513" y="3608"/>
                      </a:cubicBezTo>
                      <a:lnTo>
                        <a:pt x="1513" y="2382"/>
                      </a:lnTo>
                      <a:cubicBezTo>
                        <a:pt x="1513" y="1977"/>
                        <a:pt x="1596" y="1501"/>
                        <a:pt x="2037" y="1501"/>
                      </a:cubicBezTo>
                      <a:cubicBezTo>
                        <a:pt x="2347" y="1501"/>
                        <a:pt x="2477" y="1763"/>
                        <a:pt x="2525" y="2060"/>
                      </a:cubicBezTo>
                      <a:cubicBezTo>
                        <a:pt x="2537" y="2156"/>
                        <a:pt x="2608" y="2215"/>
                        <a:pt x="2692" y="2215"/>
                      </a:cubicBezTo>
                      <a:cubicBezTo>
                        <a:pt x="2787" y="2215"/>
                        <a:pt x="2870" y="2120"/>
                        <a:pt x="2847" y="2025"/>
                      </a:cubicBezTo>
                      <a:cubicBezTo>
                        <a:pt x="2763" y="1465"/>
                        <a:pt x="2477" y="1155"/>
                        <a:pt x="2013" y="1155"/>
                      </a:cubicBezTo>
                      <a:cubicBezTo>
                        <a:pt x="1465" y="1155"/>
                        <a:pt x="1156" y="1608"/>
                        <a:pt x="1156" y="2382"/>
                      </a:cubicBezTo>
                      <a:lnTo>
                        <a:pt x="1156" y="3430"/>
                      </a:lnTo>
                      <a:lnTo>
                        <a:pt x="346" y="3430"/>
                      </a:lnTo>
                      <a:lnTo>
                        <a:pt x="346" y="358"/>
                      </a:lnTo>
                      <a:lnTo>
                        <a:pt x="918" y="358"/>
                      </a:lnTo>
                      <a:lnTo>
                        <a:pt x="918" y="572"/>
                      </a:lnTo>
                      <a:cubicBezTo>
                        <a:pt x="918" y="632"/>
                        <a:pt x="930" y="679"/>
                        <a:pt x="977" y="715"/>
                      </a:cubicBezTo>
                      <a:cubicBezTo>
                        <a:pt x="1007" y="733"/>
                        <a:pt x="1043" y="742"/>
                        <a:pt x="1078" y="742"/>
                      </a:cubicBezTo>
                      <a:cubicBezTo>
                        <a:pt x="1114" y="742"/>
                        <a:pt x="1150" y="733"/>
                        <a:pt x="1180" y="715"/>
                      </a:cubicBezTo>
                      <a:cubicBezTo>
                        <a:pt x="1477" y="477"/>
                        <a:pt x="1835" y="358"/>
                        <a:pt x="2227" y="358"/>
                      </a:cubicBezTo>
                      <a:cubicBezTo>
                        <a:pt x="3204" y="358"/>
                        <a:pt x="3656" y="1191"/>
                        <a:pt x="3656" y="2001"/>
                      </a:cubicBezTo>
                      <a:lnTo>
                        <a:pt x="3656" y="3430"/>
                      </a:lnTo>
                      <a:lnTo>
                        <a:pt x="2847" y="3430"/>
                      </a:lnTo>
                      <a:lnTo>
                        <a:pt x="2847" y="2870"/>
                      </a:lnTo>
                      <a:cubicBezTo>
                        <a:pt x="2847" y="2775"/>
                        <a:pt x="2775" y="2703"/>
                        <a:pt x="2692" y="2703"/>
                      </a:cubicBezTo>
                      <a:cubicBezTo>
                        <a:pt x="2597" y="2703"/>
                        <a:pt x="2525" y="2775"/>
                        <a:pt x="2525" y="2870"/>
                      </a:cubicBezTo>
                      <a:lnTo>
                        <a:pt x="2525" y="3596"/>
                      </a:lnTo>
                      <a:cubicBezTo>
                        <a:pt x="2525" y="3691"/>
                        <a:pt x="2597" y="3775"/>
                        <a:pt x="2704" y="3775"/>
                      </a:cubicBezTo>
                      <a:lnTo>
                        <a:pt x="3847" y="3775"/>
                      </a:lnTo>
                      <a:cubicBezTo>
                        <a:pt x="3942" y="3775"/>
                        <a:pt x="4025" y="3703"/>
                        <a:pt x="4025" y="3596"/>
                      </a:cubicBezTo>
                      <a:lnTo>
                        <a:pt x="4025" y="1989"/>
                      </a:lnTo>
                      <a:cubicBezTo>
                        <a:pt x="4025" y="810"/>
                        <a:pt x="3299" y="1"/>
                        <a:pt x="2239" y="1"/>
                      </a:cubicBezTo>
                      <a:cubicBezTo>
                        <a:pt x="1894" y="1"/>
                        <a:pt x="1573" y="84"/>
                        <a:pt x="1275" y="251"/>
                      </a:cubicBezTo>
                      <a:lnTo>
                        <a:pt x="1275" y="179"/>
                      </a:lnTo>
                      <a:cubicBezTo>
                        <a:pt x="1275" y="84"/>
                        <a:pt x="1204" y="1"/>
                        <a:pt x="109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4015" name="Google Shape;4015;p58"/>
            <p:cNvGrpSpPr/>
            <p:nvPr/>
          </p:nvGrpSpPr>
          <p:grpSpPr>
            <a:xfrm>
              <a:off x="7034853" y="3222917"/>
              <a:ext cx="956596" cy="944252"/>
              <a:chOff x="4349489" y="2960313"/>
              <a:chExt cx="1098904" cy="1084724"/>
            </a:xfrm>
          </p:grpSpPr>
          <p:grpSp>
            <p:nvGrpSpPr>
              <p:cNvPr id="4016" name="Google Shape;4016;p58"/>
              <p:cNvGrpSpPr/>
              <p:nvPr/>
            </p:nvGrpSpPr>
            <p:grpSpPr>
              <a:xfrm>
                <a:off x="4349489" y="2960313"/>
                <a:ext cx="1098904" cy="1084724"/>
                <a:chOff x="4349489" y="2960313"/>
                <a:chExt cx="1098904" cy="1084724"/>
              </a:xfrm>
            </p:grpSpPr>
            <p:sp>
              <p:nvSpPr>
                <p:cNvPr id="4017" name="Google Shape;4017;p58"/>
                <p:cNvSpPr/>
                <p:nvPr/>
              </p:nvSpPr>
              <p:spPr>
                <a:xfrm>
                  <a:off x="4349489" y="2960313"/>
                  <a:ext cx="1098904" cy="1084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1" extrusionOk="0">
                      <a:moveTo>
                        <a:pt x="22862" y="0"/>
                      </a:moveTo>
                      <a:cubicBezTo>
                        <a:pt x="22092" y="0"/>
                        <a:pt x="21324" y="295"/>
                        <a:pt x="20741" y="884"/>
                      </a:cubicBezTo>
                      <a:lnTo>
                        <a:pt x="12871" y="8743"/>
                      </a:lnTo>
                      <a:cubicBezTo>
                        <a:pt x="12697" y="8917"/>
                        <a:pt x="12470" y="9001"/>
                        <a:pt x="12243" y="9001"/>
                      </a:cubicBezTo>
                      <a:cubicBezTo>
                        <a:pt x="11942" y="9001"/>
                        <a:pt x="11642" y="8854"/>
                        <a:pt x="11466" y="8576"/>
                      </a:cubicBezTo>
                      <a:cubicBezTo>
                        <a:pt x="11014" y="7861"/>
                        <a:pt x="10645" y="7099"/>
                        <a:pt x="10347" y="6302"/>
                      </a:cubicBezTo>
                      <a:cubicBezTo>
                        <a:pt x="10168" y="5814"/>
                        <a:pt x="9847" y="5373"/>
                        <a:pt x="9394" y="5028"/>
                      </a:cubicBezTo>
                      <a:cubicBezTo>
                        <a:pt x="8866" y="4619"/>
                        <a:pt x="8248" y="4413"/>
                        <a:pt x="7630" y="4413"/>
                      </a:cubicBezTo>
                      <a:cubicBezTo>
                        <a:pt x="7078" y="4413"/>
                        <a:pt x="6525" y="4577"/>
                        <a:pt x="6037" y="4909"/>
                      </a:cubicBezTo>
                      <a:cubicBezTo>
                        <a:pt x="4465" y="5968"/>
                        <a:pt x="4310" y="8123"/>
                        <a:pt x="5584" y="9385"/>
                      </a:cubicBezTo>
                      <a:cubicBezTo>
                        <a:pt x="5894" y="9695"/>
                        <a:pt x="6251" y="9921"/>
                        <a:pt x="6632" y="10064"/>
                      </a:cubicBezTo>
                      <a:cubicBezTo>
                        <a:pt x="7418" y="10350"/>
                        <a:pt x="8180" y="10707"/>
                        <a:pt x="8882" y="11159"/>
                      </a:cubicBezTo>
                      <a:cubicBezTo>
                        <a:pt x="9382" y="11469"/>
                        <a:pt x="9466" y="12148"/>
                        <a:pt x="9049" y="12564"/>
                      </a:cubicBezTo>
                      <a:lnTo>
                        <a:pt x="1179" y="20434"/>
                      </a:lnTo>
                      <a:cubicBezTo>
                        <a:pt x="0" y="21613"/>
                        <a:pt x="0" y="23518"/>
                        <a:pt x="1179" y="24697"/>
                      </a:cubicBezTo>
                      <a:lnTo>
                        <a:pt x="20741" y="44247"/>
                      </a:lnTo>
                      <a:cubicBezTo>
                        <a:pt x="21324" y="44836"/>
                        <a:pt x="22092" y="45131"/>
                        <a:pt x="22862" y="45131"/>
                      </a:cubicBezTo>
                      <a:cubicBezTo>
                        <a:pt x="23631" y="45131"/>
                        <a:pt x="24402" y="44836"/>
                        <a:pt x="24992" y="44247"/>
                      </a:cubicBezTo>
                      <a:lnTo>
                        <a:pt x="44554" y="24697"/>
                      </a:lnTo>
                      <a:cubicBezTo>
                        <a:pt x="45720" y="23518"/>
                        <a:pt x="45720" y="21613"/>
                        <a:pt x="44554" y="2043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FCBD2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18" name="Google Shape;4018;p58"/>
                <p:cNvSpPr/>
                <p:nvPr/>
              </p:nvSpPr>
              <p:spPr>
                <a:xfrm>
                  <a:off x="5065741" y="3026769"/>
                  <a:ext cx="287338" cy="287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55" extrusionOk="0">
                      <a:moveTo>
                        <a:pt x="5978" y="1"/>
                      </a:moveTo>
                      <a:cubicBezTo>
                        <a:pt x="2680" y="1"/>
                        <a:pt x="1" y="2679"/>
                        <a:pt x="1" y="5978"/>
                      </a:cubicBezTo>
                      <a:cubicBezTo>
                        <a:pt x="1" y="9276"/>
                        <a:pt x="2680" y="11954"/>
                        <a:pt x="5978" y="11954"/>
                      </a:cubicBezTo>
                      <a:cubicBezTo>
                        <a:pt x="9276" y="11954"/>
                        <a:pt x="11955" y="9276"/>
                        <a:pt x="11955" y="5978"/>
                      </a:cubicBezTo>
                      <a:cubicBezTo>
                        <a:pt x="11955" y="2679"/>
                        <a:pt x="9276" y="1"/>
                        <a:pt x="5978" y="1"/>
                      </a:cubicBezTo>
                      <a:close/>
                    </a:path>
                  </a:pathLst>
                </a:custGeom>
                <a:solidFill>
                  <a:srgbClr val="FCBD2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019" name="Google Shape;4019;p58"/>
              <p:cNvGrpSpPr/>
              <p:nvPr/>
            </p:nvGrpSpPr>
            <p:grpSpPr>
              <a:xfrm>
                <a:off x="4732657" y="3315384"/>
                <a:ext cx="374952" cy="374572"/>
                <a:chOff x="4201447" y="3817349"/>
                <a:chExt cx="346024" cy="345674"/>
              </a:xfrm>
            </p:grpSpPr>
            <p:sp>
              <p:nvSpPr>
                <p:cNvPr id="4020" name="Google Shape;4020;p58"/>
                <p:cNvSpPr/>
                <p:nvPr/>
              </p:nvSpPr>
              <p:spPr>
                <a:xfrm>
                  <a:off x="4201447" y="3817349"/>
                  <a:ext cx="346024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1" h="10860" extrusionOk="0">
                      <a:moveTo>
                        <a:pt x="5430" y="334"/>
                      </a:moveTo>
                      <a:cubicBezTo>
                        <a:pt x="8252" y="334"/>
                        <a:pt x="10526" y="2608"/>
                        <a:pt x="10526" y="5430"/>
                      </a:cubicBezTo>
                      <a:cubicBezTo>
                        <a:pt x="10526" y="8240"/>
                        <a:pt x="8252" y="10514"/>
                        <a:pt x="5430" y="10514"/>
                      </a:cubicBezTo>
                      <a:cubicBezTo>
                        <a:pt x="2620" y="10514"/>
                        <a:pt x="346" y="8240"/>
                        <a:pt x="346" y="5430"/>
                      </a:cubicBezTo>
                      <a:cubicBezTo>
                        <a:pt x="346" y="2608"/>
                        <a:pt x="2620" y="334"/>
                        <a:pt x="5430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2" y="10859"/>
                        <a:pt x="8252" y="10300"/>
                        <a:pt x="9276" y="9264"/>
                      </a:cubicBezTo>
                      <a:cubicBezTo>
                        <a:pt x="10299" y="8240"/>
                        <a:pt x="10871" y="6871"/>
                        <a:pt x="10871" y="5430"/>
                      </a:cubicBezTo>
                      <a:cubicBezTo>
                        <a:pt x="10871" y="3989"/>
                        <a:pt x="10299" y="2620"/>
                        <a:pt x="9276" y="1584"/>
                      </a:cubicBezTo>
                      <a:cubicBezTo>
                        <a:pt x="8252" y="560"/>
                        <a:pt x="6882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21" name="Google Shape;4021;p58"/>
                <p:cNvSpPr/>
                <p:nvPr/>
              </p:nvSpPr>
              <p:spPr>
                <a:xfrm>
                  <a:off x="4271569" y="3904531"/>
                  <a:ext cx="227394" cy="1857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44" h="5835" extrusionOk="0">
                      <a:moveTo>
                        <a:pt x="4620" y="0"/>
                      </a:moveTo>
                      <a:cubicBezTo>
                        <a:pt x="3727" y="0"/>
                        <a:pt x="2977" y="691"/>
                        <a:pt x="2905" y="1572"/>
                      </a:cubicBezTo>
                      <a:cubicBezTo>
                        <a:pt x="2727" y="1548"/>
                        <a:pt x="2358" y="1441"/>
                        <a:pt x="2262" y="1405"/>
                      </a:cubicBezTo>
                      <a:cubicBezTo>
                        <a:pt x="1643" y="1203"/>
                        <a:pt x="1072" y="810"/>
                        <a:pt x="631" y="322"/>
                      </a:cubicBezTo>
                      <a:cubicBezTo>
                        <a:pt x="596" y="298"/>
                        <a:pt x="572" y="274"/>
                        <a:pt x="524" y="262"/>
                      </a:cubicBezTo>
                      <a:cubicBezTo>
                        <a:pt x="517" y="261"/>
                        <a:pt x="509" y="260"/>
                        <a:pt x="501" y="260"/>
                      </a:cubicBezTo>
                      <a:cubicBezTo>
                        <a:pt x="436" y="260"/>
                        <a:pt x="367" y="304"/>
                        <a:pt x="346" y="357"/>
                      </a:cubicBezTo>
                      <a:cubicBezTo>
                        <a:pt x="238" y="572"/>
                        <a:pt x="179" y="810"/>
                        <a:pt x="179" y="1048"/>
                      </a:cubicBezTo>
                      <a:cubicBezTo>
                        <a:pt x="179" y="1393"/>
                        <a:pt x="286" y="1727"/>
                        <a:pt x="476" y="1977"/>
                      </a:cubicBezTo>
                      <a:cubicBezTo>
                        <a:pt x="466" y="1975"/>
                        <a:pt x="456" y="1974"/>
                        <a:pt x="446" y="1974"/>
                      </a:cubicBezTo>
                      <a:cubicBezTo>
                        <a:pt x="397" y="1974"/>
                        <a:pt x="349" y="1997"/>
                        <a:pt x="310" y="2036"/>
                      </a:cubicBezTo>
                      <a:cubicBezTo>
                        <a:pt x="286" y="2060"/>
                        <a:pt x="286" y="2108"/>
                        <a:pt x="274" y="2143"/>
                      </a:cubicBezTo>
                      <a:lnTo>
                        <a:pt x="274" y="2203"/>
                      </a:lnTo>
                      <a:cubicBezTo>
                        <a:pt x="274" y="2655"/>
                        <a:pt x="476" y="3072"/>
                        <a:pt x="822" y="3358"/>
                      </a:cubicBezTo>
                      <a:cubicBezTo>
                        <a:pt x="786" y="3370"/>
                        <a:pt x="774" y="3405"/>
                        <a:pt x="762" y="3417"/>
                      </a:cubicBezTo>
                      <a:cubicBezTo>
                        <a:pt x="750" y="3465"/>
                        <a:pt x="727" y="3513"/>
                        <a:pt x="750" y="3548"/>
                      </a:cubicBezTo>
                      <a:cubicBezTo>
                        <a:pt x="893" y="4024"/>
                        <a:pt x="1262" y="4405"/>
                        <a:pt x="1727" y="4548"/>
                      </a:cubicBezTo>
                      <a:cubicBezTo>
                        <a:pt x="1310" y="4798"/>
                        <a:pt x="834" y="4941"/>
                        <a:pt x="334" y="4941"/>
                      </a:cubicBezTo>
                      <a:lnTo>
                        <a:pt x="191" y="4941"/>
                      </a:lnTo>
                      <a:cubicBezTo>
                        <a:pt x="107" y="4941"/>
                        <a:pt x="36" y="5001"/>
                        <a:pt x="12" y="5084"/>
                      </a:cubicBezTo>
                      <a:cubicBezTo>
                        <a:pt x="0" y="5156"/>
                        <a:pt x="48" y="5239"/>
                        <a:pt x="107" y="5263"/>
                      </a:cubicBezTo>
                      <a:cubicBezTo>
                        <a:pt x="727" y="5632"/>
                        <a:pt x="1465" y="5834"/>
                        <a:pt x="2191" y="5834"/>
                      </a:cubicBezTo>
                      <a:cubicBezTo>
                        <a:pt x="3072" y="5834"/>
                        <a:pt x="3905" y="5560"/>
                        <a:pt x="4596" y="5060"/>
                      </a:cubicBezTo>
                      <a:cubicBezTo>
                        <a:pt x="4691" y="5001"/>
                        <a:pt x="4691" y="4858"/>
                        <a:pt x="4620" y="4786"/>
                      </a:cubicBezTo>
                      <a:cubicBezTo>
                        <a:pt x="4587" y="4754"/>
                        <a:pt x="4544" y="4735"/>
                        <a:pt x="4499" y="4735"/>
                      </a:cubicBezTo>
                      <a:cubicBezTo>
                        <a:pt x="4463" y="4735"/>
                        <a:pt x="4426" y="4748"/>
                        <a:pt x="4394" y="4775"/>
                      </a:cubicBezTo>
                      <a:cubicBezTo>
                        <a:pt x="3763" y="5215"/>
                        <a:pt x="3013" y="5489"/>
                        <a:pt x="2191" y="5489"/>
                      </a:cubicBezTo>
                      <a:cubicBezTo>
                        <a:pt x="1727" y="5489"/>
                        <a:pt x="1262" y="5394"/>
                        <a:pt x="846" y="5239"/>
                      </a:cubicBezTo>
                      <a:cubicBezTo>
                        <a:pt x="1369" y="5144"/>
                        <a:pt x="1846" y="4917"/>
                        <a:pt x="2262" y="4584"/>
                      </a:cubicBezTo>
                      <a:cubicBezTo>
                        <a:pt x="2310" y="4536"/>
                        <a:pt x="2334" y="4477"/>
                        <a:pt x="2322" y="4417"/>
                      </a:cubicBezTo>
                      <a:cubicBezTo>
                        <a:pt x="2310" y="4346"/>
                        <a:pt x="2239" y="4286"/>
                        <a:pt x="2155" y="4286"/>
                      </a:cubicBezTo>
                      <a:cubicBezTo>
                        <a:pt x="1739" y="4263"/>
                        <a:pt x="1369" y="4048"/>
                        <a:pt x="1167" y="3691"/>
                      </a:cubicBezTo>
                      <a:cubicBezTo>
                        <a:pt x="1250" y="3691"/>
                        <a:pt x="1358" y="3667"/>
                        <a:pt x="1441" y="3643"/>
                      </a:cubicBezTo>
                      <a:cubicBezTo>
                        <a:pt x="1524" y="3632"/>
                        <a:pt x="1584" y="3572"/>
                        <a:pt x="1584" y="3489"/>
                      </a:cubicBezTo>
                      <a:cubicBezTo>
                        <a:pt x="1596" y="3405"/>
                        <a:pt x="1536" y="3334"/>
                        <a:pt x="1441" y="3298"/>
                      </a:cubicBezTo>
                      <a:cubicBezTo>
                        <a:pt x="1000" y="3191"/>
                        <a:pt x="667" y="2822"/>
                        <a:pt x="596" y="2381"/>
                      </a:cubicBezTo>
                      <a:lnTo>
                        <a:pt x="596" y="2381"/>
                      </a:lnTo>
                      <a:cubicBezTo>
                        <a:pt x="727" y="2405"/>
                        <a:pt x="869" y="2417"/>
                        <a:pt x="1000" y="2417"/>
                      </a:cubicBezTo>
                      <a:cubicBezTo>
                        <a:pt x="1084" y="2417"/>
                        <a:pt x="1143" y="2358"/>
                        <a:pt x="1167" y="2274"/>
                      </a:cubicBezTo>
                      <a:cubicBezTo>
                        <a:pt x="1179" y="2203"/>
                        <a:pt x="1131" y="2143"/>
                        <a:pt x="1072" y="2108"/>
                      </a:cubicBezTo>
                      <a:cubicBezTo>
                        <a:pt x="703" y="1881"/>
                        <a:pt x="476" y="1488"/>
                        <a:pt x="476" y="1048"/>
                      </a:cubicBezTo>
                      <a:cubicBezTo>
                        <a:pt x="476" y="953"/>
                        <a:pt x="488" y="846"/>
                        <a:pt x="524" y="738"/>
                      </a:cubicBezTo>
                      <a:cubicBezTo>
                        <a:pt x="965" y="1191"/>
                        <a:pt x="1524" y="1524"/>
                        <a:pt x="2120" y="1727"/>
                      </a:cubicBezTo>
                      <a:cubicBezTo>
                        <a:pt x="2120" y="1727"/>
                        <a:pt x="2715" y="1905"/>
                        <a:pt x="2929" y="1917"/>
                      </a:cubicBezTo>
                      <a:lnTo>
                        <a:pt x="3024" y="1917"/>
                      </a:lnTo>
                      <a:cubicBezTo>
                        <a:pt x="3096" y="1917"/>
                        <a:pt x="3167" y="1869"/>
                        <a:pt x="3191" y="1798"/>
                      </a:cubicBezTo>
                      <a:cubicBezTo>
                        <a:pt x="3203" y="1786"/>
                        <a:pt x="3203" y="1750"/>
                        <a:pt x="3203" y="1738"/>
                      </a:cubicBezTo>
                      <a:lnTo>
                        <a:pt x="3203" y="1703"/>
                      </a:lnTo>
                      <a:cubicBezTo>
                        <a:pt x="3203" y="953"/>
                        <a:pt x="3810" y="334"/>
                        <a:pt x="4572" y="334"/>
                      </a:cubicBezTo>
                      <a:cubicBezTo>
                        <a:pt x="4941" y="334"/>
                        <a:pt x="5287" y="488"/>
                        <a:pt x="5549" y="750"/>
                      </a:cubicBezTo>
                      <a:cubicBezTo>
                        <a:pt x="5585" y="787"/>
                        <a:pt x="5621" y="802"/>
                        <a:pt x="5663" y="802"/>
                      </a:cubicBezTo>
                      <a:cubicBezTo>
                        <a:pt x="5676" y="802"/>
                        <a:pt x="5689" y="801"/>
                        <a:pt x="5703" y="798"/>
                      </a:cubicBezTo>
                      <a:cubicBezTo>
                        <a:pt x="5882" y="762"/>
                        <a:pt x="6049" y="738"/>
                        <a:pt x="6203" y="679"/>
                      </a:cubicBezTo>
                      <a:lnTo>
                        <a:pt x="6203" y="679"/>
                      </a:lnTo>
                      <a:cubicBezTo>
                        <a:pt x="6120" y="762"/>
                        <a:pt x="6013" y="857"/>
                        <a:pt x="5894" y="917"/>
                      </a:cubicBezTo>
                      <a:cubicBezTo>
                        <a:pt x="5822" y="965"/>
                        <a:pt x="5787" y="1048"/>
                        <a:pt x="5822" y="1143"/>
                      </a:cubicBezTo>
                      <a:cubicBezTo>
                        <a:pt x="5846" y="1203"/>
                        <a:pt x="5930" y="1250"/>
                        <a:pt x="6001" y="1250"/>
                      </a:cubicBezTo>
                      <a:cubicBezTo>
                        <a:pt x="6144" y="1227"/>
                        <a:pt x="6287" y="1215"/>
                        <a:pt x="6418" y="1167"/>
                      </a:cubicBezTo>
                      <a:lnTo>
                        <a:pt x="6418" y="1167"/>
                      </a:lnTo>
                      <a:cubicBezTo>
                        <a:pt x="6299" y="1286"/>
                        <a:pt x="6168" y="1405"/>
                        <a:pt x="6013" y="1512"/>
                      </a:cubicBezTo>
                      <a:cubicBezTo>
                        <a:pt x="5965" y="1548"/>
                        <a:pt x="5941" y="1608"/>
                        <a:pt x="5941" y="1655"/>
                      </a:cubicBezTo>
                      <a:lnTo>
                        <a:pt x="5941" y="1679"/>
                      </a:lnTo>
                      <a:lnTo>
                        <a:pt x="5941" y="1703"/>
                      </a:lnTo>
                      <a:lnTo>
                        <a:pt x="5941" y="1727"/>
                      </a:lnTo>
                      <a:cubicBezTo>
                        <a:pt x="5941" y="2691"/>
                        <a:pt x="5572" y="3572"/>
                        <a:pt x="4977" y="4227"/>
                      </a:cubicBezTo>
                      <a:cubicBezTo>
                        <a:pt x="4918" y="4298"/>
                        <a:pt x="4918" y="4405"/>
                        <a:pt x="4977" y="4465"/>
                      </a:cubicBezTo>
                      <a:cubicBezTo>
                        <a:pt x="5011" y="4499"/>
                        <a:pt x="5053" y="4514"/>
                        <a:pt x="5096" y="4514"/>
                      </a:cubicBezTo>
                      <a:cubicBezTo>
                        <a:pt x="5143" y="4514"/>
                        <a:pt x="5190" y="4496"/>
                        <a:pt x="5227" y="4465"/>
                      </a:cubicBezTo>
                      <a:cubicBezTo>
                        <a:pt x="5894" y="3715"/>
                        <a:pt x="6263" y="2762"/>
                        <a:pt x="6287" y="1750"/>
                      </a:cubicBezTo>
                      <a:cubicBezTo>
                        <a:pt x="6596" y="1524"/>
                        <a:pt x="6846" y="1250"/>
                        <a:pt x="7061" y="917"/>
                      </a:cubicBezTo>
                      <a:cubicBezTo>
                        <a:pt x="7144" y="857"/>
                        <a:pt x="7132" y="750"/>
                        <a:pt x="7061" y="715"/>
                      </a:cubicBezTo>
                      <a:cubicBezTo>
                        <a:pt x="7029" y="683"/>
                        <a:pt x="6987" y="667"/>
                        <a:pt x="6937" y="667"/>
                      </a:cubicBezTo>
                      <a:cubicBezTo>
                        <a:pt x="6912" y="667"/>
                        <a:pt x="6886" y="671"/>
                        <a:pt x="6858" y="679"/>
                      </a:cubicBezTo>
                      <a:cubicBezTo>
                        <a:pt x="6775" y="726"/>
                        <a:pt x="6680" y="750"/>
                        <a:pt x="6596" y="786"/>
                      </a:cubicBezTo>
                      <a:cubicBezTo>
                        <a:pt x="6680" y="667"/>
                        <a:pt x="6763" y="512"/>
                        <a:pt x="6823" y="369"/>
                      </a:cubicBezTo>
                      <a:cubicBezTo>
                        <a:pt x="6834" y="310"/>
                        <a:pt x="6834" y="238"/>
                        <a:pt x="6787" y="191"/>
                      </a:cubicBezTo>
                      <a:cubicBezTo>
                        <a:pt x="6750" y="153"/>
                        <a:pt x="6703" y="135"/>
                        <a:pt x="6659" y="135"/>
                      </a:cubicBezTo>
                      <a:cubicBezTo>
                        <a:pt x="6632" y="135"/>
                        <a:pt x="6607" y="142"/>
                        <a:pt x="6584" y="155"/>
                      </a:cubicBezTo>
                      <a:cubicBezTo>
                        <a:pt x="6322" y="310"/>
                        <a:pt x="6061" y="393"/>
                        <a:pt x="5775" y="441"/>
                      </a:cubicBezTo>
                      <a:cubicBezTo>
                        <a:pt x="5465" y="143"/>
                        <a:pt x="5048" y="0"/>
                        <a:pt x="462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4022" name="Google Shape;4022;p58"/>
            <p:cNvGrpSpPr/>
            <p:nvPr/>
          </p:nvGrpSpPr>
          <p:grpSpPr>
            <a:xfrm>
              <a:off x="6529419" y="3711909"/>
              <a:ext cx="956596" cy="944315"/>
              <a:chOff x="3768864" y="3522050"/>
              <a:chExt cx="1098904" cy="1084796"/>
            </a:xfrm>
          </p:grpSpPr>
          <p:grpSp>
            <p:nvGrpSpPr>
              <p:cNvPr id="4023" name="Google Shape;4023;p58"/>
              <p:cNvGrpSpPr/>
              <p:nvPr/>
            </p:nvGrpSpPr>
            <p:grpSpPr>
              <a:xfrm>
                <a:off x="3768864" y="3522050"/>
                <a:ext cx="1098904" cy="1084796"/>
                <a:chOff x="3768864" y="3522050"/>
                <a:chExt cx="1098904" cy="1084796"/>
              </a:xfrm>
            </p:grpSpPr>
            <p:sp>
              <p:nvSpPr>
                <p:cNvPr id="4024" name="Google Shape;4024;p58"/>
                <p:cNvSpPr/>
                <p:nvPr/>
              </p:nvSpPr>
              <p:spPr>
                <a:xfrm>
                  <a:off x="3768864" y="3522050"/>
                  <a:ext cx="1098904" cy="10847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4" extrusionOk="0">
                      <a:moveTo>
                        <a:pt x="22862" y="0"/>
                      </a:moveTo>
                      <a:cubicBezTo>
                        <a:pt x="22093" y="0"/>
                        <a:pt x="21325" y="295"/>
                        <a:pt x="20741" y="884"/>
                      </a:cubicBezTo>
                      <a:lnTo>
                        <a:pt x="1179" y="20446"/>
                      </a:lnTo>
                      <a:cubicBezTo>
                        <a:pt x="1" y="21613"/>
                        <a:pt x="1" y="23518"/>
                        <a:pt x="1179" y="24697"/>
                      </a:cubicBezTo>
                      <a:lnTo>
                        <a:pt x="20741" y="44259"/>
                      </a:lnTo>
                      <a:cubicBezTo>
                        <a:pt x="21325" y="44842"/>
                        <a:pt x="22093" y="45134"/>
                        <a:pt x="22862" y="45134"/>
                      </a:cubicBezTo>
                      <a:cubicBezTo>
                        <a:pt x="23631" y="45134"/>
                        <a:pt x="24402" y="44842"/>
                        <a:pt x="24992" y="44259"/>
                      </a:cubicBezTo>
                      <a:lnTo>
                        <a:pt x="44554" y="24697"/>
                      </a:lnTo>
                      <a:cubicBezTo>
                        <a:pt x="45721" y="23518"/>
                        <a:pt x="45721" y="21613"/>
                        <a:pt x="44554" y="20446"/>
                      </a:cubicBezTo>
                      <a:lnTo>
                        <a:pt x="36684" y="12576"/>
                      </a:lnTo>
                      <a:cubicBezTo>
                        <a:pt x="36279" y="12171"/>
                        <a:pt x="36362" y="11481"/>
                        <a:pt x="36850" y="11171"/>
                      </a:cubicBezTo>
                      <a:cubicBezTo>
                        <a:pt x="37565" y="10719"/>
                        <a:pt x="38327" y="10362"/>
                        <a:pt x="39124" y="10052"/>
                      </a:cubicBezTo>
                      <a:cubicBezTo>
                        <a:pt x="39613" y="9874"/>
                        <a:pt x="40053" y="9552"/>
                        <a:pt x="40410" y="9100"/>
                      </a:cubicBezTo>
                      <a:cubicBezTo>
                        <a:pt x="41172" y="8111"/>
                        <a:pt x="41220" y="6778"/>
                        <a:pt x="40518" y="5742"/>
                      </a:cubicBezTo>
                      <a:cubicBezTo>
                        <a:pt x="39931" y="4872"/>
                        <a:pt x="39013" y="4437"/>
                        <a:pt x="38094" y="4437"/>
                      </a:cubicBezTo>
                      <a:cubicBezTo>
                        <a:pt x="37352" y="4437"/>
                        <a:pt x="36610" y="4721"/>
                        <a:pt x="36041" y="5290"/>
                      </a:cubicBezTo>
                      <a:cubicBezTo>
                        <a:pt x="35731" y="5599"/>
                        <a:pt x="35505" y="5956"/>
                        <a:pt x="35362" y="6337"/>
                      </a:cubicBezTo>
                      <a:cubicBezTo>
                        <a:pt x="35076" y="7135"/>
                        <a:pt x="34719" y="7885"/>
                        <a:pt x="34267" y="8588"/>
                      </a:cubicBezTo>
                      <a:cubicBezTo>
                        <a:pt x="34091" y="8872"/>
                        <a:pt x="33796" y="9021"/>
                        <a:pt x="33498" y="9021"/>
                      </a:cubicBezTo>
                      <a:cubicBezTo>
                        <a:pt x="33271" y="9021"/>
                        <a:pt x="33042" y="8934"/>
                        <a:pt x="32862" y="875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EC3A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25" name="Google Shape;4025;p58"/>
                <p:cNvSpPr/>
                <p:nvPr/>
              </p:nvSpPr>
              <p:spPr>
                <a:xfrm>
                  <a:off x="3887041" y="3641743"/>
                  <a:ext cx="287338" cy="2870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42" extrusionOk="0">
                      <a:moveTo>
                        <a:pt x="5978" y="0"/>
                      </a:moveTo>
                      <a:cubicBezTo>
                        <a:pt x="2680" y="0"/>
                        <a:pt x="1" y="2667"/>
                        <a:pt x="1" y="5977"/>
                      </a:cubicBezTo>
                      <a:cubicBezTo>
                        <a:pt x="1" y="9275"/>
                        <a:pt x="2680" y="11942"/>
                        <a:pt x="5978" y="11942"/>
                      </a:cubicBezTo>
                      <a:cubicBezTo>
                        <a:pt x="9276" y="11942"/>
                        <a:pt x="11955" y="9275"/>
                        <a:pt x="11955" y="5977"/>
                      </a:cubicBezTo>
                      <a:cubicBezTo>
                        <a:pt x="11955" y="2667"/>
                        <a:pt x="9276" y="0"/>
                        <a:pt x="5978" y="0"/>
                      </a:cubicBezTo>
                      <a:close/>
                    </a:path>
                  </a:pathLst>
                </a:custGeom>
                <a:solidFill>
                  <a:srgbClr val="EC3A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026" name="Google Shape;4026;p58"/>
              <p:cNvGrpSpPr/>
              <p:nvPr/>
            </p:nvGrpSpPr>
            <p:grpSpPr>
              <a:xfrm>
                <a:off x="4139616" y="3871555"/>
                <a:ext cx="357419" cy="357005"/>
                <a:chOff x="7482229" y="3351230"/>
                <a:chExt cx="357419" cy="357005"/>
              </a:xfrm>
            </p:grpSpPr>
            <p:sp>
              <p:nvSpPr>
                <p:cNvPr id="4027" name="Google Shape;4027;p58"/>
                <p:cNvSpPr/>
                <p:nvPr/>
              </p:nvSpPr>
              <p:spPr>
                <a:xfrm>
                  <a:off x="7482229" y="3351230"/>
                  <a:ext cx="357419" cy="357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9" h="11216" extrusionOk="0">
                      <a:moveTo>
                        <a:pt x="5633" y="357"/>
                      </a:moveTo>
                      <a:cubicBezTo>
                        <a:pt x="8538" y="357"/>
                        <a:pt x="10883" y="2703"/>
                        <a:pt x="10883" y="5608"/>
                      </a:cubicBezTo>
                      <a:cubicBezTo>
                        <a:pt x="10883" y="8513"/>
                        <a:pt x="8538" y="10859"/>
                        <a:pt x="5633" y="10859"/>
                      </a:cubicBezTo>
                      <a:cubicBezTo>
                        <a:pt x="2728" y="10859"/>
                        <a:pt x="382" y="8513"/>
                        <a:pt x="382" y="5608"/>
                      </a:cubicBezTo>
                      <a:cubicBezTo>
                        <a:pt x="382" y="2703"/>
                        <a:pt x="2728" y="357"/>
                        <a:pt x="5633" y="357"/>
                      </a:cubicBezTo>
                      <a:close/>
                      <a:moveTo>
                        <a:pt x="5621" y="0"/>
                      </a:moveTo>
                      <a:cubicBezTo>
                        <a:pt x="4109" y="0"/>
                        <a:pt x="2716" y="572"/>
                        <a:pt x="1644" y="1631"/>
                      </a:cubicBezTo>
                      <a:cubicBezTo>
                        <a:pt x="584" y="2691"/>
                        <a:pt x="1" y="4108"/>
                        <a:pt x="1" y="5608"/>
                      </a:cubicBezTo>
                      <a:cubicBezTo>
                        <a:pt x="1" y="7108"/>
                        <a:pt x="584" y="8513"/>
                        <a:pt x="1644" y="9585"/>
                      </a:cubicBezTo>
                      <a:cubicBezTo>
                        <a:pt x="2704" y="10632"/>
                        <a:pt x="4109" y="11216"/>
                        <a:pt x="5621" y="11216"/>
                      </a:cubicBezTo>
                      <a:cubicBezTo>
                        <a:pt x="7121" y="11216"/>
                        <a:pt x="8526" y="10632"/>
                        <a:pt x="9597" y="9585"/>
                      </a:cubicBezTo>
                      <a:cubicBezTo>
                        <a:pt x="10645" y="8525"/>
                        <a:pt x="11229" y="7108"/>
                        <a:pt x="11229" y="5608"/>
                      </a:cubicBezTo>
                      <a:cubicBezTo>
                        <a:pt x="11229" y="4108"/>
                        <a:pt x="10669" y="2703"/>
                        <a:pt x="9597" y="1631"/>
                      </a:cubicBezTo>
                      <a:cubicBezTo>
                        <a:pt x="8538" y="572"/>
                        <a:pt x="7121" y="0"/>
                        <a:pt x="562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28" name="Google Shape;4028;p58"/>
                <p:cNvSpPr/>
                <p:nvPr/>
              </p:nvSpPr>
              <p:spPr>
                <a:xfrm>
                  <a:off x="7592138" y="3605616"/>
                  <a:ext cx="137983" cy="325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5" h="1022" extrusionOk="0">
                      <a:moveTo>
                        <a:pt x="202" y="1"/>
                      </a:moveTo>
                      <a:cubicBezTo>
                        <a:pt x="147" y="1"/>
                        <a:pt x="94" y="21"/>
                        <a:pt x="60" y="69"/>
                      </a:cubicBezTo>
                      <a:cubicBezTo>
                        <a:pt x="1" y="140"/>
                        <a:pt x="1" y="259"/>
                        <a:pt x="96" y="319"/>
                      </a:cubicBezTo>
                      <a:cubicBezTo>
                        <a:pt x="644" y="783"/>
                        <a:pt x="1370" y="1021"/>
                        <a:pt x="2168" y="1021"/>
                      </a:cubicBezTo>
                      <a:cubicBezTo>
                        <a:pt x="2954" y="1021"/>
                        <a:pt x="3680" y="771"/>
                        <a:pt x="4239" y="319"/>
                      </a:cubicBezTo>
                      <a:cubicBezTo>
                        <a:pt x="4323" y="259"/>
                        <a:pt x="4335" y="140"/>
                        <a:pt x="4263" y="69"/>
                      </a:cubicBezTo>
                      <a:cubicBezTo>
                        <a:pt x="4228" y="26"/>
                        <a:pt x="4170" y="4"/>
                        <a:pt x="4115" y="4"/>
                      </a:cubicBezTo>
                      <a:cubicBezTo>
                        <a:pt x="4078" y="4"/>
                        <a:pt x="4042" y="14"/>
                        <a:pt x="4013" y="33"/>
                      </a:cubicBezTo>
                      <a:cubicBezTo>
                        <a:pt x="3537" y="438"/>
                        <a:pt x="2882" y="664"/>
                        <a:pt x="2168" y="664"/>
                      </a:cubicBezTo>
                      <a:cubicBezTo>
                        <a:pt x="1465" y="664"/>
                        <a:pt x="810" y="438"/>
                        <a:pt x="322" y="33"/>
                      </a:cubicBezTo>
                      <a:cubicBezTo>
                        <a:pt x="286" y="12"/>
                        <a:pt x="244" y="1"/>
                        <a:pt x="20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29" name="Google Shape;4029;p58"/>
                <p:cNvSpPr/>
                <p:nvPr/>
              </p:nvSpPr>
              <p:spPr>
                <a:xfrm>
                  <a:off x="7513709" y="3387962"/>
                  <a:ext cx="295987" cy="282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99" h="8860" extrusionOk="0">
                      <a:moveTo>
                        <a:pt x="6060" y="370"/>
                      </a:moveTo>
                      <a:cubicBezTo>
                        <a:pt x="6358" y="370"/>
                        <a:pt x="6596" y="608"/>
                        <a:pt x="6596" y="906"/>
                      </a:cubicBezTo>
                      <a:cubicBezTo>
                        <a:pt x="6596" y="1204"/>
                        <a:pt x="6358" y="1442"/>
                        <a:pt x="6060" y="1442"/>
                      </a:cubicBezTo>
                      <a:cubicBezTo>
                        <a:pt x="5763" y="1442"/>
                        <a:pt x="5525" y="1204"/>
                        <a:pt x="5525" y="906"/>
                      </a:cubicBezTo>
                      <a:cubicBezTo>
                        <a:pt x="5525" y="608"/>
                        <a:pt x="5763" y="370"/>
                        <a:pt x="6060" y="370"/>
                      </a:cubicBezTo>
                      <a:close/>
                      <a:moveTo>
                        <a:pt x="1322" y="2989"/>
                      </a:moveTo>
                      <a:cubicBezTo>
                        <a:pt x="1596" y="2989"/>
                        <a:pt x="1834" y="3097"/>
                        <a:pt x="2012" y="3263"/>
                      </a:cubicBezTo>
                      <a:cubicBezTo>
                        <a:pt x="1477" y="3680"/>
                        <a:pt x="1072" y="4240"/>
                        <a:pt x="881" y="4883"/>
                      </a:cubicBezTo>
                      <a:cubicBezTo>
                        <a:pt x="548" y="4716"/>
                        <a:pt x="334" y="4359"/>
                        <a:pt x="334" y="3990"/>
                      </a:cubicBezTo>
                      <a:cubicBezTo>
                        <a:pt x="334" y="3442"/>
                        <a:pt x="774" y="2989"/>
                        <a:pt x="1322" y="2989"/>
                      </a:cubicBezTo>
                      <a:close/>
                      <a:moveTo>
                        <a:pt x="7954" y="2989"/>
                      </a:moveTo>
                      <a:cubicBezTo>
                        <a:pt x="8501" y="2989"/>
                        <a:pt x="8942" y="3442"/>
                        <a:pt x="8942" y="3990"/>
                      </a:cubicBezTo>
                      <a:cubicBezTo>
                        <a:pt x="8966" y="4359"/>
                        <a:pt x="8739" y="4704"/>
                        <a:pt x="8394" y="4883"/>
                      </a:cubicBezTo>
                      <a:cubicBezTo>
                        <a:pt x="8216" y="4240"/>
                        <a:pt x="7811" y="3680"/>
                        <a:pt x="7263" y="3263"/>
                      </a:cubicBezTo>
                      <a:cubicBezTo>
                        <a:pt x="7442" y="3085"/>
                        <a:pt x="7692" y="2989"/>
                        <a:pt x="7954" y="2989"/>
                      </a:cubicBezTo>
                      <a:close/>
                      <a:moveTo>
                        <a:pt x="6072" y="1"/>
                      </a:moveTo>
                      <a:cubicBezTo>
                        <a:pt x="5632" y="1"/>
                        <a:pt x="5251" y="334"/>
                        <a:pt x="5191" y="763"/>
                      </a:cubicBezTo>
                      <a:lnTo>
                        <a:pt x="4596" y="953"/>
                      </a:lnTo>
                      <a:cubicBezTo>
                        <a:pt x="4525" y="989"/>
                        <a:pt x="4477" y="1049"/>
                        <a:pt x="4477" y="1120"/>
                      </a:cubicBezTo>
                      <a:lnTo>
                        <a:pt x="4477" y="2370"/>
                      </a:lnTo>
                      <a:cubicBezTo>
                        <a:pt x="3679" y="2394"/>
                        <a:pt x="2929" y="2632"/>
                        <a:pt x="2334" y="3025"/>
                      </a:cubicBezTo>
                      <a:cubicBezTo>
                        <a:pt x="2084" y="2751"/>
                        <a:pt x="1727" y="2608"/>
                        <a:pt x="1358" y="2608"/>
                      </a:cubicBezTo>
                      <a:cubicBezTo>
                        <a:pt x="607" y="2608"/>
                        <a:pt x="0" y="3216"/>
                        <a:pt x="0" y="3966"/>
                      </a:cubicBezTo>
                      <a:cubicBezTo>
                        <a:pt x="0" y="4513"/>
                        <a:pt x="345" y="5002"/>
                        <a:pt x="834" y="5216"/>
                      </a:cubicBezTo>
                      <a:cubicBezTo>
                        <a:pt x="822" y="5347"/>
                        <a:pt x="798" y="5478"/>
                        <a:pt x="798" y="5609"/>
                      </a:cubicBezTo>
                      <a:cubicBezTo>
                        <a:pt x="798" y="7395"/>
                        <a:pt x="2524" y="8859"/>
                        <a:pt x="4667" y="8859"/>
                      </a:cubicBezTo>
                      <a:cubicBezTo>
                        <a:pt x="5763" y="8859"/>
                        <a:pt x="6739" y="8490"/>
                        <a:pt x="7442" y="7871"/>
                      </a:cubicBezTo>
                      <a:cubicBezTo>
                        <a:pt x="7513" y="7811"/>
                        <a:pt x="7513" y="7692"/>
                        <a:pt x="7454" y="7621"/>
                      </a:cubicBezTo>
                      <a:cubicBezTo>
                        <a:pt x="7421" y="7588"/>
                        <a:pt x="7374" y="7570"/>
                        <a:pt x="7326" y="7570"/>
                      </a:cubicBezTo>
                      <a:cubicBezTo>
                        <a:pt x="7287" y="7570"/>
                        <a:pt x="7248" y="7582"/>
                        <a:pt x="7215" y="7609"/>
                      </a:cubicBezTo>
                      <a:cubicBezTo>
                        <a:pt x="6572" y="8157"/>
                        <a:pt x="5668" y="8514"/>
                        <a:pt x="4667" y="8514"/>
                      </a:cubicBezTo>
                      <a:cubicBezTo>
                        <a:pt x="2739" y="8514"/>
                        <a:pt x="1167" y="7216"/>
                        <a:pt x="1167" y="5633"/>
                      </a:cubicBezTo>
                      <a:cubicBezTo>
                        <a:pt x="1167" y="4037"/>
                        <a:pt x="2739" y="2739"/>
                        <a:pt x="4667" y="2739"/>
                      </a:cubicBezTo>
                      <a:cubicBezTo>
                        <a:pt x="6608" y="2739"/>
                        <a:pt x="8180" y="4037"/>
                        <a:pt x="8180" y="5633"/>
                      </a:cubicBezTo>
                      <a:cubicBezTo>
                        <a:pt x="8180" y="6133"/>
                        <a:pt x="8037" y="6597"/>
                        <a:pt x="7751" y="7014"/>
                      </a:cubicBezTo>
                      <a:cubicBezTo>
                        <a:pt x="7704" y="7085"/>
                        <a:pt x="7727" y="7169"/>
                        <a:pt x="7787" y="7228"/>
                      </a:cubicBezTo>
                      <a:cubicBezTo>
                        <a:pt x="7818" y="7264"/>
                        <a:pt x="7859" y="7280"/>
                        <a:pt x="7902" y="7280"/>
                      </a:cubicBezTo>
                      <a:cubicBezTo>
                        <a:pt x="7958" y="7280"/>
                        <a:pt x="8015" y="7252"/>
                        <a:pt x="8049" y="7204"/>
                      </a:cubicBezTo>
                      <a:cubicBezTo>
                        <a:pt x="8358" y="6740"/>
                        <a:pt x="8537" y="6192"/>
                        <a:pt x="8537" y="5621"/>
                      </a:cubicBezTo>
                      <a:cubicBezTo>
                        <a:pt x="8537" y="5490"/>
                        <a:pt x="8525" y="5359"/>
                        <a:pt x="8513" y="5228"/>
                      </a:cubicBezTo>
                      <a:cubicBezTo>
                        <a:pt x="8978" y="5014"/>
                        <a:pt x="9299" y="4525"/>
                        <a:pt x="9299" y="3978"/>
                      </a:cubicBezTo>
                      <a:cubicBezTo>
                        <a:pt x="9299" y="3228"/>
                        <a:pt x="8692" y="2620"/>
                        <a:pt x="7954" y="2620"/>
                      </a:cubicBezTo>
                      <a:cubicBezTo>
                        <a:pt x="7573" y="2620"/>
                        <a:pt x="7215" y="2775"/>
                        <a:pt x="6965" y="3037"/>
                      </a:cubicBezTo>
                      <a:cubicBezTo>
                        <a:pt x="6358" y="2656"/>
                        <a:pt x="5632" y="2406"/>
                        <a:pt x="4822" y="2382"/>
                      </a:cubicBezTo>
                      <a:lnTo>
                        <a:pt x="4822" y="1263"/>
                      </a:lnTo>
                      <a:lnTo>
                        <a:pt x="5215" y="1132"/>
                      </a:lnTo>
                      <a:cubicBezTo>
                        <a:pt x="5303" y="1507"/>
                        <a:pt x="5647" y="1780"/>
                        <a:pt x="6048" y="1780"/>
                      </a:cubicBezTo>
                      <a:cubicBezTo>
                        <a:pt x="6080" y="1780"/>
                        <a:pt x="6112" y="1779"/>
                        <a:pt x="6144" y="1775"/>
                      </a:cubicBezTo>
                      <a:cubicBezTo>
                        <a:pt x="6584" y="1727"/>
                        <a:pt x="6918" y="1382"/>
                        <a:pt x="6953" y="953"/>
                      </a:cubicBezTo>
                      <a:cubicBezTo>
                        <a:pt x="6977" y="430"/>
                        <a:pt x="6584" y="1"/>
                        <a:pt x="607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30" name="Google Shape;4030;p58"/>
                <p:cNvSpPr/>
                <p:nvPr/>
              </p:nvSpPr>
              <p:spPr>
                <a:xfrm>
                  <a:off x="7580393" y="3516460"/>
                  <a:ext cx="56880" cy="56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7" h="1787" extrusionOk="0">
                      <a:moveTo>
                        <a:pt x="894" y="345"/>
                      </a:moveTo>
                      <a:cubicBezTo>
                        <a:pt x="1191" y="345"/>
                        <a:pt x="1429" y="584"/>
                        <a:pt x="1429" y="881"/>
                      </a:cubicBezTo>
                      <a:cubicBezTo>
                        <a:pt x="1418" y="1179"/>
                        <a:pt x="1179" y="1417"/>
                        <a:pt x="894" y="1417"/>
                      </a:cubicBezTo>
                      <a:cubicBezTo>
                        <a:pt x="596" y="1417"/>
                        <a:pt x="358" y="1179"/>
                        <a:pt x="358" y="881"/>
                      </a:cubicBezTo>
                      <a:cubicBezTo>
                        <a:pt x="358" y="584"/>
                        <a:pt x="596" y="345"/>
                        <a:pt x="894" y="345"/>
                      </a:cubicBezTo>
                      <a:close/>
                      <a:moveTo>
                        <a:pt x="894" y="0"/>
                      </a:moveTo>
                      <a:cubicBezTo>
                        <a:pt x="406" y="0"/>
                        <a:pt x="1" y="405"/>
                        <a:pt x="1" y="893"/>
                      </a:cubicBezTo>
                      <a:cubicBezTo>
                        <a:pt x="1" y="1381"/>
                        <a:pt x="406" y="1786"/>
                        <a:pt x="894" y="1786"/>
                      </a:cubicBezTo>
                      <a:cubicBezTo>
                        <a:pt x="1394" y="1786"/>
                        <a:pt x="1787" y="1381"/>
                        <a:pt x="1787" y="893"/>
                      </a:cubicBezTo>
                      <a:cubicBezTo>
                        <a:pt x="1775" y="405"/>
                        <a:pt x="1394" y="0"/>
                        <a:pt x="89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31" name="Google Shape;4031;p58"/>
                <p:cNvSpPr/>
                <p:nvPr/>
              </p:nvSpPr>
              <p:spPr>
                <a:xfrm>
                  <a:off x="7685750" y="3516460"/>
                  <a:ext cx="56880" cy="56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7" h="1787" extrusionOk="0">
                      <a:moveTo>
                        <a:pt x="894" y="345"/>
                      </a:moveTo>
                      <a:cubicBezTo>
                        <a:pt x="1191" y="345"/>
                        <a:pt x="1429" y="584"/>
                        <a:pt x="1429" y="881"/>
                      </a:cubicBezTo>
                      <a:cubicBezTo>
                        <a:pt x="1429" y="1179"/>
                        <a:pt x="1191" y="1417"/>
                        <a:pt x="894" y="1417"/>
                      </a:cubicBezTo>
                      <a:cubicBezTo>
                        <a:pt x="596" y="1417"/>
                        <a:pt x="358" y="1179"/>
                        <a:pt x="358" y="881"/>
                      </a:cubicBezTo>
                      <a:cubicBezTo>
                        <a:pt x="358" y="584"/>
                        <a:pt x="596" y="345"/>
                        <a:pt x="894" y="345"/>
                      </a:cubicBezTo>
                      <a:close/>
                      <a:moveTo>
                        <a:pt x="894" y="0"/>
                      </a:moveTo>
                      <a:cubicBezTo>
                        <a:pt x="405" y="0"/>
                        <a:pt x="1" y="405"/>
                        <a:pt x="1" y="893"/>
                      </a:cubicBezTo>
                      <a:cubicBezTo>
                        <a:pt x="1" y="1381"/>
                        <a:pt x="405" y="1786"/>
                        <a:pt x="894" y="1786"/>
                      </a:cubicBezTo>
                      <a:cubicBezTo>
                        <a:pt x="1382" y="1786"/>
                        <a:pt x="1787" y="1381"/>
                        <a:pt x="1787" y="893"/>
                      </a:cubicBezTo>
                      <a:cubicBezTo>
                        <a:pt x="1775" y="405"/>
                        <a:pt x="1382" y="0"/>
                        <a:pt x="89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B377954-B88B-41EE-A1D1-7CCFBBF16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777" y="1655212"/>
            <a:ext cx="1359303" cy="333647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5CAD2E-C59A-4C3C-B03F-01FD0BBCC838}"/>
              </a:ext>
            </a:extLst>
          </p:cNvPr>
          <p:cNvSpPr txBox="1"/>
          <p:nvPr/>
        </p:nvSpPr>
        <p:spPr>
          <a:xfrm>
            <a:off x="1072828" y="2203013"/>
            <a:ext cx="6929199" cy="1384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0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3599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  <a:hlinkClick r:id="rId4"/>
              </a:rPr>
              <a:t>www.greatppt.com</a:t>
            </a:r>
            <a:endParaRPr kumimoji="0" lang="en-US" altLang="zh-CN" sz="3599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0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399" b="0" i="0" u="none" strike="noStrike" kern="0" cap="none" spc="0" normalizeH="0" baseline="0" noProof="0" dirty="0">
                <a:ln>
                  <a:noFill/>
                </a:ln>
                <a:solidFill>
                  <a:srgbClr val="78909C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Free Templates and Themes</a:t>
            </a:r>
          </a:p>
          <a:p>
            <a:pPr marL="0" marR="0" lvl="0" indent="0" algn="ctr" defTabSz="9140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399" b="0" i="0" u="none" strike="noStrike" kern="0" cap="none" spc="0" normalizeH="0" baseline="0" noProof="0" dirty="0">
                <a:ln>
                  <a:noFill/>
                </a:ln>
                <a:solidFill>
                  <a:srgbClr val="78909C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Create beautiful presentations in minutes</a:t>
            </a:r>
            <a:endParaRPr kumimoji="0" lang="zh-CN" altLang="en-US" sz="2399" b="0" i="0" u="none" strike="noStrike" kern="0" cap="none" spc="0" normalizeH="0" baseline="0" noProof="0" dirty="0">
              <a:ln>
                <a:noFill/>
              </a:ln>
              <a:solidFill>
                <a:srgbClr val="78909C">
                  <a:lumMod val="20000"/>
                  <a:lumOff val="80000"/>
                </a:srgbClr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4662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3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pSp>
        <p:nvGrpSpPr>
          <p:cNvPr id="875" name="Google Shape;875;p30"/>
          <p:cNvGrpSpPr/>
          <p:nvPr/>
        </p:nvGrpSpPr>
        <p:grpSpPr>
          <a:xfrm>
            <a:off x="2860655" y="1480142"/>
            <a:ext cx="3422798" cy="3411644"/>
            <a:chOff x="1386650" y="425825"/>
            <a:chExt cx="4955550" cy="4939400"/>
          </a:xfrm>
        </p:grpSpPr>
        <p:sp>
          <p:nvSpPr>
            <p:cNvPr id="876" name="Google Shape;876;p30"/>
            <p:cNvSpPr/>
            <p:nvPr/>
          </p:nvSpPr>
          <p:spPr>
            <a:xfrm>
              <a:off x="1386650" y="3686900"/>
              <a:ext cx="4955550" cy="1561500"/>
            </a:xfrm>
            <a:custGeom>
              <a:avLst/>
              <a:gdLst/>
              <a:ahLst/>
              <a:cxnLst/>
              <a:rect l="l" t="t" r="r" b="b"/>
              <a:pathLst>
                <a:path w="198222" h="62460" extrusionOk="0">
                  <a:moveTo>
                    <a:pt x="99110" y="1"/>
                  </a:moveTo>
                  <a:cubicBezTo>
                    <a:pt x="72825" y="1"/>
                    <a:pt x="47616" y="3290"/>
                    <a:pt x="29029" y="9146"/>
                  </a:cubicBezTo>
                  <a:cubicBezTo>
                    <a:pt x="10442" y="15002"/>
                    <a:pt x="1" y="22947"/>
                    <a:pt x="1" y="31230"/>
                  </a:cubicBezTo>
                  <a:cubicBezTo>
                    <a:pt x="1" y="39513"/>
                    <a:pt x="10442" y="47455"/>
                    <a:pt x="29029" y="53311"/>
                  </a:cubicBezTo>
                  <a:cubicBezTo>
                    <a:pt x="47616" y="59170"/>
                    <a:pt x="72825" y="62459"/>
                    <a:pt x="99110" y="62459"/>
                  </a:cubicBezTo>
                  <a:cubicBezTo>
                    <a:pt x="125396" y="62459"/>
                    <a:pt x="150605" y="59170"/>
                    <a:pt x="169194" y="53311"/>
                  </a:cubicBezTo>
                  <a:cubicBezTo>
                    <a:pt x="187781" y="47455"/>
                    <a:pt x="198222" y="39513"/>
                    <a:pt x="198222" y="31230"/>
                  </a:cubicBezTo>
                  <a:cubicBezTo>
                    <a:pt x="198222" y="22947"/>
                    <a:pt x="187781" y="15002"/>
                    <a:pt x="169194" y="9146"/>
                  </a:cubicBezTo>
                  <a:cubicBezTo>
                    <a:pt x="150605" y="3290"/>
                    <a:pt x="125396" y="1"/>
                    <a:pt x="99110" y="1"/>
                  </a:cubicBezTo>
                  <a:close/>
                </a:path>
              </a:pathLst>
            </a:custGeom>
            <a:solidFill>
              <a:srgbClr val="000000">
                <a:alpha val="66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0"/>
            <p:cNvSpPr/>
            <p:nvPr/>
          </p:nvSpPr>
          <p:spPr>
            <a:xfrm>
              <a:off x="4858700" y="4338050"/>
              <a:ext cx="63725" cy="63725"/>
            </a:xfrm>
            <a:custGeom>
              <a:avLst/>
              <a:gdLst/>
              <a:ahLst/>
              <a:cxnLst/>
              <a:rect l="l" t="t" r="r" b="b"/>
              <a:pathLst>
                <a:path w="2549" h="2549" extrusionOk="0">
                  <a:moveTo>
                    <a:pt x="1277" y="0"/>
                  </a:moveTo>
                  <a:cubicBezTo>
                    <a:pt x="1276" y="0"/>
                    <a:pt x="1275" y="0"/>
                    <a:pt x="1274" y="0"/>
                  </a:cubicBezTo>
                  <a:cubicBezTo>
                    <a:pt x="573" y="0"/>
                    <a:pt x="1" y="570"/>
                    <a:pt x="1" y="1273"/>
                  </a:cubicBezTo>
                  <a:cubicBezTo>
                    <a:pt x="1" y="1976"/>
                    <a:pt x="571" y="2548"/>
                    <a:pt x="1274" y="2548"/>
                  </a:cubicBezTo>
                  <a:cubicBezTo>
                    <a:pt x="1977" y="2548"/>
                    <a:pt x="2549" y="1978"/>
                    <a:pt x="2549" y="1273"/>
                  </a:cubicBezTo>
                  <a:cubicBezTo>
                    <a:pt x="2549" y="571"/>
                    <a:pt x="1979" y="0"/>
                    <a:pt x="1277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0"/>
            <p:cNvSpPr/>
            <p:nvPr/>
          </p:nvSpPr>
          <p:spPr>
            <a:xfrm>
              <a:off x="5065125" y="4356500"/>
              <a:ext cx="63650" cy="63700"/>
            </a:xfrm>
            <a:custGeom>
              <a:avLst/>
              <a:gdLst/>
              <a:ahLst/>
              <a:cxnLst/>
              <a:rect l="l" t="t" r="r" b="b"/>
              <a:pathLst>
                <a:path w="2546" h="2548" extrusionOk="0">
                  <a:moveTo>
                    <a:pt x="1273" y="0"/>
                  </a:moveTo>
                  <a:cubicBezTo>
                    <a:pt x="570" y="0"/>
                    <a:pt x="0" y="570"/>
                    <a:pt x="0" y="1273"/>
                  </a:cubicBezTo>
                  <a:cubicBezTo>
                    <a:pt x="0" y="1976"/>
                    <a:pt x="568" y="2548"/>
                    <a:pt x="1273" y="2548"/>
                  </a:cubicBezTo>
                  <a:cubicBezTo>
                    <a:pt x="1974" y="2548"/>
                    <a:pt x="2546" y="1978"/>
                    <a:pt x="2546" y="1273"/>
                  </a:cubicBezTo>
                  <a:cubicBezTo>
                    <a:pt x="2546" y="570"/>
                    <a:pt x="1974" y="0"/>
                    <a:pt x="1273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0"/>
            <p:cNvSpPr/>
            <p:nvPr/>
          </p:nvSpPr>
          <p:spPr>
            <a:xfrm>
              <a:off x="5135975" y="4483225"/>
              <a:ext cx="63725" cy="63650"/>
            </a:xfrm>
            <a:custGeom>
              <a:avLst/>
              <a:gdLst/>
              <a:ahLst/>
              <a:cxnLst/>
              <a:rect l="l" t="t" r="r" b="b"/>
              <a:pathLst>
                <a:path w="2549" h="2546" extrusionOk="0">
                  <a:moveTo>
                    <a:pt x="1276" y="0"/>
                  </a:moveTo>
                  <a:cubicBezTo>
                    <a:pt x="573" y="0"/>
                    <a:pt x="1" y="568"/>
                    <a:pt x="1" y="1273"/>
                  </a:cubicBezTo>
                  <a:cubicBezTo>
                    <a:pt x="1" y="1974"/>
                    <a:pt x="571" y="2546"/>
                    <a:pt x="1276" y="2546"/>
                  </a:cubicBezTo>
                  <a:cubicBezTo>
                    <a:pt x="1977" y="2546"/>
                    <a:pt x="2549" y="1978"/>
                    <a:pt x="2549" y="1273"/>
                  </a:cubicBezTo>
                  <a:cubicBezTo>
                    <a:pt x="2549" y="568"/>
                    <a:pt x="1977" y="0"/>
                    <a:pt x="1276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0"/>
            <p:cNvSpPr/>
            <p:nvPr/>
          </p:nvSpPr>
          <p:spPr>
            <a:xfrm>
              <a:off x="5248925" y="4615325"/>
              <a:ext cx="63725" cy="63725"/>
            </a:xfrm>
            <a:custGeom>
              <a:avLst/>
              <a:gdLst/>
              <a:ahLst/>
              <a:cxnLst/>
              <a:rect l="l" t="t" r="r" b="b"/>
              <a:pathLst>
                <a:path w="2549" h="2549" extrusionOk="0">
                  <a:moveTo>
                    <a:pt x="1273" y="0"/>
                  </a:moveTo>
                  <a:cubicBezTo>
                    <a:pt x="572" y="0"/>
                    <a:pt x="0" y="570"/>
                    <a:pt x="0" y="1275"/>
                  </a:cubicBezTo>
                  <a:cubicBezTo>
                    <a:pt x="0" y="1976"/>
                    <a:pt x="572" y="2548"/>
                    <a:pt x="1273" y="2548"/>
                  </a:cubicBezTo>
                  <a:cubicBezTo>
                    <a:pt x="1976" y="2548"/>
                    <a:pt x="2548" y="1978"/>
                    <a:pt x="2548" y="1275"/>
                  </a:cubicBezTo>
                  <a:cubicBezTo>
                    <a:pt x="2548" y="572"/>
                    <a:pt x="1976" y="0"/>
                    <a:pt x="1273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0"/>
            <p:cNvSpPr/>
            <p:nvPr/>
          </p:nvSpPr>
          <p:spPr>
            <a:xfrm>
              <a:off x="5053325" y="4718475"/>
              <a:ext cx="63675" cy="63675"/>
            </a:xfrm>
            <a:custGeom>
              <a:avLst/>
              <a:gdLst/>
              <a:ahLst/>
              <a:cxnLst/>
              <a:rect l="l" t="t" r="r" b="b"/>
              <a:pathLst>
                <a:path w="2547" h="2547" extrusionOk="0">
                  <a:moveTo>
                    <a:pt x="1273" y="0"/>
                  </a:moveTo>
                  <a:cubicBezTo>
                    <a:pt x="570" y="0"/>
                    <a:pt x="1" y="572"/>
                    <a:pt x="1" y="1273"/>
                  </a:cubicBezTo>
                  <a:cubicBezTo>
                    <a:pt x="1" y="1974"/>
                    <a:pt x="568" y="2546"/>
                    <a:pt x="1273" y="2546"/>
                  </a:cubicBezTo>
                  <a:cubicBezTo>
                    <a:pt x="1974" y="2546"/>
                    <a:pt x="2546" y="1978"/>
                    <a:pt x="2546" y="1273"/>
                  </a:cubicBezTo>
                  <a:cubicBezTo>
                    <a:pt x="2546" y="568"/>
                    <a:pt x="1974" y="0"/>
                    <a:pt x="1273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0"/>
            <p:cNvSpPr/>
            <p:nvPr/>
          </p:nvSpPr>
          <p:spPr>
            <a:xfrm>
              <a:off x="5033200" y="4860200"/>
              <a:ext cx="63700" cy="63725"/>
            </a:xfrm>
            <a:custGeom>
              <a:avLst/>
              <a:gdLst/>
              <a:ahLst/>
              <a:cxnLst/>
              <a:rect l="l" t="t" r="r" b="b"/>
              <a:pathLst>
                <a:path w="2548" h="2549" extrusionOk="0">
                  <a:moveTo>
                    <a:pt x="1273" y="1"/>
                  </a:moveTo>
                  <a:cubicBezTo>
                    <a:pt x="572" y="1"/>
                    <a:pt x="0" y="571"/>
                    <a:pt x="0" y="1274"/>
                  </a:cubicBezTo>
                  <a:cubicBezTo>
                    <a:pt x="0" y="1977"/>
                    <a:pt x="570" y="2549"/>
                    <a:pt x="1273" y="2549"/>
                  </a:cubicBezTo>
                  <a:cubicBezTo>
                    <a:pt x="1976" y="2549"/>
                    <a:pt x="2548" y="1979"/>
                    <a:pt x="2548" y="1274"/>
                  </a:cubicBezTo>
                  <a:cubicBezTo>
                    <a:pt x="2548" y="573"/>
                    <a:pt x="1978" y="1"/>
                    <a:pt x="1273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0"/>
            <p:cNvSpPr/>
            <p:nvPr/>
          </p:nvSpPr>
          <p:spPr>
            <a:xfrm>
              <a:off x="5272650" y="4796575"/>
              <a:ext cx="63675" cy="63650"/>
            </a:xfrm>
            <a:custGeom>
              <a:avLst/>
              <a:gdLst/>
              <a:ahLst/>
              <a:cxnLst/>
              <a:rect l="l" t="t" r="r" b="b"/>
              <a:pathLst>
                <a:path w="2547" h="2546" extrusionOk="0">
                  <a:moveTo>
                    <a:pt x="1273" y="0"/>
                  </a:moveTo>
                  <a:cubicBezTo>
                    <a:pt x="570" y="0"/>
                    <a:pt x="0" y="568"/>
                    <a:pt x="0" y="1273"/>
                  </a:cubicBezTo>
                  <a:cubicBezTo>
                    <a:pt x="0" y="1974"/>
                    <a:pt x="570" y="2546"/>
                    <a:pt x="1273" y="2546"/>
                  </a:cubicBezTo>
                  <a:cubicBezTo>
                    <a:pt x="1974" y="2546"/>
                    <a:pt x="2546" y="1978"/>
                    <a:pt x="2546" y="1273"/>
                  </a:cubicBezTo>
                  <a:cubicBezTo>
                    <a:pt x="2546" y="570"/>
                    <a:pt x="1974" y="0"/>
                    <a:pt x="1273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0"/>
            <p:cNvSpPr/>
            <p:nvPr/>
          </p:nvSpPr>
          <p:spPr>
            <a:xfrm>
              <a:off x="5419700" y="4955775"/>
              <a:ext cx="63675" cy="63725"/>
            </a:xfrm>
            <a:custGeom>
              <a:avLst/>
              <a:gdLst/>
              <a:ahLst/>
              <a:cxnLst/>
              <a:rect l="l" t="t" r="r" b="b"/>
              <a:pathLst>
                <a:path w="2547" h="2549" extrusionOk="0">
                  <a:moveTo>
                    <a:pt x="1274" y="1"/>
                  </a:moveTo>
                  <a:cubicBezTo>
                    <a:pt x="571" y="1"/>
                    <a:pt x="1" y="570"/>
                    <a:pt x="1" y="1273"/>
                  </a:cubicBezTo>
                  <a:cubicBezTo>
                    <a:pt x="1" y="1976"/>
                    <a:pt x="571" y="2548"/>
                    <a:pt x="1274" y="2548"/>
                  </a:cubicBezTo>
                  <a:cubicBezTo>
                    <a:pt x="1975" y="2548"/>
                    <a:pt x="2547" y="1978"/>
                    <a:pt x="2547" y="1273"/>
                  </a:cubicBezTo>
                  <a:cubicBezTo>
                    <a:pt x="2547" y="570"/>
                    <a:pt x="1975" y="1"/>
                    <a:pt x="1274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0"/>
            <p:cNvSpPr/>
            <p:nvPr/>
          </p:nvSpPr>
          <p:spPr>
            <a:xfrm>
              <a:off x="5272650" y="5054225"/>
              <a:ext cx="63675" cy="63700"/>
            </a:xfrm>
            <a:custGeom>
              <a:avLst/>
              <a:gdLst/>
              <a:ahLst/>
              <a:cxnLst/>
              <a:rect l="l" t="t" r="r" b="b"/>
              <a:pathLst>
                <a:path w="2547" h="2548" extrusionOk="0">
                  <a:moveTo>
                    <a:pt x="1273" y="0"/>
                  </a:moveTo>
                  <a:cubicBezTo>
                    <a:pt x="570" y="0"/>
                    <a:pt x="0" y="572"/>
                    <a:pt x="0" y="1275"/>
                  </a:cubicBezTo>
                  <a:cubicBezTo>
                    <a:pt x="0" y="1976"/>
                    <a:pt x="570" y="2548"/>
                    <a:pt x="1273" y="2548"/>
                  </a:cubicBezTo>
                  <a:cubicBezTo>
                    <a:pt x="1974" y="2548"/>
                    <a:pt x="2546" y="1978"/>
                    <a:pt x="2546" y="1275"/>
                  </a:cubicBezTo>
                  <a:cubicBezTo>
                    <a:pt x="2546" y="570"/>
                    <a:pt x="1974" y="0"/>
                    <a:pt x="1273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0"/>
            <p:cNvSpPr/>
            <p:nvPr/>
          </p:nvSpPr>
          <p:spPr>
            <a:xfrm>
              <a:off x="5130450" y="5174025"/>
              <a:ext cx="63675" cy="63650"/>
            </a:xfrm>
            <a:custGeom>
              <a:avLst/>
              <a:gdLst/>
              <a:ahLst/>
              <a:cxnLst/>
              <a:rect l="l" t="t" r="r" b="b"/>
              <a:pathLst>
                <a:path w="2547" h="2546" extrusionOk="0">
                  <a:moveTo>
                    <a:pt x="1273" y="0"/>
                  </a:moveTo>
                  <a:cubicBezTo>
                    <a:pt x="570" y="0"/>
                    <a:pt x="0" y="568"/>
                    <a:pt x="0" y="1273"/>
                  </a:cubicBezTo>
                  <a:cubicBezTo>
                    <a:pt x="0" y="1976"/>
                    <a:pt x="568" y="2546"/>
                    <a:pt x="1273" y="2546"/>
                  </a:cubicBezTo>
                  <a:cubicBezTo>
                    <a:pt x="1974" y="2546"/>
                    <a:pt x="2546" y="1978"/>
                    <a:pt x="2546" y="1273"/>
                  </a:cubicBezTo>
                  <a:cubicBezTo>
                    <a:pt x="2546" y="572"/>
                    <a:pt x="1974" y="0"/>
                    <a:pt x="1273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0"/>
            <p:cNvSpPr/>
            <p:nvPr/>
          </p:nvSpPr>
          <p:spPr>
            <a:xfrm>
              <a:off x="4953000" y="5117900"/>
              <a:ext cx="63725" cy="63675"/>
            </a:xfrm>
            <a:custGeom>
              <a:avLst/>
              <a:gdLst/>
              <a:ahLst/>
              <a:cxnLst/>
              <a:rect l="l" t="t" r="r" b="b"/>
              <a:pathLst>
                <a:path w="2549" h="2547" extrusionOk="0">
                  <a:moveTo>
                    <a:pt x="1273" y="1"/>
                  </a:moveTo>
                  <a:cubicBezTo>
                    <a:pt x="572" y="1"/>
                    <a:pt x="0" y="573"/>
                    <a:pt x="0" y="1274"/>
                  </a:cubicBezTo>
                  <a:cubicBezTo>
                    <a:pt x="0" y="1977"/>
                    <a:pt x="570" y="2547"/>
                    <a:pt x="1273" y="2547"/>
                  </a:cubicBezTo>
                  <a:cubicBezTo>
                    <a:pt x="1976" y="2547"/>
                    <a:pt x="2548" y="1979"/>
                    <a:pt x="2548" y="1274"/>
                  </a:cubicBezTo>
                  <a:cubicBezTo>
                    <a:pt x="2548" y="573"/>
                    <a:pt x="1976" y="1"/>
                    <a:pt x="1273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0"/>
            <p:cNvSpPr/>
            <p:nvPr/>
          </p:nvSpPr>
          <p:spPr>
            <a:xfrm>
              <a:off x="4734650" y="5159625"/>
              <a:ext cx="63675" cy="63650"/>
            </a:xfrm>
            <a:custGeom>
              <a:avLst/>
              <a:gdLst/>
              <a:ahLst/>
              <a:cxnLst/>
              <a:rect l="l" t="t" r="r" b="b"/>
              <a:pathLst>
                <a:path w="2547" h="2546" extrusionOk="0">
                  <a:moveTo>
                    <a:pt x="1273" y="0"/>
                  </a:moveTo>
                  <a:cubicBezTo>
                    <a:pt x="572" y="0"/>
                    <a:pt x="0" y="570"/>
                    <a:pt x="0" y="1273"/>
                  </a:cubicBezTo>
                  <a:cubicBezTo>
                    <a:pt x="0" y="1974"/>
                    <a:pt x="572" y="2546"/>
                    <a:pt x="1273" y="2546"/>
                  </a:cubicBezTo>
                  <a:cubicBezTo>
                    <a:pt x="1976" y="2546"/>
                    <a:pt x="2546" y="1978"/>
                    <a:pt x="2546" y="1273"/>
                  </a:cubicBezTo>
                  <a:cubicBezTo>
                    <a:pt x="2546" y="570"/>
                    <a:pt x="1976" y="0"/>
                    <a:pt x="1273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0"/>
            <p:cNvSpPr/>
            <p:nvPr/>
          </p:nvSpPr>
          <p:spPr>
            <a:xfrm>
              <a:off x="4563100" y="5067125"/>
              <a:ext cx="63700" cy="63675"/>
            </a:xfrm>
            <a:custGeom>
              <a:avLst/>
              <a:gdLst/>
              <a:ahLst/>
              <a:cxnLst/>
              <a:rect l="l" t="t" r="r" b="b"/>
              <a:pathLst>
                <a:path w="2548" h="2547" extrusionOk="0">
                  <a:moveTo>
                    <a:pt x="1275" y="1"/>
                  </a:moveTo>
                  <a:cubicBezTo>
                    <a:pt x="572" y="1"/>
                    <a:pt x="0" y="570"/>
                    <a:pt x="0" y="1273"/>
                  </a:cubicBezTo>
                  <a:cubicBezTo>
                    <a:pt x="0" y="1974"/>
                    <a:pt x="570" y="2546"/>
                    <a:pt x="1275" y="2546"/>
                  </a:cubicBezTo>
                  <a:cubicBezTo>
                    <a:pt x="1976" y="2546"/>
                    <a:pt x="2548" y="1979"/>
                    <a:pt x="2548" y="1273"/>
                  </a:cubicBezTo>
                  <a:cubicBezTo>
                    <a:pt x="2548" y="568"/>
                    <a:pt x="1976" y="1"/>
                    <a:pt x="1275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0"/>
            <p:cNvSpPr/>
            <p:nvPr/>
          </p:nvSpPr>
          <p:spPr>
            <a:xfrm>
              <a:off x="4350075" y="5110525"/>
              <a:ext cx="63675" cy="63725"/>
            </a:xfrm>
            <a:custGeom>
              <a:avLst/>
              <a:gdLst/>
              <a:ahLst/>
              <a:cxnLst/>
              <a:rect l="l" t="t" r="r" b="b"/>
              <a:pathLst>
                <a:path w="2547" h="2549" extrusionOk="0">
                  <a:moveTo>
                    <a:pt x="1273" y="1"/>
                  </a:moveTo>
                  <a:cubicBezTo>
                    <a:pt x="572" y="1"/>
                    <a:pt x="0" y="573"/>
                    <a:pt x="0" y="1274"/>
                  </a:cubicBezTo>
                  <a:cubicBezTo>
                    <a:pt x="0" y="1977"/>
                    <a:pt x="568" y="2548"/>
                    <a:pt x="1273" y="2548"/>
                  </a:cubicBezTo>
                  <a:cubicBezTo>
                    <a:pt x="1976" y="2548"/>
                    <a:pt x="2546" y="1979"/>
                    <a:pt x="2546" y="1274"/>
                  </a:cubicBezTo>
                  <a:cubicBezTo>
                    <a:pt x="2546" y="570"/>
                    <a:pt x="1978" y="1"/>
                    <a:pt x="1273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0"/>
            <p:cNvSpPr/>
            <p:nvPr/>
          </p:nvSpPr>
          <p:spPr>
            <a:xfrm>
              <a:off x="4127175" y="5098950"/>
              <a:ext cx="63650" cy="63675"/>
            </a:xfrm>
            <a:custGeom>
              <a:avLst/>
              <a:gdLst/>
              <a:ahLst/>
              <a:cxnLst/>
              <a:rect l="l" t="t" r="r" b="b"/>
              <a:pathLst>
                <a:path w="2546" h="2547" extrusionOk="0">
                  <a:moveTo>
                    <a:pt x="1273" y="0"/>
                  </a:moveTo>
                  <a:cubicBezTo>
                    <a:pt x="572" y="0"/>
                    <a:pt x="0" y="568"/>
                    <a:pt x="0" y="1273"/>
                  </a:cubicBezTo>
                  <a:cubicBezTo>
                    <a:pt x="0" y="1974"/>
                    <a:pt x="568" y="2546"/>
                    <a:pt x="1273" y="2546"/>
                  </a:cubicBezTo>
                  <a:cubicBezTo>
                    <a:pt x="1976" y="2546"/>
                    <a:pt x="2546" y="1978"/>
                    <a:pt x="2546" y="1273"/>
                  </a:cubicBezTo>
                  <a:cubicBezTo>
                    <a:pt x="2546" y="572"/>
                    <a:pt x="1976" y="0"/>
                    <a:pt x="1273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0"/>
            <p:cNvSpPr/>
            <p:nvPr/>
          </p:nvSpPr>
          <p:spPr>
            <a:xfrm>
              <a:off x="3955800" y="5253300"/>
              <a:ext cx="63725" cy="63700"/>
            </a:xfrm>
            <a:custGeom>
              <a:avLst/>
              <a:gdLst/>
              <a:ahLst/>
              <a:cxnLst/>
              <a:rect l="l" t="t" r="r" b="b"/>
              <a:pathLst>
                <a:path w="2549" h="2548" extrusionOk="0">
                  <a:moveTo>
                    <a:pt x="1274" y="0"/>
                  </a:moveTo>
                  <a:cubicBezTo>
                    <a:pt x="573" y="0"/>
                    <a:pt x="1" y="570"/>
                    <a:pt x="1" y="1275"/>
                  </a:cubicBezTo>
                  <a:cubicBezTo>
                    <a:pt x="1" y="1976"/>
                    <a:pt x="573" y="2548"/>
                    <a:pt x="1274" y="2548"/>
                  </a:cubicBezTo>
                  <a:cubicBezTo>
                    <a:pt x="1977" y="2548"/>
                    <a:pt x="2549" y="1978"/>
                    <a:pt x="2549" y="1275"/>
                  </a:cubicBezTo>
                  <a:cubicBezTo>
                    <a:pt x="2549" y="570"/>
                    <a:pt x="1977" y="0"/>
                    <a:pt x="1274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0"/>
            <p:cNvSpPr/>
            <p:nvPr/>
          </p:nvSpPr>
          <p:spPr>
            <a:xfrm>
              <a:off x="3856925" y="4305950"/>
              <a:ext cx="1586175" cy="1059275"/>
            </a:xfrm>
            <a:custGeom>
              <a:avLst/>
              <a:gdLst/>
              <a:ahLst/>
              <a:cxnLst/>
              <a:rect l="l" t="t" r="r" b="b"/>
              <a:pathLst>
                <a:path w="63447" h="42371" extrusionOk="0">
                  <a:moveTo>
                    <a:pt x="44631" y="21205"/>
                  </a:moveTo>
                  <a:lnTo>
                    <a:pt x="44631" y="21205"/>
                  </a:lnTo>
                  <a:cubicBezTo>
                    <a:pt x="44631" y="21205"/>
                    <a:pt x="44631" y="21206"/>
                    <a:pt x="44632" y="21207"/>
                  </a:cubicBezTo>
                  <a:cubicBezTo>
                    <a:pt x="44634" y="21209"/>
                    <a:pt x="44634" y="21212"/>
                    <a:pt x="44634" y="21214"/>
                  </a:cubicBezTo>
                  <a:lnTo>
                    <a:pt x="44634" y="21214"/>
                  </a:lnTo>
                  <a:cubicBezTo>
                    <a:pt x="44631" y="21208"/>
                    <a:pt x="44630" y="21205"/>
                    <a:pt x="44631" y="21205"/>
                  </a:cubicBezTo>
                  <a:close/>
                  <a:moveTo>
                    <a:pt x="44631" y="21221"/>
                  </a:moveTo>
                  <a:lnTo>
                    <a:pt x="44631" y="21221"/>
                  </a:lnTo>
                  <a:cubicBezTo>
                    <a:pt x="44631" y="21222"/>
                    <a:pt x="44631" y="21222"/>
                    <a:pt x="44631" y="21222"/>
                  </a:cubicBezTo>
                  <a:cubicBezTo>
                    <a:pt x="44631" y="21222"/>
                    <a:pt x="44631" y="21222"/>
                    <a:pt x="44631" y="21221"/>
                  </a:cubicBezTo>
                  <a:close/>
                  <a:moveTo>
                    <a:pt x="52118" y="19318"/>
                  </a:moveTo>
                  <a:cubicBezTo>
                    <a:pt x="52304" y="19318"/>
                    <a:pt x="52490" y="19322"/>
                    <a:pt x="52675" y="19330"/>
                  </a:cubicBezTo>
                  <a:cubicBezTo>
                    <a:pt x="52876" y="19337"/>
                    <a:pt x="53076" y="19347"/>
                    <a:pt x="53275" y="19362"/>
                  </a:cubicBezTo>
                  <a:lnTo>
                    <a:pt x="53275" y="19362"/>
                  </a:lnTo>
                  <a:cubicBezTo>
                    <a:pt x="52962" y="19712"/>
                    <a:pt x="52615" y="20035"/>
                    <a:pt x="52241" y="20324"/>
                  </a:cubicBezTo>
                  <a:cubicBezTo>
                    <a:pt x="51091" y="21218"/>
                    <a:pt x="49699" y="21818"/>
                    <a:pt x="48264" y="21974"/>
                  </a:cubicBezTo>
                  <a:cubicBezTo>
                    <a:pt x="48020" y="22006"/>
                    <a:pt x="47775" y="22022"/>
                    <a:pt x="47530" y="22022"/>
                  </a:cubicBezTo>
                  <a:cubicBezTo>
                    <a:pt x="47058" y="22022"/>
                    <a:pt x="46588" y="21965"/>
                    <a:pt x="46131" y="21865"/>
                  </a:cubicBezTo>
                  <a:cubicBezTo>
                    <a:pt x="45778" y="21802"/>
                    <a:pt x="45446" y="21675"/>
                    <a:pt x="45114" y="21552"/>
                  </a:cubicBezTo>
                  <a:cubicBezTo>
                    <a:pt x="44960" y="21494"/>
                    <a:pt x="44846" y="21421"/>
                    <a:pt x="44747" y="21343"/>
                  </a:cubicBezTo>
                  <a:cubicBezTo>
                    <a:pt x="44682" y="21291"/>
                    <a:pt x="44648" y="21239"/>
                    <a:pt x="44636" y="21216"/>
                  </a:cubicBezTo>
                  <a:lnTo>
                    <a:pt x="44636" y="21216"/>
                  </a:lnTo>
                  <a:cubicBezTo>
                    <a:pt x="44641" y="21210"/>
                    <a:pt x="44652" y="21199"/>
                    <a:pt x="44673" y="21179"/>
                  </a:cubicBezTo>
                  <a:cubicBezTo>
                    <a:pt x="44743" y="21121"/>
                    <a:pt x="44878" y="21046"/>
                    <a:pt x="45061" y="20968"/>
                  </a:cubicBezTo>
                  <a:cubicBezTo>
                    <a:pt x="45401" y="20810"/>
                    <a:pt x="45739" y="20646"/>
                    <a:pt x="46090" y="20517"/>
                  </a:cubicBezTo>
                  <a:cubicBezTo>
                    <a:pt x="46785" y="20226"/>
                    <a:pt x="47504" y="20010"/>
                    <a:pt x="48228" y="19816"/>
                  </a:cubicBezTo>
                  <a:cubicBezTo>
                    <a:pt x="49502" y="19509"/>
                    <a:pt x="50811" y="19318"/>
                    <a:pt x="52118" y="19318"/>
                  </a:cubicBezTo>
                  <a:close/>
                  <a:moveTo>
                    <a:pt x="31862" y="1"/>
                  </a:moveTo>
                  <a:cubicBezTo>
                    <a:pt x="29023" y="1"/>
                    <a:pt x="26188" y="384"/>
                    <a:pt x="23459" y="1133"/>
                  </a:cubicBezTo>
                  <a:cubicBezTo>
                    <a:pt x="25938" y="553"/>
                    <a:pt x="28467" y="284"/>
                    <a:pt x="30995" y="284"/>
                  </a:cubicBezTo>
                  <a:cubicBezTo>
                    <a:pt x="34634" y="284"/>
                    <a:pt x="38273" y="841"/>
                    <a:pt x="41763" y="1829"/>
                  </a:cubicBezTo>
                  <a:cubicBezTo>
                    <a:pt x="43247" y="2237"/>
                    <a:pt x="44704" y="2738"/>
                    <a:pt x="46141" y="3281"/>
                  </a:cubicBezTo>
                  <a:cubicBezTo>
                    <a:pt x="47572" y="3834"/>
                    <a:pt x="48965" y="4474"/>
                    <a:pt x="50232" y="5300"/>
                  </a:cubicBezTo>
                  <a:cubicBezTo>
                    <a:pt x="50866" y="5714"/>
                    <a:pt x="51462" y="6173"/>
                    <a:pt x="52009" y="6685"/>
                  </a:cubicBezTo>
                  <a:cubicBezTo>
                    <a:pt x="52544" y="7204"/>
                    <a:pt x="53026" y="7774"/>
                    <a:pt x="53448" y="8387"/>
                  </a:cubicBezTo>
                  <a:cubicBezTo>
                    <a:pt x="53858" y="9010"/>
                    <a:pt x="54207" y="9670"/>
                    <a:pt x="54491" y="10356"/>
                  </a:cubicBezTo>
                  <a:cubicBezTo>
                    <a:pt x="54762" y="11049"/>
                    <a:pt x="54963" y="11766"/>
                    <a:pt x="55094" y="12496"/>
                  </a:cubicBezTo>
                  <a:cubicBezTo>
                    <a:pt x="55211" y="13230"/>
                    <a:pt x="55244" y="13970"/>
                    <a:pt x="55201" y="14702"/>
                  </a:cubicBezTo>
                  <a:cubicBezTo>
                    <a:pt x="55149" y="15438"/>
                    <a:pt x="54992" y="16157"/>
                    <a:pt x="54760" y="16848"/>
                  </a:cubicBezTo>
                  <a:cubicBezTo>
                    <a:pt x="54585" y="17357"/>
                    <a:pt x="54352" y="17844"/>
                    <a:pt x="54070" y="18300"/>
                  </a:cubicBezTo>
                  <a:lnTo>
                    <a:pt x="54070" y="18300"/>
                  </a:lnTo>
                  <a:cubicBezTo>
                    <a:pt x="53617" y="18248"/>
                    <a:pt x="53161" y="18217"/>
                    <a:pt x="52706" y="18205"/>
                  </a:cubicBezTo>
                  <a:cubicBezTo>
                    <a:pt x="52540" y="18199"/>
                    <a:pt x="52374" y="18196"/>
                    <a:pt x="52207" y="18196"/>
                  </a:cubicBezTo>
                  <a:cubicBezTo>
                    <a:pt x="50768" y="18196"/>
                    <a:pt x="49338" y="18407"/>
                    <a:pt x="47951" y="18754"/>
                  </a:cubicBezTo>
                  <a:cubicBezTo>
                    <a:pt x="47182" y="18965"/>
                    <a:pt x="46416" y="19201"/>
                    <a:pt x="45680" y="19512"/>
                  </a:cubicBezTo>
                  <a:cubicBezTo>
                    <a:pt x="45307" y="19656"/>
                    <a:pt x="44948" y="19830"/>
                    <a:pt x="44585" y="19998"/>
                  </a:cubicBezTo>
                  <a:cubicBezTo>
                    <a:pt x="44417" y="20078"/>
                    <a:pt x="44200" y="20172"/>
                    <a:pt x="43970" y="20365"/>
                  </a:cubicBezTo>
                  <a:cubicBezTo>
                    <a:pt x="43739" y="20541"/>
                    <a:pt x="43499" y="20951"/>
                    <a:pt x="43567" y="21353"/>
                  </a:cubicBezTo>
                  <a:cubicBezTo>
                    <a:pt x="43630" y="21763"/>
                    <a:pt x="43866" y="22007"/>
                    <a:pt x="44063" y="22173"/>
                  </a:cubicBezTo>
                  <a:cubicBezTo>
                    <a:pt x="44268" y="22337"/>
                    <a:pt x="44491" y="22464"/>
                    <a:pt x="44702" y="22540"/>
                  </a:cubicBezTo>
                  <a:cubicBezTo>
                    <a:pt x="45094" y="22683"/>
                    <a:pt x="45487" y="22833"/>
                    <a:pt x="45901" y="22907"/>
                  </a:cubicBezTo>
                  <a:cubicBezTo>
                    <a:pt x="46422" y="23018"/>
                    <a:pt x="46956" y="23079"/>
                    <a:pt x="47488" y="23079"/>
                  </a:cubicBezTo>
                  <a:cubicBezTo>
                    <a:pt x="47788" y="23079"/>
                    <a:pt x="48086" y="23060"/>
                    <a:pt x="48381" y="23019"/>
                  </a:cubicBezTo>
                  <a:cubicBezTo>
                    <a:pt x="50025" y="22827"/>
                    <a:pt x="51581" y="22142"/>
                    <a:pt x="52866" y="21134"/>
                  </a:cubicBezTo>
                  <a:cubicBezTo>
                    <a:pt x="53464" y="20663"/>
                    <a:pt x="54007" y="20112"/>
                    <a:pt x="54467" y="19499"/>
                  </a:cubicBezTo>
                  <a:lnTo>
                    <a:pt x="54467" y="19499"/>
                  </a:lnTo>
                  <a:cubicBezTo>
                    <a:pt x="55344" y="19637"/>
                    <a:pt x="56206" y="19859"/>
                    <a:pt x="57033" y="20172"/>
                  </a:cubicBezTo>
                  <a:cubicBezTo>
                    <a:pt x="58429" y="20677"/>
                    <a:pt x="59702" y="21449"/>
                    <a:pt x="60700" y="22495"/>
                  </a:cubicBezTo>
                  <a:cubicBezTo>
                    <a:pt x="61188" y="23013"/>
                    <a:pt x="61602" y="23602"/>
                    <a:pt x="61881" y="24233"/>
                  </a:cubicBezTo>
                  <a:cubicBezTo>
                    <a:pt x="62159" y="24866"/>
                    <a:pt x="62274" y="25551"/>
                    <a:pt x="62241" y="26229"/>
                  </a:cubicBezTo>
                  <a:cubicBezTo>
                    <a:pt x="62151" y="27598"/>
                    <a:pt x="61381" y="28894"/>
                    <a:pt x="60366" y="29937"/>
                  </a:cubicBezTo>
                  <a:cubicBezTo>
                    <a:pt x="59851" y="30458"/>
                    <a:pt x="59292" y="30939"/>
                    <a:pt x="58665" y="31349"/>
                  </a:cubicBezTo>
                  <a:cubicBezTo>
                    <a:pt x="58359" y="31567"/>
                    <a:pt x="58052" y="31780"/>
                    <a:pt x="57724" y="31958"/>
                  </a:cubicBezTo>
                  <a:cubicBezTo>
                    <a:pt x="57402" y="32149"/>
                    <a:pt x="57082" y="32344"/>
                    <a:pt x="56740" y="32499"/>
                  </a:cubicBezTo>
                  <a:cubicBezTo>
                    <a:pt x="55404" y="33178"/>
                    <a:pt x="53971" y="33672"/>
                    <a:pt x="52501" y="34016"/>
                  </a:cubicBezTo>
                  <a:cubicBezTo>
                    <a:pt x="50483" y="34486"/>
                    <a:pt x="48402" y="34676"/>
                    <a:pt x="46313" y="34676"/>
                  </a:cubicBezTo>
                  <a:cubicBezTo>
                    <a:pt x="45349" y="34676"/>
                    <a:pt x="44383" y="34636"/>
                    <a:pt x="43421" y="34563"/>
                  </a:cubicBezTo>
                  <a:cubicBezTo>
                    <a:pt x="40371" y="34332"/>
                    <a:pt x="37329" y="33774"/>
                    <a:pt x="34279" y="33252"/>
                  </a:cubicBezTo>
                  <a:cubicBezTo>
                    <a:pt x="31229" y="32725"/>
                    <a:pt x="28153" y="32200"/>
                    <a:pt x="25029" y="32020"/>
                  </a:cubicBezTo>
                  <a:cubicBezTo>
                    <a:pt x="24354" y="31979"/>
                    <a:pt x="23677" y="31958"/>
                    <a:pt x="23000" y="31958"/>
                  </a:cubicBezTo>
                  <a:cubicBezTo>
                    <a:pt x="20548" y="31958"/>
                    <a:pt x="18090" y="32231"/>
                    <a:pt x="15711" y="32819"/>
                  </a:cubicBezTo>
                  <a:cubicBezTo>
                    <a:pt x="9652" y="34332"/>
                    <a:pt x="4048" y="37667"/>
                    <a:pt x="0" y="42371"/>
                  </a:cubicBezTo>
                  <a:cubicBezTo>
                    <a:pt x="4241" y="37853"/>
                    <a:pt x="9841" y="34684"/>
                    <a:pt x="15842" y="33383"/>
                  </a:cubicBezTo>
                  <a:cubicBezTo>
                    <a:pt x="18006" y="32896"/>
                    <a:pt x="20215" y="32664"/>
                    <a:pt x="22427" y="32664"/>
                  </a:cubicBezTo>
                  <a:cubicBezTo>
                    <a:pt x="23278" y="32664"/>
                    <a:pt x="24130" y="32699"/>
                    <a:pt x="24980" y="32766"/>
                  </a:cubicBezTo>
                  <a:cubicBezTo>
                    <a:pt x="28044" y="32993"/>
                    <a:pt x="31078" y="33565"/>
                    <a:pt x="34117" y="34147"/>
                  </a:cubicBezTo>
                  <a:cubicBezTo>
                    <a:pt x="37155" y="34731"/>
                    <a:pt x="40213" y="35338"/>
                    <a:pt x="43343" y="35584"/>
                  </a:cubicBezTo>
                  <a:cubicBezTo>
                    <a:pt x="44394" y="35670"/>
                    <a:pt x="45452" y="35718"/>
                    <a:pt x="46513" y="35718"/>
                  </a:cubicBezTo>
                  <a:cubicBezTo>
                    <a:pt x="48598" y="35718"/>
                    <a:pt x="50690" y="35530"/>
                    <a:pt x="52743" y="35066"/>
                  </a:cubicBezTo>
                  <a:cubicBezTo>
                    <a:pt x="55832" y="34362"/>
                    <a:pt x="58829" y="33004"/>
                    <a:pt x="61176" y="30726"/>
                  </a:cubicBezTo>
                  <a:cubicBezTo>
                    <a:pt x="62305" y="29576"/>
                    <a:pt x="63264" y="28066"/>
                    <a:pt x="63395" y="26309"/>
                  </a:cubicBezTo>
                  <a:cubicBezTo>
                    <a:pt x="63447" y="25446"/>
                    <a:pt x="63295" y="24561"/>
                    <a:pt x="62955" y="23776"/>
                  </a:cubicBezTo>
                  <a:cubicBezTo>
                    <a:pt x="62610" y="22991"/>
                    <a:pt x="62125" y="22290"/>
                    <a:pt x="61553" y="21685"/>
                  </a:cubicBezTo>
                  <a:cubicBezTo>
                    <a:pt x="60399" y="20488"/>
                    <a:pt x="58946" y="19631"/>
                    <a:pt x="57431" y="19094"/>
                  </a:cubicBezTo>
                  <a:cubicBezTo>
                    <a:pt x="56684" y="18815"/>
                    <a:pt x="55914" y="18606"/>
                    <a:pt x="55134" y="18459"/>
                  </a:cubicBezTo>
                  <a:lnTo>
                    <a:pt x="55134" y="18459"/>
                  </a:lnTo>
                  <a:cubicBezTo>
                    <a:pt x="55357" y="18048"/>
                    <a:pt x="55543" y="17617"/>
                    <a:pt x="55689" y="17172"/>
                  </a:cubicBezTo>
                  <a:cubicBezTo>
                    <a:pt x="55937" y="16393"/>
                    <a:pt x="56098" y="15583"/>
                    <a:pt x="56139" y="14771"/>
                  </a:cubicBezTo>
                  <a:cubicBezTo>
                    <a:pt x="56174" y="13960"/>
                    <a:pt x="56123" y="13148"/>
                    <a:pt x="55980" y="12351"/>
                  </a:cubicBezTo>
                  <a:cubicBezTo>
                    <a:pt x="55824" y="11559"/>
                    <a:pt x="55592" y="10783"/>
                    <a:pt x="55285" y="10039"/>
                  </a:cubicBezTo>
                  <a:cubicBezTo>
                    <a:pt x="54965" y="9301"/>
                    <a:pt x="54580" y="8594"/>
                    <a:pt x="54123" y="7931"/>
                  </a:cubicBezTo>
                  <a:cubicBezTo>
                    <a:pt x="53657" y="7276"/>
                    <a:pt x="53126" y="6667"/>
                    <a:pt x="52536" y="6120"/>
                  </a:cubicBezTo>
                  <a:cubicBezTo>
                    <a:pt x="51942" y="5580"/>
                    <a:pt x="51302" y="5107"/>
                    <a:pt x="50630" y="4683"/>
                  </a:cubicBezTo>
                  <a:cubicBezTo>
                    <a:pt x="49285" y="3838"/>
                    <a:pt x="47838" y="3207"/>
                    <a:pt x="46373" y="2668"/>
                  </a:cubicBezTo>
                  <a:cubicBezTo>
                    <a:pt x="44901" y="2145"/>
                    <a:pt x="43421" y="1655"/>
                    <a:pt x="41906" y="1282"/>
                  </a:cubicBezTo>
                  <a:cubicBezTo>
                    <a:pt x="38883" y="526"/>
                    <a:pt x="35784" y="63"/>
                    <a:pt x="32672" y="11"/>
                  </a:cubicBezTo>
                  <a:cubicBezTo>
                    <a:pt x="32402" y="4"/>
                    <a:pt x="32132" y="1"/>
                    <a:pt x="3186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0"/>
            <p:cNvSpPr/>
            <p:nvPr/>
          </p:nvSpPr>
          <p:spPr>
            <a:xfrm>
              <a:off x="4058100" y="1637350"/>
              <a:ext cx="514575" cy="377400"/>
            </a:xfrm>
            <a:custGeom>
              <a:avLst/>
              <a:gdLst/>
              <a:ahLst/>
              <a:cxnLst/>
              <a:rect l="l" t="t" r="r" b="b"/>
              <a:pathLst>
                <a:path w="20583" h="15096" extrusionOk="0">
                  <a:moveTo>
                    <a:pt x="19543" y="0"/>
                  </a:moveTo>
                  <a:cubicBezTo>
                    <a:pt x="19536" y="0"/>
                    <a:pt x="19529" y="0"/>
                    <a:pt x="19522" y="0"/>
                  </a:cubicBezTo>
                  <a:cubicBezTo>
                    <a:pt x="19093" y="9"/>
                    <a:pt x="18700" y="347"/>
                    <a:pt x="18335" y="533"/>
                  </a:cubicBezTo>
                  <a:cubicBezTo>
                    <a:pt x="17857" y="777"/>
                    <a:pt x="17357" y="988"/>
                    <a:pt x="16859" y="1193"/>
                  </a:cubicBezTo>
                  <a:cubicBezTo>
                    <a:pt x="15582" y="1718"/>
                    <a:pt x="14291" y="2222"/>
                    <a:pt x="12940" y="2515"/>
                  </a:cubicBezTo>
                  <a:cubicBezTo>
                    <a:pt x="9730" y="3206"/>
                    <a:pt x="6319" y="2669"/>
                    <a:pt x="3175" y="3616"/>
                  </a:cubicBezTo>
                  <a:cubicBezTo>
                    <a:pt x="2517" y="3813"/>
                    <a:pt x="1865" y="4081"/>
                    <a:pt x="1351" y="4538"/>
                  </a:cubicBezTo>
                  <a:cubicBezTo>
                    <a:pt x="301" y="5465"/>
                    <a:pt x="0" y="7053"/>
                    <a:pt x="363" y="8410"/>
                  </a:cubicBezTo>
                  <a:cubicBezTo>
                    <a:pt x="724" y="9765"/>
                    <a:pt x="1646" y="10911"/>
                    <a:pt x="2702" y="11831"/>
                  </a:cubicBezTo>
                  <a:cubicBezTo>
                    <a:pt x="3698" y="12702"/>
                    <a:pt x="4827" y="13410"/>
                    <a:pt x="6000" y="14027"/>
                  </a:cubicBezTo>
                  <a:cubicBezTo>
                    <a:pt x="6916" y="14510"/>
                    <a:pt x="7881" y="14949"/>
                    <a:pt x="8912" y="15064"/>
                  </a:cubicBezTo>
                  <a:cubicBezTo>
                    <a:pt x="9108" y="15085"/>
                    <a:pt x="9304" y="15095"/>
                    <a:pt x="9501" y="15095"/>
                  </a:cubicBezTo>
                  <a:cubicBezTo>
                    <a:pt x="10162" y="15095"/>
                    <a:pt x="10825" y="14984"/>
                    <a:pt x="11470" y="14840"/>
                  </a:cubicBezTo>
                  <a:cubicBezTo>
                    <a:pt x="13217" y="14451"/>
                    <a:pt x="14926" y="13805"/>
                    <a:pt x="16369" y="12756"/>
                  </a:cubicBezTo>
                  <a:cubicBezTo>
                    <a:pt x="17814" y="11704"/>
                    <a:pt x="18987" y="10224"/>
                    <a:pt x="19470" y="8505"/>
                  </a:cubicBezTo>
                  <a:cubicBezTo>
                    <a:pt x="20073" y="6371"/>
                    <a:pt x="19597" y="4137"/>
                    <a:pt x="19862" y="1964"/>
                  </a:cubicBezTo>
                  <a:cubicBezTo>
                    <a:pt x="19935" y="1357"/>
                    <a:pt x="20583" y="0"/>
                    <a:pt x="19543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0"/>
            <p:cNvSpPr/>
            <p:nvPr/>
          </p:nvSpPr>
          <p:spPr>
            <a:xfrm>
              <a:off x="5079050" y="3546300"/>
              <a:ext cx="398900" cy="438725"/>
            </a:xfrm>
            <a:custGeom>
              <a:avLst/>
              <a:gdLst/>
              <a:ahLst/>
              <a:cxnLst/>
              <a:rect l="l" t="t" r="r" b="b"/>
              <a:pathLst>
                <a:path w="15956" h="17549" extrusionOk="0">
                  <a:moveTo>
                    <a:pt x="7802" y="0"/>
                  </a:moveTo>
                  <a:cubicBezTo>
                    <a:pt x="7382" y="0"/>
                    <a:pt x="6915" y="44"/>
                    <a:pt x="6422" y="119"/>
                  </a:cubicBezTo>
                  <a:cubicBezTo>
                    <a:pt x="3604" y="552"/>
                    <a:pt x="1" y="1993"/>
                    <a:pt x="1" y="1993"/>
                  </a:cubicBezTo>
                  <a:lnTo>
                    <a:pt x="2856" y="9509"/>
                  </a:lnTo>
                  <a:lnTo>
                    <a:pt x="8833" y="7777"/>
                  </a:lnTo>
                  <a:cubicBezTo>
                    <a:pt x="8833" y="7777"/>
                    <a:pt x="12852" y="17548"/>
                    <a:pt x="14565" y="17548"/>
                  </a:cubicBezTo>
                  <a:cubicBezTo>
                    <a:pt x="14595" y="17548"/>
                    <a:pt x="14624" y="17545"/>
                    <a:pt x="14652" y="17540"/>
                  </a:cubicBezTo>
                  <a:cubicBezTo>
                    <a:pt x="15955" y="17269"/>
                    <a:pt x="13104" y="7451"/>
                    <a:pt x="10805" y="2708"/>
                  </a:cubicBezTo>
                  <a:cubicBezTo>
                    <a:pt x="10167" y="1392"/>
                    <a:pt x="9579" y="470"/>
                    <a:pt x="9122" y="238"/>
                  </a:cubicBezTo>
                  <a:cubicBezTo>
                    <a:pt x="8788" y="71"/>
                    <a:pt x="8333" y="0"/>
                    <a:pt x="7802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0"/>
            <p:cNvSpPr/>
            <p:nvPr/>
          </p:nvSpPr>
          <p:spPr>
            <a:xfrm>
              <a:off x="5239600" y="3546300"/>
              <a:ext cx="109575" cy="68450"/>
            </a:xfrm>
            <a:custGeom>
              <a:avLst/>
              <a:gdLst/>
              <a:ahLst/>
              <a:cxnLst/>
              <a:rect l="l" t="t" r="r" b="b"/>
              <a:pathLst>
                <a:path w="4383" h="2738" extrusionOk="0">
                  <a:moveTo>
                    <a:pt x="1380" y="0"/>
                  </a:moveTo>
                  <a:cubicBezTo>
                    <a:pt x="960" y="0"/>
                    <a:pt x="493" y="44"/>
                    <a:pt x="0" y="119"/>
                  </a:cubicBezTo>
                  <a:cubicBezTo>
                    <a:pt x="47" y="1390"/>
                    <a:pt x="2446" y="2454"/>
                    <a:pt x="3419" y="2667"/>
                  </a:cubicBezTo>
                  <a:cubicBezTo>
                    <a:pt x="3618" y="2708"/>
                    <a:pt x="3832" y="2738"/>
                    <a:pt x="4043" y="2738"/>
                  </a:cubicBezTo>
                  <a:cubicBezTo>
                    <a:pt x="4158" y="2738"/>
                    <a:pt x="4272" y="2729"/>
                    <a:pt x="4383" y="2708"/>
                  </a:cubicBezTo>
                  <a:cubicBezTo>
                    <a:pt x="3745" y="1392"/>
                    <a:pt x="3153" y="470"/>
                    <a:pt x="2700" y="238"/>
                  </a:cubicBezTo>
                  <a:cubicBezTo>
                    <a:pt x="2366" y="71"/>
                    <a:pt x="1911" y="0"/>
                    <a:pt x="138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0"/>
            <p:cNvSpPr/>
            <p:nvPr/>
          </p:nvSpPr>
          <p:spPr>
            <a:xfrm>
              <a:off x="4702325" y="3551000"/>
              <a:ext cx="406175" cy="285975"/>
            </a:xfrm>
            <a:custGeom>
              <a:avLst/>
              <a:gdLst/>
              <a:ahLst/>
              <a:cxnLst/>
              <a:rect l="l" t="t" r="r" b="b"/>
              <a:pathLst>
                <a:path w="16247" h="11439" extrusionOk="0">
                  <a:moveTo>
                    <a:pt x="16246" y="1"/>
                  </a:moveTo>
                  <a:lnTo>
                    <a:pt x="6375" y="743"/>
                  </a:lnTo>
                  <a:lnTo>
                    <a:pt x="0" y="11385"/>
                  </a:lnTo>
                  <a:lnTo>
                    <a:pt x="15744" y="11438"/>
                  </a:lnTo>
                  <a:lnTo>
                    <a:pt x="16246" y="1"/>
                  </a:ln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0"/>
            <p:cNvSpPr/>
            <p:nvPr/>
          </p:nvSpPr>
          <p:spPr>
            <a:xfrm>
              <a:off x="5047750" y="3509950"/>
              <a:ext cx="178900" cy="424850"/>
            </a:xfrm>
            <a:custGeom>
              <a:avLst/>
              <a:gdLst/>
              <a:ahLst/>
              <a:cxnLst/>
              <a:rect l="l" t="t" r="r" b="b"/>
              <a:pathLst>
                <a:path w="7156" h="16994" extrusionOk="0">
                  <a:moveTo>
                    <a:pt x="6162" y="1"/>
                  </a:moveTo>
                  <a:lnTo>
                    <a:pt x="582" y="267"/>
                  </a:lnTo>
                  <a:cubicBezTo>
                    <a:pt x="1357" y="3668"/>
                    <a:pt x="291" y="12102"/>
                    <a:pt x="291" y="12102"/>
                  </a:cubicBezTo>
                  <a:lnTo>
                    <a:pt x="0" y="15878"/>
                  </a:lnTo>
                  <a:cubicBezTo>
                    <a:pt x="0" y="15878"/>
                    <a:pt x="1455" y="16993"/>
                    <a:pt x="2967" y="16993"/>
                  </a:cubicBezTo>
                  <a:cubicBezTo>
                    <a:pt x="3856" y="16993"/>
                    <a:pt x="4766" y="16608"/>
                    <a:pt x="5411" y="15384"/>
                  </a:cubicBezTo>
                  <a:cubicBezTo>
                    <a:pt x="7156" y="12080"/>
                    <a:pt x="6162" y="1"/>
                    <a:pt x="6162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0"/>
            <p:cNvSpPr/>
            <p:nvPr/>
          </p:nvSpPr>
          <p:spPr>
            <a:xfrm>
              <a:off x="4252000" y="3178975"/>
              <a:ext cx="982025" cy="1058375"/>
            </a:xfrm>
            <a:custGeom>
              <a:avLst/>
              <a:gdLst/>
              <a:ahLst/>
              <a:cxnLst/>
              <a:rect l="l" t="t" r="r" b="b"/>
              <a:pathLst>
                <a:path w="39281" h="42335" extrusionOk="0">
                  <a:moveTo>
                    <a:pt x="23605" y="1"/>
                  </a:moveTo>
                  <a:lnTo>
                    <a:pt x="4727" y="5685"/>
                  </a:lnTo>
                  <a:cubicBezTo>
                    <a:pt x="4727" y="5685"/>
                    <a:pt x="0" y="38570"/>
                    <a:pt x="6201" y="41594"/>
                  </a:cubicBezTo>
                  <a:cubicBezTo>
                    <a:pt x="7276" y="42118"/>
                    <a:pt x="8962" y="42335"/>
                    <a:pt x="11015" y="42335"/>
                  </a:cubicBezTo>
                  <a:cubicBezTo>
                    <a:pt x="20800" y="42335"/>
                    <a:pt x="38916" y="37412"/>
                    <a:pt x="38916" y="37412"/>
                  </a:cubicBezTo>
                  <a:cubicBezTo>
                    <a:pt x="39281" y="31970"/>
                    <a:pt x="38916" y="23843"/>
                    <a:pt x="38916" y="23843"/>
                  </a:cubicBezTo>
                  <a:lnTo>
                    <a:pt x="20795" y="24304"/>
                  </a:lnTo>
                  <a:cubicBezTo>
                    <a:pt x="27927" y="12939"/>
                    <a:pt x="23605" y="1"/>
                    <a:pt x="23605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0"/>
            <p:cNvSpPr/>
            <p:nvPr/>
          </p:nvSpPr>
          <p:spPr>
            <a:xfrm>
              <a:off x="4673000" y="3557575"/>
              <a:ext cx="187825" cy="440550"/>
            </a:xfrm>
            <a:custGeom>
              <a:avLst/>
              <a:gdLst/>
              <a:ahLst/>
              <a:cxnLst/>
              <a:rect l="l" t="t" r="r" b="b"/>
              <a:pathLst>
                <a:path w="7513" h="17622" extrusionOk="0">
                  <a:moveTo>
                    <a:pt x="7513" y="0"/>
                  </a:moveTo>
                  <a:lnTo>
                    <a:pt x="7513" y="0"/>
                  </a:lnTo>
                  <a:cubicBezTo>
                    <a:pt x="7287" y="773"/>
                    <a:pt x="7109" y="1552"/>
                    <a:pt x="6836" y="2306"/>
                  </a:cubicBezTo>
                  <a:cubicBezTo>
                    <a:pt x="6724" y="2689"/>
                    <a:pt x="6601" y="3069"/>
                    <a:pt x="6461" y="3444"/>
                  </a:cubicBezTo>
                  <a:cubicBezTo>
                    <a:pt x="6322" y="3817"/>
                    <a:pt x="6201" y="4200"/>
                    <a:pt x="6051" y="4569"/>
                  </a:cubicBezTo>
                  <a:cubicBezTo>
                    <a:pt x="5480" y="6059"/>
                    <a:pt x="4856" y="7531"/>
                    <a:pt x="4203" y="8986"/>
                  </a:cubicBezTo>
                  <a:cubicBezTo>
                    <a:pt x="3557" y="10445"/>
                    <a:pt x="2854" y="11880"/>
                    <a:pt x="2159" y="13323"/>
                  </a:cubicBezTo>
                  <a:cubicBezTo>
                    <a:pt x="1813" y="14045"/>
                    <a:pt x="1452" y="14760"/>
                    <a:pt x="1085" y="15473"/>
                  </a:cubicBezTo>
                  <a:lnTo>
                    <a:pt x="1" y="17621"/>
                  </a:lnTo>
                  <a:cubicBezTo>
                    <a:pt x="939" y="16314"/>
                    <a:pt x="1770" y="14934"/>
                    <a:pt x="2561" y="13530"/>
                  </a:cubicBezTo>
                  <a:cubicBezTo>
                    <a:pt x="3356" y="12132"/>
                    <a:pt x="4078" y="10691"/>
                    <a:pt x="4744" y="9226"/>
                  </a:cubicBezTo>
                  <a:cubicBezTo>
                    <a:pt x="5389" y="7752"/>
                    <a:pt x="6004" y="6260"/>
                    <a:pt x="6482" y="4717"/>
                  </a:cubicBezTo>
                  <a:cubicBezTo>
                    <a:pt x="6957" y="3175"/>
                    <a:pt x="7353" y="1601"/>
                    <a:pt x="7513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0"/>
            <p:cNvSpPr/>
            <p:nvPr/>
          </p:nvSpPr>
          <p:spPr>
            <a:xfrm>
              <a:off x="5212800" y="3794550"/>
              <a:ext cx="322600" cy="422500"/>
            </a:xfrm>
            <a:custGeom>
              <a:avLst/>
              <a:gdLst/>
              <a:ahLst/>
              <a:cxnLst/>
              <a:rect l="l" t="t" r="r" b="b"/>
              <a:pathLst>
                <a:path w="12904" h="16900" extrusionOk="0">
                  <a:moveTo>
                    <a:pt x="6265" y="0"/>
                  </a:moveTo>
                  <a:cubicBezTo>
                    <a:pt x="5670" y="0"/>
                    <a:pt x="4987" y="155"/>
                    <a:pt x="4307" y="384"/>
                  </a:cubicBezTo>
                  <a:cubicBezTo>
                    <a:pt x="2448" y="999"/>
                    <a:pt x="593" y="2163"/>
                    <a:pt x="593" y="2163"/>
                  </a:cubicBezTo>
                  <a:lnTo>
                    <a:pt x="0" y="7503"/>
                  </a:lnTo>
                  <a:lnTo>
                    <a:pt x="7455" y="8520"/>
                  </a:lnTo>
                  <a:cubicBezTo>
                    <a:pt x="7455" y="8520"/>
                    <a:pt x="8566" y="11877"/>
                    <a:pt x="9855" y="14339"/>
                  </a:cubicBezTo>
                  <a:cubicBezTo>
                    <a:pt x="10599" y="15764"/>
                    <a:pt x="11400" y="16899"/>
                    <a:pt x="12077" y="16899"/>
                  </a:cubicBezTo>
                  <a:cubicBezTo>
                    <a:pt x="12137" y="16899"/>
                    <a:pt x="12196" y="16891"/>
                    <a:pt x="12253" y="16872"/>
                  </a:cubicBezTo>
                  <a:cubicBezTo>
                    <a:pt x="12903" y="16665"/>
                    <a:pt x="12715" y="14656"/>
                    <a:pt x="12104" y="12098"/>
                  </a:cubicBezTo>
                  <a:cubicBezTo>
                    <a:pt x="11401" y="9104"/>
                    <a:pt x="10130" y="5353"/>
                    <a:pt x="9003" y="2879"/>
                  </a:cubicBezTo>
                  <a:cubicBezTo>
                    <a:pt x="8412" y="1559"/>
                    <a:pt x="7851" y="604"/>
                    <a:pt x="7443" y="313"/>
                  </a:cubicBezTo>
                  <a:cubicBezTo>
                    <a:pt x="7130" y="92"/>
                    <a:pt x="6723" y="0"/>
                    <a:pt x="6265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0"/>
            <p:cNvSpPr/>
            <p:nvPr/>
          </p:nvSpPr>
          <p:spPr>
            <a:xfrm>
              <a:off x="5459175" y="4097000"/>
              <a:ext cx="76225" cy="120050"/>
            </a:xfrm>
            <a:custGeom>
              <a:avLst/>
              <a:gdLst/>
              <a:ahLst/>
              <a:cxnLst/>
              <a:rect l="l" t="t" r="r" b="b"/>
              <a:pathLst>
                <a:path w="3049" h="4802" extrusionOk="0">
                  <a:moveTo>
                    <a:pt x="2249" y="0"/>
                  </a:moveTo>
                  <a:cubicBezTo>
                    <a:pt x="1628" y="236"/>
                    <a:pt x="1058" y="609"/>
                    <a:pt x="619" y="1105"/>
                  </a:cubicBezTo>
                  <a:cubicBezTo>
                    <a:pt x="302" y="1472"/>
                    <a:pt x="117" y="1845"/>
                    <a:pt x="0" y="2241"/>
                  </a:cubicBezTo>
                  <a:cubicBezTo>
                    <a:pt x="744" y="3666"/>
                    <a:pt x="1545" y="4801"/>
                    <a:pt x="2222" y="4801"/>
                  </a:cubicBezTo>
                  <a:cubicBezTo>
                    <a:pt x="2282" y="4801"/>
                    <a:pt x="2341" y="4793"/>
                    <a:pt x="2398" y="4774"/>
                  </a:cubicBezTo>
                  <a:cubicBezTo>
                    <a:pt x="3048" y="4567"/>
                    <a:pt x="2860" y="2558"/>
                    <a:pt x="2249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0"/>
            <p:cNvSpPr/>
            <p:nvPr/>
          </p:nvSpPr>
          <p:spPr>
            <a:xfrm>
              <a:off x="5320450" y="3794550"/>
              <a:ext cx="117475" cy="71975"/>
            </a:xfrm>
            <a:custGeom>
              <a:avLst/>
              <a:gdLst/>
              <a:ahLst/>
              <a:cxnLst/>
              <a:rect l="l" t="t" r="r" b="b"/>
              <a:pathLst>
                <a:path w="4699" h="2879" extrusionOk="0">
                  <a:moveTo>
                    <a:pt x="1959" y="0"/>
                  </a:moveTo>
                  <a:cubicBezTo>
                    <a:pt x="1364" y="0"/>
                    <a:pt x="681" y="155"/>
                    <a:pt x="1" y="384"/>
                  </a:cubicBezTo>
                  <a:cubicBezTo>
                    <a:pt x="361" y="880"/>
                    <a:pt x="874" y="1323"/>
                    <a:pt x="1313" y="1624"/>
                  </a:cubicBezTo>
                  <a:cubicBezTo>
                    <a:pt x="2159" y="2204"/>
                    <a:pt x="3141" y="2547"/>
                    <a:pt x="4131" y="2778"/>
                  </a:cubicBezTo>
                  <a:cubicBezTo>
                    <a:pt x="4313" y="2819"/>
                    <a:pt x="4508" y="2860"/>
                    <a:pt x="4699" y="2879"/>
                  </a:cubicBezTo>
                  <a:cubicBezTo>
                    <a:pt x="4108" y="1561"/>
                    <a:pt x="3547" y="606"/>
                    <a:pt x="3137" y="313"/>
                  </a:cubicBezTo>
                  <a:cubicBezTo>
                    <a:pt x="2824" y="92"/>
                    <a:pt x="2417" y="0"/>
                    <a:pt x="1959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0"/>
            <p:cNvSpPr/>
            <p:nvPr/>
          </p:nvSpPr>
          <p:spPr>
            <a:xfrm>
              <a:off x="5131575" y="3765675"/>
              <a:ext cx="187575" cy="376650"/>
            </a:xfrm>
            <a:custGeom>
              <a:avLst/>
              <a:gdLst/>
              <a:ahLst/>
              <a:cxnLst/>
              <a:rect l="l" t="t" r="r" b="b"/>
              <a:pathLst>
                <a:path w="7503" h="15066" extrusionOk="0">
                  <a:moveTo>
                    <a:pt x="751" y="0"/>
                  </a:moveTo>
                  <a:cubicBezTo>
                    <a:pt x="1138" y="8752"/>
                    <a:pt x="3" y="15065"/>
                    <a:pt x="0" y="15065"/>
                  </a:cubicBezTo>
                  <a:lnTo>
                    <a:pt x="5658" y="14348"/>
                  </a:lnTo>
                  <a:cubicBezTo>
                    <a:pt x="6961" y="10702"/>
                    <a:pt x="7502" y="0"/>
                    <a:pt x="7502" y="0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0"/>
            <p:cNvSpPr/>
            <p:nvPr/>
          </p:nvSpPr>
          <p:spPr>
            <a:xfrm>
              <a:off x="4481925" y="1608925"/>
              <a:ext cx="868425" cy="1066700"/>
            </a:xfrm>
            <a:custGeom>
              <a:avLst/>
              <a:gdLst/>
              <a:ahLst/>
              <a:cxnLst/>
              <a:rect l="l" t="t" r="r" b="b"/>
              <a:pathLst>
                <a:path w="34737" h="42668" extrusionOk="0">
                  <a:moveTo>
                    <a:pt x="20358" y="15280"/>
                  </a:moveTo>
                  <a:lnTo>
                    <a:pt x="20358" y="15280"/>
                  </a:lnTo>
                  <a:cubicBezTo>
                    <a:pt x="21157" y="16754"/>
                    <a:pt x="22131" y="18093"/>
                    <a:pt x="23474" y="19119"/>
                  </a:cubicBezTo>
                  <a:cubicBezTo>
                    <a:pt x="25546" y="20706"/>
                    <a:pt x="28032" y="21598"/>
                    <a:pt x="30180" y="23055"/>
                  </a:cubicBezTo>
                  <a:cubicBezTo>
                    <a:pt x="32086" y="24348"/>
                    <a:pt x="33829" y="26173"/>
                    <a:pt x="33228" y="28737"/>
                  </a:cubicBezTo>
                  <a:cubicBezTo>
                    <a:pt x="33033" y="29565"/>
                    <a:pt x="32625" y="30198"/>
                    <a:pt x="32111" y="30733"/>
                  </a:cubicBezTo>
                  <a:cubicBezTo>
                    <a:pt x="31195" y="28460"/>
                    <a:pt x="29590" y="26296"/>
                    <a:pt x="27882" y="24549"/>
                  </a:cubicBezTo>
                  <a:cubicBezTo>
                    <a:pt x="25322" y="21928"/>
                    <a:pt x="21701" y="19349"/>
                    <a:pt x="20504" y="15731"/>
                  </a:cubicBezTo>
                  <a:cubicBezTo>
                    <a:pt x="20454" y="15582"/>
                    <a:pt x="20407" y="15430"/>
                    <a:pt x="20358" y="15280"/>
                  </a:cubicBezTo>
                  <a:close/>
                  <a:moveTo>
                    <a:pt x="7232" y="1"/>
                  </a:moveTo>
                  <a:cubicBezTo>
                    <a:pt x="3012" y="1"/>
                    <a:pt x="0" y="2033"/>
                    <a:pt x="0" y="2033"/>
                  </a:cubicBezTo>
                  <a:lnTo>
                    <a:pt x="2847" y="20343"/>
                  </a:lnTo>
                  <a:cubicBezTo>
                    <a:pt x="2847" y="20343"/>
                    <a:pt x="1771" y="36956"/>
                    <a:pt x="9101" y="40133"/>
                  </a:cubicBezTo>
                  <a:cubicBezTo>
                    <a:pt x="12356" y="41545"/>
                    <a:pt x="15961" y="42343"/>
                    <a:pt x="19491" y="42589"/>
                  </a:cubicBezTo>
                  <a:cubicBezTo>
                    <a:pt x="20185" y="42637"/>
                    <a:pt x="20905" y="42668"/>
                    <a:pt x="21636" y="42668"/>
                  </a:cubicBezTo>
                  <a:cubicBezTo>
                    <a:pt x="24619" y="42668"/>
                    <a:pt x="27780" y="42154"/>
                    <a:pt x="30037" y="40223"/>
                  </a:cubicBezTo>
                  <a:cubicBezTo>
                    <a:pt x="32892" y="37782"/>
                    <a:pt x="33333" y="34833"/>
                    <a:pt x="32533" y="31965"/>
                  </a:cubicBezTo>
                  <a:cubicBezTo>
                    <a:pt x="34728" y="29909"/>
                    <a:pt x="34737" y="25996"/>
                    <a:pt x="32326" y="23680"/>
                  </a:cubicBezTo>
                  <a:cubicBezTo>
                    <a:pt x="29811" y="21263"/>
                    <a:pt x="26228" y="20398"/>
                    <a:pt x="23543" y="18205"/>
                  </a:cubicBezTo>
                  <a:cubicBezTo>
                    <a:pt x="21746" y="16736"/>
                    <a:pt x="20577" y="14639"/>
                    <a:pt x="19542" y="12456"/>
                  </a:cubicBezTo>
                  <a:cubicBezTo>
                    <a:pt x="18185" y="7446"/>
                    <a:pt x="17078" y="2812"/>
                    <a:pt x="11790" y="830"/>
                  </a:cubicBezTo>
                  <a:cubicBezTo>
                    <a:pt x="10181" y="227"/>
                    <a:pt x="8639" y="1"/>
                    <a:pt x="7232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0"/>
            <p:cNvSpPr/>
            <p:nvPr/>
          </p:nvSpPr>
          <p:spPr>
            <a:xfrm>
              <a:off x="3757050" y="1125500"/>
              <a:ext cx="227125" cy="192775"/>
            </a:xfrm>
            <a:custGeom>
              <a:avLst/>
              <a:gdLst/>
              <a:ahLst/>
              <a:cxnLst/>
              <a:rect l="l" t="t" r="r" b="b"/>
              <a:pathLst>
                <a:path w="9085" h="7711" extrusionOk="0">
                  <a:moveTo>
                    <a:pt x="6347" y="0"/>
                  </a:moveTo>
                  <a:cubicBezTo>
                    <a:pt x="5613" y="0"/>
                    <a:pt x="5204" y="3603"/>
                    <a:pt x="5204" y="3603"/>
                  </a:cubicBezTo>
                  <a:cubicBezTo>
                    <a:pt x="5204" y="3603"/>
                    <a:pt x="5586" y="14"/>
                    <a:pt x="4936" y="14"/>
                  </a:cubicBezTo>
                  <a:cubicBezTo>
                    <a:pt x="4927" y="14"/>
                    <a:pt x="4918" y="15"/>
                    <a:pt x="4909" y="16"/>
                  </a:cubicBezTo>
                  <a:cubicBezTo>
                    <a:pt x="4223" y="113"/>
                    <a:pt x="3977" y="3454"/>
                    <a:pt x="3977" y="3454"/>
                  </a:cubicBezTo>
                  <a:cubicBezTo>
                    <a:pt x="3977" y="3454"/>
                    <a:pt x="3831" y="117"/>
                    <a:pt x="3243" y="18"/>
                  </a:cubicBezTo>
                  <a:cubicBezTo>
                    <a:pt x="3237" y="17"/>
                    <a:pt x="3232" y="17"/>
                    <a:pt x="3227" y="17"/>
                  </a:cubicBezTo>
                  <a:cubicBezTo>
                    <a:pt x="2650" y="17"/>
                    <a:pt x="2529" y="5140"/>
                    <a:pt x="2529" y="5140"/>
                  </a:cubicBezTo>
                  <a:cubicBezTo>
                    <a:pt x="2529" y="5140"/>
                    <a:pt x="1575" y="2553"/>
                    <a:pt x="848" y="2553"/>
                  </a:cubicBezTo>
                  <a:cubicBezTo>
                    <a:pt x="811" y="2553"/>
                    <a:pt x="774" y="2560"/>
                    <a:pt x="738" y="2574"/>
                  </a:cubicBezTo>
                  <a:cubicBezTo>
                    <a:pt x="0" y="2867"/>
                    <a:pt x="1769" y="7711"/>
                    <a:pt x="1769" y="7711"/>
                  </a:cubicBezTo>
                  <a:lnTo>
                    <a:pt x="7562" y="6893"/>
                  </a:lnTo>
                  <a:cubicBezTo>
                    <a:pt x="7562" y="6893"/>
                    <a:pt x="9084" y="756"/>
                    <a:pt x="8396" y="559"/>
                  </a:cubicBezTo>
                  <a:cubicBezTo>
                    <a:pt x="8377" y="554"/>
                    <a:pt x="8358" y="551"/>
                    <a:pt x="8338" y="551"/>
                  </a:cubicBezTo>
                  <a:cubicBezTo>
                    <a:pt x="7638" y="551"/>
                    <a:pt x="6432" y="3853"/>
                    <a:pt x="6432" y="3853"/>
                  </a:cubicBezTo>
                  <a:cubicBezTo>
                    <a:pt x="6432" y="3853"/>
                    <a:pt x="7217" y="313"/>
                    <a:pt x="6432" y="16"/>
                  </a:cubicBezTo>
                  <a:cubicBezTo>
                    <a:pt x="6403" y="5"/>
                    <a:pt x="6375" y="0"/>
                    <a:pt x="6347" y="0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0"/>
            <p:cNvSpPr/>
            <p:nvPr/>
          </p:nvSpPr>
          <p:spPr>
            <a:xfrm>
              <a:off x="3764425" y="1274625"/>
              <a:ext cx="230825" cy="106750"/>
            </a:xfrm>
            <a:custGeom>
              <a:avLst/>
              <a:gdLst/>
              <a:ahLst/>
              <a:cxnLst/>
              <a:rect l="l" t="t" r="r" b="b"/>
              <a:pathLst>
                <a:path w="9233" h="4270" extrusionOk="0">
                  <a:moveTo>
                    <a:pt x="5360" y="1"/>
                  </a:moveTo>
                  <a:cubicBezTo>
                    <a:pt x="2181" y="1"/>
                    <a:pt x="0" y="1746"/>
                    <a:pt x="0" y="1746"/>
                  </a:cubicBezTo>
                  <a:lnTo>
                    <a:pt x="933" y="4269"/>
                  </a:lnTo>
                  <a:lnTo>
                    <a:pt x="9232" y="4269"/>
                  </a:lnTo>
                  <a:lnTo>
                    <a:pt x="8642" y="637"/>
                  </a:lnTo>
                  <a:cubicBezTo>
                    <a:pt x="7473" y="176"/>
                    <a:pt x="6366" y="1"/>
                    <a:pt x="5360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0"/>
            <p:cNvSpPr/>
            <p:nvPr/>
          </p:nvSpPr>
          <p:spPr>
            <a:xfrm>
              <a:off x="3705800" y="1318250"/>
              <a:ext cx="690100" cy="905575"/>
            </a:xfrm>
            <a:custGeom>
              <a:avLst/>
              <a:gdLst/>
              <a:ahLst/>
              <a:cxnLst/>
              <a:rect l="l" t="t" r="r" b="b"/>
              <a:pathLst>
                <a:path w="27604" h="36223" extrusionOk="0">
                  <a:moveTo>
                    <a:pt x="8342" y="0"/>
                  </a:moveTo>
                  <a:cubicBezTo>
                    <a:pt x="7680" y="0"/>
                    <a:pt x="7023" y="62"/>
                    <a:pt x="6402" y="169"/>
                  </a:cubicBezTo>
                  <a:cubicBezTo>
                    <a:pt x="4854" y="433"/>
                    <a:pt x="3348" y="1099"/>
                    <a:pt x="2249" y="2219"/>
                  </a:cubicBezTo>
                  <a:cubicBezTo>
                    <a:pt x="509" y="3992"/>
                    <a:pt x="0" y="6697"/>
                    <a:pt x="353" y="9157"/>
                  </a:cubicBezTo>
                  <a:cubicBezTo>
                    <a:pt x="775" y="12119"/>
                    <a:pt x="2284" y="14820"/>
                    <a:pt x="4065" y="17222"/>
                  </a:cubicBezTo>
                  <a:cubicBezTo>
                    <a:pt x="5846" y="19627"/>
                    <a:pt x="7916" y="21804"/>
                    <a:pt x="9689" y="24212"/>
                  </a:cubicBezTo>
                  <a:cubicBezTo>
                    <a:pt x="11694" y="26942"/>
                    <a:pt x="13297" y="29939"/>
                    <a:pt x="15115" y="32796"/>
                  </a:cubicBezTo>
                  <a:cubicBezTo>
                    <a:pt x="15681" y="33686"/>
                    <a:pt x="16294" y="34584"/>
                    <a:pt x="17175" y="35164"/>
                  </a:cubicBezTo>
                  <a:cubicBezTo>
                    <a:pt x="17901" y="35639"/>
                    <a:pt x="18759" y="35869"/>
                    <a:pt x="19612" y="36024"/>
                  </a:cubicBezTo>
                  <a:cubicBezTo>
                    <a:pt x="20250" y="36142"/>
                    <a:pt x="20905" y="36222"/>
                    <a:pt x="21555" y="36222"/>
                  </a:cubicBezTo>
                  <a:cubicBezTo>
                    <a:pt x="22233" y="36222"/>
                    <a:pt x="22905" y="36135"/>
                    <a:pt x="23545" y="35910"/>
                  </a:cubicBezTo>
                  <a:cubicBezTo>
                    <a:pt x="24943" y="35414"/>
                    <a:pt x="26067" y="34282"/>
                    <a:pt x="26725" y="32952"/>
                  </a:cubicBezTo>
                  <a:cubicBezTo>
                    <a:pt x="27382" y="31622"/>
                    <a:pt x="27604" y="30109"/>
                    <a:pt x="27555" y="28625"/>
                  </a:cubicBezTo>
                  <a:cubicBezTo>
                    <a:pt x="27516" y="27428"/>
                    <a:pt x="27290" y="26198"/>
                    <a:pt x="26630" y="25202"/>
                  </a:cubicBezTo>
                  <a:cubicBezTo>
                    <a:pt x="25732" y="23851"/>
                    <a:pt x="18474" y="17477"/>
                    <a:pt x="16654" y="14009"/>
                  </a:cubicBezTo>
                  <a:cubicBezTo>
                    <a:pt x="15787" y="12352"/>
                    <a:pt x="15090" y="10422"/>
                    <a:pt x="14900" y="8558"/>
                  </a:cubicBezTo>
                  <a:cubicBezTo>
                    <a:pt x="14701" y="6601"/>
                    <a:pt x="14887" y="4488"/>
                    <a:pt x="13902" y="2704"/>
                  </a:cubicBezTo>
                  <a:cubicBezTo>
                    <a:pt x="12787" y="687"/>
                    <a:pt x="10542" y="0"/>
                    <a:pt x="8342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0"/>
            <p:cNvSpPr/>
            <p:nvPr/>
          </p:nvSpPr>
          <p:spPr>
            <a:xfrm>
              <a:off x="3945300" y="2033800"/>
              <a:ext cx="1081300" cy="1364775"/>
            </a:xfrm>
            <a:custGeom>
              <a:avLst/>
              <a:gdLst/>
              <a:ahLst/>
              <a:cxnLst/>
              <a:rect l="l" t="t" r="r" b="b"/>
              <a:pathLst>
                <a:path w="43252" h="54591" extrusionOk="0">
                  <a:moveTo>
                    <a:pt x="7898" y="1"/>
                  </a:moveTo>
                  <a:lnTo>
                    <a:pt x="1" y="9380"/>
                  </a:lnTo>
                  <a:lnTo>
                    <a:pt x="4324" y="24161"/>
                  </a:lnTo>
                  <a:cubicBezTo>
                    <a:pt x="4324" y="24161"/>
                    <a:pt x="3588" y="46259"/>
                    <a:pt x="12832" y="52182"/>
                  </a:cubicBezTo>
                  <a:cubicBezTo>
                    <a:pt x="15540" y="53918"/>
                    <a:pt x="18271" y="54590"/>
                    <a:pt x="20857" y="54590"/>
                  </a:cubicBezTo>
                  <a:cubicBezTo>
                    <a:pt x="27100" y="54590"/>
                    <a:pt x="32502" y="50673"/>
                    <a:pt x="34711" y="48325"/>
                  </a:cubicBezTo>
                  <a:cubicBezTo>
                    <a:pt x="37830" y="45006"/>
                    <a:pt x="34883" y="34328"/>
                    <a:pt x="34883" y="34327"/>
                  </a:cubicBezTo>
                  <a:lnTo>
                    <a:pt x="34883" y="34327"/>
                  </a:lnTo>
                  <a:lnTo>
                    <a:pt x="29072" y="35762"/>
                  </a:lnTo>
                  <a:cubicBezTo>
                    <a:pt x="29072" y="35762"/>
                    <a:pt x="43252" y="30199"/>
                    <a:pt x="38966" y="21314"/>
                  </a:cubicBezTo>
                  <a:cubicBezTo>
                    <a:pt x="34680" y="12428"/>
                    <a:pt x="25856" y="10635"/>
                    <a:pt x="25856" y="10635"/>
                  </a:cubicBezTo>
                  <a:lnTo>
                    <a:pt x="17975" y="3"/>
                  </a:lnTo>
                  <a:lnTo>
                    <a:pt x="7898" y="1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0"/>
            <p:cNvSpPr/>
            <p:nvPr/>
          </p:nvSpPr>
          <p:spPr>
            <a:xfrm>
              <a:off x="4794600" y="3124700"/>
              <a:ext cx="27650" cy="119125"/>
            </a:xfrm>
            <a:custGeom>
              <a:avLst/>
              <a:gdLst/>
              <a:ahLst/>
              <a:cxnLst/>
              <a:rect l="l" t="t" r="r" b="b"/>
              <a:pathLst>
                <a:path w="1106" h="4765" extrusionOk="0">
                  <a:moveTo>
                    <a:pt x="278" y="1"/>
                  </a:moveTo>
                  <a:cubicBezTo>
                    <a:pt x="259" y="1"/>
                    <a:pt x="241" y="13"/>
                    <a:pt x="245" y="36"/>
                  </a:cubicBezTo>
                  <a:cubicBezTo>
                    <a:pt x="308" y="860"/>
                    <a:pt x="290" y="1659"/>
                    <a:pt x="234" y="2485"/>
                  </a:cubicBezTo>
                  <a:cubicBezTo>
                    <a:pt x="185" y="3197"/>
                    <a:pt x="1" y="3928"/>
                    <a:pt x="122" y="4632"/>
                  </a:cubicBezTo>
                  <a:cubicBezTo>
                    <a:pt x="135" y="4718"/>
                    <a:pt x="219" y="4765"/>
                    <a:pt x="301" y="4765"/>
                  </a:cubicBezTo>
                  <a:cubicBezTo>
                    <a:pt x="366" y="4765"/>
                    <a:pt x="429" y="4737"/>
                    <a:pt x="460" y="4677"/>
                  </a:cubicBezTo>
                  <a:cubicBezTo>
                    <a:pt x="1105" y="3346"/>
                    <a:pt x="626" y="1397"/>
                    <a:pt x="310" y="26"/>
                  </a:cubicBezTo>
                  <a:cubicBezTo>
                    <a:pt x="306" y="9"/>
                    <a:pt x="292" y="1"/>
                    <a:pt x="278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0"/>
            <p:cNvSpPr/>
            <p:nvPr/>
          </p:nvSpPr>
          <p:spPr>
            <a:xfrm>
              <a:off x="4758375" y="3172225"/>
              <a:ext cx="19450" cy="83825"/>
            </a:xfrm>
            <a:custGeom>
              <a:avLst/>
              <a:gdLst/>
              <a:ahLst/>
              <a:cxnLst/>
              <a:rect l="l" t="t" r="r" b="b"/>
              <a:pathLst>
                <a:path w="778" h="3353" extrusionOk="0">
                  <a:moveTo>
                    <a:pt x="67" y="1"/>
                  </a:moveTo>
                  <a:cubicBezTo>
                    <a:pt x="33" y="1"/>
                    <a:pt x="0" y="22"/>
                    <a:pt x="5" y="66"/>
                  </a:cubicBezTo>
                  <a:cubicBezTo>
                    <a:pt x="117" y="1130"/>
                    <a:pt x="80" y="2204"/>
                    <a:pt x="300" y="3253"/>
                  </a:cubicBezTo>
                  <a:cubicBezTo>
                    <a:pt x="313" y="3319"/>
                    <a:pt x="373" y="3352"/>
                    <a:pt x="434" y="3352"/>
                  </a:cubicBezTo>
                  <a:cubicBezTo>
                    <a:pt x="493" y="3352"/>
                    <a:pt x="553" y="3320"/>
                    <a:pt x="566" y="3253"/>
                  </a:cubicBezTo>
                  <a:cubicBezTo>
                    <a:pt x="777" y="2150"/>
                    <a:pt x="505" y="1093"/>
                    <a:pt x="140" y="50"/>
                  </a:cubicBezTo>
                  <a:cubicBezTo>
                    <a:pt x="129" y="17"/>
                    <a:pt x="97" y="1"/>
                    <a:pt x="6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0"/>
            <p:cNvSpPr/>
            <p:nvPr/>
          </p:nvSpPr>
          <p:spPr>
            <a:xfrm>
              <a:off x="4357625" y="1630050"/>
              <a:ext cx="101725" cy="183525"/>
            </a:xfrm>
            <a:custGeom>
              <a:avLst/>
              <a:gdLst/>
              <a:ahLst/>
              <a:cxnLst/>
              <a:rect l="l" t="t" r="r" b="b"/>
              <a:pathLst>
                <a:path w="4069" h="7341" extrusionOk="0">
                  <a:moveTo>
                    <a:pt x="2778" y="0"/>
                  </a:moveTo>
                  <a:cubicBezTo>
                    <a:pt x="1514" y="0"/>
                    <a:pt x="1" y="6738"/>
                    <a:pt x="1912" y="7288"/>
                  </a:cubicBezTo>
                  <a:cubicBezTo>
                    <a:pt x="2037" y="7324"/>
                    <a:pt x="2155" y="7341"/>
                    <a:pt x="2266" y="7341"/>
                  </a:cubicBezTo>
                  <a:cubicBezTo>
                    <a:pt x="3851" y="7341"/>
                    <a:pt x="3950" y="3883"/>
                    <a:pt x="3950" y="3883"/>
                  </a:cubicBezTo>
                  <a:cubicBezTo>
                    <a:pt x="3950" y="3883"/>
                    <a:pt x="4068" y="96"/>
                    <a:pt x="2804" y="1"/>
                  </a:cubicBezTo>
                  <a:cubicBezTo>
                    <a:pt x="2795" y="1"/>
                    <a:pt x="2786" y="0"/>
                    <a:pt x="2778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0"/>
            <p:cNvSpPr/>
            <p:nvPr/>
          </p:nvSpPr>
          <p:spPr>
            <a:xfrm>
              <a:off x="4292375" y="1618250"/>
              <a:ext cx="610950" cy="616150"/>
            </a:xfrm>
            <a:custGeom>
              <a:avLst/>
              <a:gdLst/>
              <a:ahLst/>
              <a:cxnLst/>
              <a:rect l="l" t="t" r="r" b="b"/>
              <a:pathLst>
                <a:path w="24438" h="24646" extrusionOk="0">
                  <a:moveTo>
                    <a:pt x="16029" y="1"/>
                  </a:moveTo>
                  <a:cubicBezTo>
                    <a:pt x="15942" y="1"/>
                    <a:pt x="15851" y="3"/>
                    <a:pt x="15759" y="6"/>
                  </a:cubicBezTo>
                  <a:cubicBezTo>
                    <a:pt x="15230" y="24"/>
                    <a:pt x="14650" y="96"/>
                    <a:pt x="14496" y="102"/>
                  </a:cubicBezTo>
                  <a:cubicBezTo>
                    <a:pt x="12782" y="178"/>
                    <a:pt x="11071" y="441"/>
                    <a:pt x="9433" y="947"/>
                  </a:cubicBezTo>
                  <a:cubicBezTo>
                    <a:pt x="5444" y="2193"/>
                    <a:pt x="2751" y="5466"/>
                    <a:pt x="1339" y="9281"/>
                  </a:cubicBezTo>
                  <a:cubicBezTo>
                    <a:pt x="23" y="12837"/>
                    <a:pt x="0" y="16738"/>
                    <a:pt x="2538" y="19761"/>
                  </a:cubicBezTo>
                  <a:cubicBezTo>
                    <a:pt x="3313" y="20681"/>
                    <a:pt x="4247" y="21454"/>
                    <a:pt x="5239" y="22122"/>
                  </a:cubicBezTo>
                  <a:cubicBezTo>
                    <a:pt x="7925" y="23911"/>
                    <a:pt x="10473" y="24646"/>
                    <a:pt x="12857" y="24646"/>
                  </a:cubicBezTo>
                  <a:cubicBezTo>
                    <a:pt x="16015" y="24646"/>
                    <a:pt x="18885" y="23357"/>
                    <a:pt x="21406" y="21522"/>
                  </a:cubicBezTo>
                  <a:cubicBezTo>
                    <a:pt x="23752" y="19814"/>
                    <a:pt x="24355" y="16637"/>
                    <a:pt x="24396" y="14032"/>
                  </a:cubicBezTo>
                  <a:cubicBezTo>
                    <a:pt x="24437" y="11716"/>
                    <a:pt x="24044" y="9849"/>
                    <a:pt x="24044" y="9849"/>
                  </a:cubicBezTo>
                  <a:cubicBezTo>
                    <a:pt x="24044" y="9849"/>
                    <a:pt x="16706" y="125"/>
                    <a:pt x="16699" y="119"/>
                  </a:cubicBezTo>
                  <a:cubicBezTo>
                    <a:pt x="16628" y="29"/>
                    <a:pt x="16359" y="1"/>
                    <a:pt x="16029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0"/>
            <p:cNvSpPr/>
            <p:nvPr/>
          </p:nvSpPr>
          <p:spPr>
            <a:xfrm>
              <a:off x="4651475" y="1617025"/>
              <a:ext cx="257475" cy="352050"/>
            </a:xfrm>
            <a:custGeom>
              <a:avLst/>
              <a:gdLst/>
              <a:ahLst/>
              <a:cxnLst/>
              <a:rect l="l" t="t" r="r" b="b"/>
              <a:pathLst>
                <a:path w="10299" h="14082" extrusionOk="0">
                  <a:moveTo>
                    <a:pt x="2413" y="0"/>
                  </a:moveTo>
                  <a:cubicBezTo>
                    <a:pt x="2120" y="0"/>
                    <a:pt x="1684" y="47"/>
                    <a:pt x="1395" y="59"/>
                  </a:cubicBezTo>
                  <a:cubicBezTo>
                    <a:pt x="929" y="2687"/>
                    <a:pt x="1" y="12013"/>
                    <a:pt x="10032" y="14081"/>
                  </a:cubicBezTo>
                  <a:cubicBezTo>
                    <a:pt x="10073" y="11765"/>
                    <a:pt x="10299" y="9943"/>
                    <a:pt x="10299" y="9943"/>
                  </a:cubicBezTo>
                  <a:cubicBezTo>
                    <a:pt x="10299" y="9943"/>
                    <a:pt x="2723" y="59"/>
                    <a:pt x="2717" y="53"/>
                  </a:cubicBezTo>
                  <a:cubicBezTo>
                    <a:pt x="2686" y="14"/>
                    <a:pt x="2570" y="0"/>
                    <a:pt x="2413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0"/>
            <p:cNvSpPr/>
            <p:nvPr/>
          </p:nvSpPr>
          <p:spPr>
            <a:xfrm>
              <a:off x="4775700" y="1927675"/>
              <a:ext cx="183825" cy="106125"/>
            </a:xfrm>
            <a:custGeom>
              <a:avLst/>
              <a:gdLst/>
              <a:ahLst/>
              <a:cxnLst/>
              <a:rect l="l" t="t" r="r" b="b"/>
              <a:pathLst>
                <a:path w="7353" h="4245" extrusionOk="0">
                  <a:moveTo>
                    <a:pt x="4065" y="1"/>
                  </a:moveTo>
                  <a:cubicBezTo>
                    <a:pt x="2428" y="1"/>
                    <a:pt x="675" y="735"/>
                    <a:pt x="675" y="735"/>
                  </a:cubicBezTo>
                  <a:lnTo>
                    <a:pt x="0" y="3313"/>
                  </a:lnTo>
                  <a:cubicBezTo>
                    <a:pt x="945" y="3955"/>
                    <a:pt x="2132" y="4245"/>
                    <a:pt x="3247" y="4245"/>
                  </a:cubicBezTo>
                  <a:cubicBezTo>
                    <a:pt x="5438" y="4245"/>
                    <a:pt x="7352" y="3128"/>
                    <a:pt x="6611" y="1370"/>
                  </a:cubicBezTo>
                  <a:cubicBezTo>
                    <a:pt x="6167" y="318"/>
                    <a:pt x="5141" y="1"/>
                    <a:pt x="4065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0"/>
            <p:cNvSpPr/>
            <p:nvPr/>
          </p:nvSpPr>
          <p:spPr>
            <a:xfrm>
              <a:off x="4813100" y="1954775"/>
              <a:ext cx="106450" cy="36125"/>
            </a:xfrm>
            <a:custGeom>
              <a:avLst/>
              <a:gdLst/>
              <a:ahLst/>
              <a:cxnLst/>
              <a:rect l="l" t="t" r="r" b="b"/>
              <a:pathLst>
                <a:path w="4258" h="1445" extrusionOk="0">
                  <a:moveTo>
                    <a:pt x="2839" y="1"/>
                  </a:moveTo>
                  <a:cubicBezTo>
                    <a:pt x="2536" y="1"/>
                    <a:pt x="2234" y="50"/>
                    <a:pt x="1946" y="128"/>
                  </a:cubicBezTo>
                  <a:cubicBezTo>
                    <a:pt x="1558" y="243"/>
                    <a:pt x="1196" y="415"/>
                    <a:pt x="863" y="635"/>
                  </a:cubicBezTo>
                  <a:cubicBezTo>
                    <a:pt x="533" y="856"/>
                    <a:pt x="232" y="1114"/>
                    <a:pt x="1" y="1444"/>
                  </a:cubicBezTo>
                  <a:lnTo>
                    <a:pt x="1077" y="1043"/>
                  </a:lnTo>
                  <a:cubicBezTo>
                    <a:pt x="1425" y="918"/>
                    <a:pt x="1763" y="786"/>
                    <a:pt x="2110" y="694"/>
                  </a:cubicBezTo>
                  <a:cubicBezTo>
                    <a:pt x="2452" y="594"/>
                    <a:pt x="2796" y="528"/>
                    <a:pt x="3149" y="481"/>
                  </a:cubicBezTo>
                  <a:cubicBezTo>
                    <a:pt x="3273" y="471"/>
                    <a:pt x="3398" y="466"/>
                    <a:pt x="3524" y="466"/>
                  </a:cubicBezTo>
                  <a:cubicBezTo>
                    <a:pt x="3758" y="466"/>
                    <a:pt x="3998" y="482"/>
                    <a:pt x="4258" y="512"/>
                  </a:cubicBezTo>
                  <a:cubicBezTo>
                    <a:pt x="3965" y="241"/>
                    <a:pt x="3569" y="77"/>
                    <a:pt x="3159" y="20"/>
                  </a:cubicBezTo>
                  <a:cubicBezTo>
                    <a:pt x="3053" y="7"/>
                    <a:pt x="2946" y="1"/>
                    <a:pt x="2839" y="1"/>
                  </a:cubicBezTo>
                  <a:close/>
                </a:path>
              </a:pathLst>
            </a:custGeom>
            <a:solidFill>
              <a:srgbClr val="63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0"/>
            <p:cNvSpPr/>
            <p:nvPr/>
          </p:nvSpPr>
          <p:spPr>
            <a:xfrm>
              <a:off x="4836875" y="1970975"/>
              <a:ext cx="56500" cy="29250"/>
            </a:xfrm>
            <a:custGeom>
              <a:avLst/>
              <a:gdLst/>
              <a:ahLst/>
              <a:cxnLst/>
              <a:rect l="l" t="t" r="r" b="b"/>
              <a:pathLst>
                <a:path w="2260" h="1170" extrusionOk="0">
                  <a:moveTo>
                    <a:pt x="700" y="1"/>
                  </a:moveTo>
                  <a:cubicBezTo>
                    <a:pt x="692" y="1"/>
                    <a:pt x="683" y="1"/>
                    <a:pt x="675" y="1"/>
                  </a:cubicBezTo>
                  <a:cubicBezTo>
                    <a:pt x="441" y="5"/>
                    <a:pt x="199" y="56"/>
                    <a:pt x="1" y="202"/>
                  </a:cubicBezTo>
                  <a:lnTo>
                    <a:pt x="595" y="452"/>
                  </a:lnTo>
                  <a:cubicBezTo>
                    <a:pt x="775" y="534"/>
                    <a:pt x="954" y="600"/>
                    <a:pt x="1124" y="684"/>
                  </a:cubicBezTo>
                  <a:lnTo>
                    <a:pt x="1653" y="921"/>
                  </a:lnTo>
                  <a:cubicBezTo>
                    <a:pt x="1837" y="1003"/>
                    <a:pt x="2022" y="1096"/>
                    <a:pt x="2259" y="1169"/>
                  </a:cubicBezTo>
                  <a:cubicBezTo>
                    <a:pt x="2153" y="696"/>
                    <a:pt x="1788" y="343"/>
                    <a:pt x="1364" y="145"/>
                  </a:cubicBezTo>
                  <a:cubicBezTo>
                    <a:pt x="1154" y="54"/>
                    <a:pt x="928" y="1"/>
                    <a:pt x="700" y="1"/>
                  </a:cubicBezTo>
                  <a:close/>
                </a:path>
              </a:pathLst>
            </a:custGeom>
            <a:solidFill>
              <a:srgbClr val="63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0"/>
            <p:cNvSpPr/>
            <p:nvPr/>
          </p:nvSpPr>
          <p:spPr>
            <a:xfrm>
              <a:off x="4585375" y="1206425"/>
              <a:ext cx="256600" cy="418900"/>
            </a:xfrm>
            <a:custGeom>
              <a:avLst/>
              <a:gdLst/>
              <a:ahLst/>
              <a:cxnLst/>
              <a:rect l="l" t="t" r="r" b="b"/>
              <a:pathLst>
                <a:path w="10264" h="16756" extrusionOk="0">
                  <a:moveTo>
                    <a:pt x="8726" y="0"/>
                  </a:moveTo>
                  <a:cubicBezTo>
                    <a:pt x="8584" y="0"/>
                    <a:pt x="8434" y="40"/>
                    <a:pt x="8281" y="130"/>
                  </a:cubicBezTo>
                  <a:cubicBezTo>
                    <a:pt x="2495" y="3556"/>
                    <a:pt x="1" y="9918"/>
                    <a:pt x="2405" y="16044"/>
                  </a:cubicBezTo>
                  <a:cubicBezTo>
                    <a:pt x="2428" y="16102"/>
                    <a:pt x="2450" y="16167"/>
                    <a:pt x="2481" y="16227"/>
                  </a:cubicBezTo>
                  <a:cubicBezTo>
                    <a:pt x="3085" y="16278"/>
                    <a:pt x="3848" y="16422"/>
                    <a:pt x="4680" y="16756"/>
                  </a:cubicBezTo>
                  <a:cubicBezTo>
                    <a:pt x="4674" y="16741"/>
                    <a:pt x="4662" y="16723"/>
                    <a:pt x="4658" y="16711"/>
                  </a:cubicBezTo>
                  <a:cubicBezTo>
                    <a:pt x="4531" y="16479"/>
                    <a:pt x="4414" y="16249"/>
                    <a:pt x="4313" y="16014"/>
                  </a:cubicBezTo>
                  <a:cubicBezTo>
                    <a:pt x="3789" y="14878"/>
                    <a:pt x="3471" y="13732"/>
                    <a:pt x="3340" y="12593"/>
                  </a:cubicBezTo>
                  <a:cubicBezTo>
                    <a:pt x="3483" y="12308"/>
                    <a:pt x="3737" y="11902"/>
                    <a:pt x="3813" y="11761"/>
                  </a:cubicBezTo>
                  <a:cubicBezTo>
                    <a:pt x="4108" y="11221"/>
                    <a:pt x="4438" y="10703"/>
                    <a:pt x="4805" y="10213"/>
                  </a:cubicBezTo>
                  <a:cubicBezTo>
                    <a:pt x="5951" y="8684"/>
                    <a:pt x="7470" y="7466"/>
                    <a:pt x="9290" y="6841"/>
                  </a:cubicBezTo>
                  <a:cubicBezTo>
                    <a:pt x="10264" y="6509"/>
                    <a:pt x="9979" y="5081"/>
                    <a:pt x="9106" y="5081"/>
                  </a:cubicBezTo>
                  <a:cubicBezTo>
                    <a:pt x="9015" y="5081"/>
                    <a:pt x="8916" y="5097"/>
                    <a:pt x="8812" y="5132"/>
                  </a:cubicBezTo>
                  <a:cubicBezTo>
                    <a:pt x="6740" y="5841"/>
                    <a:pt x="4926" y="7200"/>
                    <a:pt x="3555" y="8913"/>
                  </a:cubicBezTo>
                  <a:cubicBezTo>
                    <a:pt x="4264" y="5995"/>
                    <a:pt x="6232" y="3402"/>
                    <a:pt x="9173" y="1660"/>
                  </a:cubicBezTo>
                  <a:cubicBezTo>
                    <a:pt x="10002" y="1171"/>
                    <a:pt x="9495" y="0"/>
                    <a:pt x="8726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0"/>
            <p:cNvSpPr/>
            <p:nvPr/>
          </p:nvSpPr>
          <p:spPr>
            <a:xfrm>
              <a:off x="4812425" y="1341875"/>
              <a:ext cx="407375" cy="402000"/>
            </a:xfrm>
            <a:custGeom>
              <a:avLst/>
              <a:gdLst/>
              <a:ahLst/>
              <a:cxnLst/>
              <a:rect l="l" t="t" r="r" b="b"/>
              <a:pathLst>
                <a:path w="16295" h="16080" extrusionOk="0">
                  <a:moveTo>
                    <a:pt x="15440" y="1"/>
                  </a:moveTo>
                  <a:cubicBezTo>
                    <a:pt x="14996" y="1"/>
                    <a:pt x="14524" y="285"/>
                    <a:pt x="14470" y="849"/>
                  </a:cubicBezTo>
                  <a:cubicBezTo>
                    <a:pt x="14197" y="3719"/>
                    <a:pt x="13189" y="6406"/>
                    <a:pt x="11608" y="8620"/>
                  </a:cubicBezTo>
                  <a:cubicBezTo>
                    <a:pt x="11553" y="6886"/>
                    <a:pt x="11209" y="5154"/>
                    <a:pt x="10559" y="3559"/>
                  </a:cubicBezTo>
                  <a:cubicBezTo>
                    <a:pt x="10391" y="3148"/>
                    <a:pt x="10022" y="2970"/>
                    <a:pt x="9664" y="2970"/>
                  </a:cubicBezTo>
                  <a:cubicBezTo>
                    <a:pt x="9113" y="2970"/>
                    <a:pt x="8588" y="3390"/>
                    <a:pt x="8850" y="4030"/>
                  </a:cubicBezTo>
                  <a:cubicBezTo>
                    <a:pt x="9456" y="5521"/>
                    <a:pt x="9780" y="7062"/>
                    <a:pt x="9833" y="8669"/>
                  </a:cubicBezTo>
                  <a:cubicBezTo>
                    <a:pt x="9848" y="9147"/>
                    <a:pt x="9844" y="9626"/>
                    <a:pt x="9815" y="10106"/>
                  </a:cubicBezTo>
                  <a:cubicBezTo>
                    <a:pt x="9811" y="10194"/>
                    <a:pt x="9774" y="10567"/>
                    <a:pt x="9760" y="10741"/>
                  </a:cubicBezTo>
                  <a:cubicBezTo>
                    <a:pt x="7546" y="12818"/>
                    <a:pt x="4660" y="14154"/>
                    <a:pt x="1288" y="14308"/>
                  </a:cubicBezTo>
                  <a:cubicBezTo>
                    <a:pt x="1011" y="14320"/>
                    <a:pt x="577" y="14312"/>
                    <a:pt x="435" y="14476"/>
                  </a:cubicBezTo>
                  <a:cubicBezTo>
                    <a:pt x="1" y="14979"/>
                    <a:pt x="410" y="16080"/>
                    <a:pt x="1243" y="16080"/>
                  </a:cubicBezTo>
                  <a:cubicBezTo>
                    <a:pt x="1258" y="16080"/>
                    <a:pt x="1273" y="16079"/>
                    <a:pt x="1288" y="16079"/>
                  </a:cubicBezTo>
                  <a:cubicBezTo>
                    <a:pt x="9739" y="15695"/>
                    <a:pt x="15468" y="8940"/>
                    <a:pt x="16239" y="849"/>
                  </a:cubicBezTo>
                  <a:cubicBezTo>
                    <a:pt x="16295" y="283"/>
                    <a:pt x="15881" y="1"/>
                    <a:pt x="15440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0"/>
            <p:cNvSpPr/>
            <p:nvPr/>
          </p:nvSpPr>
          <p:spPr>
            <a:xfrm>
              <a:off x="4616575" y="1605975"/>
              <a:ext cx="252725" cy="264900"/>
            </a:xfrm>
            <a:custGeom>
              <a:avLst/>
              <a:gdLst/>
              <a:ahLst/>
              <a:cxnLst/>
              <a:rect l="l" t="t" r="r" b="b"/>
              <a:pathLst>
                <a:path w="10109" h="10596" extrusionOk="0">
                  <a:moveTo>
                    <a:pt x="2291" y="0"/>
                  </a:moveTo>
                  <a:cubicBezTo>
                    <a:pt x="1932" y="0"/>
                    <a:pt x="1556" y="21"/>
                    <a:pt x="1159" y="64"/>
                  </a:cubicBezTo>
                  <a:cubicBezTo>
                    <a:pt x="788" y="97"/>
                    <a:pt x="403" y="157"/>
                    <a:pt x="1" y="247"/>
                  </a:cubicBezTo>
                  <a:cubicBezTo>
                    <a:pt x="119" y="236"/>
                    <a:pt x="328" y="219"/>
                    <a:pt x="607" y="219"/>
                  </a:cubicBezTo>
                  <a:cubicBezTo>
                    <a:pt x="789" y="219"/>
                    <a:pt x="1001" y="226"/>
                    <a:pt x="1237" y="247"/>
                  </a:cubicBezTo>
                  <a:cubicBezTo>
                    <a:pt x="1842" y="298"/>
                    <a:pt x="2602" y="442"/>
                    <a:pt x="3434" y="778"/>
                  </a:cubicBezTo>
                  <a:cubicBezTo>
                    <a:pt x="5783" y="1727"/>
                    <a:pt x="8669" y="4219"/>
                    <a:pt x="9991" y="10596"/>
                  </a:cubicBezTo>
                  <a:cubicBezTo>
                    <a:pt x="9991" y="10596"/>
                    <a:pt x="10108" y="8085"/>
                    <a:pt x="9276" y="5504"/>
                  </a:cubicBezTo>
                  <a:cubicBezTo>
                    <a:pt x="9091" y="4924"/>
                    <a:pt x="8862" y="4340"/>
                    <a:pt x="8567" y="3785"/>
                  </a:cubicBezTo>
                  <a:cubicBezTo>
                    <a:pt x="7575" y="1895"/>
                    <a:pt x="5896" y="288"/>
                    <a:pt x="3067" y="34"/>
                  </a:cubicBezTo>
                  <a:cubicBezTo>
                    <a:pt x="2817" y="12"/>
                    <a:pt x="2559" y="0"/>
                    <a:pt x="2291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0"/>
            <p:cNvSpPr/>
            <p:nvPr/>
          </p:nvSpPr>
          <p:spPr>
            <a:xfrm>
              <a:off x="4510000" y="1898275"/>
              <a:ext cx="81750" cy="38100"/>
            </a:xfrm>
            <a:custGeom>
              <a:avLst/>
              <a:gdLst/>
              <a:ahLst/>
              <a:cxnLst/>
              <a:rect l="l" t="t" r="r" b="b"/>
              <a:pathLst>
                <a:path w="3270" h="1524" extrusionOk="0">
                  <a:moveTo>
                    <a:pt x="3270" y="0"/>
                  </a:moveTo>
                  <a:lnTo>
                    <a:pt x="3270" y="0"/>
                  </a:lnTo>
                  <a:cubicBezTo>
                    <a:pt x="2983" y="177"/>
                    <a:pt x="2749" y="361"/>
                    <a:pt x="2497" y="499"/>
                  </a:cubicBezTo>
                  <a:cubicBezTo>
                    <a:pt x="2251" y="646"/>
                    <a:pt x="1997" y="761"/>
                    <a:pt x="1735" y="845"/>
                  </a:cubicBezTo>
                  <a:cubicBezTo>
                    <a:pt x="1216" y="1031"/>
                    <a:pt x="654" y="1087"/>
                    <a:pt x="1" y="1128"/>
                  </a:cubicBezTo>
                  <a:cubicBezTo>
                    <a:pt x="259" y="1343"/>
                    <a:pt x="583" y="1456"/>
                    <a:pt x="913" y="1503"/>
                  </a:cubicBezTo>
                  <a:cubicBezTo>
                    <a:pt x="1008" y="1517"/>
                    <a:pt x="1104" y="1524"/>
                    <a:pt x="1200" y="1524"/>
                  </a:cubicBezTo>
                  <a:cubicBezTo>
                    <a:pt x="1443" y="1524"/>
                    <a:pt x="1687" y="1481"/>
                    <a:pt x="1923" y="1407"/>
                  </a:cubicBezTo>
                  <a:cubicBezTo>
                    <a:pt x="2247" y="1292"/>
                    <a:pt x="2554" y="1113"/>
                    <a:pt x="2784" y="861"/>
                  </a:cubicBezTo>
                  <a:cubicBezTo>
                    <a:pt x="3024" y="622"/>
                    <a:pt x="3186" y="318"/>
                    <a:pt x="3270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0"/>
            <p:cNvSpPr/>
            <p:nvPr/>
          </p:nvSpPr>
          <p:spPr>
            <a:xfrm>
              <a:off x="4458550" y="1757475"/>
              <a:ext cx="27650" cy="35300"/>
            </a:xfrm>
            <a:custGeom>
              <a:avLst/>
              <a:gdLst/>
              <a:ahLst/>
              <a:cxnLst/>
              <a:rect l="l" t="t" r="r" b="b"/>
              <a:pathLst>
                <a:path w="1106" h="1412" extrusionOk="0">
                  <a:moveTo>
                    <a:pt x="741" y="1"/>
                  </a:moveTo>
                  <a:cubicBezTo>
                    <a:pt x="538" y="1"/>
                    <a:pt x="295" y="217"/>
                    <a:pt x="161" y="541"/>
                  </a:cubicBezTo>
                  <a:cubicBezTo>
                    <a:pt x="1" y="920"/>
                    <a:pt x="48" y="1299"/>
                    <a:pt x="265" y="1392"/>
                  </a:cubicBezTo>
                  <a:cubicBezTo>
                    <a:pt x="297" y="1405"/>
                    <a:pt x="330" y="1411"/>
                    <a:pt x="365" y="1411"/>
                  </a:cubicBezTo>
                  <a:cubicBezTo>
                    <a:pt x="568" y="1411"/>
                    <a:pt x="811" y="1195"/>
                    <a:pt x="948" y="871"/>
                  </a:cubicBezTo>
                  <a:cubicBezTo>
                    <a:pt x="1105" y="494"/>
                    <a:pt x="1060" y="113"/>
                    <a:pt x="841" y="20"/>
                  </a:cubicBezTo>
                  <a:cubicBezTo>
                    <a:pt x="809" y="7"/>
                    <a:pt x="776" y="1"/>
                    <a:pt x="741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0"/>
            <p:cNvSpPr/>
            <p:nvPr/>
          </p:nvSpPr>
          <p:spPr>
            <a:xfrm>
              <a:off x="4608950" y="1823800"/>
              <a:ext cx="27650" cy="35250"/>
            </a:xfrm>
            <a:custGeom>
              <a:avLst/>
              <a:gdLst/>
              <a:ahLst/>
              <a:cxnLst/>
              <a:rect l="l" t="t" r="r" b="b"/>
              <a:pathLst>
                <a:path w="1106" h="1410" extrusionOk="0">
                  <a:moveTo>
                    <a:pt x="741" y="0"/>
                  </a:moveTo>
                  <a:cubicBezTo>
                    <a:pt x="538" y="0"/>
                    <a:pt x="295" y="216"/>
                    <a:pt x="160" y="540"/>
                  </a:cubicBezTo>
                  <a:cubicBezTo>
                    <a:pt x="1" y="920"/>
                    <a:pt x="48" y="1299"/>
                    <a:pt x="265" y="1391"/>
                  </a:cubicBezTo>
                  <a:cubicBezTo>
                    <a:pt x="296" y="1404"/>
                    <a:pt x="329" y="1410"/>
                    <a:pt x="364" y="1410"/>
                  </a:cubicBezTo>
                  <a:cubicBezTo>
                    <a:pt x="567" y="1410"/>
                    <a:pt x="811" y="1195"/>
                    <a:pt x="947" y="870"/>
                  </a:cubicBezTo>
                  <a:cubicBezTo>
                    <a:pt x="1105" y="491"/>
                    <a:pt x="1060" y="110"/>
                    <a:pt x="841" y="20"/>
                  </a:cubicBezTo>
                  <a:cubicBezTo>
                    <a:pt x="809" y="7"/>
                    <a:pt x="776" y="0"/>
                    <a:pt x="741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0"/>
            <p:cNvSpPr/>
            <p:nvPr/>
          </p:nvSpPr>
          <p:spPr>
            <a:xfrm>
              <a:off x="4590400" y="1870750"/>
              <a:ext cx="44450" cy="44500"/>
            </a:xfrm>
            <a:custGeom>
              <a:avLst/>
              <a:gdLst/>
              <a:ahLst/>
              <a:cxnLst/>
              <a:rect l="l" t="t" r="r" b="b"/>
              <a:pathLst>
                <a:path w="1778" h="1780" extrusionOk="0">
                  <a:moveTo>
                    <a:pt x="890" y="1"/>
                  </a:moveTo>
                  <a:cubicBezTo>
                    <a:pt x="400" y="1"/>
                    <a:pt x="1" y="400"/>
                    <a:pt x="1" y="890"/>
                  </a:cubicBezTo>
                  <a:cubicBezTo>
                    <a:pt x="1" y="1380"/>
                    <a:pt x="398" y="1780"/>
                    <a:pt x="890" y="1780"/>
                  </a:cubicBezTo>
                  <a:cubicBezTo>
                    <a:pt x="1378" y="1780"/>
                    <a:pt x="1778" y="1382"/>
                    <a:pt x="1778" y="890"/>
                  </a:cubicBezTo>
                  <a:cubicBezTo>
                    <a:pt x="1778" y="398"/>
                    <a:pt x="1382" y="1"/>
                    <a:pt x="890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0"/>
            <p:cNvSpPr/>
            <p:nvPr/>
          </p:nvSpPr>
          <p:spPr>
            <a:xfrm>
              <a:off x="4392450" y="1789750"/>
              <a:ext cx="44500" cy="44450"/>
            </a:xfrm>
            <a:custGeom>
              <a:avLst/>
              <a:gdLst/>
              <a:ahLst/>
              <a:cxnLst/>
              <a:rect l="l" t="t" r="r" b="b"/>
              <a:pathLst>
                <a:path w="1780" h="1778" extrusionOk="0">
                  <a:moveTo>
                    <a:pt x="890" y="0"/>
                  </a:moveTo>
                  <a:cubicBezTo>
                    <a:pt x="400" y="0"/>
                    <a:pt x="1" y="398"/>
                    <a:pt x="1" y="890"/>
                  </a:cubicBezTo>
                  <a:cubicBezTo>
                    <a:pt x="1" y="1378"/>
                    <a:pt x="398" y="1777"/>
                    <a:pt x="890" y="1777"/>
                  </a:cubicBezTo>
                  <a:cubicBezTo>
                    <a:pt x="1380" y="1777"/>
                    <a:pt x="1780" y="1382"/>
                    <a:pt x="1780" y="890"/>
                  </a:cubicBezTo>
                  <a:cubicBezTo>
                    <a:pt x="1780" y="398"/>
                    <a:pt x="1382" y="0"/>
                    <a:pt x="890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0"/>
            <p:cNvSpPr/>
            <p:nvPr/>
          </p:nvSpPr>
          <p:spPr>
            <a:xfrm>
              <a:off x="4642875" y="1749150"/>
              <a:ext cx="83300" cy="50450"/>
            </a:xfrm>
            <a:custGeom>
              <a:avLst/>
              <a:gdLst/>
              <a:ahLst/>
              <a:cxnLst/>
              <a:rect l="l" t="t" r="r" b="b"/>
              <a:pathLst>
                <a:path w="3332" h="2018" extrusionOk="0">
                  <a:moveTo>
                    <a:pt x="866" y="0"/>
                  </a:moveTo>
                  <a:cubicBezTo>
                    <a:pt x="556" y="0"/>
                    <a:pt x="278" y="135"/>
                    <a:pt x="105" y="472"/>
                  </a:cubicBezTo>
                  <a:cubicBezTo>
                    <a:pt x="0" y="679"/>
                    <a:pt x="46" y="938"/>
                    <a:pt x="171" y="1132"/>
                  </a:cubicBezTo>
                  <a:cubicBezTo>
                    <a:pt x="300" y="1327"/>
                    <a:pt x="494" y="1466"/>
                    <a:pt x="697" y="1579"/>
                  </a:cubicBezTo>
                  <a:cubicBezTo>
                    <a:pt x="1097" y="1800"/>
                    <a:pt x="1538" y="1948"/>
                    <a:pt x="1991" y="2005"/>
                  </a:cubicBezTo>
                  <a:cubicBezTo>
                    <a:pt x="2042" y="2012"/>
                    <a:pt x="2095" y="2018"/>
                    <a:pt x="2148" y="2018"/>
                  </a:cubicBezTo>
                  <a:cubicBezTo>
                    <a:pt x="2217" y="2018"/>
                    <a:pt x="2286" y="2008"/>
                    <a:pt x="2349" y="1979"/>
                  </a:cubicBezTo>
                  <a:cubicBezTo>
                    <a:pt x="3331" y="1533"/>
                    <a:pt x="1913" y="0"/>
                    <a:pt x="866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0"/>
            <p:cNvSpPr/>
            <p:nvPr/>
          </p:nvSpPr>
          <p:spPr>
            <a:xfrm>
              <a:off x="4463475" y="1679675"/>
              <a:ext cx="71650" cy="30325"/>
            </a:xfrm>
            <a:custGeom>
              <a:avLst/>
              <a:gdLst/>
              <a:ahLst/>
              <a:cxnLst/>
              <a:rect l="l" t="t" r="r" b="b"/>
              <a:pathLst>
                <a:path w="2866" h="1213" extrusionOk="0">
                  <a:moveTo>
                    <a:pt x="1734" y="0"/>
                  </a:moveTo>
                  <a:cubicBezTo>
                    <a:pt x="1280" y="0"/>
                    <a:pt x="815" y="88"/>
                    <a:pt x="613" y="158"/>
                  </a:cubicBezTo>
                  <a:cubicBezTo>
                    <a:pt x="460" y="212"/>
                    <a:pt x="306" y="275"/>
                    <a:pt x="189" y="388"/>
                  </a:cubicBezTo>
                  <a:cubicBezTo>
                    <a:pt x="72" y="501"/>
                    <a:pt x="0" y="675"/>
                    <a:pt x="48" y="833"/>
                  </a:cubicBezTo>
                  <a:cubicBezTo>
                    <a:pt x="119" y="1072"/>
                    <a:pt x="414" y="1154"/>
                    <a:pt x="662" y="1183"/>
                  </a:cubicBezTo>
                  <a:cubicBezTo>
                    <a:pt x="846" y="1203"/>
                    <a:pt x="1031" y="1213"/>
                    <a:pt x="1216" y="1213"/>
                  </a:cubicBezTo>
                  <a:cubicBezTo>
                    <a:pt x="1550" y="1213"/>
                    <a:pt x="1885" y="1180"/>
                    <a:pt x="2212" y="1111"/>
                  </a:cubicBezTo>
                  <a:cubicBezTo>
                    <a:pt x="2366" y="1077"/>
                    <a:pt x="2524" y="1036"/>
                    <a:pt x="2649" y="941"/>
                  </a:cubicBezTo>
                  <a:cubicBezTo>
                    <a:pt x="2774" y="849"/>
                    <a:pt x="2866" y="693"/>
                    <a:pt x="2845" y="540"/>
                  </a:cubicBezTo>
                  <a:cubicBezTo>
                    <a:pt x="2790" y="122"/>
                    <a:pt x="2269" y="0"/>
                    <a:pt x="1734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0"/>
            <p:cNvSpPr/>
            <p:nvPr/>
          </p:nvSpPr>
          <p:spPr>
            <a:xfrm>
              <a:off x="4413400" y="1789675"/>
              <a:ext cx="182150" cy="103275"/>
            </a:xfrm>
            <a:custGeom>
              <a:avLst/>
              <a:gdLst/>
              <a:ahLst/>
              <a:cxnLst/>
              <a:rect l="l" t="t" r="r" b="b"/>
              <a:pathLst>
                <a:path w="7286" h="4131" extrusionOk="0">
                  <a:moveTo>
                    <a:pt x="6406" y="0"/>
                  </a:moveTo>
                  <a:cubicBezTo>
                    <a:pt x="5572" y="0"/>
                    <a:pt x="4570" y="1696"/>
                    <a:pt x="4570" y="1696"/>
                  </a:cubicBezTo>
                  <a:cubicBezTo>
                    <a:pt x="4570" y="1696"/>
                    <a:pt x="3019" y="1251"/>
                    <a:pt x="1810" y="1251"/>
                  </a:cubicBezTo>
                  <a:cubicBezTo>
                    <a:pt x="1230" y="1251"/>
                    <a:pt x="730" y="1353"/>
                    <a:pt x="515" y="1655"/>
                  </a:cubicBezTo>
                  <a:cubicBezTo>
                    <a:pt x="1" y="2377"/>
                    <a:pt x="1243" y="3853"/>
                    <a:pt x="2973" y="4094"/>
                  </a:cubicBezTo>
                  <a:cubicBezTo>
                    <a:pt x="3135" y="4118"/>
                    <a:pt x="3302" y="4130"/>
                    <a:pt x="3473" y="4130"/>
                  </a:cubicBezTo>
                  <a:cubicBezTo>
                    <a:pt x="3826" y="4130"/>
                    <a:pt x="4195" y="4077"/>
                    <a:pt x="4570" y="3955"/>
                  </a:cubicBezTo>
                  <a:cubicBezTo>
                    <a:pt x="4570" y="3955"/>
                    <a:pt x="4629" y="3877"/>
                    <a:pt x="4727" y="3742"/>
                  </a:cubicBezTo>
                  <a:cubicBezTo>
                    <a:pt x="5318" y="2951"/>
                    <a:pt x="7286" y="220"/>
                    <a:pt x="6556" y="20"/>
                  </a:cubicBezTo>
                  <a:cubicBezTo>
                    <a:pt x="6507" y="6"/>
                    <a:pt x="6457" y="0"/>
                    <a:pt x="6406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0"/>
            <p:cNvSpPr/>
            <p:nvPr/>
          </p:nvSpPr>
          <p:spPr>
            <a:xfrm>
              <a:off x="4487700" y="1880500"/>
              <a:ext cx="43900" cy="12450"/>
            </a:xfrm>
            <a:custGeom>
              <a:avLst/>
              <a:gdLst/>
              <a:ahLst/>
              <a:cxnLst/>
              <a:rect l="l" t="t" r="r" b="b"/>
              <a:pathLst>
                <a:path w="1756" h="498" extrusionOk="0">
                  <a:moveTo>
                    <a:pt x="1143" y="0"/>
                  </a:moveTo>
                  <a:cubicBezTo>
                    <a:pt x="611" y="0"/>
                    <a:pt x="222" y="257"/>
                    <a:pt x="1" y="461"/>
                  </a:cubicBezTo>
                  <a:cubicBezTo>
                    <a:pt x="163" y="485"/>
                    <a:pt x="330" y="497"/>
                    <a:pt x="501" y="497"/>
                  </a:cubicBezTo>
                  <a:cubicBezTo>
                    <a:pt x="854" y="497"/>
                    <a:pt x="1223" y="444"/>
                    <a:pt x="1598" y="322"/>
                  </a:cubicBezTo>
                  <a:cubicBezTo>
                    <a:pt x="1598" y="322"/>
                    <a:pt x="1657" y="244"/>
                    <a:pt x="1755" y="109"/>
                  </a:cubicBezTo>
                  <a:cubicBezTo>
                    <a:pt x="1534" y="32"/>
                    <a:pt x="1330" y="0"/>
                    <a:pt x="1143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0"/>
            <p:cNvSpPr/>
            <p:nvPr/>
          </p:nvSpPr>
          <p:spPr>
            <a:xfrm>
              <a:off x="4423250" y="2154500"/>
              <a:ext cx="220825" cy="254650"/>
            </a:xfrm>
            <a:custGeom>
              <a:avLst/>
              <a:gdLst/>
              <a:ahLst/>
              <a:cxnLst/>
              <a:rect l="l" t="t" r="r" b="b"/>
              <a:pathLst>
                <a:path w="8833" h="10186" extrusionOk="0">
                  <a:moveTo>
                    <a:pt x="1644" y="0"/>
                  </a:moveTo>
                  <a:lnTo>
                    <a:pt x="1644" y="0"/>
                  </a:lnTo>
                  <a:cubicBezTo>
                    <a:pt x="1661" y="51"/>
                    <a:pt x="1542" y="724"/>
                    <a:pt x="1359" y="1671"/>
                  </a:cubicBezTo>
                  <a:cubicBezTo>
                    <a:pt x="892" y="4151"/>
                    <a:pt x="0" y="8517"/>
                    <a:pt x="0" y="8517"/>
                  </a:cubicBezTo>
                  <a:cubicBezTo>
                    <a:pt x="0" y="8517"/>
                    <a:pt x="142" y="8642"/>
                    <a:pt x="427" y="8818"/>
                  </a:cubicBezTo>
                  <a:cubicBezTo>
                    <a:pt x="1184" y="9305"/>
                    <a:pt x="2948" y="10186"/>
                    <a:pt x="5751" y="10186"/>
                  </a:cubicBezTo>
                  <a:cubicBezTo>
                    <a:pt x="6667" y="10186"/>
                    <a:pt x="7694" y="10092"/>
                    <a:pt x="8833" y="9859"/>
                  </a:cubicBezTo>
                  <a:lnTo>
                    <a:pt x="7982" y="672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0"/>
            <p:cNvSpPr/>
            <p:nvPr/>
          </p:nvSpPr>
          <p:spPr>
            <a:xfrm>
              <a:off x="4423350" y="2196300"/>
              <a:ext cx="145500" cy="178700"/>
            </a:xfrm>
            <a:custGeom>
              <a:avLst/>
              <a:gdLst/>
              <a:ahLst/>
              <a:cxnLst/>
              <a:rect l="l" t="t" r="r" b="b"/>
              <a:pathLst>
                <a:path w="5820" h="7148" extrusionOk="0">
                  <a:moveTo>
                    <a:pt x="1357" y="1"/>
                  </a:moveTo>
                  <a:cubicBezTo>
                    <a:pt x="892" y="2481"/>
                    <a:pt x="0" y="6847"/>
                    <a:pt x="0" y="6847"/>
                  </a:cubicBezTo>
                  <a:cubicBezTo>
                    <a:pt x="0" y="6847"/>
                    <a:pt x="140" y="6972"/>
                    <a:pt x="425" y="7148"/>
                  </a:cubicBezTo>
                  <a:cubicBezTo>
                    <a:pt x="2954" y="5436"/>
                    <a:pt x="5820" y="1384"/>
                    <a:pt x="5820" y="1384"/>
                  </a:cubicBezTo>
                  <a:cubicBezTo>
                    <a:pt x="3909" y="1290"/>
                    <a:pt x="2368" y="609"/>
                    <a:pt x="135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0"/>
            <p:cNvSpPr/>
            <p:nvPr/>
          </p:nvSpPr>
          <p:spPr>
            <a:xfrm>
              <a:off x="4501025" y="2026700"/>
              <a:ext cx="463475" cy="468075"/>
            </a:xfrm>
            <a:custGeom>
              <a:avLst/>
              <a:gdLst/>
              <a:ahLst/>
              <a:cxnLst/>
              <a:rect l="l" t="t" r="r" b="b"/>
              <a:pathLst>
                <a:path w="18539" h="18723" extrusionOk="0">
                  <a:moveTo>
                    <a:pt x="14964" y="2060"/>
                  </a:moveTo>
                  <a:lnTo>
                    <a:pt x="14964" y="2060"/>
                  </a:lnTo>
                  <a:cubicBezTo>
                    <a:pt x="12461" y="5424"/>
                    <a:pt x="7675" y="5967"/>
                    <a:pt x="4139" y="8166"/>
                  </a:cubicBezTo>
                  <a:cubicBezTo>
                    <a:pt x="4086" y="7818"/>
                    <a:pt x="4108" y="7400"/>
                    <a:pt x="4240" y="6887"/>
                  </a:cubicBezTo>
                  <a:cubicBezTo>
                    <a:pt x="4660" y="5245"/>
                    <a:pt x="6341" y="4930"/>
                    <a:pt x="7636" y="4655"/>
                  </a:cubicBezTo>
                  <a:cubicBezTo>
                    <a:pt x="9194" y="4327"/>
                    <a:pt x="10793" y="4225"/>
                    <a:pt x="12301" y="3687"/>
                  </a:cubicBezTo>
                  <a:cubicBezTo>
                    <a:pt x="13314" y="3325"/>
                    <a:pt x="14259" y="2802"/>
                    <a:pt x="14964" y="2060"/>
                  </a:cubicBezTo>
                  <a:close/>
                  <a:moveTo>
                    <a:pt x="16052" y="0"/>
                  </a:moveTo>
                  <a:cubicBezTo>
                    <a:pt x="16017" y="100"/>
                    <a:pt x="15978" y="195"/>
                    <a:pt x="15939" y="291"/>
                  </a:cubicBezTo>
                  <a:cubicBezTo>
                    <a:pt x="15936" y="291"/>
                    <a:pt x="15933" y="291"/>
                    <a:pt x="15930" y="291"/>
                  </a:cubicBezTo>
                  <a:cubicBezTo>
                    <a:pt x="15922" y="291"/>
                    <a:pt x="15914" y="292"/>
                    <a:pt x="15909" y="299"/>
                  </a:cubicBezTo>
                  <a:cubicBezTo>
                    <a:pt x="13875" y="3062"/>
                    <a:pt x="11061" y="3437"/>
                    <a:pt x="7902" y="3960"/>
                  </a:cubicBezTo>
                  <a:cubicBezTo>
                    <a:pt x="6304" y="4225"/>
                    <a:pt x="4639" y="4483"/>
                    <a:pt x="3696" y="5957"/>
                  </a:cubicBezTo>
                  <a:cubicBezTo>
                    <a:pt x="3164" y="6787"/>
                    <a:pt x="3084" y="7803"/>
                    <a:pt x="3328" y="8722"/>
                  </a:cubicBezTo>
                  <a:cubicBezTo>
                    <a:pt x="3268" y="8765"/>
                    <a:pt x="3207" y="8808"/>
                    <a:pt x="3147" y="8855"/>
                  </a:cubicBezTo>
                  <a:cubicBezTo>
                    <a:pt x="1188" y="10396"/>
                    <a:pt x="1" y="12620"/>
                    <a:pt x="649" y="15141"/>
                  </a:cubicBezTo>
                  <a:cubicBezTo>
                    <a:pt x="1361" y="17905"/>
                    <a:pt x="3595" y="18723"/>
                    <a:pt x="5987" y="18723"/>
                  </a:cubicBezTo>
                  <a:cubicBezTo>
                    <a:pt x="6912" y="18723"/>
                    <a:pt x="7861" y="18600"/>
                    <a:pt x="8755" y="18421"/>
                  </a:cubicBezTo>
                  <a:cubicBezTo>
                    <a:pt x="12783" y="18210"/>
                    <a:pt x="18538" y="13860"/>
                    <a:pt x="18538" y="13860"/>
                  </a:cubicBezTo>
                  <a:lnTo>
                    <a:pt x="16052" y="0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0"/>
            <p:cNvSpPr/>
            <p:nvPr/>
          </p:nvSpPr>
          <p:spPr>
            <a:xfrm>
              <a:off x="2447225" y="2257375"/>
              <a:ext cx="2165275" cy="2429325"/>
            </a:xfrm>
            <a:custGeom>
              <a:avLst/>
              <a:gdLst/>
              <a:ahLst/>
              <a:cxnLst/>
              <a:rect l="l" t="t" r="r" b="b"/>
              <a:pathLst>
                <a:path w="86611" h="97173" extrusionOk="0">
                  <a:moveTo>
                    <a:pt x="41104" y="0"/>
                  </a:moveTo>
                  <a:cubicBezTo>
                    <a:pt x="32429" y="0"/>
                    <a:pt x="23960" y="1439"/>
                    <a:pt x="20539" y="6402"/>
                  </a:cubicBezTo>
                  <a:lnTo>
                    <a:pt x="11415" y="38308"/>
                  </a:lnTo>
                  <a:lnTo>
                    <a:pt x="1" y="85615"/>
                  </a:lnTo>
                  <a:cubicBezTo>
                    <a:pt x="1" y="85615"/>
                    <a:pt x="17805" y="97172"/>
                    <a:pt x="40807" y="97172"/>
                  </a:cubicBezTo>
                  <a:cubicBezTo>
                    <a:pt x="55077" y="97172"/>
                    <a:pt x="71349" y="92724"/>
                    <a:pt x="86611" y="78308"/>
                  </a:cubicBezTo>
                  <a:lnTo>
                    <a:pt x="65456" y="2745"/>
                  </a:lnTo>
                  <a:cubicBezTo>
                    <a:pt x="65455" y="2745"/>
                    <a:pt x="53084" y="0"/>
                    <a:pt x="41104" y="0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0"/>
            <p:cNvSpPr/>
            <p:nvPr/>
          </p:nvSpPr>
          <p:spPr>
            <a:xfrm>
              <a:off x="2517850" y="2268100"/>
              <a:ext cx="2035025" cy="1540375"/>
            </a:xfrm>
            <a:custGeom>
              <a:avLst/>
              <a:gdLst/>
              <a:ahLst/>
              <a:cxnLst/>
              <a:rect l="l" t="t" r="r" b="b"/>
              <a:pathLst>
                <a:path w="81401" h="61615" extrusionOk="0">
                  <a:moveTo>
                    <a:pt x="41033" y="1"/>
                  </a:moveTo>
                  <a:cubicBezTo>
                    <a:pt x="29017" y="1"/>
                    <a:pt x="18642" y="7890"/>
                    <a:pt x="18642" y="7890"/>
                  </a:cubicBezTo>
                  <a:cubicBezTo>
                    <a:pt x="18642" y="7890"/>
                    <a:pt x="18546" y="8414"/>
                    <a:pt x="18382" y="9347"/>
                  </a:cubicBezTo>
                  <a:lnTo>
                    <a:pt x="18642" y="6498"/>
                  </a:lnTo>
                  <a:lnTo>
                    <a:pt x="18642" y="6498"/>
                  </a:lnTo>
                  <a:cubicBezTo>
                    <a:pt x="18642" y="6500"/>
                    <a:pt x="0" y="56388"/>
                    <a:pt x="4749" y="58157"/>
                  </a:cubicBezTo>
                  <a:cubicBezTo>
                    <a:pt x="4921" y="58221"/>
                    <a:pt x="5095" y="58251"/>
                    <a:pt x="5271" y="58251"/>
                  </a:cubicBezTo>
                  <a:cubicBezTo>
                    <a:pt x="8112" y="58251"/>
                    <a:pt x="11428" y="50214"/>
                    <a:pt x="13600" y="43882"/>
                  </a:cubicBezTo>
                  <a:lnTo>
                    <a:pt x="13600" y="43882"/>
                  </a:lnTo>
                  <a:cubicBezTo>
                    <a:pt x="12770" y="53436"/>
                    <a:pt x="12811" y="61237"/>
                    <a:pt x="15086" y="61590"/>
                  </a:cubicBezTo>
                  <a:cubicBezTo>
                    <a:pt x="15191" y="61606"/>
                    <a:pt x="15296" y="61614"/>
                    <a:pt x="15400" y="61614"/>
                  </a:cubicBezTo>
                  <a:cubicBezTo>
                    <a:pt x="21209" y="61614"/>
                    <a:pt x="24580" y="36692"/>
                    <a:pt x="24580" y="36692"/>
                  </a:cubicBezTo>
                  <a:cubicBezTo>
                    <a:pt x="24580" y="36692"/>
                    <a:pt x="25861" y="60340"/>
                    <a:pt x="30430" y="60668"/>
                  </a:cubicBezTo>
                  <a:cubicBezTo>
                    <a:pt x="30460" y="60670"/>
                    <a:pt x="30491" y="60671"/>
                    <a:pt x="30521" y="60671"/>
                  </a:cubicBezTo>
                  <a:cubicBezTo>
                    <a:pt x="35024" y="60671"/>
                    <a:pt x="36936" y="36729"/>
                    <a:pt x="36936" y="36729"/>
                  </a:cubicBezTo>
                  <a:cubicBezTo>
                    <a:pt x="36936" y="36729"/>
                    <a:pt x="37750" y="58548"/>
                    <a:pt x="44073" y="59249"/>
                  </a:cubicBezTo>
                  <a:cubicBezTo>
                    <a:pt x="44166" y="59260"/>
                    <a:pt x="44258" y="59265"/>
                    <a:pt x="44349" y="59265"/>
                  </a:cubicBezTo>
                  <a:cubicBezTo>
                    <a:pt x="50414" y="59265"/>
                    <a:pt x="50999" y="36430"/>
                    <a:pt x="50999" y="36430"/>
                  </a:cubicBezTo>
                  <a:cubicBezTo>
                    <a:pt x="50999" y="36430"/>
                    <a:pt x="57096" y="56302"/>
                    <a:pt x="60619" y="56302"/>
                  </a:cubicBezTo>
                  <a:cubicBezTo>
                    <a:pt x="60630" y="56302"/>
                    <a:pt x="60642" y="56302"/>
                    <a:pt x="60653" y="56302"/>
                  </a:cubicBezTo>
                  <a:cubicBezTo>
                    <a:pt x="64170" y="56170"/>
                    <a:pt x="64140" y="36730"/>
                    <a:pt x="64140" y="36729"/>
                  </a:cubicBezTo>
                  <a:lnTo>
                    <a:pt x="64140" y="36729"/>
                  </a:lnTo>
                  <a:cubicBezTo>
                    <a:pt x="64140" y="36730"/>
                    <a:pt x="70554" y="53177"/>
                    <a:pt x="75325" y="53177"/>
                  </a:cubicBezTo>
                  <a:cubicBezTo>
                    <a:pt x="75766" y="53177"/>
                    <a:pt x="76193" y="53036"/>
                    <a:pt x="76600" y="52729"/>
                  </a:cubicBezTo>
                  <a:cubicBezTo>
                    <a:pt x="81400" y="49093"/>
                    <a:pt x="65439" y="16552"/>
                    <a:pt x="65439" y="16552"/>
                  </a:cubicBezTo>
                  <a:cubicBezTo>
                    <a:pt x="58445" y="3776"/>
                    <a:pt x="49346" y="1"/>
                    <a:pt x="41033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0"/>
            <p:cNvSpPr/>
            <p:nvPr/>
          </p:nvSpPr>
          <p:spPr>
            <a:xfrm>
              <a:off x="2729775" y="1472950"/>
              <a:ext cx="1626925" cy="1386825"/>
            </a:xfrm>
            <a:custGeom>
              <a:avLst/>
              <a:gdLst/>
              <a:ahLst/>
              <a:cxnLst/>
              <a:rect l="l" t="t" r="r" b="b"/>
              <a:pathLst>
                <a:path w="65077" h="55473" extrusionOk="0">
                  <a:moveTo>
                    <a:pt x="46445" y="1"/>
                  </a:moveTo>
                  <a:lnTo>
                    <a:pt x="22105" y="3369"/>
                  </a:lnTo>
                  <a:cubicBezTo>
                    <a:pt x="22105" y="3369"/>
                    <a:pt x="19088" y="10182"/>
                    <a:pt x="15650" y="18424"/>
                  </a:cubicBezTo>
                  <a:cubicBezTo>
                    <a:pt x="15341" y="19024"/>
                    <a:pt x="15027" y="19629"/>
                    <a:pt x="14707" y="20232"/>
                  </a:cubicBezTo>
                  <a:cubicBezTo>
                    <a:pt x="14105" y="21164"/>
                    <a:pt x="13490" y="22087"/>
                    <a:pt x="12867" y="23003"/>
                  </a:cubicBezTo>
                  <a:cubicBezTo>
                    <a:pt x="11563" y="24868"/>
                    <a:pt x="8263" y="27889"/>
                    <a:pt x="6431" y="29615"/>
                  </a:cubicBezTo>
                  <a:cubicBezTo>
                    <a:pt x="4285" y="31638"/>
                    <a:pt x="1" y="34225"/>
                    <a:pt x="189" y="37564"/>
                  </a:cubicBezTo>
                  <a:cubicBezTo>
                    <a:pt x="213" y="37986"/>
                    <a:pt x="520" y="38239"/>
                    <a:pt x="879" y="38239"/>
                  </a:cubicBezTo>
                  <a:cubicBezTo>
                    <a:pt x="993" y="38239"/>
                    <a:pt x="1112" y="38214"/>
                    <a:pt x="1228" y="38160"/>
                  </a:cubicBezTo>
                  <a:cubicBezTo>
                    <a:pt x="3996" y="36898"/>
                    <a:pt x="6861" y="35432"/>
                    <a:pt x="9542" y="33712"/>
                  </a:cubicBezTo>
                  <a:lnTo>
                    <a:pt x="9542" y="33712"/>
                  </a:lnTo>
                  <a:cubicBezTo>
                    <a:pt x="6892" y="40774"/>
                    <a:pt x="5129" y="46423"/>
                    <a:pt x="6037" y="46966"/>
                  </a:cubicBezTo>
                  <a:cubicBezTo>
                    <a:pt x="6195" y="47061"/>
                    <a:pt x="6373" y="47105"/>
                    <a:pt x="6566" y="47105"/>
                  </a:cubicBezTo>
                  <a:cubicBezTo>
                    <a:pt x="9493" y="47105"/>
                    <a:pt x="16113" y="36931"/>
                    <a:pt x="16113" y="36931"/>
                  </a:cubicBezTo>
                  <a:lnTo>
                    <a:pt x="16113" y="36931"/>
                  </a:lnTo>
                  <a:cubicBezTo>
                    <a:pt x="16113" y="36931"/>
                    <a:pt x="14043" y="51102"/>
                    <a:pt x="17097" y="51752"/>
                  </a:cubicBezTo>
                  <a:cubicBezTo>
                    <a:pt x="17166" y="51767"/>
                    <a:pt x="17237" y="51774"/>
                    <a:pt x="17308" y="51774"/>
                  </a:cubicBezTo>
                  <a:cubicBezTo>
                    <a:pt x="20398" y="51774"/>
                    <a:pt x="25681" y="38306"/>
                    <a:pt x="25681" y="38306"/>
                  </a:cubicBezTo>
                  <a:cubicBezTo>
                    <a:pt x="25681" y="38306"/>
                    <a:pt x="27645" y="54357"/>
                    <a:pt x="30576" y="54523"/>
                  </a:cubicBezTo>
                  <a:cubicBezTo>
                    <a:pt x="30592" y="54524"/>
                    <a:pt x="30608" y="54525"/>
                    <a:pt x="30624" y="54525"/>
                  </a:cubicBezTo>
                  <a:cubicBezTo>
                    <a:pt x="33530" y="54525"/>
                    <a:pt x="35596" y="39700"/>
                    <a:pt x="35596" y="39700"/>
                  </a:cubicBezTo>
                  <a:cubicBezTo>
                    <a:pt x="35596" y="39700"/>
                    <a:pt x="40706" y="55472"/>
                    <a:pt x="43908" y="55472"/>
                  </a:cubicBezTo>
                  <a:cubicBezTo>
                    <a:pt x="43937" y="55472"/>
                    <a:pt x="43967" y="55471"/>
                    <a:pt x="43996" y="55468"/>
                  </a:cubicBezTo>
                  <a:cubicBezTo>
                    <a:pt x="47189" y="55173"/>
                    <a:pt x="47681" y="36307"/>
                    <a:pt x="47681" y="36307"/>
                  </a:cubicBezTo>
                  <a:cubicBezTo>
                    <a:pt x="47681" y="36307"/>
                    <a:pt x="56670" y="54084"/>
                    <a:pt x="61567" y="54084"/>
                  </a:cubicBezTo>
                  <a:cubicBezTo>
                    <a:pt x="61617" y="54084"/>
                    <a:pt x="61666" y="54082"/>
                    <a:pt x="61715" y="54078"/>
                  </a:cubicBezTo>
                  <a:cubicBezTo>
                    <a:pt x="63673" y="53931"/>
                    <a:pt x="61572" y="45111"/>
                    <a:pt x="58364" y="34639"/>
                  </a:cubicBezTo>
                  <a:lnTo>
                    <a:pt x="58364" y="34639"/>
                  </a:lnTo>
                  <a:cubicBezTo>
                    <a:pt x="58522" y="34776"/>
                    <a:pt x="58682" y="34912"/>
                    <a:pt x="58838" y="35047"/>
                  </a:cubicBezTo>
                  <a:cubicBezTo>
                    <a:pt x="60502" y="36467"/>
                    <a:pt x="62049" y="37812"/>
                    <a:pt x="64325" y="37836"/>
                  </a:cubicBezTo>
                  <a:cubicBezTo>
                    <a:pt x="64326" y="37836"/>
                    <a:pt x="64327" y="37836"/>
                    <a:pt x="64328" y="37836"/>
                  </a:cubicBezTo>
                  <a:cubicBezTo>
                    <a:pt x="64812" y="37836"/>
                    <a:pt x="65077" y="37383"/>
                    <a:pt x="64997" y="36949"/>
                  </a:cubicBezTo>
                  <a:cubicBezTo>
                    <a:pt x="64386" y="33630"/>
                    <a:pt x="61332" y="31437"/>
                    <a:pt x="59006" y="29254"/>
                  </a:cubicBezTo>
                  <a:cubicBezTo>
                    <a:pt x="58924" y="29179"/>
                    <a:pt x="58848" y="29099"/>
                    <a:pt x="58766" y="29021"/>
                  </a:cubicBezTo>
                  <a:cubicBezTo>
                    <a:pt x="56624" y="26873"/>
                    <a:pt x="54066" y="21189"/>
                    <a:pt x="53988" y="21176"/>
                  </a:cubicBezTo>
                  <a:cubicBezTo>
                    <a:pt x="50145" y="9870"/>
                    <a:pt x="46445" y="1"/>
                    <a:pt x="46445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0"/>
            <p:cNvSpPr/>
            <p:nvPr/>
          </p:nvSpPr>
          <p:spPr>
            <a:xfrm>
              <a:off x="3019050" y="616600"/>
              <a:ext cx="1130625" cy="1409050"/>
            </a:xfrm>
            <a:custGeom>
              <a:avLst/>
              <a:gdLst/>
              <a:ahLst/>
              <a:cxnLst/>
              <a:rect l="l" t="t" r="r" b="b"/>
              <a:pathLst>
                <a:path w="45225" h="56362" extrusionOk="0">
                  <a:moveTo>
                    <a:pt x="23877" y="0"/>
                  </a:moveTo>
                  <a:cubicBezTo>
                    <a:pt x="23877" y="0"/>
                    <a:pt x="17595" y="12801"/>
                    <a:pt x="11839" y="25125"/>
                  </a:cubicBezTo>
                  <a:cubicBezTo>
                    <a:pt x="11831" y="25554"/>
                    <a:pt x="10761" y="26571"/>
                    <a:pt x="10487" y="26921"/>
                  </a:cubicBezTo>
                  <a:cubicBezTo>
                    <a:pt x="9984" y="27569"/>
                    <a:pt x="9470" y="28210"/>
                    <a:pt x="8941" y="28840"/>
                  </a:cubicBezTo>
                  <a:cubicBezTo>
                    <a:pt x="7886" y="30098"/>
                    <a:pt x="6775" y="31307"/>
                    <a:pt x="5590" y="32445"/>
                  </a:cubicBezTo>
                  <a:cubicBezTo>
                    <a:pt x="3595" y="34364"/>
                    <a:pt x="917" y="36093"/>
                    <a:pt x="127" y="38908"/>
                  </a:cubicBezTo>
                  <a:cubicBezTo>
                    <a:pt x="45" y="39205"/>
                    <a:pt x="0" y="39566"/>
                    <a:pt x="222" y="39779"/>
                  </a:cubicBezTo>
                  <a:cubicBezTo>
                    <a:pt x="341" y="39892"/>
                    <a:pt x="507" y="39933"/>
                    <a:pt x="668" y="39955"/>
                  </a:cubicBezTo>
                  <a:cubicBezTo>
                    <a:pt x="812" y="39977"/>
                    <a:pt x="954" y="39987"/>
                    <a:pt x="1096" y="39987"/>
                  </a:cubicBezTo>
                  <a:cubicBezTo>
                    <a:pt x="1680" y="39987"/>
                    <a:pt x="2248" y="39818"/>
                    <a:pt x="2804" y="39631"/>
                  </a:cubicBezTo>
                  <a:cubicBezTo>
                    <a:pt x="3833" y="39291"/>
                    <a:pt x="4745" y="38686"/>
                    <a:pt x="5545" y="37967"/>
                  </a:cubicBezTo>
                  <a:cubicBezTo>
                    <a:pt x="5801" y="37735"/>
                    <a:pt x="6057" y="37498"/>
                    <a:pt x="6313" y="37258"/>
                  </a:cubicBezTo>
                  <a:lnTo>
                    <a:pt x="6313" y="37258"/>
                  </a:lnTo>
                  <a:cubicBezTo>
                    <a:pt x="3807" y="42966"/>
                    <a:pt x="2175" y="47137"/>
                    <a:pt x="2552" y="47562"/>
                  </a:cubicBezTo>
                  <a:cubicBezTo>
                    <a:pt x="2685" y="47711"/>
                    <a:pt x="2872" y="47779"/>
                    <a:pt x="3098" y="47779"/>
                  </a:cubicBezTo>
                  <a:cubicBezTo>
                    <a:pt x="5088" y="47779"/>
                    <a:pt x="10207" y="42593"/>
                    <a:pt x="10208" y="42593"/>
                  </a:cubicBezTo>
                  <a:lnTo>
                    <a:pt x="10208" y="42593"/>
                  </a:lnTo>
                  <a:cubicBezTo>
                    <a:pt x="10208" y="42594"/>
                    <a:pt x="8416" y="51831"/>
                    <a:pt x="10208" y="52385"/>
                  </a:cubicBezTo>
                  <a:cubicBezTo>
                    <a:pt x="10254" y="52399"/>
                    <a:pt x="10305" y="52406"/>
                    <a:pt x="10359" y="52406"/>
                  </a:cubicBezTo>
                  <a:cubicBezTo>
                    <a:pt x="12383" y="52406"/>
                    <a:pt x="19493" y="42593"/>
                    <a:pt x="19493" y="42593"/>
                  </a:cubicBezTo>
                  <a:cubicBezTo>
                    <a:pt x="19493" y="42593"/>
                    <a:pt x="21225" y="56361"/>
                    <a:pt x="24023" y="56361"/>
                  </a:cubicBezTo>
                  <a:cubicBezTo>
                    <a:pt x="26821" y="56361"/>
                    <a:pt x="28092" y="42593"/>
                    <a:pt x="28092" y="42593"/>
                  </a:cubicBezTo>
                  <a:cubicBezTo>
                    <a:pt x="28092" y="42593"/>
                    <a:pt x="31907" y="54251"/>
                    <a:pt x="34517" y="54251"/>
                  </a:cubicBezTo>
                  <a:cubicBezTo>
                    <a:pt x="34615" y="54251"/>
                    <a:pt x="34710" y="54234"/>
                    <a:pt x="34804" y="54201"/>
                  </a:cubicBezTo>
                  <a:cubicBezTo>
                    <a:pt x="37409" y="53262"/>
                    <a:pt x="36108" y="41382"/>
                    <a:pt x="36108" y="41380"/>
                  </a:cubicBezTo>
                  <a:lnTo>
                    <a:pt x="36108" y="41380"/>
                  </a:lnTo>
                  <a:cubicBezTo>
                    <a:pt x="36108" y="41382"/>
                    <a:pt x="38238" y="53470"/>
                    <a:pt x="41764" y="53470"/>
                  </a:cubicBezTo>
                  <a:cubicBezTo>
                    <a:pt x="41890" y="53470"/>
                    <a:pt x="42018" y="53454"/>
                    <a:pt x="42148" y="53422"/>
                  </a:cubicBezTo>
                  <a:cubicBezTo>
                    <a:pt x="43374" y="53118"/>
                    <a:pt x="41855" y="47324"/>
                    <a:pt x="39248" y="39656"/>
                  </a:cubicBezTo>
                  <a:lnTo>
                    <a:pt x="39248" y="39656"/>
                  </a:lnTo>
                  <a:cubicBezTo>
                    <a:pt x="40059" y="40288"/>
                    <a:pt x="41479" y="41252"/>
                    <a:pt x="42650" y="41252"/>
                  </a:cubicBezTo>
                  <a:cubicBezTo>
                    <a:pt x="43124" y="41252"/>
                    <a:pt x="43557" y="41094"/>
                    <a:pt x="43893" y="40693"/>
                  </a:cubicBezTo>
                  <a:cubicBezTo>
                    <a:pt x="45225" y="39102"/>
                    <a:pt x="42991" y="36495"/>
                    <a:pt x="42009" y="35397"/>
                  </a:cubicBezTo>
                  <a:cubicBezTo>
                    <a:pt x="40638" y="33861"/>
                    <a:pt x="39209" y="32343"/>
                    <a:pt x="37760" y="30838"/>
                  </a:cubicBezTo>
                  <a:cubicBezTo>
                    <a:pt x="36649" y="29452"/>
                    <a:pt x="35563" y="28079"/>
                    <a:pt x="34536" y="26663"/>
                  </a:cubicBezTo>
                  <a:cubicBezTo>
                    <a:pt x="29467" y="13323"/>
                    <a:pt x="23877" y="0"/>
                    <a:pt x="23877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0"/>
            <p:cNvSpPr/>
            <p:nvPr/>
          </p:nvSpPr>
          <p:spPr>
            <a:xfrm>
              <a:off x="3370100" y="425825"/>
              <a:ext cx="491650" cy="467600"/>
            </a:xfrm>
            <a:custGeom>
              <a:avLst/>
              <a:gdLst/>
              <a:ahLst/>
              <a:cxnLst/>
              <a:rect l="l" t="t" r="r" b="b"/>
              <a:pathLst>
                <a:path w="19666" h="18704" extrusionOk="0">
                  <a:moveTo>
                    <a:pt x="9835" y="0"/>
                  </a:moveTo>
                  <a:lnTo>
                    <a:pt x="7513" y="7141"/>
                  </a:lnTo>
                  <a:lnTo>
                    <a:pt x="1" y="7141"/>
                  </a:lnTo>
                  <a:lnTo>
                    <a:pt x="6078" y="11556"/>
                  </a:lnTo>
                  <a:lnTo>
                    <a:pt x="3758" y="18704"/>
                  </a:lnTo>
                  <a:lnTo>
                    <a:pt x="9835" y="14287"/>
                  </a:lnTo>
                  <a:lnTo>
                    <a:pt x="15913" y="18704"/>
                  </a:lnTo>
                  <a:lnTo>
                    <a:pt x="13590" y="11556"/>
                  </a:lnTo>
                  <a:lnTo>
                    <a:pt x="19666" y="7141"/>
                  </a:lnTo>
                  <a:lnTo>
                    <a:pt x="12156" y="7141"/>
                  </a:lnTo>
                  <a:lnTo>
                    <a:pt x="9835" y="0"/>
                  </a:ln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0"/>
            <p:cNvSpPr/>
            <p:nvPr/>
          </p:nvSpPr>
          <p:spPr>
            <a:xfrm>
              <a:off x="3270400" y="1353975"/>
              <a:ext cx="29025" cy="44875"/>
            </a:xfrm>
            <a:custGeom>
              <a:avLst/>
              <a:gdLst/>
              <a:ahLst/>
              <a:cxnLst/>
              <a:rect l="l" t="t" r="r" b="b"/>
              <a:pathLst>
                <a:path w="1161" h="1795" extrusionOk="0">
                  <a:moveTo>
                    <a:pt x="1091" y="1"/>
                  </a:moveTo>
                  <a:cubicBezTo>
                    <a:pt x="1075" y="1"/>
                    <a:pt x="1059" y="8"/>
                    <a:pt x="1047" y="25"/>
                  </a:cubicBezTo>
                  <a:cubicBezTo>
                    <a:pt x="672" y="589"/>
                    <a:pt x="349" y="1185"/>
                    <a:pt x="6" y="1769"/>
                  </a:cubicBezTo>
                  <a:cubicBezTo>
                    <a:pt x="1" y="1784"/>
                    <a:pt x="12" y="1795"/>
                    <a:pt x="23" y="1795"/>
                  </a:cubicBezTo>
                  <a:cubicBezTo>
                    <a:pt x="28" y="1795"/>
                    <a:pt x="33" y="1793"/>
                    <a:pt x="37" y="1788"/>
                  </a:cubicBezTo>
                  <a:cubicBezTo>
                    <a:pt x="410" y="1220"/>
                    <a:pt x="799" y="663"/>
                    <a:pt x="1138" y="76"/>
                  </a:cubicBezTo>
                  <a:cubicBezTo>
                    <a:pt x="1160" y="37"/>
                    <a:pt x="1126" y="1"/>
                    <a:pt x="109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0"/>
            <p:cNvSpPr/>
            <p:nvPr/>
          </p:nvSpPr>
          <p:spPr>
            <a:xfrm>
              <a:off x="3282500" y="1371750"/>
              <a:ext cx="45675" cy="61725"/>
            </a:xfrm>
            <a:custGeom>
              <a:avLst/>
              <a:gdLst/>
              <a:ahLst/>
              <a:cxnLst/>
              <a:rect l="l" t="t" r="r" b="b"/>
              <a:pathLst>
                <a:path w="1827" h="2469" extrusionOk="0">
                  <a:moveTo>
                    <a:pt x="1532" y="0"/>
                  </a:moveTo>
                  <a:cubicBezTo>
                    <a:pt x="1472" y="0"/>
                    <a:pt x="1411" y="20"/>
                    <a:pt x="1361" y="64"/>
                  </a:cubicBezTo>
                  <a:cubicBezTo>
                    <a:pt x="1053" y="333"/>
                    <a:pt x="861" y="769"/>
                    <a:pt x="648" y="1114"/>
                  </a:cubicBezTo>
                  <a:cubicBezTo>
                    <a:pt x="430" y="1468"/>
                    <a:pt x="180" y="1819"/>
                    <a:pt x="49" y="2219"/>
                  </a:cubicBezTo>
                  <a:cubicBezTo>
                    <a:pt x="0" y="2361"/>
                    <a:pt x="123" y="2468"/>
                    <a:pt x="249" y="2468"/>
                  </a:cubicBezTo>
                  <a:cubicBezTo>
                    <a:pt x="298" y="2468"/>
                    <a:pt x="348" y="2452"/>
                    <a:pt x="387" y="2415"/>
                  </a:cubicBezTo>
                  <a:cubicBezTo>
                    <a:pt x="693" y="2128"/>
                    <a:pt x="904" y="1745"/>
                    <a:pt x="1133" y="1399"/>
                  </a:cubicBezTo>
                  <a:cubicBezTo>
                    <a:pt x="1359" y="1054"/>
                    <a:pt x="1662" y="704"/>
                    <a:pt x="1775" y="308"/>
                  </a:cubicBezTo>
                  <a:cubicBezTo>
                    <a:pt x="1826" y="127"/>
                    <a:pt x="1683" y="0"/>
                    <a:pt x="1532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30"/>
            <p:cNvSpPr/>
            <p:nvPr/>
          </p:nvSpPr>
          <p:spPr>
            <a:xfrm>
              <a:off x="3332375" y="1281800"/>
              <a:ext cx="38025" cy="53925"/>
            </a:xfrm>
            <a:custGeom>
              <a:avLst/>
              <a:gdLst/>
              <a:ahLst/>
              <a:cxnLst/>
              <a:rect l="l" t="t" r="r" b="b"/>
              <a:pathLst>
                <a:path w="1521" h="2157" extrusionOk="0">
                  <a:moveTo>
                    <a:pt x="1337" y="1"/>
                  </a:moveTo>
                  <a:cubicBezTo>
                    <a:pt x="1323" y="1"/>
                    <a:pt x="1310" y="3"/>
                    <a:pt x="1297" y="8"/>
                  </a:cubicBezTo>
                  <a:cubicBezTo>
                    <a:pt x="608" y="264"/>
                    <a:pt x="221" y="1278"/>
                    <a:pt x="38" y="1930"/>
                  </a:cubicBezTo>
                  <a:cubicBezTo>
                    <a:pt x="0" y="2068"/>
                    <a:pt x="109" y="2156"/>
                    <a:pt x="219" y="2156"/>
                  </a:cubicBezTo>
                  <a:cubicBezTo>
                    <a:pt x="292" y="2156"/>
                    <a:pt x="365" y="2117"/>
                    <a:pt x="395" y="2027"/>
                  </a:cubicBezTo>
                  <a:cubicBezTo>
                    <a:pt x="518" y="1662"/>
                    <a:pt x="682" y="1315"/>
                    <a:pt x="903" y="998"/>
                  </a:cubicBezTo>
                  <a:cubicBezTo>
                    <a:pt x="1092" y="723"/>
                    <a:pt x="1350" y="506"/>
                    <a:pt x="1479" y="192"/>
                  </a:cubicBezTo>
                  <a:cubicBezTo>
                    <a:pt x="1520" y="101"/>
                    <a:pt x="1427" y="1"/>
                    <a:pt x="133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30"/>
            <p:cNvSpPr/>
            <p:nvPr/>
          </p:nvSpPr>
          <p:spPr>
            <a:xfrm>
              <a:off x="3589025" y="1009725"/>
              <a:ext cx="16725" cy="64000"/>
            </a:xfrm>
            <a:custGeom>
              <a:avLst/>
              <a:gdLst/>
              <a:ahLst/>
              <a:cxnLst/>
              <a:rect l="l" t="t" r="r" b="b"/>
              <a:pathLst>
                <a:path w="669" h="2560" extrusionOk="0">
                  <a:moveTo>
                    <a:pt x="378" y="0"/>
                  </a:moveTo>
                  <a:cubicBezTo>
                    <a:pt x="295" y="0"/>
                    <a:pt x="206" y="55"/>
                    <a:pt x="193" y="160"/>
                  </a:cubicBezTo>
                  <a:cubicBezTo>
                    <a:pt x="111" y="857"/>
                    <a:pt x="0" y="1745"/>
                    <a:pt x="252" y="2419"/>
                  </a:cubicBezTo>
                  <a:cubicBezTo>
                    <a:pt x="287" y="2514"/>
                    <a:pt x="369" y="2560"/>
                    <a:pt x="450" y="2560"/>
                  </a:cubicBezTo>
                  <a:cubicBezTo>
                    <a:pt x="549" y="2560"/>
                    <a:pt x="644" y="2493"/>
                    <a:pt x="650" y="2364"/>
                  </a:cubicBezTo>
                  <a:cubicBezTo>
                    <a:pt x="668" y="1997"/>
                    <a:pt x="572" y="1632"/>
                    <a:pt x="545" y="1265"/>
                  </a:cubicBezTo>
                  <a:cubicBezTo>
                    <a:pt x="517" y="896"/>
                    <a:pt x="515" y="529"/>
                    <a:pt x="529" y="160"/>
                  </a:cubicBezTo>
                  <a:cubicBezTo>
                    <a:pt x="534" y="52"/>
                    <a:pt x="459" y="0"/>
                    <a:pt x="378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0"/>
            <p:cNvSpPr/>
            <p:nvPr/>
          </p:nvSpPr>
          <p:spPr>
            <a:xfrm>
              <a:off x="3630700" y="1038050"/>
              <a:ext cx="22150" cy="57825"/>
            </a:xfrm>
            <a:custGeom>
              <a:avLst/>
              <a:gdLst/>
              <a:ahLst/>
              <a:cxnLst/>
              <a:rect l="l" t="t" r="r" b="b"/>
              <a:pathLst>
                <a:path w="886" h="2313" extrusionOk="0">
                  <a:moveTo>
                    <a:pt x="153" y="1"/>
                  </a:moveTo>
                  <a:cubicBezTo>
                    <a:pt x="75" y="1"/>
                    <a:pt x="0" y="62"/>
                    <a:pt x="28" y="163"/>
                  </a:cubicBezTo>
                  <a:cubicBezTo>
                    <a:pt x="139" y="561"/>
                    <a:pt x="211" y="962"/>
                    <a:pt x="207" y="1378"/>
                  </a:cubicBezTo>
                  <a:cubicBezTo>
                    <a:pt x="205" y="1690"/>
                    <a:pt x="168" y="1967"/>
                    <a:pt x="297" y="2260"/>
                  </a:cubicBezTo>
                  <a:cubicBezTo>
                    <a:pt x="313" y="2297"/>
                    <a:pt x="345" y="2312"/>
                    <a:pt x="380" y="2312"/>
                  </a:cubicBezTo>
                  <a:cubicBezTo>
                    <a:pt x="421" y="2312"/>
                    <a:pt x="464" y="2291"/>
                    <a:pt x="485" y="2260"/>
                  </a:cubicBezTo>
                  <a:cubicBezTo>
                    <a:pt x="885" y="1688"/>
                    <a:pt x="512" y="671"/>
                    <a:pt x="284" y="91"/>
                  </a:cubicBezTo>
                  <a:cubicBezTo>
                    <a:pt x="260" y="29"/>
                    <a:pt x="206" y="1"/>
                    <a:pt x="153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0"/>
            <p:cNvSpPr/>
            <p:nvPr/>
          </p:nvSpPr>
          <p:spPr>
            <a:xfrm>
              <a:off x="3634300" y="933175"/>
              <a:ext cx="27350" cy="55675"/>
            </a:xfrm>
            <a:custGeom>
              <a:avLst/>
              <a:gdLst/>
              <a:ahLst/>
              <a:cxnLst/>
              <a:rect l="l" t="t" r="r" b="b"/>
              <a:pathLst>
                <a:path w="1094" h="2227" extrusionOk="0">
                  <a:moveTo>
                    <a:pt x="304" y="1"/>
                  </a:moveTo>
                  <a:cubicBezTo>
                    <a:pt x="155" y="1"/>
                    <a:pt x="1" y="110"/>
                    <a:pt x="7" y="281"/>
                  </a:cubicBezTo>
                  <a:cubicBezTo>
                    <a:pt x="20" y="584"/>
                    <a:pt x="97" y="884"/>
                    <a:pt x="153" y="1181"/>
                  </a:cubicBezTo>
                  <a:cubicBezTo>
                    <a:pt x="208" y="1486"/>
                    <a:pt x="235" y="1804"/>
                    <a:pt x="417" y="2062"/>
                  </a:cubicBezTo>
                  <a:cubicBezTo>
                    <a:pt x="496" y="2175"/>
                    <a:pt x="606" y="2226"/>
                    <a:pt x="713" y="2226"/>
                  </a:cubicBezTo>
                  <a:cubicBezTo>
                    <a:pt x="881" y="2226"/>
                    <a:pt x="1042" y="2101"/>
                    <a:pt x="1063" y="1888"/>
                  </a:cubicBezTo>
                  <a:cubicBezTo>
                    <a:pt x="1094" y="1570"/>
                    <a:pt x="958" y="1279"/>
                    <a:pt x="856" y="986"/>
                  </a:cubicBezTo>
                  <a:cubicBezTo>
                    <a:pt x="755" y="701"/>
                    <a:pt x="675" y="404"/>
                    <a:pt x="534" y="138"/>
                  </a:cubicBezTo>
                  <a:cubicBezTo>
                    <a:pt x="485" y="43"/>
                    <a:pt x="396" y="1"/>
                    <a:pt x="304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0"/>
            <p:cNvSpPr/>
            <p:nvPr/>
          </p:nvSpPr>
          <p:spPr>
            <a:xfrm>
              <a:off x="3711125" y="1392325"/>
              <a:ext cx="21025" cy="45675"/>
            </a:xfrm>
            <a:custGeom>
              <a:avLst/>
              <a:gdLst/>
              <a:ahLst/>
              <a:cxnLst/>
              <a:rect l="l" t="t" r="r" b="b"/>
              <a:pathLst>
                <a:path w="841" h="1827" extrusionOk="0">
                  <a:moveTo>
                    <a:pt x="354" y="1"/>
                  </a:moveTo>
                  <a:cubicBezTo>
                    <a:pt x="253" y="1"/>
                    <a:pt x="156" y="57"/>
                    <a:pt x="126" y="186"/>
                  </a:cubicBezTo>
                  <a:cubicBezTo>
                    <a:pt x="1" y="725"/>
                    <a:pt x="50" y="1334"/>
                    <a:pt x="423" y="1762"/>
                  </a:cubicBezTo>
                  <a:cubicBezTo>
                    <a:pt x="462" y="1807"/>
                    <a:pt x="513" y="1827"/>
                    <a:pt x="565" y="1827"/>
                  </a:cubicBezTo>
                  <a:cubicBezTo>
                    <a:pt x="700" y="1827"/>
                    <a:pt x="840" y="1696"/>
                    <a:pt x="790" y="1549"/>
                  </a:cubicBezTo>
                  <a:cubicBezTo>
                    <a:pt x="646" y="1135"/>
                    <a:pt x="523" y="766"/>
                    <a:pt x="626" y="326"/>
                  </a:cubicBezTo>
                  <a:cubicBezTo>
                    <a:pt x="670" y="129"/>
                    <a:pt x="507" y="1"/>
                    <a:pt x="354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0"/>
            <p:cNvSpPr/>
            <p:nvPr/>
          </p:nvSpPr>
          <p:spPr>
            <a:xfrm>
              <a:off x="3770825" y="1383800"/>
              <a:ext cx="36150" cy="53050"/>
            </a:xfrm>
            <a:custGeom>
              <a:avLst/>
              <a:gdLst/>
              <a:ahLst/>
              <a:cxnLst/>
              <a:rect l="l" t="t" r="r" b="b"/>
              <a:pathLst>
                <a:path w="1446" h="2122" extrusionOk="0">
                  <a:moveTo>
                    <a:pt x="300" y="0"/>
                  </a:moveTo>
                  <a:cubicBezTo>
                    <a:pt x="152" y="0"/>
                    <a:pt x="0" y="181"/>
                    <a:pt x="95" y="339"/>
                  </a:cubicBezTo>
                  <a:cubicBezTo>
                    <a:pt x="287" y="652"/>
                    <a:pt x="451" y="980"/>
                    <a:pt x="570" y="1333"/>
                  </a:cubicBezTo>
                  <a:cubicBezTo>
                    <a:pt x="663" y="1601"/>
                    <a:pt x="677" y="1964"/>
                    <a:pt x="962" y="2097"/>
                  </a:cubicBezTo>
                  <a:cubicBezTo>
                    <a:pt x="997" y="2114"/>
                    <a:pt x="1032" y="2122"/>
                    <a:pt x="1065" y="2122"/>
                  </a:cubicBezTo>
                  <a:cubicBezTo>
                    <a:pt x="1131" y="2122"/>
                    <a:pt x="1192" y="2090"/>
                    <a:pt x="1239" y="2026"/>
                  </a:cubicBezTo>
                  <a:cubicBezTo>
                    <a:pt x="1446" y="1732"/>
                    <a:pt x="1202" y="1339"/>
                    <a:pt x="1066" y="1058"/>
                  </a:cubicBezTo>
                  <a:cubicBezTo>
                    <a:pt x="894" y="703"/>
                    <a:pt x="679" y="382"/>
                    <a:pt x="439" y="72"/>
                  </a:cubicBezTo>
                  <a:cubicBezTo>
                    <a:pt x="400" y="21"/>
                    <a:pt x="350" y="0"/>
                    <a:pt x="30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0"/>
            <p:cNvSpPr/>
            <p:nvPr/>
          </p:nvSpPr>
          <p:spPr>
            <a:xfrm>
              <a:off x="3798175" y="1269750"/>
              <a:ext cx="33350" cy="60050"/>
            </a:xfrm>
            <a:custGeom>
              <a:avLst/>
              <a:gdLst/>
              <a:ahLst/>
              <a:cxnLst/>
              <a:rect l="l" t="t" r="r" b="b"/>
              <a:pathLst>
                <a:path w="1334" h="2402" extrusionOk="0">
                  <a:moveTo>
                    <a:pt x="333" y="0"/>
                  </a:moveTo>
                  <a:cubicBezTo>
                    <a:pt x="174" y="0"/>
                    <a:pt x="1" y="147"/>
                    <a:pt x="56" y="330"/>
                  </a:cubicBezTo>
                  <a:cubicBezTo>
                    <a:pt x="251" y="971"/>
                    <a:pt x="364" y="1894"/>
                    <a:pt x="903" y="2351"/>
                  </a:cubicBezTo>
                  <a:cubicBezTo>
                    <a:pt x="941" y="2383"/>
                    <a:pt x="996" y="2401"/>
                    <a:pt x="1049" y="2401"/>
                  </a:cubicBezTo>
                  <a:cubicBezTo>
                    <a:pt x="1130" y="2401"/>
                    <a:pt x="1207" y="2360"/>
                    <a:pt x="1221" y="2267"/>
                  </a:cubicBezTo>
                  <a:cubicBezTo>
                    <a:pt x="1333" y="1539"/>
                    <a:pt x="821" y="775"/>
                    <a:pt x="532" y="129"/>
                  </a:cubicBezTo>
                  <a:cubicBezTo>
                    <a:pt x="491" y="38"/>
                    <a:pt x="414" y="0"/>
                    <a:pt x="333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0"/>
            <p:cNvSpPr/>
            <p:nvPr/>
          </p:nvSpPr>
          <p:spPr>
            <a:xfrm>
              <a:off x="3489975" y="1490725"/>
              <a:ext cx="25475" cy="70300"/>
            </a:xfrm>
            <a:custGeom>
              <a:avLst/>
              <a:gdLst/>
              <a:ahLst/>
              <a:cxnLst/>
              <a:rect l="l" t="t" r="r" b="b"/>
              <a:pathLst>
                <a:path w="1019" h="2812" extrusionOk="0">
                  <a:moveTo>
                    <a:pt x="753" y="1"/>
                  </a:moveTo>
                  <a:cubicBezTo>
                    <a:pt x="669" y="1"/>
                    <a:pt x="588" y="50"/>
                    <a:pt x="558" y="163"/>
                  </a:cubicBezTo>
                  <a:cubicBezTo>
                    <a:pt x="453" y="575"/>
                    <a:pt x="342" y="985"/>
                    <a:pt x="236" y="1395"/>
                  </a:cubicBezTo>
                  <a:cubicBezTo>
                    <a:pt x="137" y="1766"/>
                    <a:pt x="0" y="2159"/>
                    <a:pt x="27" y="2545"/>
                  </a:cubicBezTo>
                  <a:cubicBezTo>
                    <a:pt x="38" y="2698"/>
                    <a:pt x="180" y="2811"/>
                    <a:pt x="315" y="2811"/>
                  </a:cubicBezTo>
                  <a:cubicBezTo>
                    <a:pt x="396" y="2811"/>
                    <a:pt x="474" y="2772"/>
                    <a:pt x="523" y="2678"/>
                  </a:cubicBezTo>
                  <a:cubicBezTo>
                    <a:pt x="877" y="2002"/>
                    <a:pt x="871" y="1028"/>
                    <a:pt x="990" y="284"/>
                  </a:cubicBezTo>
                  <a:cubicBezTo>
                    <a:pt x="1019" y="114"/>
                    <a:pt x="882" y="1"/>
                    <a:pt x="753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0"/>
            <p:cNvSpPr/>
            <p:nvPr/>
          </p:nvSpPr>
          <p:spPr>
            <a:xfrm>
              <a:off x="3523525" y="1522625"/>
              <a:ext cx="20375" cy="64275"/>
            </a:xfrm>
            <a:custGeom>
              <a:avLst/>
              <a:gdLst/>
              <a:ahLst/>
              <a:cxnLst/>
              <a:rect l="l" t="t" r="r" b="b"/>
              <a:pathLst>
                <a:path w="815" h="2571" extrusionOk="0">
                  <a:moveTo>
                    <a:pt x="409" y="1"/>
                  </a:moveTo>
                  <a:cubicBezTo>
                    <a:pt x="327" y="1"/>
                    <a:pt x="245" y="56"/>
                    <a:pt x="236" y="168"/>
                  </a:cubicBezTo>
                  <a:cubicBezTo>
                    <a:pt x="179" y="883"/>
                    <a:pt x="1" y="1720"/>
                    <a:pt x="208" y="2423"/>
                  </a:cubicBezTo>
                  <a:cubicBezTo>
                    <a:pt x="237" y="2521"/>
                    <a:pt x="323" y="2570"/>
                    <a:pt x="408" y="2570"/>
                  </a:cubicBezTo>
                  <a:cubicBezTo>
                    <a:pt x="494" y="2570"/>
                    <a:pt x="579" y="2521"/>
                    <a:pt x="607" y="2423"/>
                  </a:cubicBezTo>
                  <a:cubicBezTo>
                    <a:pt x="814" y="1720"/>
                    <a:pt x="638" y="883"/>
                    <a:pt x="583" y="168"/>
                  </a:cubicBezTo>
                  <a:cubicBezTo>
                    <a:pt x="574" y="56"/>
                    <a:pt x="491" y="1"/>
                    <a:pt x="409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0"/>
            <p:cNvSpPr/>
            <p:nvPr/>
          </p:nvSpPr>
          <p:spPr>
            <a:xfrm>
              <a:off x="3538175" y="1422925"/>
              <a:ext cx="24150" cy="70675"/>
            </a:xfrm>
            <a:custGeom>
              <a:avLst/>
              <a:gdLst/>
              <a:ahLst/>
              <a:cxnLst/>
              <a:rect l="l" t="t" r="r" b="b"/>
              <a:pathLst>
                <a:path w="966" h="2827" extrusionOk="0">
                  <a:moveTo>
                    <a:pt x="689" y="1"/>
                  </a:moveTo>
                  <a:cubicBezTo>
                    <a:pt x="581" y="1"/>
                    <a:pt x="476" y="57"/>
                    <a:pt x="454" y="182"/>
                  </a:cubicBezTo>
                  <a:cubicBezTo>
                    <a:pt x="380" y="622"/>
                    <a:pt x="276" y="1053"/>
                    <a:pt x="191" y="1492"/>
                  </a:cubicBezTo>
                  <a:cubicBezTo>
                    <a:pt x="116" y="1883"/>
                    <a:pt x="1" y="2248"/>
                    <a:pt x="140" y="2633"/>
                  </a:cubicBezTo>
                  <a:cubicBezTo>
                    <a:pt x="186" y="2759"/>
                    <a:pt x="293" y="2826"/>
                    <a:pt x="401" y="2826"/>
                  </a:cubicBezTo>
                  <a:cubicBezTo>
                    <a:pt x="487" y="2826"/>
                    <a:pt x="575" y="2784"/>
                    <a:pt x="634" y="2697"/>
                  </a:cubicBezTo>
                  <a:cubicBezTo>
                    <a:pt x="868" y="2359"/>
                    <a:pt x="847" y="1979"/>
                    <a:pt x="874" y="1582"/>
                  </a:cubicBezTo>
                  <a:cubicBezTo>
                    <a:pt x="905" y="1135"/>
                    <a:pt x="913" y="690"/>
                    <a:pt x="952" y="245"/>
                  </a:cubicBezTo>
                  <a:cubicBezTo>
                    <a:pt x="966" y="90"/>
                    <a:pt x="825" y="1"/>
                    <a:pt x="689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0"/>
            <p:cNvSpPr/>
            <p:nvPr/>
          </p:nvSpPr>
          <p:spPr>
            <a:xfrm>
              <a:off x="3160725" y="1958425"/>
              <a:ext cx="44300" cy="81350"/>
            </a:xfrm>
            <a:custGeom>
              <a:avLst/>
              <a:gdLst/>
              <a:ahLst/>
              <a:cxnLst/>
              <a:rect l="l" t="t" r="r" b="b"/>
              <a:pathLst>
                <a:path w="1772" h="3254" extrusionOk="0">
                  <a:moveTo>
                    <a:pt x="1507" y="0"/>
                  </a:moveTo>
                  <a:cubicBezTo>
                    <a:pt x="1415" y="0"/>
                    <a:pt x="1318" y="49"/>
                    <a:pt x="1274" y="157"/>
                  </a:cubicBezTo>
                  <a:cubicBezTo>
                    <a:pt x="890" y="1089"/>
                    <a:pt x="329" y="2012"/>
                    <a:pt x="42" y="2979"/>
                  </a:cubicBezTo>
                  <a:cubicBezTo>
                    <a:pt x="0" y="3120"/>
                    <a:pt x="132" y="3254"/>
                    <a:pt x="260" y="3254"/>
                  </a:cubicBezTo>
                  <a:cubicBezTo>
                    <a:pt x="309" y="3254"/>
                    <a:pt x="358" y="3234"/>
                    <a:pt x="396" y="3186"/>
                  </a:cubicBezTo>
                  <a:cubicBezTo>
                    <a:pt x="1060" y="2381"/>
                    <a:pt x="1413" y="1263"/>
                    <a:pt x="1716" y="280"/>
                  </a:cubicBezTo>
                  <a:cubicBezTo>
                    <a:pt x="1771" y="105"/>
                    <a:pt x="1643" y="0"/>
                    <a:pt x="1507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0"/>
            <p:cNvSpPr/>
            <p:nvPr/>
          </p:nvSpPr>
          <p:spPr>
            <a:xfrm>
              <a:off x="3196775" y="1997475"/>
              <a:ext cx="21925" cy="42850"/>
            </a:xfrm>
            <a:custGeom>
              <a:avLst/>
              <a:gdLst/>
              <a:ahLst/>
              <a:cxnLst/>
              <a:rect l="l" t="t" r="r" b="b"/>
              <a:pathLst>
                <a:path w="877" h="1714" extrusionOk="0">
                  <a:moveTo>
                    <a:pt x="684" y="0"/>
                  </a:moveTo>
                  <a:cubicBezTo>
                    <a:pt x="635" y="0"/>
                    <a:pt x="586" y="25"/>
                    <a:pt x="551" y="85"/>
                  </a:cubicBezTo>
                  <a:cubicBezTo>
                    <a:pt x="426" y="306"/>
                    <a:pt x="326" y="523"/>
                    <a:pt x="229" y="759"/>
                  </a:cubicBezTo>
                  <a:cubicBezTo>
                    <a:pt x="131" y="993"/>
                    <a:pt x="6" y="1220"/>
                    <a:pt x="4" y="1479"/>
                  </a:cubicBezTo>
                  <a:cubicBezTo>
                    <a:pt x="1" y="1606"/>
                    <a:pt x="130" y="1713"/>
                    <a:pt x="252" y="1713"/>
                  </a:cubicBezTo>
                  <a:cubicBezTo>
                    <a:pt x="306" y="1713"/>
                    <a:pt x="358" y="1692"/>
                    <a:pt x="397" y="1643"/>
                  </a:cubicBezTo>
                  <a:cubicBezTo>
                    <a:pt x="686" y="1274"/>
                    <a:pt x="783" y="669"/>
                    <a:pt x="856" y="218"/>
                  </a:cubicBezTo>
                  <a:cubicBezTo>
                    <a:pt x="877" y="97"/>
                    <a:pt x="781" y="0"/>
                    <a:pt x="684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0"/>
            <p:cNvSpPr/>
            <p:nvPr/>
          </p:nvSpPr>
          <p:spPr>
            <a:xfrm>
              <a:off x="3373500" y="1919825"/>
              <a:ext cx="19125" cy="48775"/>
            </a:xfrm>
            <a:custGeom>
              <a:avLst/>
              <a:gdLst/>
              <a:ahLst/>
              <a:cxnLst/>
              <a:rect l="l" t="t" r="r" b="b"/>
              <a:pathLst>
                <a:path w="765" h="1951" extrusionOk="0">
                  <a:moveTo>
                    <a:pt x="383" y="0"/>
                  </a:moveTo>
                  <a:cubicBezTo>
                    <a:pt x="297" y="0"/>
                    <a:pt x="212" y="49"/>
                    <a:pt x="189" y="145"/>
                  </a:cubicBezTo>
                  <a:cubicBezTo>
                    <a:pt x="51" y="668"/>
                    <a:pt x="0" y="1274"/>
                    <a:pt x="170" y="1795"/>
                  </a:cubicBezTo>
                  <a:cubicBezTo>
                    <a:pt x="205" y="1898"/>
                    <a:pt x="293" y="1950"/>
                    <a:pt x="381" y="1950"/>
                  </a:cubicBezTo>
                  <a:cubicBezTo>
                    <a:pt x="469" y="1950"/>
                    <a:pt x="558" y="1898"/>
                    <a:pt x="592" y="1795"/>
                  </a:cubicBezTo>
                  <a:cubicBezTo>
                    <a:pt x="765" y="1274"/>
                    <a:pt x="713" y="668"/>
                    <a:pt x="578" y="145"/>
                  </a:cubicBezTo>
                  <a:cubicBezTo>
                    <a:pt x="554" y="49"/>
                    <a:pt x="468" y="0"/>
                    <a:pt x="383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0"/>
            <p:cNvSpPr/>
            <p:nvPr/>
          </p:nvSpPr>
          <p:spPr>
            <a:xfrm>
              <a:off x="3404225" y="1960325"/>
              <a:ext cx="16850" cy="69000"/>
            </a:xfrm>
            <a:custGeom>
              <a:avLst/>
              <a:gdLst/>
              <a:ahLst/>
              <a:cxnLst/>
              <a:rect l="l" t="t" r="r" b="b"/>
              <a:pathLst>
                <a:path w="674" h="2760" extrusionOk="0">
                  <a:moveTo>
                    <a:pt x="338" y="1"/>
                  </a:moveTo>
                  <a:cubicBezTo>
                    <a:pt x="282" y="1"/>
                    <a:pt x="226" y="40"/>
                    <a:pt x="216" y="118"/>
                  </a:cubicBezTo>
                  <a:cubicBezTo>
                    <a:pt x="112" y="937"/>
                    <a:pt x="1" y="1833"/>
                    <a:pt x="187" y="2647"/>
                  </a:cubicBezTo>
                  <a:cubicBezTo>
                    <a:pt x="205" y="2722"/>
                    <a:pt x="271" y="2759"/>
                    <a:pt x="338" y="2759"/>
                  </a:cubicBezTo>
                  <a:cubicBezTo>
                    <a:pt x="405" y="2759"/>
                    <a:pt x="471" y="2722"/>
                    <a:pt x="489" y="2647"/>
                  </a:cubicBezTo>
                  <a:cubicBezTo>
                    <a:pt x="673" y="1829"/>
                    <a:pt x="565" y="937"/>
                    <a:pt x="460" y="118"/>
                  </a:cubicBezTo>
                  <a:cubicBezTo>
                    <a:pt x="450" y="40"/>
                    <a:pt x="394" y="1"/>
                    <a:pt x="338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0"/>
            <p:cNvSpPr/>
            <p:nvPr/>
          </p:nvSpPr>
          <p:spPr>
            <a:xfrm>
              <a:off x="3731575" y="2042700"/>
              <a:ext cx="25325" cy="51450"/>
            </a:xfrm>
            <a:custGeom>
              <a:avLst/>
              <a:gdLst/>
              <a:ahLst/>
              <a:cxnLst/>
              <a:rect l="l" t="t" r="r" b="b"/>
              <a:pathLst>
                <a:path w="1013" h="2058" extrusionOk="0">
                  <a:moveTo>
                    <a:pt x="505" y="1"/>
                  </a:moveTo>
                  <a:cubicBezTo>
                    <a:pt x="389" y="1"/>
                    <a:pt x="274" y="63"/>
                    <a:pt x="257" y="188"/>
                  </a:cubicBezTo>
                  <a:cubicBezTo>
                    <a:pt x="179" y="703"/>
                    <a:pt x="0" y="1455"/>
                    <a:pt x="277" y="1930"/>
                  </a:cubicBezTo>
                  <a:cubicBezTo>
                    <a:pt x="327" y="2015"/>
                    <a:pt x="417" y="2058"/>
                    <a:pt x="507" y="2058"/>
                  </a:cubicBezTo>
                  <a:cubicBezTo>
                    <a:pt x="596" y="2058"/>
                    <a:pt x="686" y="2015"/>
                    <a:pt x="736" y="1930"/>
                  </a:cubicBezTo>
                  <a:cubicBezTo>
                    <a:pt x="1013" y="1455"/>
                    <a:pt x="833" y="703"/>
                    <a:pt x="757" y="188"/>
                  </a:cubicBezTo>
                  <a:cubicBezTo>
                    <a:pt x="737" y="63"/>
                    <a:pt x="621" y="1"/>
                    <a:pt x="505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0"/>
            <p:cNvSpPr/>
            <p:nvPr/>
          </p:nvSpPr>
          <p:spPr>
            <a:xfrm>
              <a:off x="3770000" y="1981275"/>
              <a:ext cx="23900" cy="63800"/>
            </a:xfrm>
            <a:custGeom>
              <a:avLst/>
              <a:gdLst/>
              <a:ahLst/>
              <a:cxnLst/>
              <a:rect l="l" t="t" r="r" b="b"/>
              <a:pathLst>
                <a:path w="956" h="2552" extrusionOk="0">
                  <a:moveTo>
                    <a:pt x="274" y="1"/>
                  </a:moveTo>
                  <a:cubicBezTo>
                    <a:pt x="136" y="1"/>
                    <a:pt x="1" y="111"/>
                    <a:pt x="46" y="290"/>
                  </a:cubicBezTo>
                  <a:cubicBezTo>
                    <a:pt x="228" y="991"/>
                    <a:pt x="191" y="1704"/>
                    <a:pt x="312" y="2411"/>
                  </a:cubicBezTo>
                  <a:cubicBezTo>
                    <a:pt x="330" y="2509"/>
                    <a:pt x="402" y="2551"/>
                    <a:pt x="479" y="2551"/>
                  </a:cubicBezTo>
                  <a:cubicBezTo>
                    <a:pt x="566" y="2551"/>
                    <a:pt x="660" y="2498"/>
                    <a:pt x="691" y="2411"/>
                  </a:cubicBezTo>
                  <a:cubicBezTo>
                    <a:pt x="956" y="1667"/>
                    <a:pt x="763" y="889"/>
                    <a:pt x="503" y="165"/>
                  </a:cubicBezTo>
                  <a:cubicBezTo>
                    <a:pt x="462" y="51"/>
                    <a:pt x="367" y="1"/>
                    <a:pt x="274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0"/>
            <p:cNvSpPr/>
            <p:nvPr/>
          </p:nvSpPr>
          <p:spPr>
            <a:xfrm>
              <a:off x="3974350" y="2144975"/>
              <a:ext cx="43425" cy="52075"/>
            </a:xfrm>
            <a:custGeom>
              <a:avLst/>
              <a:gdLst/>
              <a:ahLst/>
              <a:cxnLst/>
              <a:rect l="l" t="t" r="r" b="b"/>
              <a:pathLst>
                <a:path w="1737" h="2083" extrusionOk="0">
                  <a:moveTo>
                    <a:pt x="425" y="0"/>
                  </a:moveTo>
                  <a:cubicBezTo>
                    <a:pt x="369" y="0"/>
                    <a:pt x="310" y="22"/>
                    <a:pt x="274" y="61"/>
                  </a:cubicBezTo>
                  <a:cubicBezTo>
                    <a:pt x="1" y="369"/>
                    <a:pt x="284" y="896"/>
                    <a:pt x="452" y="1201"/>
                  </a:cubicBezTo>
                  <a:cubicBezTo>
                    <a:pt x="634" y="1525"/>
                    <a:pt x="993" y="2017"/>
                    <a:pt x="1389" y="2078"/>
                  </a:cubicBezTo>
                  <a:cubicBezTo>
                    <a:pt x="1405" y="2081"/>
                    <a:pt x="1421" y="2082"/>
                    <a:pt x="1437" y="2082"/>
                  </a:cubicBezTo>
                  <a:cubicBezTo>
                    <a:pt x="1597" y="2082"/>
                    <a:pt x="1736" y="1956"/>
                    <a:pt x="1688" y="1781"/>
                  </a:cubicBezTo>
                  <a:cubicBezTo>
                    <a:pt x="1635" y="1590"/>
                    <a:pt x="1493" y="1471"/>
                    <a:pt x="1387" y="1310"/>
                  </a:cubicBezTo>
                  <a:cubicBezTo>
                    <a:pt x="1280" y="1154"/>
                    <a:pt x="1175" y="998"/>
                    <a:pt x="1075" y="836"/>
                  </a:cubicBezTo>
                  <a:cubicBezTo>
                    <a:pt x="913" y="576"/>
                    <a:pt x="798" y="98"/>
                    <a:pt x="481" y="8"/>
                  </a:cubicBezTo>
                  <a:cubicBezTo>
                    <a:pt x="463" y="3"/>
                    <a:pt x="444" y="0"/>
                    <a:pt x="425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0"/>
            <p:cNvSpPr/>
            <p:nvPr/>
          </p:nvSpPr>
          <p:spPr>
            <a:xfrm>
              <a:off x="4013150" y="2126175"/>
              <a:ext cx="31700" cy="50650"/>
            </a:xfrm>
            <a:custGeom>
              <a:avLst/>
              <a:gdLst/>
              <a:ahLst/>
              <a:cxnLst/>
              <a:rect l="l" t="t" r="r" b="b"/>
              <a:pathLst>
                <a:path w="1268" h="2026" extrusionOk="0">
                  <a:moveTo>
                    <a:pt x="261" y="0"/>
                  </a:moveTo>
                  <a:cubicBezTo>
                    <a:pt x="133" y="0"/>
                    <a:pt x="0" y="85"/>
                    <a:pt x="15" y="233"/>
                  </a:cubicBezTo>
                  <a:cubicBezTo>
                    <a:pt x="85" y="899"/>
                    <a:pt x="351" y="1713"/>
                    <a:pt x="1017" y="2010"/>
                  </a:cubicBezTo>
                  <a:cubicBezTo>
                    <a:pt x="1040" y="2021"/>
                    <a:pt x="1064" y="2026"/>
                    <a:pt x="1086" y="2026"/>
                  </a:cubicBezTo>
                  <a:cubicBezTo>
                    <a:pt x="1188" y="2026"/>
                    <a:pt x="1267" y="1925"/>
                    <a:pt x="1212" y="1814"/>
                  </a:cubicBezTo>
                  <a:cubicBezTo>
                    <a:pt x="935" y="1258"/>
                    <a:pt x="577" y="805"/>
                    <a:pt x="480" y="170"/>
                  </a:cubicBezTo>
                  <a:cubicBezTo>
                    <a:pt x="461" y="54"/>
                    <a:pt x="363" y="0"/>
                    <a:pt x="261" y="0"/>
                  </a:cubicBezTo>
                  <a:close/>
                </a:path>
              </a:pathLst>
            </a:custGeom>
            <a:solidFill>
              <a:srgbClr val="4C78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0"/>
            <p:cNvSpPr/>
            <p:nvPr/>
          </p:nvSpPr>
          <p:spPr>
            <a:xfrm>
              <a:off x="4007400" y="2071025"/>
              <a:ext cx="14000" cy="17650"/>
            </a:xfrm>
            <a:custGeom>
              <a:avLst/>
              <a:gdLst/>
              <a:ahLst/>
              <a:cxnLst/>
              <a:rect l="l" t="t" r="r" b="b"/>
              <a:pathLst>
                <a:path w="560" h="706" extrusionOk="0">
                  <a:moveTo>
                    <a:pt x="259" y="1"/>
                  </a:moveTo>
                  <a:cubicBezTo>
                    <a:pt x="134" y="1"/>
                    <a:pt x="0" y="103"/>
                    <a:pt x="58" y="244"/>
                  </a:cubicBezTo>
                  <a:cubicBezTo>
                    <a:pt x="108" y="359"/>
                    <a:pt x="157" y="474"/>
                    <a:pt x="204" y="592"/>
                  </a:cubicBezTo>
                  <a:cubicBezTo>
                    <a:pt x="237" y="670"/>
                    <a:pt x="306" y="706"/>
                    <a:pt x="373" y="706"/>
                  </a:cubicBezTo>
                  <a:cubicBezTo>
                    <a:pt x="469" y="706"/>
                    <a:pt x="559" y="631"/>
                    <a:pt x="528" y="502"/>
                  </a:cubicBezTo>
                  <a:cubicBezTo>
                    <a:pt x="497" y="379"/>
                    <a:pt x="468" y="258"/>
                    <a:pt x="438" y="137"/>
                  </a:cubicBezTo>
                  <a:cubicBezTo>
                    <a:pt x="414" y="41"/>
                    <a:pt x="338" y="1"/>
                    <a:pt x="259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0"/>
            <p:cNvSpPr/>
            <p:nvPr/>
          </p:nvSpPr>
          <p:spPr>
            <a:xfrm>
              <a:off x="3793925" y="2283725"/>
              <a:ext cx="22025" cy="58875"/>
            </a:xfrm>
            <a:custGeom>
              <a:avLst/>
              <a:gdLst/>
              <a:ahLst/>
              <a:cxnLst/>
              <a:rect l="l" t="t" r="r" b="b"/>
              <a:pathLst>
                <a:path w="881" h="2355" extrusionOk="0">
                  <a:moveTo>
                    <a:pt x="243" y="0"/>
                  </a:moveTo>
                  <a:cubicBezTo>
                    <a:pt x="138" y="0"/>
                    <a:pt x="37" y="68"/>
                    <a:pt x="38" y="205"/>
                  </a:cubicBezTo>
                  <a:cubicBezTo>
                    <a:pt x="42" y="831"/>
                    <a:pt x="1" y="1782"/>
                    <a:pt x="440" y="2278"/>
                  </a:cubicBezTo>
                  <a:cubicBezTo>
                    <a:pt x="487" y="2331"/>
                    <a:pt x="546" y="2354"/>
                    <a:pt x="606" y="2354"/>
                  </a:cubicBezTo>
                  <a:cubicBezTo>
                    <a:pt x="737" y="2354"/>
                    <a:pt x="869" y="2242"/>
                    <a:pt x="872" y="2099"/>
                  </a:cubicBezTo>
                  <a:cubicBezTo>
                    <a:pt x="880" y="1804"/>
                    <a:pt x="733" y="1515"/>
                    <a:pt x="651" y="1230"/>
                  </a:cubicBezTo>
                  <a:cubicBezTo>
                    <a:pt x="552" y="892"/>
                    <a:pt x="487" y="560"/>
                    <a:pt x="466" y="205"/>
                  </a:cubicBezTo>
                  <a:cubicBezTo>
                    <a:pt x="457" y="69"/>
                    <a:pt x="348" y="0"/>
                    <a:pt x="243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0"/>
            <p:cNvSpPr/>
            <p:nvPr/>
          </p:nvSpPr>
          <p:spPr>
            <a:xfrm>
              <a:off x="3836625" y="2300275"/>
              <a:ext cx="22100" cy="53125"/>
            </a:xfrm>
            <a:custGeom>
              <a:avLst/>
              <a:gdLst/>
              <a:ahLst/>
              <a:cxnLst/>
              <a:rect l="l" t="t" r="r" b="b"/>
              <a:pathLst>
                <a:path w="884" h="2125" extrusionOk="0">
                  <a:moveTo>
                    <a:pt x="271" y="1"/>
                  </a:moveTo>
                  <a:cubicBezTo>
                    <a:pt x="138" y="1"/>
                    <a:pt x="1" y="90"/>
                    <a:pt x="9" y="248"/>
                  </a:cubicBezTo>
                  <a:cubicBezTo>
                    <a:pt x="23" y="609"/>
                    <a:pt x="41" y="974"/>
                    <a:pt x="64" y="1335"/>
                  </a:cubicBezTo>
                  <a:cubicBezTo>
                    <a:pt x="82" y="1616"/>
                    <a:pt x="64" y="1964"/>
                    <a:pt x="363" y="2097"/>
                  </a:cubicBezTo>
                  <a:cubicBezTo>
                    <a:pt x="404" y="2116"/>
                    <a:pt x="441" y="2125"/>
                    <a:pt x="477" y="2125"/>
                  </a:cubicBezTo>
                  <a:cubicBezTo>
                    <a:pt x="530" y="2125"/>
                    <a:pt x="580" y="2105"/>
                    <a:pt x="630" y="2065"/>
                  </a:cubicBezTo>
                  <a:cubicBezTo>
                    <a:pt x="884" y="1860"/>
                    <a:pt x="779" y="1523"/>
                    <a:pt x="726" y="1245"/>
                  </a:cubicBezTo>
                  <a:cubicBezTo>
                    <a:pt x="656" y="888"/>
                    <a:pt x="582" y="535"/>
                    <a:pt x="507" y="181"/>
                  </a:cubicBezTo>
                  <a:cubicBezTo>
                    <a:pt x="481" y="57"/>
                    <a:pt x="378" y="1"/>
                    <a:pt x="27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0"/>
            <p:cNvSpPr/>
            <p:nvPr/>
          </p:nvSpPr>
          <p:spPr>
            <a:xfrm>
              <a:off x="3461275" y="2377875"/>
              <a:ext cx="21175" cy="73725"/>
            </a:xfrm>
            <a:custGeom>
              <a:avLst/>
              <a:gdLst/>
              <a:ahLst/>
              <a:cxnLst/>
              <a:rect l="l" t="t" r="r" b="b"/>
              <a:pathLst>
                <a:path w="847" h="2949" extrusionOk="0">
                  <a:moveTo>
                    <a:pt x="424" y="0"/>
                  </a:moveTo>
                  <a:cubicBezTo>
                    <a:pt x="308" y="0"/>
                    <a:pt x="192" y="77"/>
                    <a:pt x="187" y="229"/>
                  </a:cubicBezTo>
                  <a:cubicBezTo>
                    <a:pt x="162" y="1033"/>
                    <a:pt x="0" y="1994"/>
                    <a:pt x="195" y="2779"/>
                  </a:cubicBezTo>
                  <a:cubicBezTo>
                    <a:pt x="223" y="2892"/>
                    <a:pt x="323" y="2948"/>
                    <a:pt x="422" y="2948"/>
                  </a:cubicBezTo>
                  <a:cubicBezTo>
                    <a:pt x="522" y="2948"/>
                    <a:pt x="622" y="2892"/>
                    <a:pt x="650" y="2779"/>
                  </a:cubicBezTo>
                  <a:cubicBezTo>
                    <a:pt x="847" y="1994"/>
                    <a:pt x="687" y="1033"/>
                    <a:pt x="660" y="229"/>
                  </a:cubicBezTo>
                  <a:cubicBezTo>
                    <a:pt x="655" y="77"/>
                    <a:pt x="539" y="0"/>
                    <a:pt x="424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0"/>
            <p:cNvSpPr/>
            <p:nvPr/>
          </p:nvSpPr>
          <p:spPr>
            <a:xfrm>
              <a:off x="3482525" y="2414825"/>
              <a:ext cx="14225" cy="51825"/>
            </a:xfrm>
            <a:custGeom>
              <a:avLst/>
              <a:gdLst/>
              <a:ahLst/>
              <a:cxnLst/>
              <a:rect l="l" t="t" r="r" b="b"/>
              <a:pathLst>
                <a:path w="569" h="2073" extrusionOk="0">
                  <a:moveTo>
                    <a:pt x="286" y="0"/>
                  </a:moveTo>
                  <a:cubicBezTo>
                    <a:pt x="201" y="0"/>
                    <a:pt x="117" y="58"/>
                    <a:pt x="105" y="174"/>
                  </a:cubicBezTo>
                  <a:cubicBezTo>
                    <a:pt x="75" y="491"/>
                    <a:pt x="36" y="811"/>
                    <a:pt x="19" y="1129"/>
                  </a:cubicBezTo>
                  <a:cubicBezTo>
                    <a:pt x="1" y="1430"/>
                    <a:pt x="75" y="1693"/>
                    <a:pt x="163" y="1982"/>
                  </a:cubicBezTo>
                  <a:cubicBezTo>
                    <a:pt x="180" y="2042"/>
                    <a:pt x="232" y="2072"/>
                    <a:pt x="284" y="2072"/>
                  </a:cubicBezTo>
                  <a:cubicBezTo>
                    <a:pt x="337" y="2072"/>
                    <a:pt x="389" y="2042"/>
                    <a:pt x="409" y="1982"/>
                  </a:cubicBezTo>
                  <a:cubicBezTo>
                    <a:pt x="495" y="1686"/>
                    <a:pt x="569" y="1434"/>
                    <a:pt x="552" y="1129"/>
                  </a:cubicBezTo>
                  <a:cubicBezTo>
                    <a:pt x="532" y="811"/>
                    <a:pt x="493" y="491"/>
                    <a:pt x="464" y="174"/>
                  </a:cubicBezTo>
                  <a:cubicBezTo>
                    <a:pt x="454" y="58"/>
                    <a:pt x="370" y="0"/>
                    <a:pt x="286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0"/>
            <p:cNvSpPr/>
            <p:nvPr/>
          </p:nvSpPr>
          <p:spPr>
            <a:xfrm>
              <a:off x="3493900" y="2295800"/>
              <a:ext cx="15100" cy="54875"/>
            </a:xfrm>
            <a:custGeom>
              <a:avLst/>
              <a:gdLst/>
              <a:ahLst/>
              <a:cxnLst/>
              <a:rect l="l" t="t" r="r" b="b"/>
              <a:pathLst>
                <a:path w="604" h="2195" extrusionOk="0">
                  <a:moveTo>
                    <a:pt x="300" y="0"/>
                  </a:moveTo>
                  <a:cubicBezTo>
                    <a:pt x="199" y="0"/>
                    <a:pt x="97" y="67"/>
                    <a:pt x="93" y="200"/>
                  </a:cubicBezTo>
                  <a:cubicBezTo>
                    <a:pt x="83" y="518"/>
                    <a:pt x="71" y="837"/>
                    <a:pt x="60" y="1155"/>
                  </a:cubicBezTo>
                  <a:cubicBezTo>
                    <a:pt x="50" y="1446"/>
                    <a:pt x="1" y="1752"/>
                    <a:pt x="83" y="2034"/>
                  </a:cubicBezTo>
                  <a:cubicBezTo>
                    <a:pt x="115" y="2141"/>
                    <a:pt x="208" y="2194"/>
                    <a:pt x="301" y="2194"/>
                  </a:cubicBezTo>
                  <a:cubicBezTo>
                    <a:pt x="393" y="2194"/>
                    <a:pt x="485" y="2142"/>
                    <a:pt x="515" y="2034"/>
                  </a:cubicBezTo>
                  <a:cubicBezTo>
                    <a:pt x="604" y="1754"/>
                    <a:pt x="552" y="1444"/>
                    <a:pt x="542" y="1155"/>
                  </a:cubicBezTo>
                  <a:cubicBezTo>
                    <a:pt x="532" y="837"/>
                    <a:pt x="519" y="518"/>
                    <a:pt x="509" y="200"/>
                  </a:cubicBezTo>
                  <a:cubicBezTo>
                    <a:pt x="504" y="67"/>
                    <a:pt x="402" y="0"/>
                    <a:pt x="30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0"/>
            <p:cNvSpPr/>
            <p:nvPr/>
          </p:nvSpPr>
          <p:spPr>
            <a:xfrm>
              <a:off x="3186350" y="2277875"/>
              <a:ext cx="28175" cy="75625"/>
            </a:xfrm>
            <a:custGeom>
              <a:avLst/>
              <a:gdLst/>
              <a:ahLst/>
              <a:cxnLst/>
              <a:rect l="l" t="t" r="r" b="b"/>
              <a:pathLst>
                <a:path w="1127" h="3025" extrusionOk="0">
                  <a:moveTo>
                    <a:pt x="907" y="1"/>
                  </a:moveTo>
                  <a:cubicBezTo>
                    <a:pt x="817" y="1"/>
                    <a:pt x="727" y="48"/>
                    <a:pt x="700" y="150"/>
                  </a:cubicBezTo>
                  <a:cubicBezTo>
                    <a:pt x="482" y="972"/>
                    <a:pt x="1" y="1944"/>
                    <a:pt x="72" y="2807"/>
                  </a:cubicBezTo>
                  <a:cubicBezTo>
                    <a:pt x="81" y="2922"/>
                    <a:pt x="192" y="3025"/>
                    <a:pt x="301" y="3025"/>
                  </a:cubicBezTo>
                  <a:cubicBezTo>
                    <a:pt x="349" y="3025"/>
                    <a:pt x="396" y="3005"/>
                    <a:pt x="435" y="2958"/>
                  </a:cubicBezTo>
                  <a:cubicBezTo>
                    <a:pt x="1038" y="2241"/>
                    <a:pt x="1062" y="1101"/>
                    <a:pt x="1118" y="206"/>
                  </a:cubicBezTo>
                  <a:cubicBezTo>
                    <a:pt x="1127" y="73"/>
                    <a:pt x="1017" y="1"/>
                    <a:pt x="90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0"/>
            <p:cNvSpPr/>
            <p:nvPr/>
          </p:nvSpPr>
          <p:spPr>
            <a:xfrm>
              <a:off x="3222375" y="2309625"/>
              <a:ext cx="22125" cy="55975"/>
            </a:xfrm>
            <a:custGeom>
              <a:avLst/>
              <a:gdLst/>
              <a:ahLst/>
              <a:cxnLst/>
              <a:rect l="l" t="t" r="r" b="b"/>
              <a:pathLst>
                <a:path w="885" h="2239" extrusionOk="0">
                  <a:moveTo>
                    <a:pt x="623" y="0"/>
                  </a:moveTo>
                  <a:cubicBezTo>
                    <a:pt x="522" y="0"/>
                    <a:pt x="425" y="54"/>
                    <a:pt x="402" y="174"/>
                  </a:cubicBezTo>
                  <a:cubicBezTo>
                    <a:pt x="343" y="500"/>
                    <a:pt x="263" y="817"/>
                    <a:pt x="158" y="1129"/>
                  </a:cubicBezTo>
                  <a:cubicBezTo>
                    <a:pt x="56" y="1436"/>
                    <a:pt x="15" y="1709"/>
                    <a:pt x="5" y="2035"/>
                  </a:cubicBezTo>
                  <a:cubicBezTo>
                    <a:pt x="0" y="2148"/>
                    <a:pt x="114" y="2239"/>
                    <a:pt x="221" y="2239"/>
                  </a:cubicBezTo>
                  <a:cubicBezTo>
                    <a:pt x="269" y="2239"/>
                    <a:pt x="316" y="2221"/>
                    <a:pt x="351" y="2178"/>
                  </a:cubicBezTo>
                  <a:cubicBezTo>
                    <a:pt x="572" y="1902"/>
                    <a:pt x="714" y="1652"/>
                    <a:pt x="773" y="1299"/>
                  </a:cubicBezTo>
                  <a:cubicBezTo>
                    <a:pt x="833" y="949"/>
                    <a:pt x="865" y="594"/>
                    <a:pt x="880" y="237"/>
                  </a:cubicBezTo>
                  <a:cubicBezTo>
                    <a:pt x="884" y="87"/>
                    <a:pt x="751" y="0"/>
                    <a:pt x="623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0"/>
            <p:cNvSpPr/>
            <p:nvPr/>
          </p:nvSpPr>
          <p:spPr>
            <a:xfrm>
              <a:off x="3250775" y="2215950"/>
              <a:ext cx="29350" cy="54500"/>
            </a:xfrm>
            <a:custGeom>
              <a:avLst/>
              <a:gdLst/>
              <a:ahLst/>
              <a:cxnLst/>
              <a:rect l="l" t="t" r="r" b="b"/>
              <a:pathLst>
                <a:path w="1174" h="2180" extrusionOk="0">
                  <a:moveTo>
                    <a:pt x="784" y="1"/>
                  </a:moveTo>
                  <a:cubicBezTo>
                    <a:pt x="655" y="1"/>
                    <a:pt x="524" y="68"/>
                    <a:pt x="469" y="223"/>
                  </a:cubicBezTo>
                  <a:cubicBezTo>
                    <a:pt x="281" y="756"/>
                    <a:pt x="0" y="1402"/>
                    <a:pt x="8" y="1974"/>
                  </a:cubicBezTo>
                  <a:cubicBezTo>
                    <a:pt x="10" y="2084"/>
                    <a:pt x="121" y="2180"/>
                    <a:pt x="227" y="2180"/>
                  </a:cubicBezTo>
                  <a:cubicBezTo>
                    <a:pt x="274" y="2180"/>
                    <a:pt x="319" y="2161"/>
                    <a:pt x="355" y="2117"/>
                  </a:cubicBezTo>
                  <a:cubicBezTo>
                    <a:pt x="728" y="1646"/>
                    <a:pt x="908" y="959"/>
                    <a:pt x="1095" y="395"/>
                  </a:cubicBezTo>
                  <a:cubicBezTo>
                    <a:pt x="1174" y="156"/>
                    <a:pt x="980" y="1"/>
                    <a:pt x="784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30"/>
            <p:cNvSpPr/>
            <p:nvPr/>
          </p:nvSpPr>
          <p:spPr>
            <a:xfrm>
              <a:off x="3146750" y="2826200"/>
              <a:ext cx="26225" cy="59625"/>
            </a:xfrm>
            <a:custGeom>
              <a:avLst/>
              <a:gdLst/>
              <a:ahLst/>
              <a:cxnLst/>
              <a:rect l="l" t="t" r="r" b="b"/>
              <a:pathLst>
                <a:path w="1049" h="2385" extrusionOk="0">
                  <a:moveTo>
                    <a:pt x="853" y="1"/>
                  </a:moveTo>
                  <a:cubicBezTo>
                    <a:pt x="804" y="1"/>
                    <a:pt x="756" y="26"/>
                    <a:pt x="724" y="88"/>
                  </a:cubicBezTo>
                  <a:cubicBezTo>
                    <a:pt x="560" y="403"/>
                    <a:pt x="398" y="711"/>
                    <a:pt x="285" y="1049"/>
                  </a:cubicBezTo>
                  <a:cubicBezTo>
                    <a:pt x="174" y="1371"/>
                    <a:pt x="0" y="1758"/>
                    <a:pt x="47" y="2099"/>
                  </a:cubicBezTo>
                  <a:cubicBezTo>
                    <a:pt x="69" y="2269"/>
                    <a:pt x="207" y="2385"/>
                    <a:pt x="349" y="2385"/>
                  </a:cubicBezTo>
                  <a:cubicBezTo>
                    <a:pt x="435" y="2385"/>
                    <a:pt x="522" y="2342"/>
                    <a:pt x="584" y="2244"/>
                  </a:cubicBezTo>
                  <a:cubicBezTo>
                    <a:pt x="765" y="1965"/>
                    <a:pt x="779" y="1598"/>
                    <a:pt x="853" y="1279"/>
                  </a:cubicBezTo>
                  <a:cubicBezTo>
                    <a:pt x="933" y="928"/>
                    <a:pt x="976" y="574"/>
                    <a:pt x="1033" y="217"/>
                  </a:cubicBezTo>
                  <a:cubicBezTo>
                    <a:pt x="1048" y="100"/>
                    <a:pt x="949" y="1"/>
                    <a:pt x="853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0"/>
            <p:cNvSpPr/>
            <p:nvPr/>
          </p:nvSpPr>
          <p:spPr>
            <a:xfrm>
              <a:off x="3174700" y="2887050"/>
              <a:ext cx="18875" cy="46625"/>
            </a:xfrm>
            <a:custGeom>
              <a:avLst/>
              <a:gdLst/>
              <a:ahLst/>
              <a:cxnLst/>
              <a:rect l="l" t="t" r="r" b="b"/>
              <a:pathLst>
                <a:path w="755" h="1865" extrusionOk="0">
                  <a:moveTo>
                    <a:pt x="499" y="0"/>
                  </a:moveTo>
                  <a:cubicBezTo>
                    <a:pt x="416" y="0"/>
                    <a:pt x="335" y="47"/>
                    <a:pt x="303" y="156"/>
                  </a:cubicBezTo>
                  <a:cubicBezTo>
                    <a:pt x="145" y="669"/>
                    <a:pt x="79" y="1202"/>
                    <a:pt x="12" y="1733"/>
                  </a:cubicBezTo>
                  <a:cubicBezTo>
                    <a:pt x="1" y="1821"/>
                    <a:pt x="66" y="1865"/>
                    <a:pt x="136" y="1865"/>
                  </a:cubicBezTo>
                  <a:cubicBezTo>
                    <a:pt x="197" y="1865"/>
                    <a:pt x="261" y="1832"/>
                    <a:pt x="284" y="1768"/>
                  </a:cubicBezTo>
                  <a:cubicBezTo>
                    <a:pt x="458" y="1278"/>
                    <a:pt x="635" y="784"/>
                    <a:pt x="725" y="271"/>
                  </a:cubicBezTo>
                  <a:cubicBezTo>
                    <a:pt x="754" y="108"/>
                    <a:pt x="625" y="0"/>
                    <a:pt x="499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0"/>
            <p:cNvSpPr/>
            <p:nvPr/>
          </p:nvSpPr>
          <p:spPr>
            <a:xfrm>
              <a:off x="3203775" y="2804825"/>
              <a:ext cx="14075" cy="39600"/>
            </a:xfrm>
            <a:custGeom>
              <a:avLst/>
              <a:gdLst/>
              <a:ahLst/>
              <a:cxnLst/>
              <a:rect l="l" t="t" r="r" b="b"/>
              <a:pathLst>
                <a:path w="563" h="1584" extrusionOk="0">
                  <a:moveTo>
                    <a:pt x="333" y="1"/>
                  </a:moveTo>
                  <a:cubicBezTo>
                    <a:pt x="215" y="1"/>
                    <a:pt x="93" y="77"/>
                    <a:pt x="82" y="227"/>
                  </a:cubicBezTo>
                  <a:cubicBezTo>
                    <a:pt x="56" y="629"/>
                    <a:pt x="0" y="1035"/>
                    <a:pt x="60" y="1435"/>
                  </a:cubicBezTo>
                  <a:cubicBezTo>
                    <a:pt x="75" y="1536"/>
                    <a:pt x="158" y="1583"/>
                    <a:pt x="246" y="1583"/>
                  </a:cubicBezTo>
                  <a:cubicBezTo>
                    <a:pt x="339" y="1583"/>
                    <a:pt x="435" y="1531"/>
                    <a:pt x="460" y="1435"/>
                  </a:cubicBezTo>
                  <a:cubicBezTo>
                    <a:pt x="558" y="1045"/>
                    <a:pt x="542" y="627"/>
                    <a:pt x="556" y="227"/>
                  </a:cubicBezTo>
                  <a:cubicBezTo>
                    <a:pt x="562" y="75"/>
                    <a:pt x="450" y="1"/>
                    <a:pt x="333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0"/>
            <p:cNvSpPr/>
            <p:nvPr/>
          </p:nvSpPr>
          <p:spPr>
            <a:xfrm>
              <a:off x="3548475" y="2928450"/>
              <a:ext cx="28625" cy="57850"/>
            </a:xfrm>
            <a:custGeom>
              <a:avLst/>
              <a:gdLst/>
              <a:ahLst/>
              <a:cxnLst/>
              <a:rect l="l" t="t" r="r" b="b"/>
              <a:pathLst>
                <a:path w="1145" h="2314" extrusionOk="0">
                  <a:moveTo>
                    <a:pt x="706" y="1"/>
                  </a:moveTo>
                  <a:cubicBezTo>
                    <a:pt x="572" y="1"/>
                    <a:pt x="437" y="73"/>
                    <a:pt x="394" y="228"/>
                  </a:cubicBezTo>
                  <a:cubicBezTo>
                    <a:pt x="220" y="849"/>
                    <a:pt x="1" y="1569"/>
                    <a:pt x="347" y="2167"/>
                  </a:cubicBezTo>
                  <a:cubicBezTo>
                    <a:pt x="403" y="2261"/>
                    <a:pt x="513" y="2314"/>
                    <a:pt x="619" y="2314"/>
                  </a:cubicBezTo>
                  <a:cubicBezTo>
                    <a:pt x="720" y="2314"/>
                    <a:pt x="817" y="2268"/>
                    <a:pt x="866" y="2167"/>
                  </a:cubicBezTo>
                  <a:cubicBezTo>
                    <a:pt x="1145" y="1591"/>
                    <a:pt x="1009" y="938"/>
                    <a:pt x="1030" y="314"/>
                  </a:cubicBezTo>
                  <a:cubicBezTo>
                    <a:pt x="1037" y="112"/>
                    <a:pt x="871" y="1"/>
                    <a:pt x="706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0"/>
            <p:cNvSpPr/>
            <p:nvPr/>
          </p:nvSpPr>
          <p:spPr>
            <a:xfrm>
              <a:off x="3586500" y="2958675"/>
              <a:ext cx="17875" cy="49100"/>
            </a:xfrm>
            <a:custGeom>
              <a:avLst/>
              <a:gdLst/>
              <a:ahLst/>
              <a:cxnLst/>
              <a:rect l="l" t="t" r="r" b="b"/>
              <a:pathLst>
                <a:path w="715" h="1964" extrusionOk="0">
                  <a:moveTo>
                    <a:pt x="360" y="0"/>
                  </a:moveTo>
                  <a:cubicBezTo>
                    <a:pt x="226" y="0"/>
                    <a:pt x="91" y="87"/>
                    <a:pt x="87" y="261"/>
                  </a:cubicBezTo>
                  <a:cubicBezTo>
                    <a:pt x="79" y="774"/>
                    <a:pt x="1" y="1338"/>
                    <a:pt x="173" y="1830"/>
                  </a:cubicBezTo>
                  <a:cubicBezTo>
                    <a:pt x="206" y="1919"/>
                    <a:pt x="282" y="1963"/>
                    <a:pt x="357" y="1963"/>
                  </a:cubicBezTo>
                  <a:cubicBezTo>
                    <a:pt x="433" y="1963"/>
                    <a:pt x="508" y="1919"/>
                    <a:pt x="540" y="1830"/>
                  </a:cubicBezTo>
                  <a:cubicBezTo>
                    <a:pt x="714" y="1338"/>
                    <a:pt x="638" y="774"/>
                    <a:pt x="630" y="261"/>
                  </a:cubicBezTo>
                  <a:cubicBezTo>
                    <a:pt x="628" y="87"/>
                    <a:pt x="494" y="0"/>
                    <a:pt x="36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0"/>
            <p:cNvSpPr/>
            <p:nvPr/>
          </p:nvSpPr>
          <p:spPr>
            <a:xfrm>
              <a:off x="3574875" y="2856400"/>
              <a:ext cx="22475" cy="65250"/>
            </a:xfrm>
            <a:custGeom>
              <a:avLst/>
              <a:gdLst/>
              <a:ahLst/>
              <a:cxnLst/>
              <a:rect l="l" t="t" r="r" b="b"/>
              <a:pathLst>
                <a:path w="899" h="2610" extrusionOk="0">
                  <a:moveTo>
                    <a:pt x="363" y="0"/>
                  </a:moveTo>
                  <a:cubicBezTo>
                    <a:pt x="215" y="0"/>
                    <a:pt x="55" y="113"/>
                    <a:pt x="37" y="292"/>
                  </a:cubicBezTo>
                  <a:cubicBezTo>
                    <a:pt x="0" y="673"/>
                    <a:pt x="29" y="1063"/>
                    <a:pt x="33" y="1446"/>
                  </a:cubicBezTo>
                  <a:cubicBezTo>
                    <a:pt x="39" y="1792"/>
                    <a:pt x="21" y="2143"/>
                    <a:pt x="187" y="2454"/>
                  </a:cubicBezTo>
                  <a:cubicBezTo>
                    <a:pt x="246" y="2563"/>
                    <a:pt x="341" y="2609"/>
                    <a:pt x="438" y="2609"/>
                  </a:cubicBezTo>
                  <a:cubicBezTo>
                    <a:pt x="574" y="2609"/>
                    <a:pt x="714" y="2518"/>
                    <a:pt x="767" y="2377"/>
                  </a:cubicBezTo>
                  <a:cubicBezTo>
                    <a:pt x="898" y="2036"/>
                    <a:pt x="806" y="1641"/>
                    <a:pt x="761" y="1290"/>
                  </a:cubicBezTo>
                  <a:cubicBezTo>
                    <a:pt x="718" y="932"/>
                    <a:pt x="697" y="563"/>
                    <a:pt x="615" y="212"/>
                  </a:cubicBezTo>
                  <a:cubicBezTo>
                    <a:pt x="581" y="64"/>
                    <a:pt x="475" y="0"/>
                    <a:pt x="363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0"/>
            <p:cNvSpPr/>
            <p:nvPr/>
          </p:nvSpPr>
          <p:spPr>
            <a:xfrm>
              <a:off x="3983700" y="2901275"/>
              <a:ext cx="28050" cy="49625"/>
            </a:xfrm>
            <a:custGeom>
              <a:avLst/>
              <a:gdLst/>
              <a:ahLst/>
              <a:cxnLst/>
              <a:rect l="l" t="t" r="r" b="b"/>
              <a:pathLst>
                <a:path w="1122" h="1985" extrusionOk="0">
                  <a:moveTo>
                    <a:pt x="81" y="0"/>
                  </a:moveTo>
                  <a:cubicBezTo>
                    <a:pt x="42" y="0"/>
                    <a:pt x="1" y="34"/>
                    <a:pt x="18" y="79"/>
                  </a:cubicBezTo>
                  <a:cubicBezTo>
                    <a:pt x="240" y="717"/>
                    <a:pt x="435" y="1461"/>
                    <a:pt x="920" y="1953"/>
                  </a:cubicBezTo>
                  <a:cubicBezTo>
                    <a:pt x="941" y="1975"/>
                    <a:pt x="967" y="1985"/>
                    <a:pt x="992" y="1985"/>
                  </a:cubicBezTo>
                  <a:cubicBezTo>
                    <a:pt x="1058" y="1985"/>
                    <a:pt x="1121" y="1920"/>
                    <a:pt x="1101" y="1844"/>
                  </a:cubicBezTo>
                  <a:cubicBezTo>
                    <a:pt x="935" y="1188"/>
                    <a:pt x="463" y="618"/>
                    <a:pt x="133" y="30"/>
                  </a:cubicBezTo>
                  <a:cubicBezTo>
                    <a:pt x="122" y="9"/>
                    <a:pt x="102" y="0"/>
                    <a:pt x="81" y="0"/>
                  </a:cubicBezTo>
                  <a:close/>
                </a:path>
              </a:pathLst>
            </a:custGeom>
            <a:solidFill>
              <a:srgbClr val="6091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0"/>
            <p:cNvSpPr/>
            <p:nvPr/>
          </p:nvSpPr>
          <p:spPr>
            <a:xfrm>
              <a:off x="4028225" y="2912775"/>
              <a:ext cx="18825" cy="30925"/>
            </a:xfrm>
            <a:custGeom>
              <a:avLst/>
              <a:gdLst/>
              <a:ahLst/>
              <a:cxnLst/>
              <a:rect l="l" t="t" r="r" b="b"/>
              <a:pathLst>
                <a:path w="753" h="1237" extrusionOk="0">
                  <a:moveTo>
                    <a:pt x="113" y="0"/>
                  </a:moveTo>
                  <a:cubicBezTo>
                    <a:pt x="56" y="0"/>
                    <a:pt x="1" y="73"/>
                    <a:pt x="33" y="134"/>
                  </a:cubicBezTo>
                  <a:cubicBezTo>
                    <a:pt x="125" y="316"/>
                    <a:pt x="209" y="499"/>
                    <a:pt x="267" y="695"/>
                  </a:cubicBezTo>
                  <a:cubicBezTo>
                    <a:pt x="312" y="857"/>
                    <a:pt x="324" y="1019"/>
                    <a:pt x="427" y="1157"/>
                  </a:cubicBezTo>
                  <a:cubicBezTo>
                    <a:pt x="467" y="1210"/>
                    <a:pt x="527" y="1236"/>
                    <a:pt x="586" y="1236"/>
                  </a:cubicBezTo>
                  <a:cubicBezTo>
                    <a:pt x="671" y="1236"/>
                    <a:pt x="750" y="1180"/>
                    <a:pt x="750" y="1071"/>
                  </a:cubicBezTo>
                  <a:cubicBezTo>
                    <a:pt x="752" y="702"/>
                    <a:pt x="390" y="300"/>
                    <a:pt x="168" y="29"/>
                  </a:cubicBezTo>
                  <a:cubicBezTo>
                    <a:pt x="152" y="9"/>
                    <a:pt x="132" y="0"/>
                    <a:pt x="113" y="0"/>
                  </a:cubicBezTo>
                  <a:close/>
                </a:path>
              </a:pathLst>
            </a:custGeom>
            <a:solidFill>
              <a:srgbClr val="6091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0"/>
            <p:cNvSpPr/>
            <p:nvPr/>
          </p:nvSpPr>
          <p:spPr>
            <a:xfrm>
              <a:off x="3978050" y="2829925"/>
              <a:ext cx="19225" cy="37375"/>
            </a:xfrm>
            <a:custGeom>
              <a:avLst/>
              <a:gdLst/>
              <a:ahLst/>
              <a:cxnLst/>
              <a:rect l="l" t="t" r="r" b="b"/>
              <a:pathLst>
                <a:path w="769" h="1495" extrusionOk="0">
                  <a:moveTo>
                    <a:pt x="210" y="1"/>
                  </a:moveTo>
                  <a:cubicBezTo>
                    <a:pt x="113" y="1"/>
                    <a:pt x="17" y="65"/>
                    <a:pt x="13" y="195"/>
                  </a:cubicBezTo>
                  <a:cubicBezTo>
                    <a:pt x="1" y="599"/>
                    <a:pt x="64" y="1222"/>
                    <a:pt x="435" y="1460"/>
                  </a:cubicBezTo>
                  <a:cubicBezTo>
                    <a:pt x="472" y="1484"/>
                    <a:pt x="509" y="1494"/>
                    <a:pt x="544" y="1494"/>
                  </a:cubicBezTo>
                  <a:cubicBezTo>
                    <a:pt x="671" y="1494"/>
                    <a:pt x="768" y="1352"/>
                    <a:pt x="749" y="1220"/>
                  </a:cubicBezTo>
                  <a:cubicBezTo>
                    <a:pt x="726" y="1048"/>
                    <a:pt x="609" y="916"/>
                    <a:pt x="546" y="759"/>
                  </a:cubicBezTo>
                  <a:cubicBezTo>
                    <a:pt x="472" y="576"/>
                    <a:pt x="433" y="390"/>
                    <a:pt x="419" y="195"/>
                  </a:cubicBezTo>
                  <a:cubicBezTo>
                    <a:pt x="409" y="66"/>
                    <a:pt x="309" y="1"/>
                    <a:pt x="210" y="1"/>
                  </a:cubicBezTo>
                  <a:close/>
                </a:path>
              </a:pathLst>
            </a:custGeom>
            <a:solidFill>
              <a:srgbClr val="6091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0"/>
            <p:cNvSpPr/>
            <p:nvPr/>
          </p:nvSpPr>
          <p:spPr>
            <a:xfrm>
              <a:off x="3952400" y="3122575"/>
              <a:ext cx="19225" cy="44025"/>
            </a:xfrm>
            <a:custGeom>
              <a:avLst/>
              <a:gdLst/>
              <a:ahLst/>
              <a:cxnLst/>
              <a:rect l="l" t="t" r="r" b="b"/>
              <a:pathLst>
                <a:path w="769" h="1761" extrusionOk="0">
                  <a:moveTo>
                    <a:pt x="216" y="1"/>
                  </a:moveTo>
                  <a:cubicBezTo>
                    <a:pt x="110" y="1"/>
                    <a:pt x="1" y="71"/>
                    <a:pt x="10" y="197"/>
                  </a:cubicBezTo>
                  <a:cubicBezTo>
                    <a:pt x="30" y="492"/>
                    <a:pt x="57" y="785"/>
                    <a:pt x="129" y="1072"/>
                  </a:cubicBezTo>
                  <a:cubicBezTo>
                    <a:pt x="190" y="1322"/>
                    <a:pt x="221" y="1578"/>
                    <a:pt x="440" y="1734"/>
                  </a:cubicBezTo>
                  <a:cubicBezTo>
                    <a:pt x="466" y="1753"/>
                    <a:pt x="493" y="1760"/>
                    <a:pt x="520" y="1760"/>
                  </a:cubicBezTo>
                  <a:cubicBezTo>
                    <a:pt x="592" y="1760"/>
                    <a:pt x="661" y="1703"/>
                    <a:pt x="686" y="1636"/>
                  </a:cubicBezTo>
                  <a:cubicBezTo>
                    <a:pt x="768" y="1406"/>
                    <a:pt x="647" y="1171"/>
                    <a:pt x="594" y="945"/>
                  </a:cubicBezTo>
                  <a:cubicBezTo>
                    <a:pt x="533" y="679"/>
                    <a:pt x="461" y="412"/>
                    <a:pt x="405" y="144"/>
                  </a:cubicBezTo>
                  <a:cubicBezTo>
                    <a:pt x="385" y="46"/>
                    <a:pt x="301" y="1"/>
                    <a:pt x="216" y="1"/>
                  </a:cubicBezTo>
                  <a:close/>
                </a:path>
              </a:pathLst>
            </a:custGeom>
            <a:solidFill>
              <a:srgbClr val="6091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30"/>
            <p:cNvSpPr/>
            <p:nvPr/>
          </p:nvSpPr>
          <p:spPr>
            <a:xfrm>
              <a:off x="4000475" y="3134500"/>
              <a:ext cx="17100" cy="35400"/>
            </a:xfrm>
            <a:custGeom>
              <a:avLst/>
              <a:gdLst/>
              <a:ahLst/>
              <a:cxnLst/>
              <a:rect l="l" t="t" r="r" b="b"/>
              <a:pathLst>
                <a:path w="684" h="1416" extrusionOk="0">
                  <a:moveTo>
                    <a:pt x="180" y="0"/>
                  </a:moveTo>
                  <a:cubicBezTo>
                    <a:pt x="90" y="0"/>
                    <a:pt x="1" y="72"/>
                    <a:pt x="34" y="185"/>
                  </a:cubicBezTo>
                  <a:cubicBezTo>
                    <a:pt x="100" y="413"/>
                    <a:pt x="163" y="640"/>
                    <a:pt x="231" y="872"/>
                  </a:cubicBezTo>
                  <a:cubicBezTo>
                    <a:pt x="284" y="1060"/>
                    <a:pt x="307" y="1241"/>
                    <a:pt x="448" y="1384"/>
                  </a:cubicBezTo>
                  <a:cubicBezTo>
                    <a:pt x="470" y="1406"/>
                    <a:pt x="501" y="1416"/>
                    <a:pt x="530" y="1416"/>
                  </a:cubicBezTo>
                  <a:cubicBezTo>
                    <a:pt x="581" y="1416"/>
                    <a:pt x="631" y="1387"/>
                    <a:pt x="641" y="1333"/>
                  </a:cubicBezTo>
                  <a:cubicBezTo>
                    <a:pt x="684" y="1130"/>
                    <a:pt x="608" y="978"/>
                    <a:pt x="542" y="784"/>
                  </a:cubicBezTo>
                  <a:cubicBezTo>
                    <a:pt x="469" y="558"/>
                    <a:pt x="397" y="331"/>
                    <a:pt x="323" y="105"/>
                  </a:cubicBezTo>
                  <a:cubicBezTo>
                    <a:pt x="299" y="32"/>
                    <a:pt x="239" y="0"/>
                    <a:pt x="180" y="0"/>
                  </a:cubicBezTo>
                  <a:close/>
                </a:path>
              </a:pathLst>
            </a:custGeom>
            <a:solidFill>
              <a:srgbClr val="6091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30"/>
            <p:cNvSpPr/>
            <p:nvPr/>
          </p:nvSpPr>
          <p:spPr>
            <a:xfrm>
              <a:off x="3518400" y="3205800"/>
              <a:ext cx="15500" cy="41075"/>
            </a:xfrm>
            <a:custGeom>
              <a:avLst/>
              <a:gdLst/>
              <a:ahLst/>
              <a:cxnLst/>
              <a:rect l="l" t="t" r="r" b="b"/>
              <a:pathLst>
                <a:path w="620" h="1643" extrusionOk="0">
                  <a:moveTo>
                    <a:pt x="241" y="0"/>
                  </a:moveTo>
                  <a:cubicBezTo>
                    <a:pt x="166" y="0"/>
                    <a:pt x="83" y="54"/>
                    <a:pt x="79" y="143"/>
                  </a:cubicBezTo>
                  <a:cubicBezTo>
                    <a:pt x="70" y="377"/>
                    <a:pt x="54" y="607"/>
                    <a:pt x="44" y="838"/>
                  </a:cubicBezTo>
                  <a:cubicBezTo>
                    <a:pt x="36" y="1055"/>
                    <a:pt x="1" y="1271"/>
                    <a:pt x="74" y="1478"/>
                  </a:cubicBezTo>
                  <a:cubicBezTo>
                    <a:pt x="112" y="1582"/>
                    <a:pt x="216" y="1642"/>
                    <a:pt x="315" y="1642"/>
                  </a:cubicBezTo>
                  <a:cubicBezTo>
                    <a:pt x="406" y="1642"/>
                    <a:pt x="493" y="1592"/>
                    <a:pt x="519" y="1478"/>
                  </a:cubicBezTo>
                  <a:cubicBezTo>
                    <a:pt x="620" y="1055"/>
                    <a:pt x="429" y="531"/>
                    <a:pt x="363" y="104"/>
                  </a:cubicBezTo>
                  <a:cubicBezTo>
                    <a:pt x="353" y="32"/>
                    <a:pt x="299" y="0"/>
                    <a:pt x="24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0"/>
            <p:cNvSpPr/>
            <p:nvPr/>
          </p:nvSpPr>
          <p:spPr>
            <a:xfrm>
              <a:off x="3552475" y="3242400"/>
              <a:ext cx="10650" cy="33725"/>
            </a:xfrm>
            <a:custGeom>
              <a:avLst/>
              <a:gdLst/>
              <a:ahLst/>
              <a:cxnLst/>
              <a:rect l="l" t="t" r="r" b="b"/>
              <a:pathLst>
                <a:path w="426" h="1349" extrusionOk="0">
                  <a:moveTo>
                    <a:pt x="211" y="1"/>
                  </a:moveTo>
                  <a:cubicBezTo>
                    <a:pt x="142" y="1"/>
                    <a:pt x="70" y="46"/>
                    <a:pt x="64" y="135"/>
                  </a:cubicBezTo>
                  <a:cubicBezTo>
                    <a:pt x="36" y="504"/>
                    <a:pt x="1" y="944"/>
                    <a:pt x="159" y="1287"/>
                  </a:cubicBezTo>
                  <a:cubicBezTo>
                    <a:pt x="179" y="1330"/>
                    <a:pt x="213" y="1348"/>
                    <a:pt x="249" y="1348"/>
                  </a:cubicBezTo>
                  <a:cubicBezTo>
                    <a:pt x="311" y="1348"/>
                    <a:pt x="377" y="1293"/>
                    <a:pt x="384" y="1225"/>
                  </a:cubicBezTo>
                  <a:cubicBezTo>
                    <a:pt x="425" y="875"/>
                    <a:pt x="333" y="493"/>
                    <a:pt x="341" y="135"/>
                  </a:cubicBezTo>
                  <a:cubicBezTo>
                    <a:pt x="344" y="45"/>
                    <a:pt x="279" y="1"/>
                    <a:pt x="21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0"/>
            <p:cNvSpPr/>
            <p:nvPr/>
          </p:nvSpPr>
          <p:spPr>
            <a:xfrm>
              <a:off x="3202950" y="3132125"/>
              <a:ext cx="16525" cy="51500"/>
            </a:xfrm>
            <a:custGeom>
              <a:avLst/>
              <a:gdLst/>
              <a:ahLst/>
              <a:cxnLst/>
              <a:rect l="l" t="t" r="r" b="b"/>
              <a:pathLst>
                <a:path w="661" h="2060" extrusionOk="0">
                  <a:moveTo>
                    <a:pt x="353" y="1"/>
                  </a:moveTo>
                  <a:cubicBezTo>
                    <a:pt x="249" y="1"/>
                    <a:pt x="147" y="58"/>
                    <a:pt x="124" y="174"/>
                  </a:cubicBezTo>
                  <a:cubicBezTo>
                    <a:pt x="1" y="748"/>
                    <a:pt x="62" y="1299"/>
                    <a:pt x="42" y="1875"/>
                  </a:cubicBezTo>
                  <a:cubicBezTo>
                    <a:pt x="37" y="1995"/>
                    <a:pt x="133" y="2060"/>
                    <a:pt x="230" y="2060"/>
                  </a:cubicBezTo>
                  <a:cubicBezTo>
                    <a:pt x="309" y="2060"/>
                    <a:pt x="388" y="2017"/>
                    <a:pt x="415" y="1926"/>
                  </a:cubicBezTo>
                  <a:cubicBezTo>
                    <a:pt x="495" y="1649"/>
                    <a:pt x="626" y="1344"/>
                    <a:pt x="642" y="1061"/>
                  </a:cubicBezTo>
                  <a:cubicBezTo>
                    <a:pt x="661" y="764"/>
                    <a:pt x="657" y="467"/>
                    <a:pt x="589" y="174"/>
                  </a:cubicBezTo>
                  <a:cubicBezTo>
                    <a:pt x="563" y="59"/>
                    <a:pt x="457" y="1"/>
                    <a:pt x="353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0"/>
            <p:cNvSpPr/>
            <p:nvPr/>
          </p:nvSpPr>
          <p:spPr>
            <a:xfrm>
              <a:off x="3228875" y="3182950"/>
              <a:ext cx="17050" cy="44675"/>
            </a:xfrm>
            <a:custGeom>
              <a:avLst/>
              <a:gdLst/>
              <a:ahLst/>
              <a:cxnLst/>
              <a:rect l="l" t="t" r="r" b="b"/>
              <a:pathLst>
                <a:path w="682" h="1787" extrusionOk="0">
                  <a:moveTo>
                    <a:pt x="291" y="1"/>
                  </a:moveTo>
                  <a:cubicBezTo>
                    <a:pt x="187" y="1"/>
                    <a:pt x="86" y="69"/>
                    <a:pt x="87" y="207"/>
                  </a:cubicBezTo>
                  <a:cubicBezTo>
                    <a:pt x="93" y="656"/>
                    <a:pt x="1" y="1234"/>
                    <a:pt x="175" y="1652"/>
                  </a:cubicBezTo>
                  <a:cubicBezTo>
                    <a:pt x="211" y="1738"/>
                    <a:pt x="291" y="1786"/>
                    <a:pt x="369" y="1786"/>
                  </a:cubicBezTo>
                  <a:cubicBezTo>
                    <a:pt x="442" y="1786"/>
                    <a:pt x="512" y="1744"/>
                    <a:pt x="542" y="1652"/>
                  </a:cubicBezTo>
                  <a:cubicBezTo>
                    <a:pt x="681" y="1221"/>
                    <a:pt x="548" y="656"/>
                    <a:pt x="515" y="207"/>
                  </a:cubicBezTo>
                  <a:cubicBezTo>
                    <a:pt x="505" y="70"/>
                    <a:pt x="397" y="1"/>
                    <a:pt x="29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30"/>
            <p:cNvSpPr/>
            <p:nvPr/>
          </p:nvSpPr>
          <p:spPr>
            <a:xfrm>
              <a:off x="4204475" y="3072900"/>
              <a:ext cx="11825" cy="24475"/>
            </a:xfrm>
            <a:custGeom>
              <a:avLst/>
              <a:gdLst/>
              <a:ahLst/>
              <a:cxnLst/>
              <a:rect l="l" t="t" r="r" b="b"/>
              <a:pathLst>
                <a:path w="473" h="979" extrusionOk="0">
                  <a:moveTo>
                    <a:pt x="156" y="1"/>
                  </a:moveTo>
                  <a:cubicBezTo>
                    <a:pt x="81" y="1"/>
                    <a:pt x="1" y="68"/>
                    <a:pt x="28" y="153"/>
                  </a:cubicBezTo>
                  <a:cubicBezTo>
                    <a:pt x="104" y="397"/>
                    <a:pt x="85" y="640"/>
                    <a:pt x="145" y="882"/>
                  </a:cubicBezTo>
                  <a:cubicBezTo>
                    <a:pt x="160" y="947"/>
                    <a:pt x="215" y="978"/>
                    <a:pt x="271" y="978"/>
                  </a:cubicBezTo>
                  <a:cubicBezTo>
                    <a:pt x="327" y="978"/>
                    <a:pt x="383" y="946"/>
                    <a:pt x="401" y="882"/>
                  </a:cubicBezTo>
                  <a:cubicBezTo>
                    <a:pt x="473" y="608"/>
                    <a:pt x="360" y="315"/>
                    <a:pt x="249" y="60"/>
                  </a:cubicBezTo>
                  <a:cubicBezTo>
                    <a:pt x="230" y="18"/>
                    <a:pt x="194" y="1"/>
                    <a:pt x="156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30"/>
            <p:cNvSpPr/>
            <p:nvPr/>
          </p:nvSpPr>
          <p:spPr>
            <a:xfrm>
              <a:off x="4236575" y="3082300"/>
              <a:ext cx="22475" cy="31350"/>
            </a:xfrm>
            <a:custGeom>
              <a:avLst/>
              <a:gdLst/>
              <a:ahLst/>
              <a:cxnLst/>
              <a:rect l="l" t="t" r="r" b="b"/>
              <a:pathLst>
                <a:path w="899" h="1254" extrusionOk="0">
                  <a:moveTo>
                    <a:pt x="217" y="0"/>
                  </a:moveTo>
                  <a:cubicBezTo>
                    <a:pt x="114" y="0"/>
                    <a:pt x="1" y="94"/>
                    <a:pt x="41" y="213"/>
                  </a:cubicBezTo>
                  <a:cubicBezTo>
                    <a:pt x="152" y="543"/>
                    <a:pt x="285" y="974"/>
                    <a:pt x="554" y="1209"/>
                  </a:cubicBezTo>
                  <a:cubicBezTo>
                    <a:pt x="589" y="1240"/>
                    <a:pt x="633" y="1253"/>
                    <a:pt x="677" y="1253"/>
                  </a:cubicBezTo>
                  <a:cubicBezTo>
                    <a:pt x="788" y="1253"/>
                    <a:pt x="899" y="1166"/>
                    <a:pt x="853" y="1035"/>
                  </a:cubicBezTo>
                  <a:cubicBezTo>
                    <a:pt x="732" y="701"/>
                    <a:pt x="486" y="412"/>
                    <a:pt x="347" y="84"/>
                  </a:cubicBezTo>
                  <a:cubicBezTo>
                    <a:pt x="321" y="25"/>
                    <a:pt x="270" y="0"/>
                    <a:pt x="217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30"/>
            <p:cNvSpPr/>
            <p:nvPr/>
          </p:nvSpPr>
          <p:spPr>
            <a:xfrm>
              <a:off x="4229300" y="2992175"/>
              <a:ext cx="19125" cy="36225"/>
            </a:xfrm>
            <a:custGeom>
              <a:avLst/>
              <a:gdLst/>
              <a:ahLst/>
              <a:cxnLst/>
              <a:rect l="l" t="t" r="r" b="b"/>
              <a:pathLst>
                <a:path w="765" h="1449" extrusionOk="0">
                  <a:moveTo>
                    <a:pt x="231" y="0"/>
                  </a:moveTo>
                  <a:cubicBezTo>
                    <a:pt x="115" y="0"/>
                    <a:pt x="0" y="100"/>
                    <a:pt x="25" y="256"/>
                  </a:cubicBezTo>
                  <a:cubicBezTo>
                    <a:pt x="76" y="596"/>
                    <a:pt x="76" y="1061"/>
                    <a:pt x="291" y="1342"/>
                  </a:cubicBezTo>
                  <a:cubicBezTo>
                    <a:pt x="341" y="1408"/>
                    <a:pt x="434" y="1449"/>
                    <a:pt x="520" y="1449"/>
                  </a:cubicBezTo>
                  <a:cubicBezTo>
                    <a:pt x="612" y="1449"/>
                    <a:pt x="697" y="1402"/>
                    <a:pt x="714" y="1289"/>
                  </a:cubicBezTo>
                  <a:cubicBezTo>
                    <a:pt x="765" y="899"/>
                    <a:pt x="558" y="504"/>
                    <a:pt x="425" y="145"/>
                  </a:cubicBezTo>
                  <a:cubicBezTo>
                    <a:pt x="387" y="44"/>
                    <a:pt x="309" y="0"/>
                    <a:pt x="23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30"/>
            <p:cNvSpPr/>
            <p:nvPr/>
          </p:nvSpPr>
          <p:spPr>
            <a:xfrm>
              <a:off x="4200250" y="3587225"/>
              <a:ext cx="25075" cy="90975"/>
            </a:xfrm>
            <a:custGeom>
              <a:avLst/>
              <a:gdLst/>
              <a:ahLst/>
              <a:cxnLst/>
              <a:rect l="l" t="t" r="r" b="b"/>
              <a:pathLst>
                <a:path w="1003" h="3639" extrusionOk="0">
                  <a:moveTo>
                    <a:pt x="225" y="1"/>
                  </a:moveTo>
                  <a:cubicBezTo>
                    <a:pt x="114" y="1"/>
                    <a:pt x="0" y="94"/>
                    <a:pt x="31" y="239"/>
                  </a:cubicBezTo>
                  <a:cubicBezTo>
                    <a:pt x="262" y="1325"/>
                    <a:pt x="248" y="2434"/>
                    <a:pt x="469" y="3514"/>
                  </a:cubicBezTo>
                  <a:cubicBezTo>
                    <a:pt x="486" y="3597"/>
                    <a:pt x="563" y="3639"/>
                    <a:pt x="639" y="3639"/>
                  </a:cubicBezTo>
                  <a:cubicBezTo>
                    <a:pt x="714" y="3639"/>
                    <a:pt x="788" y="3598"/>
                    <a:pt x="802" y="3514"/>
                  </a:cubicBezTo>
                  <a:cubicBezTo>
                    <a:pt x="1002" y="2393"/>
                    <a:pt x="705" y="1212"/>
                    <a:pt x="398" y="136"/>
                  </a:cubicBezTo>
                  <a:cubicBezTo>
                    <a:pt x="371" y="42"/>
                    <a:pt x="298" y="1"/>
                    <a:pt x="225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30"/>
            <p:cNvSpPr/>
            <p:nvPr/>
          </p:nvSpPr>
          <p:spPr>
            <a:xfrm>
              <a:off x="4236925" y="3636675"/>
              <a:ext cx="28100" cy="76075"/>
            </a:xfrm>
            <a:custGeom>
              <a:avLst/>
              <a:gdLst/>
              <a:ahLst/>
              <a:cxnLst/>
              <a:rect l="l" t="t" r="r" b="b"/>
              <a:pathLst>
                <a:path w="1124" h="3043" extrusionOk="0">
                  <a:moveTo>
                    <a:pt x="194" y="0"/>
                  </a:moveTo>
                  <a:cubicBezTo>
                    <a:pt x="94" y="0"/>
                    <a:pt x="1" y="62"/>
                    <a:pt x="15" y="192"/>
                  </a:cubicBezTo>
                  <a:cubicBezTo>
                    <a:pt x="109" y="1063"/>
                    <a:pt x="191" y="2143"/>
                    <a:pt x="622" y="2918"/>
                  </a:cubicBezTo>
                  <a:cubicBezTo>
                    <a:pt x="669" y="3005"/>
                    <a:pt x="747" y="3043"/>
                    <a:pt x="827" y="3043"/>
                  </a:cubicBezTo>
                  <a:cubicBezTo>
                    <a:pt x="956" y="3043"/>
                    <a:pt x="1089" y="2942"/>
                    <a:pt x="1095" y="2791"/>
                  </a:cubicBezTo>
                  <a:cubicBezTo>
                    <a:pt x="1124" y="1924"/>
                    <a:pt x="714" y="938"/>
                    <a:pt x="411" y="138"/>
                  </a:cubicBezTo>
                  <a:cubicBezTo>
                    <a:pt x="376" y="48"/>
                    <a:pt x="282" y="0"/>
                    <a:pt x="194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0"/>
            <p:cNvSpPr/>
            <p:nvPr/>
          </p:nvSpPr>
          <p:spPr>
            <a:xfrm>
              <a:off x="4233075" y="3581375"/>
              <a:ext cx="19875" cy="45900"/>
            </a:xfrm>
            <a:custGeom>
              <a:avLst/>
              <a:gdLst/>
              <a:ahLst/>
              <a:cxnLst/>
              <a:rect l="l" t="t" r="r" b="b"/>
              <a:pathLst>
                <a:path w="795" h="1836" extrusionOk="0">
                  <a:moveTo>
                    <a:pt x="315" y="1"/>
                  </a:moveTo>
                  <a:cubicBezTo>
                    <a:pt x="158" y="1"/>
                    <a:pt x="1" y="129"/>
                    <a:pt x="52" y="329"/>
                  </a:cubicBezTo>
                  <a:cubicBezTo>
                    <a:pt x="175" y="799"/>
                    <a:pt x="263" y="1284"/>
                    <a:pt x="417" y="1746"/>
                  </a:cubicBezTo>
                  <a:cubicBezTo>
                    <a:pt x="437" y="1804"/>
                    <a:pt x="492" y="1836"/>
                    <a:pt x="546" y="1836"/>
                  </a:cubicBezTo>
                  <a:cubicBezTo>
                    <a:pt x="597" y="1836"/>
                    <a:pt x="647" y="1807"/>
                    <a:pt x="663" y="1746"/>
                  </a:cubicBezTo>
                  <a:cubicBezTo>
                    <a:pt x="794" y="1233"/>
                    <a:pt x="718" y="688"/>
                    <a:pt x="565" y="188"/>
                  </a:cubicBezTo>
                  <a:cubicBezTo>
                    <a:pt x="524" y="57"/>
                    <a:pt x="420" y="1"/>
                    <a:pt x="315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30"/>
            <p:cNvSpPr/>
            <p:nvPr/>
          </p:nvSpPr>
          <p:spPr>
            <a:xfrm>
              <a:off x="4178525" y="3945350"/>
              <a:ext cx="26700" cy="63800"/>
            </a:xfrm>
            <a:custGeom>
              <a:avLst/>
              <a:gdLst/>
              <a:ahLst/>
              <a:cxnLst/>
              <a:rect l="l" t="t" r="r" b="b"/>
              <a:pathLst>
                <a:path w="1068" h="2552" extrusionOk="0">
                  <a:moveTo>
                    <a:pt x="195" y="1"/>
                  </a:moveTo>
                  <a:cubicBezTo>
                    <a:pt x="97" y="1"/>
                    <a:pt x="0" y="81"/>
                    <a:pt x="31" y="208"/>
                  </a:cubicBezTo>
                  <a:cubicBezTo>
                    <a:pt x="195" y="895"/>
                    <a:pt x="215" y="1828"/>
                    <a:pt x="594" y="2432"/>
                  </a:cubicBezTo>
                  <a:cubicBezTo>
                    <a:pt x="646" y="2514"/>
                    <a:pt x="729" y="2552"/>
                    <a:pt x="812" y="2552"/>
                  </a:cubicBezTo>
                  <a:cubicBezTo>
                    <a:pt x="941" y="2552"/>
                    <a:pt x="1068" y="2460"/>
                    <a:pt x="1068" y="2303"/>
                  </a:cubicBezTo>
                  <a:cubicBezTo>
                    <a:pt x="1066" y="1586"/>
                    <a:pt x="584" y="788"/>
                    <a:pt x="355" y="118"/>
                  </a:cubicBezTo>
                  <a:cubicBezTo>
                    <a:pt x="327" y="37"/>
                    <a:pt x="261" y="1"/>
                    <a:pt x="195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0"/>
            <p:cNvSpPr/>
            <p:nvPr/>
          </p:nvSpPr>
          <p:spPr>
            <a:xfrm>
              <a:off x="4222575" y="3977175"/>
              <a:ext cx="10125" cy="28925"/>
            </a:xfrm>
            <a:custGeom>
              <a:avLst/>
              <a:gdLst/>
              <a:ahLst/>
              <a:cxnLst/>
              <a:rect l="l" t="t" r="r" b="b"/>
              <a:pathLst>
                <a:path w="405" h="1157" extrusionOk="0">
                  <a:moveTo>
                    <a:pt x="125" y="1"/>
                  </a:moveTo>
                  <a:cubicBezTo>
                    <a:pt x="64" y="1"/>
                    <a:pt x="1" y="41"/>
                    <a:pt x="9" y="114"/>
                  </a:cubicBezTo>
                  <a:cubicBezTo>
                    <a:pt x="46" y="423"/>
                    <a:pt x="40" y="772"/>
                    <a:pt x="144" y="1067"/>
                  </a:cubicBezTo>
                  <a:cubicBezTo>
                    <a:pt x="166" y="1127"/>
                    <a:pt x="218" y="1157"/>
                    <a:pt x="269" y="1157"/>
                  </a:cubicBezTo>
                  <a:cubicBezTo>
                    <a:pt x="331" y="1157"/>
                    <a:pt x="391" y="1114"/>
                    <a:pt x="394" y="1032"/>
                  </a:cubicBezTo>
                  <a:cubicBezTo>
                    <a:pt x="405" y="719"/>
                    <a:pt x="294" y="391"/>
                    <a:pt x="234" y="83"/>
                  </a:cubicBezTo>
                  <a:cubicBezTo>
                    <a:pt x="223" y="27"/>
                    <a:pt x="175" y="1"/>
                    <a:pt x="125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0"/>
            <p:cNvSpPr/>
            <p:nvPr/>
          </p:nvSpPr>
          <p:spPr>
            <a:xfrm>
              <a:off x="4189450" y="3871775"/>
              <a:ext cx="16975" cy="49300"/>
            </a:xfrm>
            <a:custGeom>
              <a:avLst/>
              <a:gdLst/>
              <a:ahLst/>
              <a:cxnLst/>
              <a:rect l="l" t="t" r="r" b="b"/>
              <a:pathLst>
                <a:path w="679" h="1972" extrusionOk="0">
                  <a:moveTo>
                    <a:pt x="220" y="0"/>
                  </a:moveTo>
                  <a:cubicBezTo>
                    <a:pt x="113" y="0"/>
                    <a:pt x="0" y="73"/>
                    <a:pt x="4" y="200"/>
                  </a:cubicBezTo>
                  <a:cubicBezTo>
                    <a:pt x="14" y="493"/>
                    <a:pt x="28" y="788"/>
                    <a:pt x="39" y="1081"/>
                  </a:cubicBezTo>
                  <a:cubicBezTo>
                    <a:pt x="49" y="1348"/>
                    <a:pt x="22" y="1610"/>
                    <a:pt x="151" y="1852"/>
                  </a:cubicBezTo>
                  <a:cubicBezTo>
                    <a:pt x="195" y="1934"/>
                    <a:pt x="274" y="1971"/>
                    <a:pt x="354" y="1971"/>
                  </a:cubicBezTo>
                  <a:cubicBezTo>
                    <a:pt x="461" y="1971"/>
                    <a:pt x="571" y="1905"/>
                    <a:pt x="604" y="1792"/>
                  </a:cubicBezTo>
                  <a:cubicBezTo>
                    <a:pt x="678" y="1536"/>
                    <a:pt x="592" y="1272"/>
                    <a:pt x="547" y="1011"/>
                  </a:cubicBezTo>
                  <a:cubicBezTo>
                    <a:pt x="500" y="722"/>
                    <a:pt x="451" y="431"/>
                    <a:pt x="401" y="144"/>
                  </a:cubicBezTo>
                  <a:cubicBezTo>
                    <a:pt x="384" y="45"/>
                    <a:pt x="304" y="0"/>
                    <a:pt x="22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0"/>
            <p:cNvSpPr/>
            <p:nvPr/>
          </p:nvSpPr>
          <p:spPr>
            <a:xfrm>
              <a:off x="3763400" y="3735850"/>
              <a:ext cx="17650" cy="53775"/>
            </a:xfrm>
            <a:custGeom>
              <a:avLst/>
              <a:gdLst/>
              <a:ahLst/>
              <a:cxnLst/>
              <a:rect l="l" t="t" r="r" b="b"/>
              <a:pathLst>
                <a:path w="706" h="2151" extrusionOk="0">
                  <a:moveTo>
                    <a:pt x="226" y="1"/>
                  </a:moveTo>
                  <a:cubicBezTo>
                    <a:pt x="121" y="1"/>
                    <a:pt x="9" y="74"/>
                    <a:pt x="9" y="199"/>
                  </a:cubicBezTo>
                  <a:cubicBezTo>
                    <a:pt x="11" y="523"/>
                    <a:pt x="0" y="847"/>
                    <a:pt x="13" y="1170"/>
                  </a:cubicBezTo>
                  <a:cubicBezTo>
                    <a:pt x="27" y="1466"/>
                    <a:pt x="11" y="1753"/>
                    <a:pt x="136" y="2019"/>
                  </a:cubicBezTo>
                  <a:cubicBezTo>
                    <a:pt x="179" y="2110"/>
                    <a:pt x="265" y="2151"/>
                    <a:pt x="354" y="2151"/>
                  </a:cubicBezTo>
                  <a:cubicBezTo>
                    <a:pt x="474" y="2151"/>
                    <a:pt x="600" y="2076"/>
                    <a:pt x="632" y="1953"/>
                  </a:cubicBezTo>
                  <a:cubicBezTo>
                    <a:pt x="705" y="1673"/>
                    <a:pt x="623" y="1377"/>
                    <a:pt x="582" y="1093"/>
                  </a:cubicBezTo>
                  <a:cubicBezTo>
                    <a:pt x="533" y="775"/>
                    <a:pt x="464" y="461"/>
                    <a:pt x="406" y="146"/>
                  </a:cubicBezTo>
                  <a:cubicBezTo>
                    <a:pt x="388" y="46"/>
                    <a:pt x="309" y="1"/>
                    <a:pt x="226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0"/>
            <p:cNvSpPr/>
            <p:nvPr/>
          </p:nvSpPr>
          <p:spPr>
            <a:xfrm>
              <a:off x="3799325" y="3766225"/>
              <a:ext cx="19850" cy="59650"/>
            </a:xfrm>
            <a:custGeom>
              <a:avLst/>
              <a:gdLst/>
              <a:ahLst/>
              <a:cxnLst/>
              <a:rect l="l" t="t" r="r" b="b"/>
              <a:pathLst>
                <a:path w="794" h="2386" extrusionOk="0">
                  <a:moveTo>
                    <a:pt x="273" y="0"/>
                  </a:moveTo>
                  <a:cubicBezTo>
                    <a:pt x="168" y="0"/>
                    <a:pt x="68" y="70"/>
                    <a:pt x="66" y="212"/>
                  </a:cubicBezTo>
                  <a:cubicBezTo>
                    <a:pt x="56" y="892"/>
                    <a:pt x="0" y="1687"/>
                    <a:pt x="355" y="2296"/>
                  </a:cubicBezTo>
                  <a:cubicBezTo>
                    <a:pt x="388" y="2355"/>
                    <a:pt x="459" y="2386"/>
                    <a:pt x="529" y="2386"/>
                  </a:cubicBezTo>
                  <a:cubicBezTo>
                    <a:pt x="611" y="2386"/>
                    <a:pt x="691" y="2342"/>
                    <a:pt x="703" y="2251"/>
                  </a:cubicBezTo>
                  <a:cubicBezTo>
                    <a:pt x="793" y="1573"/>
                    <a:pt x="568" y="886"/>
                    <a:pt x="502" y="212"/>
                  </a:cubicBezTo>
                  <a:cubicBezTo>
                    <a:pt x="489" y="72"/>
                    <a:pt x="379" y="0"/>
                    <a:pt x="273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0"/>
            <p:cNvSpPr/>
            <p:nvPr/>
          </p:nvSpPr>
          <p:spPr>
            <a:xfrm>
              <a:off x="3781125" y="3677100"/>
              <a:ext cx="20275" cy="45525"/>
            </a:xfrm>
            <a:custGeom>
              <a:avLst/>
              <a:gdLst/>
              <a:ahLst/>
              <a:cxnLst/>
              <a:rect l="l" t="t" r="r" b="b"/>
              <a:pathLst>
                <a:path w="811" h="1821" extrusionOk="0">
                  <a:moveTo>
                    <a:pt x="405" y="0"/>
                  </a:moveTo>
                  <a:cubicBezTo>
                    <a:pt x="275" y="0"/>
                    <a:pt x="146" y="85"/>
                    <a:pt x="140" y="255"/>
                  </a:cubicBezTo>
                  <a:cubicBezTo>
                    <a:pt x="121" y="700"/>
                    <a:pt x="1" y="1278"/>
                    <a:pt x="175" y="1690"/>
                  </a:cubicBezTo>
                  <a:cubicBezTo>
                    <a:pt x="213" y="1777"/>
                    <a:pt x="309" y="1821"/>
                    <a:pt x="405" y="1821"/>
                  </a:cubicBezTo>
                  <a:cubicBezTo>
                    <a:pt x="501" y="1821"/>
                    <a:pt x="597" y="1777"/>
                    <a:pt x="634" y="1690"/>
                  </a:cubicBezTo>
                  <a:cubicBezTo>
                    <a:pt x="810" y="1276"/>
                    <a:pt x="687" y="700"/>
                    <a:pt x="671" y="255"/>
                  </a:cubicBezTo>
                  <a:cubicBezTo>
                    <a:pt x="664" y="85"/>
                    <a:pt x="534" y="0"/>
                    <a:pt x="405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0"/>
            <p:cNvSpPr/>
            <p:nvPr/>
          </p:nvSpPr>
          <p:spPr>
            <a:xfrm>
              <a:off x="3828325" y="4036450"/>
              <a:ext cx="19900" cy="64475"/>
            </a:xfrm>
            <a:custGeom>
              <a:avLst/>
              <a:gdLst/>
              <a:ahLst/>
              <a:cxnLst/>
              <a:rect l="l" t="t" r="r" b="b"/>
              <a:pathLst>
                <a:path w="796" h="2579" extrusionOk="0">
                  <a:moveTo>
                    <a:pt x="348" y="0"/>
                  </a:moveTo>
                  <a:cubicBezTo>
                    <a:pt x="341" y="0"/>
                    <a:pt x="333" y="1"/>
                    <a:pt x="324" y="2"/>
                  </a:cubicBezTo>
                  <a:cubicBezTo>
                    <a:pt x="308" y="4"/>
                    <a:pt x="293" y="8"/>
                    <a:pt x="277" y="12"/>
                  </a:cubicBezTo>
                  <a:cubicBezTo>
                    <a:pt x="148" y="39"/>
                    <a:pt x="82" y="166"/>
                    <a:pt x="70" y="287"/>
                  </a:cubicBezTo>
                  <a:cubicBezTo>
                    <a:pt x="0" y="953"/>
                    <a:pt x="6" y="1838"/>
                    <a:pt x="295" y="2459"/>
                  </a:cubicBezTo>
                  <a:cubicBezTo>
                    <a:pt x="332" y="2540"/>
                    <a:pt x="418" y="2579"/>
                    <a:pt x="506" y="2579"/>
                  </a:cubicBezTo>
                  <a:cubicBezTo>
                    <a:pt x="617" y="2579"/>
                    <a:pt x="731" y="2516"/>
                    <a:pt x="748" y="2400"/>
                  </a:cubicBezTo>
                  <a:cubicBezTo>
                    <a:pt x="796" y="2064"/>
                    <a:pt x="736" y="1736"/>
                    <a:pt x="722" y="1398"/>
                  </a:cubicBezTo>
                  <a:cubicBezTo>
                    <a:pt x="701" y="1022"/>
                    <a:pt x="683" y="664"/>
                    <a:pt x="638" y="287"/>
                  </a:cubicBezTo>
                  <a:cubicBezTo>
                    <a:pt x="621" y="168"/>
                    <a:pt x="560" y="41"/>
                    <a:pt x="429" y="12"/>
                  </a:cubicBezTo>
                  <a:cubicBezTo>
                    <a:pt x="400" y="6"/>
                    <a:pt x="376" y="0"/>
                    <a:pt x="348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0"/>
            <p:cNvSpPr/>
            <p:nvPr/>
          </p:nvSpPr>
          <p:spPr>
            <a:xfrm>
              <a:off x="3886575" y="4095900"/>
              <a:ext cx="17000" cy="89275"/>
            </a:xfrm>
            <a:custGeom>
              <a:avLst/>
              <a:gdLst/>
              <a:ahLst/>
              <a:cxnLst/>
              <a:rect l="l" t="t" r="r" b="b"/>
              <a:pathLst>
                <a:path w="680" h="3571" extrusionOk="0">
                  <a:moveTo>
                    <a:pt x="181" y="0"/>
                  </a:moveTo>
                  <a:cubicBezTo>
                    <a:pt x="89" y="0"/>
                    <a:pt x="3" y="60"/>
                    <a:pt x="5" y="184"/>
                  </a:cubicBezTo>
                  <a:cubicBezTo>
                    <a:pt x="34" y="1264"/>
                    <a:pt x="1" y="2383"/>
                    <a:pt x="241" y="3445"/>
                  </a:cubicBezTo>
                  <a:cubicBezTo>
                    <a:pt x="261" y="3532"/>
                    <a:pt x="324" y="3570"/>
                    <a:pt x="391" y="3570"/>
                  </a:cubicBezTo>
                  <a:cubicBezTo>
                    <a:pt x="479" y="3570"/>
                    <a:pt x="572" y="3505"/>
                    <a:pt x="583" y="3400"/>
                  </a:cubicBezTo>
                  <a:cubicBezTo>
                    <a:pt x="679" y="2330"/>
                    <a:pt x="497" y="1241"/>
                    <a:pt x="388" y="184"/>
                  </a:cubicBezTo>
                  <a:cubicBezTo>
                    <a:pt x="375" y="63"/>
                    <a:pt x="275" y="0"/>
                    <a:pt x="18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0"/>
            <p:cNvSpPr/>
            <p:nvPr/>
          </p:nvSpPr>
          <p:spPr>
            <a:xfrm>
              <a:off x="3915325" y="3990050"/>
              <a:ext cx="10600" cy="45550"/>
            </a:xfrm>
            <a:custGeom>
              <a:avLst/>
              <a:gdLst/>
              <a:ahLst/>
              <a:cxnLst/>
              <a:rect l="l" t="t" r="r" b="b"/>
              <a:pathLst>
                <a:path w="424" h="1822" extrusionOk="0">
                  <a:moveTo>
                    <a:pt x="167" y="0"/>
                  </a:moveTo>
                  <a:cubicBezTo>
                    <a:pt x="98" y="0"/>
                    <a:pt x="27" y="45"/>
                    <a:pt x="23" y="134"/>
                  </a:cubicBezTo>
                  <a:cubicBezTo>
                    <a:pt x="1" y="646"/>
                    <a:pt x="15" y="1153"/>
                    <a:pt x="74" y="1663"/>
                  </a:cubicBezTo>
                  <a:cubicBezTo>
                    <a:pt x="87" y="1772"/>
                    <a:pt x="164" y="1822"/>
                    <a:pt x="241" y="1822"/>
                  </a:cubicBezTo>
                  <a:cubicBezTo>
                    <a:pt x="333" y="1822"/>
                    <a:pt x="424" y="1750"/>
                    <a:pt x="402" y="1620"/>
                  </a:cubicBezTo>
                  <a:cubicBezTo>
                    <a:pt x="329" y="1126"/>
                    <a:pt x="298" y="630"/>
                    <a:pt x="300" y="134"/>
                  </a:cubicBezTo>
                  <a:cubicBezTo>
                    <a:pt x="302" y="44"/>
                    <a:pt x="236" y="0"/>
                    <a:pt x="167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0"/>
            <p:cNvSpPr/>
            <p:nvPr/>
          </p:nvSpPr>
          <p:spPr>
            <a:xfrm>
              <a:off x="3511275" y="4185625"/>
              <a:ext cx="25350" cy="62425"/>
            </a:xfrm>
            <a:custGeom>
              <a:avLst/>
              <a:gdLst/>
              <a:ahLst/>
              <a:cxnLst/>
              <a:rect l="l" t="t" r="r" b="b"/>
              <a:pathLst>
                <a:path w="1014" h="2497" extrusionOk="0">
                  <a:moveTo>
                    <a:pt x="263" y="1"/>
                  </a:moveTo>
                  <a:cubicBezTo>
                    <a:pt x="151" y="1"/>
                    <a:pt x="38" y="96"/>
                    <a:pt x="64" y="245"/>
                  </a:cubicBezTo>
                  <a:cubicBezTo>
                    <a:pt x="128" y="600"/>
                    <a:pt x="132" y="963"/>
                    <a:pt x="111" y="1323"/>
                  </a:cubicBezTo>
                  <a:cubicBezTo>
                    <a:pt x="95" y="1639"/>
                    <a:pt x="1" y="1959"/>
                    <a:pt x="91" y="2266"/>
                  </a:cubicBezTo>
                  <a:cubicBezTo>
                    <a:pt x="133" y="2412"/>
                    <a:pt x="273" y="2497"/>
                    <a:pt x="409" y="2497"/>
                  </a:cubicBezTo>
                  <a:cubicBezTo>
                    <a:pt x="512" y="2497"/>
                    <a:pt x="612" y="2449"/>
                    <a:pt x="669" y="2344"/>
                  </a:cubicBezTo>
                  <a:cubicBezTo>
                    <a:pt x="1013" y="1711"/>
                    <a:pt x="648" y="768"/>
                    <a:pt x="444" y="141"/>
                  </a:cubicBezTo>
                  <a:cubicBezTo>
                    <a:pt x="412" y="43"/>
                    <a:pt x="338" y="1"/>
                    <a:pt x="263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0"/>
            <p:cNvSpPr/>
            <p:nvPr/>
          </p:nvSpPr>
          <p:spPr>
            <a:xfrm>
              <a:off x="3546700" y="4216700"/>
              <a:ext cx="25025" cy="55525"/>
            </a:xfrm>
            <a:custGeom>
              <a:avLst/>
              <a:gdLst/>
              <a:ahLst/>
              <a:cxnLst/>
              <a:rect l="l" t="t" r="r" b="b"/>
              <a:pathLst>
                <a:path w="1001" h="2221" extrusionOk="0">
                  <a:moveTo>
                    <a:pt x="451" y="1"/>
                  </a:moveTo>
                  <a:cubicBezTo>
                    <a:pt x="365" y="1"/>
                    <a:pt x="277" y="58"/>
                    <a:pt x="267" y="173"/>
                  </a:cubicBezTo>
                  <a:cubicBezTo>
                    <a:pt x="219" y="751"/>
                    <a:pt x="0" y="1560"/>
                    <a:pt x="342" y="2083"/>
                  </a:cubicBezTo>
                  <a:cubicBezTo>
                    <a:pt x="401" y="2173"/>
                    <a:pt x="507" y="2221"/>
                    <a:pt x="611" y="2221"/>
                  </a:cubicBezTo>
                  <a:cubicBezTo>
                    <a:pt x="733" y="2221"/>
                    <a:pt x="851" y="2154"/>
                    <a:pt x="879" y="2013"/>
                  </a:cubicBezTo>
                  <a:cubicBezTo>
                    <a:pt x="1000" y="1421"/>
                    <a:pt x="652" y="771"/>
                    <a:pt x="625" y="173"/>
                  </a:cubicBezTo>
                  <a:cubicBezTo>
                    <a:pt x="620" y="57"/>
                    <a:pt x="536" y="1"/>
                    <a:pt x="45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0"/>
            <p:cNvSpPr/>
            <p:nvPr/>
          </p:nvSpPr>
          <p:spPr>
            <a:xfrm>
              <a:off x="3535025" y="4129950"/>
              <a:ext cx="15750" cy="46675"/>
            </a:xfrm>
            <a:custGeom>
              <a:avLst/>
              <a:gdLst/>
              <a:ahLst/>
              <a:cxnLst/>
              <a:rect l="l" t="t" r="r" b="b"/>
              <a:pathLst>
                <a:path w="630" h="1867" extrusionOk="0">
                  <a:moveTo>
                    <a:pt x="193" y="1"/>
                  </a:moveTo>
                  <a:cubicBezTo>
                    <a:pt x="93" y="1"/>
                    <a:pt x="1" y="65"/>
                    <a:pt x="10" y="199"/>
                  </a:cubicBezTo>
                  <a:cubicBezTo>
                    <a:pt x="26" y="480"/>
                    <a:pt x="45" y="759"/>
                    <a:pt x="63" y="1040"/>
                  </a:cubicBezTo>
                  <a:cubicBezTo>
                    <a:pt x="78" y="1290"/>
                    <a:pt x="65" y="1538"/>
                    <a:pt x="176" y="1763"/>
                  </a:cubicBezTo>
                  <a:cubicBezTo>
                    <a:pt x="211" y="1835"/>
                    <a:pt x="279" y="1866"/>
                    <a:pt x="349" y="1866"/>
                  </a:cubicBezTo>
                  <a:cubicBezTo>
                    <a:pt x="443" y="1866"/>
                    <a:pt x="541" y="1808"/>
                    <a:pt x="566" y="1712"/>
                  </a:cubicBezTo>
                  <a:cubicBezTo>
                    <a:pt x="629" y="1476"/>
                    <a:pt x="559" y="1224"/>
                    <a:pt x="529" y="984"/>
                  </a:cubicBezTo>
                  <a:cubicBezTo>
                    <a:pt x="494" y="722"/>
                    <a:pt x="461" y="462"/>
                    <a:pt x="424" y="199"/>
                  </a:cubicBezTo>
                  <a:cubicBezTo>
                    <a:pt x="407" y="69"/>
                    <a:pt x="296" y="1"/>
                    <a:pt x="193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0"/>
            <p:cNvSpPr/>
            <p:nvPr/>
          </p:nvSpPr>
          <p:spPr>
            <a:xfrm>
              <a:off x="4476575" y="3942725"/>
              <a:ext cx="20875" cy="56750"/>
            </a:xfrm>
            <a:custGeom>
              <a:avLst/>
              <a:gdLst/>
              <a:ahLst/>
              <a:cxnLst/>
              <a:rect l="l" t="t" r="r" b="b"/>
              <a:pathLst>
                <a:path w="835" h="2270" extrusionOk="0">
                  <a:moveTo>
                    <a:pt x="51" y="0"/>
                  </a:moveTo>
                  <a:cubicBezTo>
                    <a:pt x="27" y="0"/>
                    <a:pt x="1" y="23"/>
                    <a:pt x="7" y="51"/>
                  </a:cubicBezTo>
                  <a:cubicBezTo>
                    <a:pt x="192" y="736"/>
                    <a:pt x="220" y="1494"/>
                    <a:pt x="493" y="2150"/>
                  </a:cubicBezTo>
                  <a:cubicBezTo>
                    <a:pt x="525" y="2228"/>
                    <a:pt x="602" y="2270"/>
                    <a:pt x="674" y="2270"/>
                  </a:cubicBezTo>
                  <a:cubicBezTo>
                    <a:pt x="757" y="2270"/>
                    <a:pt x="834" y="2216"/>
                    <a:pt x="833" y="2103"/>
                  </a:cubicBezTo>
                  <a:cubicBezTo>
                    <a:pt x="821" y="1363"/>
                    <a:pt x="415" y="662"/>
                    <a:pt x="83" y="20"/>
                  </a:cubicBezTo>
                  <a:cubicBezTo>
                    <a:pt x="76" y="6"/>
                    <a:pt x="64" y="0"/>
                    <a:pt x="5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0"/>
            <p:cNvSpPr/>
            <p:nvPr/>
          </p:nvSpPr>
          <p:spPr>
            <a:xfrm>
              <a:off x="3449750" y="3929925"/>
              <a:ext cx="19075" cy="59500"/>
            </a:xfrm>
            <a:custGeom>
              <a:avLst/>
              <a:gdLst/>
              <a:ahLst/>
              <a:cxnLst/>
              <a:rect l="l" t="t" r="r" b="b"/>
              <a:pathLst>
                <a:path w="763" h="2380" extrusionOk="0">
                  <a:moveTo>
                    <a:pt x="242" y="0"/>
                  </a:moveTo>
                  <a:cubicBezTo>
                    <a:pt x="117" y="0"/>
                    <a:pt x="0" y="80"/>
                    <a:pt x="12" y="243"/>
                  </a:cubicBezTo>
                  <a:cubicBezTo>
                    <a:pt x="62" y="922"/>
                    <a:pt x="14" y="1680"/>
                    <a:pt x="312" y="2305"/>
                  </a:cubicBezTo>
                  <a:cubicBezTo>
                    <a:pt x="336" y="2357"/>
                    <a:pt x="383" y="2379"/>
                    <a:pt x="432" y="2379"/>
                  </a:cubicBezTo>
                  <a:cubicBezTo>
                    <a:pt x="498" y="2379"/>
                    <a:pt x="567" y="2338"/>
                    <a:pt x="586" y="2270"/>
                  </a:cubicBezTo>
                  <a:cubicBezTo>
                    <a:pt x="763" y="1621"/>
                    <a:pt x="588" y="903"/>
                    <a:pt x="521" y="243"/>
                  </a:cubicBezTo>
                  <a:cubicBezTo>
                    <a:pt x="503" y="82"/>
                    <a:pt x="368" y="0"/>
                    <a:pt x="242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0"/>
            <p:cNvSpPr/>
            <p:nvPr/>
          </p:nvSpPr>
          <p:spPr>
            <a:xfrm>
              <a:off x="2163150" y="2434625"/>
              <a:ext cx="57400" cy="51800"/>
            </a:xfrm>
            <a:custGeom>
              <a:avLst/>
              <a:gdLst/>
              <a:ahLst/>
              <a:cxnLst/>
              <a:rect l="l" t="t" r="r" b="b"/>
              <a:pathLst>
                <a:path w="2296" h="2072" extrusionOk="0">
                  <a:moveTo>
                    <a:pt x="1149" y="0"/>
                  </a:moveTo>
                  <a:cubicBezTo>
                    <a:pt x="1061" y="0"/>
                    <a:pt x="971" y="12"/>
                    <a:pt x="881" y="36"/>
                  </a:cubicBezTo>
                  <a:cubicBezTo>
                    <a:pt x="328" y="183"/>
                    <a:pt x="0" y="751"/>
                    <a:pt x="148" y="1302"/>
                  </a:cubicBezTo>
                  <a:cubicBezTo>
                    <a:pt x="271" y="1766"/>
                    <a:pt x="690" y="2072"/>
                    <a:pt x="1148" y="2072"/>
                  </a:cubicBezTo>
                  <a:cubicBezTo>
                    <a:pt x="1237" y="2072"/>
                    <a:pt x="1327" y="2060"/>
                    <a:pt x="1416" y="2036"/>
                  </a:cubicBezTo>
                  <a:cubicBezTo>
                    <a:pt x="1968" y="1889"/>
                    <a:pt x="2296" y="1321"/>
                    <a:pt x="2148" y="769"/>
                  </a:cubicBezTo>
                  <a:cubicBezTo>
                    <a:pt x="2024" y="306"/>
                    <a:pt x="1606" y="0"/>
                    <a:pt x="1149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0"/>
            <p:cNvSpPr/>
            <p:nvPr/>
          </p:nvSpPr>
          <p:spPr>
            <a:xfrm>
              <a:off x="2214750" y="2360975"/>
              <a:ext cx="56750" cy="51800"/>
            </a:xfrm>
            <a:custGeom>
              <a:avLst/>
              <a:gdLst/>
              <a:ahLst/>
              <a:cxnLst/>
              <a:rect l="l" t="t" r="r" b="b"/>
              <a:pathLst>
                <a:path w="2270" h="2072" extrusionOk="0">
                  <a:moveTo>
                    <a:pt x="1134" y="0"/>
                  </a:moveTo>
                  <a:cubicBezTo>
                    <a:pt x="1061" y="0"/>
                    <a:pt x="986" y="8"/>
                    <a:pt x="912" y="24"/>
                  </a:cubicBezTo>
                  <a:cubicBezTo>
                    <a:pt x="353" y="147"/>
                    <a:pt x="0" y="700"/>
                    <a:pt x="123" y="1258"/>
                  </a:cubicBezTo>
                  <a:cubicBezTo>
                    <a:pt x="230" y="1742"/>
                    <a:pt x="657" y="2071"/>
                    <a:pt x="1133" y="2071"/>
                  </a:cubicBezTo>
                  <a:cubicBezTo>
                    <a:pt x="1207" y="2071"/>
                    <a:pt x="1282" y="2064"/>
                    <a:pt x="1357" y="2047"/>
                  </a:cubicBezTo>
                  <a:cubicBezTo>
                    <a:pt x="1917" y="1924"/>
                    <a:pt x="2269" y="1371"/>
                    <a:pt x="2146" y="813"/>
                  </a:cubicBezTo>
                  <a:cubicBezTo>
                    <a:pt x="2040" y="328"/>
                    <a:pt x="1610" y="0"/>
                    <a:pt x="1134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30"/>
            <p:cNvSpPr/>
            <p:nvPr/>
          </p:nvSpPr>
          <p:spPr>
            <a:xfrm>
              <a:off x="2213500" y="2235025"/>
              <a:ext cx="56750" cy="51850"/>
            </a:xfrm>
            <a:custGeom>
              <a:avLst/>
              <a:gdLst/>
              <a:ahLst/>
              <a:cxnLst/>
              <a:rect l="l" t="t" r="r" b="b"/>
              <a:pathLst>
                <a:path w="2270" h="2074" extrusionOk="0">
                  <a:moveTo>
                    <a:pt x="1132" y="1"/>
                  </a:moveTo>
                  <a:cubicBezTo>
                    <a:pt x="1060" y="1"/>
                    <a:pt x="986" y="8"/>
                    <a:pt x="913" y="24"/>
                  </a:cubicBezTo>
                  <a:cubicBezTo>
                    <a:pt x="353" y="147"/>
                    <a:pt x="1" y="700"/>
                    <a:pt x="124" y="1260"/>
                  </a:cubicBezTo>
                  <a:cubicBezTo>
                    <a:pt x="230" y="1743"/>
                    <a:pt x="660" y="2073"/>
                    <a:pt x="1135" y="2073"/>
                  </a:cubicBezTo>
                  <a:cubicBezTo>
                    <a:pt x="1209" y="2073"/>
                    <a:pt x="1283" y="2065"/>
                    <a:pt x="1358" y="2049"/>
                  </a:cubicBezTo>
                  <a:cubicBezTo>
                    <a:pt x="1917" y="1926"/>
                    <a:pt x="2270" y="1372"/>
                    <a:pt x="2147" y="813"/>
                  </a:cubicBezTo>
                  <a:cubicBezTo>
                    <a:pt x="2040" y="329"/>
                    <a:pt x="1609" y="1"/>
                    <a:pt x="1132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0"/>
            <p:cNvSpPr/>
            <p:nvPr/>
          </p:nvSpPr>
          <p:spPr>
            <a:xfrm>
              <a:off x="2380500" y="2183400"/>
              <a:ext cx="56750" cy="51825"/>
            </a:xfrm>
            <a:custGeom>
              <a:avLst/>
              <a:gdLst/>
              <a:ahLst/>
              <a:cxnLst/>
              <a:rect l="l" t="t" r="r" b="b"/>
              <a:pathLst>
                <a:path w="2270" h="2073" extrusionOk="0">
                  <a:moveTo>
                    <a:pt x="1137" y="0"/>
                  </a:moveTo>
                  <a:cubicBezTo>
                    <a:pt x="1063" y="0"/>
                    <a:pt x="988" y="8"/>
                    <a:pt x="913" y="25"/>
                  </a:cubicBezTo>
                  <a:cubicBezTo>
                    <a:pt x="353" y="148"/>
                    <a:pt x="1" y="701"/>
                    <a:pt x="124" y="1259"/>
                  </a:cubicBezTo>
                  <a:cubicBezTo>
                    <a:pt x="230" y="1743"/>
                    <a:pt x="659" y="2072"/>
                    <a:pt x="1134" y="2072"/>
                  </a:cubicBezTo>
                  <a:cubicBezTo>
                    <a:pt x="1208" y="2072"/>
                    <a:pt x="1283" y="2064"/>
                    <a:pt x="1358" y="2048"/>
                  </a:cubicBezTo>
                  <a:cubicBezTo>
                    <a:pt x="1917" y="1925"/>
                    <a:pt x="2270" y="1371"/>
                    <a:pt x="2147" y="814"/>
                  </a:cubicBezTo>
                  <a:cubicBezTo>
                    <a:pt x="2040" y="329"/>
                    <a:pt x="1612" y="0"/>
                    <a:pt x="1137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0"/>
            <p:cNvSpPr/>
            <p:nvPr/>
          </p:nvSpPr>
          <p:spPr>
            <a:xfrm>
              <a:off x="2494925" y="2085700"/>
              <a:ext cx="56800" cy="51850"/>
            </a:xfrm>
            <a:custGeom>
              <a:avLst/>
              <a:gdLst/>
              <a:ahLst/>
              <a:cxnLst/>
              <a:rect l="l" t="t" r="r" b="b"/>
              <a:pathLst>
                <a:path w="2272" h="2074" extrusionOk="0">
                  <a:moveTo>
                    <a:pt x="1132" y="1"/>
                  </a:moveTo>
                  <a:cubicBezTo>
                    <a:pt x="1060" y="1"/>
                    <a:pt x="987" y="8"/>
                    <a:pt x="913" y="24"/>
                  </a:cubicBezTo>
                  <a:cubicBezTo>
                    <a:pt x="355" y="147"/>
                    <a:pt x="1" y="700"/>
                    <a:pt x="124" y="1260"/>
                  </a:cubicBezTo>
                  <a:cubicBezTo>
                    <a:pt x="230" y="1743"/>
                    <a:pt x="660" y="2073"/>
                    <a:pt x="1136" y="2073"/>
                  </a:cubicBezTo>
                  <a:cubicBezTo>
                    <a:pt x="1210" y="2073"/>
                    <a:pt x="1285" y="2065"/>
                    <a:pt x="1360" y="2049"/>
                  </a:cubicBezTo>
                  <a:cubicBezTo>
                    <a:pt x="1917" y="1926"/>
                    <a:pt x="2272" y="1373"/>
                    <a:pt x="2149" y="815"/>
                  </a:cubicBezTo>
                  <a:cubicBezTo>
                    <a:pt x="2042" y="329"/>
                    <a:pt x="1611" y="1"/>
                    <a:pt x="1132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0"/>
            <p:cNvSpPr/>
            <p:nvPr/>
          </p:nvSpPr>
          <p:spPr>
            <a:xfrm>
              <a:off x="2644000" y="2076250"/>
              <a:ext cx="56800" cy="51825"/>
            </a:xfrm>
            <a:custGeom>
              <a:avLst/>
              <a:gdLst/>
              <a:ahLst/>
              <a:cxnLst/>
              <a:rect l="l" t="t" r="r" b="b"/>
              <a:pathLst>
                <a:path w="2272" h="2073" extrusionOk="0">
                  <a:moveTo>
                    <a:pt x="1137" y="0"/>
                  </a:moveTo>
                  <a:cubicBezTo>
                    <a:pt x="1063" y="0"/>
                    <a:pt x="988" y="8"/>
                    <a:pt x="913" y="25"/>
                  </a:cubicBezTo>
                  <a:cubicBezTo>
                    <a:pt x="355" y="146"/>
                    <a:pt x="0" y="699"/>
                    <a:pt x="123" y="1259"/>
                  </a:cubicBezTo>
                  <a:cubicBezTo>
                    <a:pt x="230" y="1743"/>
                    <a:pt x="659" y="2072"/>
                    <a:pt x="1134" y="2072"/>
                  </a:cubicBezTo>
                  <a:cubicBezTo>
                    <a:pt x="1208" y="2072"/>
                    <a:pt x="1282" y="2064"/>
                    <a:pt x="1357" y="2048"/>
                  </a:cubicBezTo>
                  <a:cubicBezTo>
                    <a:pt x="1917" y="1925"/>
                    <a:pt x="2272" y="1371"/>
                    <a:pt x="2149" y="814"/>
                  </a:cubicBezTo>
                  <a:cubicBezTo>
                    <a:pt x="2042" y="330"/>
                    <a:pt x="1613" y="0"/>
                    <a:pt x="1137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0"/>
            <p:cNvSpPr/>
            <p:nvPr/>
          </p:nvSpPr>
          <p:spPr>
            <a:xfrm>
              <a:off x="2734175" y="1971100"/>
              <a:ext cx="56825" cy="51875"/>
            </a:xfrm>
            <a:custGeom>
              <a:avLst/>
              <a:gdLst/>
              <a:ahLst/>
              <a:cxnLst/>
              <a:rect l="l" t="t" r="r" b="b"/>
              <a:pathLst>
                <a:path w="2273" h="2075" extrusionOk="0">
                  <a:moveTo>
                    <a:pt x="1136" y="0"/>
                  </a:moveTo>
                  <a:cubicBezTo>
                    <a:pt x="1063" y="0"/>
                    <a:pt x="988" y="8"/>
                    <a:pt x="913" y="25"/>
                  </a:cubicBezTo>
                  <a:cubicBezTo>
                    <a:pt x="356" y="148"/>
                    <a:pt x="1" y="701"/>
                    <a:pt x="124" y="1261"/>
                  </a:cubicBezTo>
                  <a:cubicBezTo>
                    <a:pt x="230" y="1744"/>
                    <a:pt x="660" y="2074"/>
                    <a:pt x="1136" y="2074"/>
                  </a:cubicBezTo>
                  <a:cubicBezTo>
                    <a:pt x="1210" y="2074"/>
                    <a:pt x="1285" y="2066"/>
                    <a:pt x="1360" y="2050"/>
                  </a:cubicBezTo>
                  <a:cubicBezTo>
                    <a:pt x="1917" y="1927"/>
                    <a:pt x="2272" y="1373"/>
                    <a:pt x="2149" y="814"/>
                  </a:cubicBezTo>
                  <a:cubicBezTo>
                    <a:pt x="2039" y="331"/>
                    <a:pt x="1612" y="0"/>
                    <a:pt x="1136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0"/>
            <p:cNvSpPr/>
            <p:nvPr/>
          </p:nvSpPr>
          <p:spPr>
            <a:xfrm>
              <a:off x="2745250" y="1859125"/>
              <a:ext cx="56800" cy="51875"/>
            </a:xfrm>
            <a:custGeom>
              <a:avLst/>
              <a:gdLst/>
              <a:ahLst/>
              <a:cxnLst/>
              <a:rect l="l" t="t" r="r" b="b"/>
              <a:pathLst>
                <a:path w="2272" h="2075" extrusionOk="0">
                  <a:moveTo>
                    <a:pt x="1137" y="1"/>
                  </a:moveTo>
                  <a:cubicBezTo>
                    <a:pt x="1063" y="1"/>
                    <a:pt x="988" y="9"/>
                    <a:pt x="913" y="25"/>
                  </a:cubicBezTo>
                  <a:cubicBezTo>
                    <a:pt x="355" y="148"/>
                    <a:pt x="1" y="702"/>
                    <a:pt x="124" y="1261"/>
                  </a:cubicBezTo>
                  <a:cubicBezTo>
                    <a:pt x="230" y="1744"/>
                    <a:pt x="660" y="2075"/>
                    <a:pt x="1136" y="2075"/>
                  </a:cubicBezTo>
                  <a:cubicBezTo>
                    <a:pt x="1210" y="2075"/>
                    <a:pt x="1285" y="2067"/>
                    <a:pt x="1360" y="2050"/>
                  </a:cubicBezTo>
                  <a:cubicBezTo>
                    <a:pt x="1917" y="1927"/>
                    <a:pt x="2272" y="1374"/>
                    <a:pt x="2149" y="814"/>
                  </a:cubicBezTo>
                  <a:cubicBezTo>
                    <a:pt x="2042" y="331"/>
                    <a:pt x="1614" y="1"/>
                    <a:pt x="1137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0"/>
            <p:cNvSpPr/>
            <p:nvPr/>
          </p:nvSpPr>
          <p:spPr>
            <a:xfrm>
              <a:off x="2864550" y="1859375"/>
              <a:ext cx="56750" cy="51875"/>
            </a:xfrm>
            <a:custGeom>
              <a:avLst/>
              <a:gdLst/>
              <a:ahLst/>
              <a:cxnLst/>
              <a:rect l="l" t="t" r="r" b="b"/>
              <a:pathLst>
                <a:path w="2270" h="2075" extrusionOk="0">
                  <a:moveTo>
                    <a:pt x="1135" y="1"/>
                  </a:moveTo>
                  <a:cubicBezTo>
                    <a:pt x="1062" y="1"/>
                    <a:pt x="987" y="9"/>
                    <a:pt x="913" y="25"/>
                  </a:cubicBezTo>
                  <a:cubicBezTo>
                    <a:pt x="353" y="148"/>
                    <a:pt x="0" y="702"/>
                    <a:pt x="123" y="1261"/>
                  </a:cubicBezTo>
                  <a:cubicBezTo>
                    <a:pt x="230" y="1744"/>
                    <a:pt x="659" y="2075"/>
                    <a:pt x="1135" y="2075"/>
                  </a:cubicBezTo>
                  <a:cubicBezTo>
                    <a:pt x="1208" y="2075"/>
                    <a:pt x="1283" y="2067"/>
                    <a:pt x="1357" y="2050"/>
                  </a:cubicBezTo>
                  <a:cubicBezTo>
                    <a:pt x="1917" y="1927"/>
                    <a:pt x="2269" y="1374"/>
                    <a:pt x="2146" y="814"/>
                  </a:cubicBezTo>
                  <a:cubicBezTo>
                    <a:pt x="2040" y="332"/>
                    <a:pt x="1611" y="1"/>
                    <a:pt x="1135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0"/>
            <p:cNvSpPr/>
            <p:nvPr/>
          </p:nvSpPr>
          <p:spPr>
            <a:xfrm>
              <a:off x="2810550" y="1765625"/>
              <a:ext cx="53200" cy="51850"/>
            </a:xfrm>
            <a:custGeom>
              <a:avLst/>
              <a:gdLst/>
              <a:ahLst/>
              <a:cxnLst/>
              <a:rect l="l" t="t" r="r" b="b"/>
              <a:pathLst>
                <a:path w="2128" h="2074" extrusionOk="0">
                  <a:moveTo>
                    <a:pt x="1067" y="1"/>
                  </a:moveTo>
                  <a:cubicBezTo>
                    <a:pt x="1050" y="1"/>
                    <a:pt x="1032" y="1"/>
                    <a:pt x="1015" y="2"/>
                  </a:cubicBezTo>
                  <a:cubicBezTo>
                    <a:pt x="443" y="31"/>
                    <a:pt x="0" y="514"/>
                    <a:pt x="29" y="1086"/>
                  </a:cubicBezTo>
                  <a:cubicBezTo>
                    <a:pt x="57" y="1640"/>
                    <a:pt x="512" y="2073"/>
                    <a:pt x="1060" y="2073"/>
                  </a:cubicBezTo>
                  <a:cubicBezTo>
                    <a:pt x="1078" y="2073"/>
                    <a:pt x="1095" y="2073"/>
                    <a:pt x="1113" y="2072"/>
                  </a:cubicBezTo>
                  <a:cubicBezTo>
                    <a:pt x="1683" y="2043"/>
                    <a:pt x="2128" y="1560"/>
                    <a:pt x="2099" y="988"/>
                  </a:cubicBezTo>
                  <a:cubicBezTo>
                    <a:pt x="2073" y="435"/>
                    <a:pt x="1616" y="1"/>
                    <a:pt x="1067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0"/>
            <p:cNvSpPr/>
            <p:nvPr/>
          </p:nvSpPr>
          <p:spPr>
            <a:xfrm>
              <a:off x="2209725" y="1700650"/>
              <a:ext cx="975875" cy="930975"/>
            </a:xfrm>
            <a:custGeom>
              <a:avLst/>
              <a:gdLst/>
              <a:ahLst/>
              <a:cxnLst/>
              <a:rect l="l" t="t" r="r" b="b"/>
              <a:pathLst>
                <a:path w="39035" h="37239" extrusionOk="0">
                  <a:moveTo>
                    <a:pt x="24318" y="411"/>
                  </a:moveTo>
                  <a:cubicBezTo>
                    <a:pt x="24393" y="411"/>
                    <a:pt x="24468" y="417"/>
                    <a:pt x="24541" y="430"/>
                  </a:cubicBezTo>
                  <a:cubicBezTo>
                    <a:pt x="24886" y="486"/>
                    <a:pt x="25175" y="715"/>
                    <a:pt x="25365" y="1029"/>
                  </a:cubicBezTo>
                  <a:cubicBezTo>
                    <a:pt x="25747" y="1666"/>
                    <a:pt x="25800" y="2515"/>
                    <a:pt x="25937" y="3310"/>
                  </a:cubicBezTo>
                  <a:cubicBezTo>
                    <a:pt x="26171" y="4913"/>
                    <a:pt x="26306" y="6555"/>
                    <a:pt x="25909" y="8100"/>
                  </a:cubicBezTo>
                  <a:cubicBezTo>
                    <a:pt x="25842" y="8369"/>
                    <a:pt x="25757" y="8631"/>
                    <a:pt x="25656" y="8885"/>
                  </a:cubicBezTo>
                  <a:lnTo>
                    <a:pt x="25656" y="8885"/>
                  </a:lnTo>
                  <a:cubicBezTo>
                    <a:pt x="25583" y="8835"/>
                    <a:pt x="25512" y="8784"/>
                    <a:pt x="25441" y="8732"/>
                  </a:cubicBezTo>
                  <a:cubicBezTo>
                    <a:pt x="24154" y="7783"/>
                    <a:pt x="23102" y="6454"/>
                    <a:pt x="22658" y="4923"/>
                  </a:cubicBezTo>
                  <a:cubicBezTo>
                    <a:pt x="22426" y="4161"/>
                    <a:pt x="22371" y="3357"/>
                    <a:pt x="22453" y="2572"/>
                  </a:cubicBezTo>
                  <a:cubicBezTo>
                    <a:pt x="22547" y="1808"/>
                    <a:pt x="22863" y="1021"/>
                    <a:pt x="23502" y="645"/>
                  </a:cubicBezTo>
                  <a:cubicBezTo>
                    <a:pt x="23751" y="497"/>
                    <a:pt x="24038" y="411"/>
                    <a:pt x="24318" y="411"/>
                  </a:cubicBezTo>
                  <a:close/>
                  <a:moveTo>
                    <a:pt x="24321" y="1"/>
                  </a:moveTo>
                  <a:cubicBezTo>
                    <a:pt x="23955" y="1"/>
                    <a:pt x="23597" y="113"/>
                    <a:pt x="23293" y="295"/>
                  </a:cubicBezTo>
                  <a:cubicBezTo>
                    <a:pt x="22494" y="783"/>
                    <a:pt x="22158" y="1697"/>
                    <a:pt x="22059" y="2525"/>
                  </a:cubicBezTo>
                  <a:cubicBezTo>
                    <a:pt x="21983" y="3367"/>
                    <a:pt x="22057" y="4222"/>
                    <a:pt x="22311" y="5028"/>
                  </a:cubicBezTo>
                  <a:cubicBezTo>
                    <a:pt x="22807" y="6647"/>
                    <a:pt x="23922" y="8008"/>
                    <a:pt x="25267" y="8973"/>
                  </a:cubicBezTo>
                  <a:cubicBezTo>
                    <a:pt x="25356" y="9037"/>
                    <a:pt x="25447" y="9100"/>
                    <a:pt x="25538" y="9161"/>
                  </a:cubicBezTo>
                  <a:lnTo>
                    <a:pt x="25538" y="9161"/>
                  </a:lnTo>
                  <a:cubicBezTo>
                    <a:pt x="25038" y="10258"/>
                    <a:pt x="24230" y="11213"/>
                    <a:pt x="23297" y="11997"/>
                  </a:cubicBezTo>
                  <a:cubicBezTo>
                    <a:pt x="22071" y="13034"/>
                    <a:pt x="20647" y="13833"/>
                    <a:pt x="19190" y="14561"/>
                  </a:cubicBezTo>
                  <a:cubicBezTo>
                    <a:pt x="17732" y="15291"/>
                    <a:pt x="16242" y="15955"/>
                    <a:pt x="14721" y="16545"/>
                  </a:cubicBezTo>
                  <a:cubicBezTo>
                    <a:pt x="11704" y="17746"/>
                    <a:pt x="8453" y="18466"/>
                    <a:pt x="5559" y="20116"/>
                  </a:cubicBezTo>
                  <a:cubicBezTo>
                    <a:pt x="4124" y="20935"/>
                    <a:pt x="2798" y="21987"/>
                    <a:pt x="1786" y="23311"/>
                  </a:cubicBezTo>
                  <a:cubicBezTo>
                    <a:pt x="773" y="24635"/>
                    <a:pt x="176" y="26263"/>
                    <a:pt x="54" y="27913"/>
                  </a:cubicBezTo>
                  <a:cubicBezTo>
                    <a:pt x="0" y="28737"/>
                    <a:pt x="41" y="29567"/>
                    <a:pt x="158" y="30383"/>
                  </a:cubicBezTo>
                  <a:cubicBezTo>
                    <a:pt x="289" y="31194"/>
                    <a:pt x="486" y="31994"/>
                    <a:pt x="736" y="32779"/>
                  </a:cubicBezTo>
                  <a:cubicBezTo>
                    <a:pt x="1251" y="34341"/>
                    <a:pt x="1962" y="35825"/>
                    <a:pt x="2786" y="37239"/>
                  </a:cubicBezTo>
                  <a:cubicBezTo>
                    <a:pt x="1997" y="35806"/>
                    <a:pt x="1320" y="34308"/>
                    <a:pt x="845" y="32744"/>
                  </a:cubicBezTo>
                  <a:cubicBezTo>
                    <a:pt x="617" y="31961"/>
                    <a:pt x="441" y="31164"/>
                    <a:pt x="330" y="30360"/>
                  </a:cubicBezTo>
                  <a:cubicBezTo>
                    <a:pt x="234" y="29552"/>
                    <a:pt x="213" y="28737"/>
                    <a:pt x="285" y="27933"/>
                  </a:cubicBezTo>
                  <a:cubicBezTo>
                    <a:pt x="431" y="26322"/>
                    <a:pt x="1025" y="24760"/>
                    <a:pt x="2021" y="23494"/>
                  </a:cubicBezTo>
                  <a:cubicBezTo>
                    <a:pt x="3019" y="22223"/>
                    <a:pt x="4325" y="21218"/>
                    <a:pt x="5737" y="20433"/>
                  </a:cubicBezTo>
                  <a:cubicBezTo>
                    <a:pt x="8586" y="18871"/>
                    <a:pt x="11811" y="18140"/>
                    <a:pt x="14875" y="16947"/>
                  </a:cubicBezTo>
                  <a:cubicBezTo>
                    <a:pt x="16410" y="16356"/>
                    <a:pt x="17917" y="15696"/>
                    <a:pt x="19390" y="14967"/>
                  </a:cubicBezTo>
                  <a:cubicBezTo>
                    <a:pt x="20860" y="14239"/>
                    <a:pt x="22322" y="13434"/>
                    <a:pt x="23603" y="12357"/>
                  </a:cubicBezTo>
                  <a:cubicBezTo>
                    <a:pt x="24553" y="11554"/>
                    <a:pt x="25395" y="10555"/>
                    <a:pt x="25926" y="9405"/>
                  </a:cubicBezTo>
                  <a:lnTo>
                    <a:pt x="25926" y="9405"/>
                  </a:lnTo>
                  <a:cubicBezTo>
                    <a:pt x="26416" y="9696"/>
                    <a:pt x="26932" y="9941"/>
                    <a:pt x="27468" y="10131"/>
                  </a:cubicBezTo>
                  <a:cubicBezTo>
                    <a:pt x="28253" y="10412"/>
                    <a:pt x="29079" y="10552"/>
                    <a:pt x="29905" y="10597"/>
                  </a:cubicBezTo>
                  <a:cubicBezTo>
                    <a:pt x="30085" y="10606"/>
                    <a:pt x="30265" y="10611"/>
                    <a:pt x="30445" y="10611"/>
                  </a:cubicBezTo>
                  <a:cubicBezTo>
                    <a:pt x="31919" y="10611"/>
                    <a:pt x="33380" y="10302"/>
                    <a:pt x="34747" y="9783"/>
                  </a:cubicBezTo>
                  <a:cubicBezTo>
                    <a:pt x="36284" y="9199"/>
                    <a:pt x="37719" y="8373"/>
                    <a:pt x="39035" y="7399"/>
                  </a:cubicBezTo>
                  <a:lnTo>
                    <a:pt x="39035" y="7399"/>
                  </a:lnTo>
                  <a:cubicBezTo>
                    <a:pt x="37696" y="8346"/>
                    <a:pt x="36247" y="9131"/>
                    <a:pt x="34706" y="9672"/>
                  </a:cubicBezTo>
                  <a:cubicBezTo>
                    <a:pt x="33413" y="10129"/>
                    <a:pt x="32045" y="10395"/>
                    <a:pt x="30679" y="10395"/>
                  </a:cubicBezTo>
                  <a:cubicBezTo>
                    <a:pt x="30425" y="10395"/>
                    <a:pt x="30171" y="10386"/>
                    <a:pt x="29918" y="10367"/>
                  </a:cubicBezTo>
                  <a:cubicBezTo>
                    <a:pt x="29110" y="10306"/>
                    <a:pt x="28311" y="10164"/>
                    <a:pt x="27556" y="9879"/>
                  </a:cubicBezTo>
                  <a:cubicBezTo>
                    <a:pt x="27029" y="9683"/>
                    <a:pt x="26521" y="9434"/>
                    <a:pt x="26042" y="9138"/>
                  </a:cubicBezTo>
                  <a:lnTo>
                    <a:pt x="26042" y="9138"/>
                  </a:lnTo>
                  <a:cubicBezTo>
                    <a:pt x="26165" y="8840"/>
                    <a:pt x="26266" y="8532"/>
                    <a:pt x="26343" y="8215"/>
                  </a:cubicBezTo>
                  <a:cubicBezTo>
                    <a:pt x="26759" y="6565"/>
                    <a:pt x="26599" y="4868"/>
                    <a:pt x="26359" y="3249"/>
                  </a:cubicBezTo>
                  <a:cubicBezTo>
                    <a:pt x="26296" y="2839"/>
                    <a:pt x="26234" y="2439"/>
                    <a:pt x="26154" y="2027"/>
                  </a:cubicBezTo>
                  <a:cubicBezTo>
                    <a:pt x="26070" y="1617"/>
                    <a:pt x="25958" y="1195"/>
                    <a:pt x="25718" y="807"/>
                  </a:cubicBezTo>
                  <a:cubicBezTo>
                    <a:pt x="25488" y="424"/>
                    <a:pt x="25080" y="96"/>
                    <a:pt x="24609" y="24"/>
                  </a:cubicBezTo>
                  <a:cubicBezTo>
                    <a:pt x="24513" y="8"/>
                    <a:pt x="24417" y="1"/>
                    <a:pt x="243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0"/>
            <p:cNvSpPr/>
            <p:nvPr/>
          </p:nvSpPr>
          <p:spPr>
            <a:xfrm>
              <a:off x="3714975" y="2457925"/>
              <a:ext cx="196800" cy="196575"/>
            </a:xfrm>
            <a:custGeom>
              <a:avLst/>
              <a:gdLst/>
              <a:ahLst/>
              <a:cxnLst/>
              <a:rect l="l" t="t" r="r" b="b"/>
              <a:pathLst>
                <a:path w="7872" h="7863" extrusionOk="0">
                  <a:moveTo>
                    <a:pt x="4192" y="1"/>
                  </a:moveTo>
                  <a:cubicBezTo>
                    <a:pt x="4076" y="1"/>
                    <a:pt x="3983" y="30"/>
                    <a:pt x="3921" y="96"/>
                  </a:cubicBezTo>
                  <a:cubicBezTo>
                    <a:pt x="3348" y="707"/>
                    <a:pt x="5178" y="2002"/>
                    <a:pt x="5178" y="2002"/>
                  </a:cubicBezTo>
                  <a:cubicBezTo>
                    <a:pt x="5178" y="2002"/>
                    <a:pt x="289" y="2254"/>
                    <a:pt x="111" y="2902"/>
                  </a:cubicBezTo>
                  <a:cubicBezTo>
                    <a:pt x="3" y="3289"/>
                    <a:pt x="1105" y="3367"/>
                    <a:pt x="2007" y="3367"/>
                  </a:cubicBezTo>
                  <a:cubicBezTo>
                    <a:pt x="2613" y="3367"/>
                    <a:pt x="3128" y="3332"/>
                    <a:pt x="3128" y="3332"/>
                  </a:cubicBezTo>
                  <a:lnTo>
                    <a:pt x="3128" y="3332"/>
                  </a:lnTo>
                  <a:cubicBezTo>
                    <a:pt x="3128" y="3332"/>
                    <a:pt x="0" y="4052"/>
                    <a:pt x="326" y="4591"/>
                  </a:cubicBezTo>
                  <a:cubicBezTo>
                    <a:pt x="434" y="4770"/>
                    <a:pt x="785" y="4829"/>
                    <a:pt x="1205" y="4829"/>
                  </a:cubicBezTo>
                  <a:cubicBezTo>
                    <a:pt x="1879" y="4829"/>
                    <a:pt x="2730" y="4676"/>
                    <a:pt x="3043" y="4615"/>
                  </a:cubicBezTo>
                  <a:lnTo>
                    <a:pt x="3043" y="4615"/>
                  </a:lnTo>
                  <a:cubicBezTo>
                    <a:pt x="2499" y="4730"/>
                    <a:pt x="343" y="5235"/>
                    <a:pt x="720" y="5991"/>
                  </a:cubicBezTo>
                  <a:cubicBezTo>
                    <a:pt x="846" y="6244"/>
                    <a:pt x="1127" y="6334"/>
                    <a:pt x="1460" y="6334"/>
                  </a:cubicBezTo>
                  <a:cubicBezTo>
                    <a:pt x="2266" y="6334"/>
                    <a:pt x="3380" y="5812"/>
                    <a:pt x="3380" y="5812"/>
                  </a:cubicBezTo>
                  <a:lnTo>
                    <a:pt x="3380" y="5812"/>
                  </a:lnTo>
                  <a:cubicBezTo>
                    <a:pt x="3380" y="5813"/>
                    <a:pt x="1187" y="7321"/>
                    <a:pt x="1509" y="7790"/>
                  </a:cubicBezTo>
                  <a:cubicBezTo>
                    <a:pt x="1544" y="7841"/>
                    <a:pt x="1636" y="7863"/>
                    <a:pt x="1772" y="7863"/>
                  </a:cubicBezTo>
                  <a:cubicBezTo>
                    <a:pt x="2898" y="7863"/>
                    <a:pt x="7043" y="6335"/>
                    <a:pt x="7043" y="6335"/>
                  </a:cubicBezTo>
                  <a:lnTo>
                    <a:pt x="7871" y="2219"/>
                  </a:lnTo>
                  <a:lnTo>
                    <a:pt x="7709" y="2002"/>
                  </a:lnTo>
                  <a:cubicBezTo>
                    <a:pt x="7709" y="2002"/>
                    <a:pt x="5152" y="1"/>
                    <a:pt x="4192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0"/>
            <p:cNvSpPr/>
            <p:nvPr/>
          </p:nvSpPr>
          <p:spPr>
            <a:xfrm>
              <a:off x="3848925" y="2480125"/>
              <a:ext cx="156400" cy="201275"/>
            </a:xfrm>
            <a:custGeom>
              <a:avLst/>
              <a:gdLst/>
              <a:ahLst/>
              <a:cxnLst/>
              <a:rect l="l" t="t" r="r" b="b"/>
              <a:pathLst>
                <a:path w="6256" h="8051" extrusionOk="0">
                  <a:moveTo>
                    <a:pt x="2193" y="1"/>
                  </a:moveTo>
                  <a:cubicBezTo>
                    <a:pt x="2193" y="1"/>
                    <a:pt x="0" y="4240"/>
                    <a:pt x="1654" y="8050"/>
                  </a:cubicBezTo>
                  <a:lnTo>
                    <a:pt x="6256" y="7402"/>
                  </a:lnTo>
                  <a:lnTo>
                    <a:pt x="5764" y="956"/>
                  </a:lnTo>
                  <a:lnTo>
                    <a:pt x="2193" y="1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0"/>
            <p:cNvSpPr/>
            <p:nvPr/>
          </p:nvSpPr>
          <p:spPr>
            <a:xfrm>
              <a:off x="3903175" y="2416700"/>
              <a:ext cx="1047075" cy="526825"/>
            </a:xfrm>
            <a:custGeom>
              <a:avLst/>
              <a:gdLst/>
              <a:ahLst/>
              <a:cxnLst/>
              <a:rect l="l" t="t" r="r" b="b"/>
              <a:pathLst>
                <a:path w="41883" h="21073" extrusionOk="0">
                  <a:moveTo>
                    <a:pt x="34467" y="0"/>
                  </a:moveTo>
                  <a:lnTo>
                    <a:pt x="29168" y="8236"/>
                  </a:lnTo>
                  <a:cubicBezTo>
                    <a:pt x="28933" y="8246"/>
                    <a:pt x="28698" y="8251"/>
                    <a:pt x="28463" y="8251"/>
                  </a:cubicBezTo>
                  <a:cubicBezTo>
                    <a:pt x="25624" y="8251"/>
                    <a:pt x="22788" y="7544"/>
                    <a:pt x="20295" y="6191"/>
                  </a:cubicBezTo>
                  <a:cubicBezTo>
                    <a:pt x="18001" y="4957"/>
                    <a:pt x="16702" y="2983"/>
                    <a:pt x="14287" y="2019"/>
                  </a:cubicBezTo>
                  <a:cubicBezTo>
                    <a:pt x="13080" y="1540"/>
                    <a:pt x="11693" y="1315"/>
                    <a:pt x="10273" y="1315"/>
                  </a:cubicBezTo>
                  <a:cubicBezTo>
                    <a:pt x="7863" y="1315"/>
                    <a:pt x="5358" y="1964"/>
                    <a:pt x="3481" y="3124"/>
                  </a:cubicBezTo>
                  <a:cubicBezTo>
                    <a:pt x="2364" y="3809"/>
                    <a:pt x="1343" y="4731"/>
                    <a:pt x="858" y="5947"/>
                  </a:cubicBezTo>
                  <a:cubicBezTo>
                    <a:pt x="1" y="8099"/>
                    <a:pt x="1100" y="10645"/>
                    <a:pt x="2895" y="12110"/>
                  </a:cubicBezTo>
                  <a:cubicBezTo>
                    <a:pt x="4691" y="13567"/>
                    <a:pt x="7031" y="14160"/>
                    <a:pt x="9311" y="14566"/>
                  </a:cubicBezTo>
                  <a:cubicBezTo>
                    <a:pt x="11592" y="14980"/>
                    <a:pt x="13931" y="15258"/>
                    <a:pt x="16034" y="16232"/>
                  </a:cubicBezTo>
                  <a:cubicBezTo>
                    <a:pt x="17354" y="16847"/>
                    <a:pt x="18534" y="17716"/>
                    <a:pt x="19797" y="18429"/>
                  </a:cubicBezTo>
                  <a:cubicBezTo>
                    <a:pt x="22691" y="20062"/>
                    <a:pt x="26095" y="21072"/>
                    <a:pt x="29442" y="21072"/>
                  </a:cubicBezTo>
                  <a:cubicBezTo>
                    <a:pt x="30687" y="21072"/>
                    <a:pt x="31924" y="20932"/>
                    <a:pt x="33124" y="20633"/>
                  </a:cubicBezTo>
                  <a:cubicBezTo>
                    <a:pt x="33206" y="20608"/>
                    <a:pt x="33294" y="20592"/>
                    <a:pt x="33376" y="20561"/>
                  </a:cubicBezTo>
                  <a:cubicBezTo>
                    <a:pt x="35399" y="19995"/>
                    <a:pt x="37265" y="18679"/>
                    <a:pt x="38747" y="17195"/>
                  </a:cubicBezTo>
                  <a:cubicBezTo>
                    <a:pt x="39304" y="16646"/>
                    <a:pt x="39769" y="16021"/>
                    <a:pt x="40159" y="15353"/>
                  </a:cubicBezTo>
                  <a:cubicBezTo>
                    <a:pt x="41594" y="12868"/>
                    <a:pt x="41883" y="9706"/>
                    <a:pt x="40909" y="6982"/>
                  </a:cubicBezTo>
                  <a:cubicBezTo>
                    <a:pt x="40528" y="5891"/>
                    <a:pt x="39960" y="4875"/>
                    <a:pt x="39392" y="3864"/>
                  </a:cubicBezTo>
                  <a:cubicBezTo>
                    <a:pt x="38822" y="2829"/>
                    <a:pt x="38224" y="1790"/>
                    <a:pt x="37398" y="951"/>
                  </a:cubicBezTo>
                  <a:cubicBezTo>
                    <a:pt x="36570" y="109"/>
                    <a:pt x="35641" y="19"/>
                    <a:pt x="34467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0"/>
            <p:cNvSpPr/>
            <p:nvPr/>
          </p:nvSpPr>
          <p:spPr>
            <a:xfrm>
              <a:off x="3918300" y="2619575"/>
              <a:ext cx="963700" cy="332450"/>
            </a:xfrm>
            <a:custGeom>
              <a:avLst/>
              <a:gdLst/>
              <a:ahLst/>
              <a:cxnLst/>
              <a:rect l="l" t="t" r="r" b="b"/>
              <a:pathLst>
                <a:path w="38548" h="13298" extrusionOk="0">
                  <a:moveTo>
                    <a:pt x="1" y="0"/>
                  </a:moveTo>
                  <a:lnTo>
                    <a:pt x="1" y="0"/>
                  </a:lnTo>
                  <a:cubicBezTo>
                    <a:pt x="160" y="1847"/>
                    <a:pt x="1091" y="3679"/>
                    <a:pt x="2657" y="4780"/>
                  </a:cubicBezTo>
                  <a:cubicBezTo>
                    <a:pt x="2860" y="4907"/>
                    <a:pt x="3051" y="5053"/>
                    <a:pt x="3264" y="5157"/>
                  </a:cubicBezTo>
                  <a:lnTo>
                    <a:pt x="3909" y="5467"/>
                  </a:lnTo>
                  <a:cubicBezTo>
                    <a:pt x="4360" y="5616"/>
                    <a:pt x="4809" y="5789"/>
                    <a:pt x="5281" y="5856"/>
                  </a:cubicBezTo>
                  <a:cubicBezTo>
                    <a:pt x="6213" y="6045"/>
                    <a:pt x="7123" y="6133"/>
                    <a:pt x="8040" y="6297"/>
                  </a:cubicBezTo>
                  <a:cubicBezTo>
                    <a:pt x="9866" y="6604"/>
                    <a:pt x="11686" y="6947"/>
                    <a:pt x="13387" y="7627"/>
                  </a:cubicBezTo>
                  <a:cubicBezTo>
                    <a:pt x="14238" y="7963"/>
                    <a:pt x="15058" y="8375"/>
                    <a:pt x="15847" y="8845"/>
                  </a:cubicBezTo>
                  <a:cubicBezTo>
                    <a:pt x="16644" y="9304"/>
                    <a:pt x="17372" y="9849"/>
                    <a:pt x="18188" y="10351"/>
                  </a:cubicBezTo>
                  <a:cubicBezTo>
                    <a:pt x="19823" y="11304"/>
                    <a:pt x="21570" y="12030"/>
                    <a:pt x="23380" y="12546"/>
                  </a:cubicBezTo>
                  <a:cubicBezTo>
                    <a:pt x="25009" y="13001"/>
                    <a:pt x="26702" y="13297"/>
                    <a:pt x="28404" y="13297"/>
                  </a:cubicBezTo>
                  <a:cubicBezTo>
                    <a:pt x="28590" y="13297"/>
                    <a:pt x="28777" y="13294"/>
                    <a:pt x="28963" y="13286"/>
                  </a:cubicBezTo>
                  <a:cubicBezTo>
                    <a:pt x="30845" y="13229"/>
                    <a:pt x="32736" y="12801"/>
                    <a:pt x="34405" y="11917"/>
                  </a:cubicBezTo>
                  <a:cubicBezTo>
                    <a:pt x="35235" y="11472"/>
                    <a:pt x="36008" y="10933"/>
                    <a:pt x="36705" y="10304"/>
                  </a:cubicBezTo>
                  <a:cubicBezTo>
                    <a:pt x="37397" y="9673"/>
                    <a:pt x="38006" y="8959"/>
                    <a:pt x="38547" y="8203"/>
                  </a:cubicBezTo>
                  <a:lnTo>
                    <a:pt x="38547" y="8203"/>
                  </a:lnTo>
                  <a:cubicBezTo>
                    <a:pt x="37955" y="8925"/>
                    <a:pt x="37309" y="9593"/>
                    <a:pt x="36602" y="10187"/>
                  </a:cubicBezTo>
                  <a:cubicBezTo>
                    <a:pt x="35887" y="10773"/>
                    <a:pt x="35102" y="11265"/>
                    <a:pt x="34274" y="11661"/>
                  </a:cubicBezTo>
                  <a:cubicBezTo>
                    <a:pt x="32622" y="12469"/>
                    <a:pt x="30781" y="12831"/>
                    <a:pt x="28953" y="12835"/>
                  </a:cubicBezTo>
                  <a:cubicBezTo>
                    <a:pt x="28946" y="12835"/>
                    <a:pt x="28940" y="12835"/>
                    <a:pt x="28933" y="12835"/>
                  </a:cubicBezTo>
                  <a:cubicBezTo>
                    <a:pt x="25273" y="12835"/>
                    <a:pt x="21636" y="11688"/>
                    <a:pt x="18491" y="9847"/>
                  </a:cubicBezTo>
                  <a:cubicBezTo>
                    <a:pt x="17716" y="9382"/>
                    <a:pt x="16946" y="8822"/>
                    <a:pt x="16128" y="8357"/>
                  </a:cubicBezTo>
                  <a:cubicBezTo>
                    <a:pt x="15316" y="7885"/>
                    <a:pt x="14463" y="7465"/>
                    <a:pt x="13582" y="7127"/>
                  </a:cubicBezTo>
                  <a:cubicBezTo>
                    <a:pt x="11813" y="6449"/>
                    <a:pt x="9954" y="6090"/>
                    <a:pt x="8107" y="5852"/>
                  </a:cubicBezTo>
                  <a:cubicBezTo>
                    <a:pt x="6273" y="5565"/>
                    <a:pt x="4342" y="5618"/>
                    <a:pt x="2821" y="4544"/>
                  </a:cubicBezTo>
                  <a:cubicBezTo>
                    <a:pt x="2056" y="4057"/>
                    <a:pt x="1411" y="3380"/>
                    <a:pt x="935" y="2593"/>
                  </a:cubicBezTo>
                  <a:cubicBezTo>
                    <a:pt x="474" y="1802"/>
                    <a:pt x="138" y="921"/>
                    <a:pt x="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0"/>
            <p:cNvSpPr/>
            <p:nvPr/>
          </p:nvSpPr>
          <p:spPr>
            <a:xfrm>
              <a:off x="3955750" y="2444425"/>
              <a:ext cx="718400" cy="146025"/>
            </a:xfrm>
            <a:custGeom>
              <a:avLst/>
              <a:gdLst/>
              <a:ahLst/>
              <a:cxnLst/>
              <a:rect l="l" t="t" r="r" b="b"/>
              <a:pathLst>
                <a:path w="28736" h="5841" extrusionOk="0">
                  <a:moveTo>
                    <a:pt x="8618" y="0"/>
                  </a:moveTo>
                  <a:cubicBezTo>
                    <a:pt x="8269" y="0"/>
                    <a:pt x="7920" y="12"/>
                    <a:pt x="7573" y="35"/>
                  </a:cubicBezTo>
                  <a:cubicBezTo>
                    <a:pt x="6185" y="119"/>
                    <a:pt x="4810" y="414"/>
                    <a:pt x="3520" y="927"/>
                  </a:cubicBezTo>
                  <a:cubicBezTo>
                    <a:pt x="2237" y="1451"/>
                    <a:pt x="1054" y="2187"/>
                    <a:pt x="1" y="3063"/>
                  </a:cubicBezTo>
                  <a:cubicBezTo>
                    <a:pt x="2243" y="1484"/>
                    <a:pt x="4889" y="533"/>
                    <a:pt x="7593" y="498"/>
                  </a:cubicBezTo>
                  <a:cubicBezTo>
                    <a:pt x="7741" y="496"/>
                    <a:pt x="7888" y="495"/>
                    <a:pt x="8036" y="495"/>
                  </a:cubicBezTo>
                  <a:cubicBezTo>
                    <a:pt x="9237" y="495"/>
                    <a:pt x="10443" y="577"/>
                    <a:pt x="11598" y="863"/>
                  </a:cubicBezTo>
                  <a:cubicBezTo>
                    <a:pt x="12248" y="1021"/>
                    <a:pt x="12877" y="1240"/>
                    <a:pt x="13470" y="1536"/>
                  </a:cubicBezTo>
                  <a:cubicBezTo>
                    <a:pt x="14064" y="1837"/>
                    <a:pt x="14660" y="2183"/>
                    <a:pt x="15253" y="2519"/>
                  </a:cubicBezTo>
                  <a:cubicBezTo>
                    <a:pt x="16444" y="3188"/>
                    <a:pt x="17639" y="3876"/>
                    <a:pt x="18899" y="4456"/>
                  </a:cubicBezTo>
                  <a:cubicBezTo>
                    <a:pt x="20164" y="5024"/>
                    <a:pt x="21484" y="5496"/>
                    <a:pt x="22865" y="5715"/>
                  </a:cubicBezTo>
                  <a:cubicBezTo>
                    <a:pt x="23360" y="5793"/>
                    <a:pt x="23863" y="5840"/>
                    <a:pt x="24367" y="5840"/>
                  </a:cubicBezTo>
                  <a:cubicBezTo>
                    <a:pt x="24565" y="5840"/>
                    <a:pt x="24763" y="5833"/>
                    <a:pt x="24960" y="5817"/>
                  </a:cubicBezTo>
                  <a:cubicBezTo>
                    <a:pt x="25661" y="5758"/>
                    <a:pt x="26370" y="5576"/>
                    <a:pt x="26979" y="5198"/>
                  </a:cubicBezTo>
                  <a:cubicBezTo>
                    <a:pt x="27588" y="4823"/>
                    <a:pt x="28066" y="4243"/>
                    <a:pt x="28307" y="3587"/>
                  </a:cubicBezTo>
                  <a:cubicBezTo>
                    <a:pt x="28564" y="2938"/>
                    <a:pt x="28654" y="2251"/>
                    <a:pt x="28736" y="1570"/>
                  </a:cubicBezTo>
                  <a:lnTo>
                    <a:pt x="28736" y="1570"/>
                  </a:lnTo>
                  <a:cubicBezTo>
                    <a:pt x="28592" y="2241"/>
                    <a:pt x="28449" y="2913"/>
                    <a:pt x="28164" y="3526"/>
                  </a:cubicBezTo>
                  <a:cubicBezTo>
                    <a:pt x="27889" y="4141"/>
                    <a:pt x="27414" y="4639"/>
                    <a:pt x="26834" y="4950"/>
                  </a:cubicBezTo>
                  <a:cubicBezTo>
                    <a:pt x="26166" y="5317"/>
                    <a:pt x="25415" y="5451"/>
                    <a:pt x="24652" y="5451"/>
                  </a:cubicBezTo>
                  <a:cubicBezTo>
                    <a:pt x="24080" y="5451"/>
                    <a:pt x="23501" y="5376"/>
                    <a:pt x="22945" y="5266"/>
                  </a:cubicBezTo>
                  <a:cubicBezTo>
                    <a:pt x="21634" y="4989"/>
                    <a:pt x="20346" y="4545"/>
                    <a:pt x="19127" y="3966"/>
                  </a:cubicBezTo>
                  <a:cubicBezTo>
                    <a:pt x="17905" y="3386"/>
                    <a:pt x="16735" y="2687"/>
                    <a:pt x="15546" y="2005"/>
                  </a:cubicBezTo>
                  <a:cubicBezTo>
                    <a:pt x="14945" y="1669"/>
                    <a:pt x="14349" y="1339"/>
                    <a:pt x="13722" y="1025"/>
                  </a:cubicBezTo>
                  <a:cubicBezTo>
                    <a:pt x="13082" y="716"/>
                    <a:pt x="12410" y="492"/>
                    <a:pt x="11725" y="336"/>
                  </a:cubicBezTo>
                  <a:cubicBezTo>
                    <a:pt x="10700" y="106"/>
                    <a:pt x="9658" y="0"/>
                    <a:pt x="8618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0"/>
            <p:cNvSpPr/>
            <p:nvPr/>
          </p:nvSpPr>
          <p:spPr>
            <a:xfrm>
              <a:off x="4727725" y="2775500"/>
              <a:ext cx="179425" cy="155250"/>
            </a:xfrm>
            <a:custGeom>
              <a:avLst/>
              <a:gdLst/>
              <a:ahLst/>
              <a:cxnLst/>
              <a:rect l="l" t="t" r="r" b="b"/>
              <a:pathLst>
                <a:path w="7177" h="6210" extrusionOk="0">
                  <a:moveTo>
                    <a:pt x="4389" y="0"/>
                  </a:moveTo>
                  <a:cubicBezTo>
                    <a:pt x="1960" y="0"/>
                    <a:pt x="1" y="1970"/>
                    <a:pt x="1" y="4391"/>
                  </a:cubicBezTo>
                  <a:cubicBezTo>
                    <a:pt x="1" y="5041"/>
                    <a:pt x="142" y="5662"/>
                    <a:pt x="394" y="6209"/>
                  </a:cubicBezTo>
                  <a:cubicBezTo>
                    <a:pt x="2417" y="5643"/>
                    <a:pt x="4283" y="4327"/>
                    <a:pt x="5765" y="2843"/>
                  </a:cubicBezTo>
                  <a:cubicBezTo>
                    <a:pt x="6322" y="2294"/>
                    <a:pt x="6787" y="1669"/>
                    <a:pt x="7177" y="1001"/>
                  </a:cubicBezTo>
                  <a:cubicBezTo>
                    <a:pt x="6416" y="376"/>
                    <a:pt x="5445" y="5"/>
                    <a:pt x="4389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0"/>
            <p:cNvSpPr/>
            <p:nvPr/>
          </p:nvSpPr>
          <p:spPr>
            <a:xfrm>
              <a:off x="4417775" y="4748950"/>
              <a:ext cx="222550" cy="222525"/>
            </a:xfrm>
            <a:custGeom>
              <a:avLst/>
              <a:gdLst/>
              <a:ahLst/>
              <a:cxnLst/>
              <a:rect l="l" t="t" r="r" b="b"/>
              <a:pathLst>
                <a:path w="8902" h="8901" extrusionOk="0">
                  <a:moveTo>
                    <a:pt x="4448" y="1"/>
                  </a:moveTo>
                  <a:cubicBezTo>
                    <a:pt x="1990" y="1"/>
                    <a:pt x="0" y="1997"/>
                    <a:pt x="0" y="4453"/>
                  </a:cubicBezTo>
                  <a:cubicBezTo>
                    <a:pt x="0" y="5279"/>
                    <a:pt x="223" y="6060"/>
                    <a:pt x="625" y="6722"/>
                  </a:cubicBezTo>
                  <a:cubicBezTo>
                    <a:pt x="720" y="6886"/>
                    <a:pt x="828" y="7040"/>
                    <a:pt x="945" y="7187"/>
                  </a:cubicBezTo>
                  <a:cubicBezTo>
                    <a:pt x="1394" y="7773"/>
                    <a:pt x="1990" y="8241"/>
                    <a:pt x="2683" y="8536"/>
                  </a:cubicBezTo>
                  <a:cubicBezTo>
                    <a:pt x="2788" y="8581"/>
                    <a:pt x="2900" y="8622"/>
                    <a:pt x="3013" y="8659"/>
                  </a:cubicBezTo>
                  <a:cubicBezTo>
                    <a:pt x="3462" y="8819"/>
                    <a:pt x="3946" y="8901"/>
                    <a:pt x="4448" y="8901"/>
                  </a:cubicBezTo>
                  <a:cubicBezTo>
                    <a:pt x="6906" y="8901"/>
                    <a:pt x="8902" y="6910"/>
                    <a:pt x="8902" y="4453"/>
                  </a:cubicBezTo>
                  <a:cubicBezTo>
                    <a:pt x="8902" y="3367"/>
                    <a:pt x="8513" y="2376"/>
                    <a:pt x="7863" y="1602"/>
                  </a:cubicBezTo>
                  <a:cubicBezTo>
                    <a:pt x="7787" y="1501"/>
                    <a:pt x="7705" y="1415"/>
                    <a:pt x="7611" y="1325"/>
                  </a:cubicBezTo>
                  <a:cubicBezTo>
                    <a:pt x="7121" y="823"/>
                    <a:pt x="6506" y="440"/>
                    <a:pt x="5813" y="220"/>
                  </a:cubicBezTo>
                  <a:cubicBezTo>
                    <a:pt x="5575" y="136"/>
                    <a:pt x="5335" y="85"/>
                    <a:pt x="5085" y="54"/>
                  </a:cubicBezTo>
                  <a:cubicBezTo>
                    <a:pt x="4878" y="19"/>
                    <a:pt x="4665" y="1"/>
                    <a:pt x="4448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0"/>
            <p:cNvSpPr/>
            <p:nvPr/>
          </p:nvSpPr>
          <p:spPr>
            <a:xfrm>
              <a:off x="4317800" y="4679100"/>
              <a:ext cx="142050" cy="98900"/>
            </a:xfrm>
            <a:custGeom>
              <a:avLst/>
              <a:gdLst/>
              <a:ahLst/>
              <a:cxnLst/>
              <a:rect l="l" t="t" r="r" b="b"/>
              <a:pathLst>
                <a:path w="5682" h="3956" extrusionOk="0">
                  <a:moveTo>
                    <a:pt x="3917" y="294"/>
                  </a:moveTo>
                  <a:cubicBezTo>
                    <a:pt x="3927" y="294"/>
                    <a:pt x="3936" y="294"/>
                    <a:pt x="3938" y="296"/>
                  </a:cubicBezTo>
                  <a:cubicBezTo>
                    <a:pt x="3981" y="313"/>
                    <a:pt x="4028" y="366"/>
                    <a:pt x="4069" y="417"/>
                  </a:cubicBezTo>
                  <a:cubicBezTo>
                    <a:pt x="4473" y="934"/>
                    <a:pt x="4786" y="1577"/>
                    <a:pt x="5051" y="2440"/>
                  </a:cubicBezTo>
                  <a:cubicBezTo>
                    <a:pt x="5073" y="2516"/>
                    <a:pt x="5106" y="2610"/>
                    <a:pt x="5145" y="2713"/>
                  </a:cubicBezTo>
                  <a:cubicBezTo>
                    <a:pt x="5237" y="2963"/>
                    <a:pt x="5364" y="3305"/>
                    <a:pt x="5348" y="3486"/>
                  </a:cubicBezTo>
                  <a:cubicBezTo>
                    <a:pt x="4386" y="2762"/>
                    <a:pt x="3786" y="1750"/>
                    <a:pt x="3729" y="725"/>
                  </a:cubicBezTo>
                  <a:cubicBezTo>
                    <a:pt x="3722" y="614"/>
                    <a:pt x="3722" y="489"/>
                    <a:pt x="3772" y="397"/>
                  </a:cubicBezTo>
                  <a:cubicBezTo>
                    <a:pt x="3804" y="337"/>
                    <a:pt x="3866" y="294"/>
                    <a:pt x="3917" y="294"/>
                  </a:cubicBezTo>
                  <a:close/>
                  <a:moveTo>
                    <a:pt x="605" y="2149"/>
                  </a:moveTo>
                  <a:cubicBezTo>
                    <a:pt x="729" y="2149"/>
                    <a:pt x="858" y="2173"/>
                    <a:pt x="984" y="2198"/>
                  </a:cubicBezTo>
                  <a:cubicBezTo>
                    <a:pt x="2320" y="2469"/>
                    <a:pt x="3587" y="3029"/>
                    <a:pt x="4815" y="3617"/>
                  </a:cubicBezTo>
                  <a:cubicBezTo>
                    <a:pt x="3310" y="3547"/>
                    <a:pt x="1826" y="3143"/>
                    <a:pt x="515" y="2440"/>
                  </a:cubicBezTo>
                  <a:cubicBezTo>
                    <a:pt x="412" y="2387"/>
                    <a:pt x="326" y="2301"/>
                    <a:pt x="312" y="2219"/>
                  </a:cubicBezTo>
                  <a:cubicBezTo>
                    <a:pt x="318" y="2211"/>
                    <a:pt x="336" y="2194"/>
                    <a:pt x="392" y="2178"/>
                  </a:cubicBezTo>
                  <a:cubicBezTo>
                    <a:pt x="460" y="2157"/>
                    <a:pt x="532" y="2149"/>
                    <a:pt x="605" y="2149"/>
                  </a:cubicBezTo>
                  <a:close/>
                  <a:moveTo>
                    <a:pt x="3914" y="1"/>
                  </a:moveTo>
                  <a:cubicBezTo>
                    <a:pt x="3756" y="1"/>
                    <a:pt x="3594" y="100"/>
                    <a:pt x="3511" y="261"/>
                  </a:cubicBezTo>
                  <a:cubicBezTo>
                    <a:pt x="3429" y="417"/>
                    <a:pt x="3427" y="591"/>
                    <a:pt x="3435" y="743"/>
                  </a:cubicBezTo>
                  <a:cubicBezTo>
                    <a:pt x="3487" y="1608"/>
                    <a:pt x="3888" y="2465"/>
                    <a:pt x="4552" y="3168"/>
                  </a:cubicBezTo>
                  <a:cubicBezTo>
                    <a:pt x="3433" y="2641"/>
                    <a:pt x="2271" y="2162"/>
                    <a:pt x="1045" y="1911"/>
                  </a:cubicBezTo>
                  <a:cubicBezTo>
                    <a:pt x="908" y="1883"/>
                    <a:pt x="757" y="1856"/>
                    <a:pt x="603" y="1856"/>
                  </a:cubicBezTo>
                  <a:cubicBezTo>
                    <a:pt x="505" y="1856"/>
                    <a:pt x="406" y="1867"/>
                    <a:pt x="310" y="1895"/>
                  </a:cubicBezTo>
                  <a:cubicBezTo>
                    <a:pt x="199" y="1928"/>
                    <a:pt x="123" y="1979"/>
                    <a:pt x="72" y="2051"/>
                  </a:cubicBezTo>
                  <a:cubicBezTo>
                    <a:pt x="19" y="2129"/>
                    <a:pt x="0" y="2221"/>
                    <a:pt x="23" y="2313"/>
                  </a:cubicBezTo>
                  <a:cubicBezTo>
                    <a:pt x="64" y="2481"/>
                    <a:pt x="234" y="2625"/>
                    <a:pt x="377" y="2703"/>
                  </a:cubicBezTo>
                  <a:cubicBezTo>
                    <a:pt x="1775" y="3449"/>
                    <a:pt x="3364" y="3871"/>
                    <a:pt x="4969" y="3920"/>
                  </a:cubicBezTo>
                  <a:cubicBezTo>
                    <a:pt x="5026" y="3922"/>
                    <a:pt x="5077" y="3924"/>
                    <a:pt x="5124" y="3926"/>
                  </a:cubicBezTo>
                  <a:cubicBezTo>
                    <a:pt x="5171" y="3930"/>
                    <a:pt x="5217" y="3934"/>
                    <a:pt x="5261" y="3934"/>
                  </a:cubicBezTo>
                  <a:cubicBezTo>
                    <a:pt x="5316" y="3934"/>
                    <a:pt x="5368" y="3928"/>
                    <a:pt x="5415" y="3910"/>
                  </a:cubicBezTo>
                  <a:lnTo>
                    <a:pt x="5508" y="3955"/>
                  </a:lnTo>
                  <a:lnTo>
                    <a:pt x="5651" y="3705"/>
                  </a:lnTo>
                  <a:cubicBezTo>
                    <a:pt x="5639" y="3695"/>
                    <a:pt x="5622" y="3687"/>
                    <a:pt x="5610" y="3676"/>
                  </a:cubicBezTo>
                  <a:cubicBezTo>
                    <a:pt x="5620" y="3643"/>
                    <a:pt x="5629" y="3605"/>
                    <a:pt x="5637" y="3561"/>
                  </a:cubicBezTo>
                  <a:cubicBezTo>
                    <a:pt x="5682" y="3305"/>
                    <a:pt x="5545" y="2938"/>
                    <a:pt x="5424" y="2612"/>
                  </a:cubicBezTo>
                  <a:cubicBezTo>
                    <a:pt x="5387" y="2516"/>
                    <a:pt x="5354" y="2426"/>
                    <a:pt x="5333" y="2356"/>
                  </a:cubicBezTo>
                  <a:cubicBezTo>
                    <a:pt x="5057" y="1456"/>
                    <a:pt x="4729" y="784"/>
                    <a:pt x="4304" y="237"/>
                  </a:cubicBezTo>
                  <a:cubicBezTo>
                    <a:pt x="4237" y="151"/>
                    <a:pt x="4153" y="56"/>
                    <a:pt x="4024" y="18"/>
                  </a:cubicBezTo>
                  <a:cubicBezTo>
                    <a:pt x="3988" y="6"/>
                    <a:pt x="3951" y="1"/>
                    <a:pt x="391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0"/>
            <p:cNvSpPr/>
            <p:nvPr/>
          </p:nvSpPr>
          <p:spPr>
            <a:xfrm>
              <a:off x="3924450" y="4769725"/>
              <a:ext cx="516450" cy="265325"/>
            </a:xfrm>
            <a:custGeom>
              <a:avLst/>
              <a:gdLst/>
              <a:ahLst/>
              <a:cxnLst/>
              <a:rect l="l" t="t" r="r" b="b"/>
              <a:pathLst>
                <a:path w="20658" h="10613" extrusionOk="0">
                  <a:moveTo>
                    <a:pt x="16281" y="4398"/>
                  </a:moveTo>
                  <a:cubicBezTo>
                    <a:pt x="16375" y="4398"/>
                    <a:pt x="16453" y="4403"/>
                    <a:pt x="16472" y="4421"/>
                  </a:cubicBezTo>
                  <a:cubicBezTo>
                    <a:pt x="16484" y="4436"/>
                    <a:pt x="16482" y="4421"/>
                    <a:pt x="16484" y="4458"/>
                  </a:cubicBezTo>
                  <a:cubicBezTo>
                    <a:pt x="16484" y="4491"/>
                    <a:pt x="16462" y="4542"/>
                    <a:pt x="16433" y="4565"/>
                  </a:cubicBezTo>
                  <a:cubicBezTo>
                    <a:pt x="16300" y="4696"/>
                    <a:pt x="15826" y="4665"/>
                    <a:pt x="15476" y="4677"/>
                  </a:cubicBezTo>
                  <a:cubicBezTo>
                    <a:pt x="15454" y="4678"/>
                    <a:pt x="15432" y="4678"/>
                    <a:pt x="15410" y="4678"/>
                  </a:cubicBezTo>
                  <a:cubicBezTo>
                    <a:pt x="15156" y="4678"/>
                    <a:pt x="14902" y="4670"/>
                    <a:pt x="14649" y="4654"/>
                  </a:cubicBezTo>
                  <a:lnTo>
                    <a:pt x="14649" y="4654"/>
                  </a:lnTo>
                  <a:cubicBezTo>
                    <a:pt x="15096" y="4509"/>
                    <a:pt x="15562" y="4423"/>
                    <a:pt x="16031" y="4405"/>
                  </a:cubicBezTo>
                  <a:cubicBezTo>
                    <a:pt x="16109" y="4402"/>
                    <a:pt x="16201" y="4398"/>
                    <a:pt x="16281" y="4398"/>
                  </a:cubicBezTo>
                  <a:close/>
                  <a:moveTo>
                    <a:pt x="16569" y="1"/>
                  </a:moveTo>
                  <a:cubicBezTo>
                    <a:pt x="16413" y="1"/>
                    <a:pt x="16257" y="4"/>
                    <a:pt x="16101" y="12"/>
                  </a:cubicBezTo>
                  <a:cubicBezTo>
                    <a:pt x="15336" y="41"/>
                    <a:pt x="14568" y="133"/>
                    <a:pt x="13822" y="346"/>
                  </a:cubicBezTo>
                  <a:cubicBezTo>
                    <a:pt x="13082" y="564"/>
                    <a:pt x="12354" y="916"/>
                    <a:pt x="11786" y="1474"/>
                  </a:cubicBezTo>
                  <a:cubicBezTo>
                    <a:pt x="11495" y="1740"/>
                    <a:pt x="11245" y="2072"/>
                    <a:pt x="11092" y="2458"/>
                  </a:cubicBezTo>
                  <a:cubicBezTo>
                    <a:pt x="10936" y="2837"/>
                    <a:pt x="10907" y="3314"/>
                    <a:pt x="11110" y="3712"/>
                  </a:cubicBezTo>
                  <a:cubicBezTo>
                    <a:pt x="11307" y="4112"/>
                    <a:pt x="11670" y="4376"/>
                    <a:pt x="12034" y="4544"/>
                  </a:cubicBezTo>
                  <a:cubicBezTo>
                    <a:pt x="12403" y="4716"/>
                    <a:pt x="12793" y="4811"/>
                    <a:pt x="13172" y="4880"/>
                  </a:cubicBezTo>
                  <a:cubicBezTo>
                    <a:pt x="13179" y="4882"/>
                    <a:pt x="13186" y="4883"/>
                    <a:pt x="13192" y="4884"/>
                  </a:cubicBezTo>
                  <a:lnTo>
                    <a:pt x="13192" y="4884"/>
                  </a:lnTo>
                  <a:cubicBezTo>
                    <a:pt x="12709" y="5201"/>
                    <a:pt x="12276" y="5590"/>
                    <a:pt x="11915" y="6038"/>
                  </a:cubicBezTo>
                  <a:cubicBezTo>
                    <a:pt x="11417" y="6633"/>
                    <a:pt x="11010" y="7276"/>
                    <a:pt x="10526" y="7838"/>
                  </a:cubicBezTo>
                  <a:cubicBezTo>
                    <a:pt x="10048" y="8406"/>
                    <a:pt x="9468" y="8857"/>
                    <a:pt x="8806" y="9191"/>
                  </a:cubicBezTo>
                  <a:cubicBezTo>
                    <a:pt x="8144" y="9523"/>
                    <a:pt x="7427" y="9755"/>
                    <a:pt x="6699" y="9945"/>
                  </a:cubicBezTo>
                  <a:cubicBezTo>
                    <a:pt x="5971" y="10138"/>
                    <a:pt x="5231" y="10277"/>
                    <a:pt x="4483" y="10361"/>
                  </a:cubicBezTo>
                  <a:cubicBezTo>
                    <a:pt x="4013" y="10417"/>
                    <a:pt x="3539" y="10447"/>
                    <a:pt x="3065" y="10447"/>
                  </a:cubicBezTo>
                  <a:cubicBezTo>
                    <a:pt x="2030" y="10447"/>
                    <a:pt x="996" y="10307"/>
                    <a:pt x="1" y="10001"/>
                  </a:cubicBezTo>
                  <a:lnTo>
                    <a:pt x="1" y="10001"/>
                  </a:lnTo>
                  <a:cubicBezTo>
                    <a:pt x="1134" y="10434"/>
                    <a:pt x="2352" y="10613"/>
                    <a:pt x="3568" y="10613"/>
                  </a:cubicBezTo>
                  <a:cubicBezTo>
                    <a:pt x="3881" y="10613"/>
                    <a:pt x="4193" y="10601"/>
                    <a:pt x="4504" y="10579"/>
                  </a:cubicBezTo>
                  <a:cubicBezTo>
                    <a:pt x="5266" y="10515"/>
                    <a:pt x="6023" y="10394"/>
                    <a:pt x="6769" y="10218"/>
                  </a:cubicBezTo>
                  <a:cubicBezTo>
                    <a:pt x="7515" y="10044"/>
                    <a:pt x="8255" y="9826"/>
                    <a:pt x="8960" y="9494"/>
                  </a:cubicBezTo>
                  <a:cubicBezTo>
                    <a:pt x="9665" y="9172"/>
                    <a:pt x="10317" y="8685"/>
                    <a:pt x="10817" y="8088"/>
                  </a:cubicBezTo>
                  <a:cubicBezTo>
                    <a:pt x="11329" y="7504"/>
                    <a:pt x="11743" y="6864"/>
                    <a:pt x="12227" y="6301"/>
                  </a:cubicBezTo>
                  <a:cubicBezTo>
                    <a:pt x="12673" y="5754"/>
                    <a:pt x="13230" y="5309"/>
                    <a:pt x="13850" y="4988"/>
                  </a:cubicBezTo>
                  <a:lnTo>
                    <a:pt x="13850" y="4988"/>
                  </a:lnTo>
                  <a:cubicBezTo>
                    <a:pt x="14387" y="5058"/>
                    <a:pt x="14928" y="5095"/>
                    <a:pt x="15470" y="5098"/>
                  </a:cubicBezTo>
                  <a:lnTo>
                    <a:pt x="16050" y="5087"/>
                  </a:lnTo>
                  <a:cubicBezTo>
                    <a:pt x="16240" y="5075"/>
                    <a:pt x="16492" y="5075"/>
                    <a:pt x="16722" y="4880"/>
                  </a:cubicBezTo>
                  <a:cubicBezTo>
                    <a:pt x="16833" y="4776"/>
                    <a:pt x="16900" y="4645"/>
                    <a:pt x="16915" y="4489"/>
                  </a:cubicBezTo>
                  <a:cubicBezTo>
                    <a:pt x="16937" y="4337"/>
                    <a:pt x="16845" y="4124"/>
                    <a:pt x="16689" y="4042"/>
                  </a:cubicBezTo>
                  <a:cubicBezTo>
                    <a:pt x="16529" y="3969"/>
                    <a:pt x="16408" y="3953"/>
                    <a:pt x="16301" y="3953"/>
                  </a:cubicBezTo>
                  <a:cubicBezTo>
                    <a:pt x="16220" y="3953"/>
                    <a:pt x="16147" y="3962"/>
                    <a:pt x="16071" y="3962"/>
                  </a:cubicBezTo>
                  <a:cubicBezTo>
                    <a:pt x="16051" y="3962"/>
                    <a:pt x="16030" y="3962"/>
                    <a:pt x="16009" y="3960"/>
                  </a:cubicBezTo>
                  <a:cubicBezTo>
                    <a:pt x="15221" y="3998"/>
                    <a:pt x="14446" y="4210"/>
                    <a:pt x="13746" y="4564"/>
                  </a:cubicBezTo>
                  <a:lnTo>
                    <a:pt x="13746" y="4564"/>
                  </a:lnTo>
                  <a:cubicBezTo>
                    <a:pt x="13578" y="4542"/>
                    <a:pt x="13412" y="4516"/>
                    <a:pt x="13246" y="4487"/>
                  </a:cubicBezTo>
                  <a:cubicBezTo>
                    <a:pt x="12539" y="4366"/>
                    <a:pt x="11762" y="4130"/>
                    <a:pt x="11458" y="3544"/>
                  </a:cubicBezTo>
                  <a:cubicBezTo>
                    <a:pt x="11155" y="2954"/>
                    <a:pt x="11522" y="2203"/>
                    <a:pt x="12028" y="1716"/>
                  </a:cubicBezTo>
                  <a:cubicBezTo>
                    <a:pt x="13063" y="660"/>
                    <a:pt x="14635" y="332"/>
                    <a:pt x="16115" y="230"/>
                  </a:cubicBezTo>
                  <a:cubicBezTo>
                    <a:pt x="16460" y="199"/>
                    <a:pt x="16806" y="189"/>
                    <a:pt x="17152" y="189"/>
                  </a:cubicBezTo>
                  <a:cubicBezTo>
                    <a:pt x="17563" y="189"/>
                    <a:pt x="17973" y="202"/>
                    <a:pt x="18382" y="209"/>
                  </a:cubicBezTo>
                  <a:lnTo>
                    <a:pt x="20657" y="246"/>
                  </a:lnTo>
                  <a:lnTo>
                    <a:pt x="18382" y="90"/>
                  </a:lnTo>
                  <a:cubicBezTo>
                    <a:pt x="17779" y="53"/>
                    <a:pt x="17176" y="1"/>
                    <a:pt x="1656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0"/>
            <p:cNvSpPr/>
            <p:nvPr/>
          </p:nvSpPr>
          <p:spPr>
            <a:xfrm>
              <a:off x="4476500" y="4782050"/>
              <a:ext cx="137800" cy="183425"/>
            </a:xfrm>
            <a:custGeom>
              <a:avLst/>
              <a:gdLst/>
              <a:ahLst/>
              <a:cxnLst/>
              <a:rect l="l" t="t" r="r" b="b"/>
              <a:pathLst>
                <a:path w="5512" h="7337" extrusionOk="0">
                  <a:moveTo>
                    <a:pt x="5258" y="1"/>
                  </a:moveTo>
                  <a:cubicBezTo>
                    <a:pt x="3503" y="173"/>
                    <a:pt x="2181" y="823"/>
                    <a:pt x="1330" y="1946"/>
                  </a:cubicBezTo>
                  <a:cubicBezTo>
                    <a:pt x="0" y="3688"/>
                    <a:pt x="160" y="6078"/>
                    <a:pt x="332" y="7214"/>
                  </a:cubicBezTo>
                  <a:cubicBezTo>
                    <a:pt x="437" y="7259"/>
                    <a:pt x="549" y="7300"/>
                    <a:pt x="662" y="7337"/>
                  </a:cubicBezTo>
                  <a:cubicBezTo>
                    <a:pt x="490" y="6333"/>
                    <a:pt x="250" y="3852"/>
                    <a:pt x="1566" y="2120"/>
                  </a:cubicBezTo>
                  <a:cubicBezTo>
                    <a:pt x="2398" y="1022"/>
                    <a:pt x="3720" y="401"/>
                    <a:pt x="5512" y="278"/>
                  </a:cubicBezTo>
                  <a:cubicBezTo>
                    <a:pt x="5436" y="177"/>
                    <a:pt x="5354" y="89"/>
                    <a:pt x="5258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0"/>
            <p:cNvSpPr/>
            <p:nvPr/>
          </p:nvSpPr>
          <p:spPr>
            <a:xfrm>
              <a:off x="4432875" y="4750300"/>
              <a:ext cx="130175" cy="178400"/>
            </a:xfrm>
            <a:custGeom>
              <a:avLst/>
              <a:gdLst/>
              <a:ahLst/>
              <a:cxnLst/>
              <a:rect l="l" t="t" r="r" b="b"/>
              <a:pathLst>
                <a:path w="5207" h="7136" extrusionOk="0">
                  <a:moveTo>
                    <a:pt x="4479" y="0"/>
                  </a:moveTo>
                  <a:cubicBezTo>
                    <a:pt x="3274" y="279"/>
                    <a:pt x="2294" y="859"/>
                    <a:pt x="1561" y="1714"/>
                  </a:cubicBezTo>
                  <a:cubicBezTo>
                    <a:pt x="167" y="3343"/>
                    <a:pt x="1" y="5553"/>
                    <a:pt x="19" y="6670"/>
                  </a:cubicBezTo>
                  <a:cubicBezTo>
                    <a:pt x="113" y="6834"/>
                    <a:pt x="220" y="6988"/>
                    <a:pt x="339" y="7135"/>
                  </a:cubicBezTo>
                  <a:cubicBezTo>
                    <a:pt x="286" y="6385"/>
                    <a:pt x="234" y="3716"/>
                    <a:pt x="1786" y="1902"/>
                  </a:cubicBezTo>
                  <a:cubicBezTo>
                    <a:pt x="2610" y="939"/>
                    <a:pt x="3754" y="359"/>
                    <a:pt x="5207" y="164"/>
                  </a:cubicBezTo>
                  <a:cubicBezTo>
                    <a:pt x="4971" y="82"/>
                    <a:pt x="4731" y="29"/>
                    <a:pt x="4479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0"/>
            <p:cNvSpPr/>
            <p:nvPr/>
          </p:nvSpPr>
          <p:spPr>
            <a:xfrm>
              <a:off x="3348575" y="1572975"/>
              <a:ext cx="52550" cy="33800"/>
            </a:xfrm>
            <a:custGeom>
              <a:avLst/>
              <a:gdLst/>
              <a:ahLst/>
              <a:cxnLst/>
              <a:rect l="l" t="t" r="r" b="b"/>
              <a:pathLst>
                <a:path w="2102" h="1352" extrusionOk="0">
                  <a:moveTo>
                    <a:pt x="912" y="1"/>
                  </a:moveTo>
                  <a:cubicBezTo>
                    <a:pt x="424" y="1"/>
                    <a:pt x="1" y="103"/>
                    <a:pt x="1" y="103"/>
                  </a:cubicBezTo>
                  <a:lnTo>
                    <a:pt x="1" y="1259"/>
                  </a:lnTo>
                  <a:lnTo>
                    <a:pt x="1874" y="1352"/>
                  </a:lnTo>
                  <a:lnTo>
                    <a:pt x="2102" y="368"/>
                  </a:lnTo>
                  <a:cubicBezTo>
                    <a:pt x="1811" y="78"/>
                    <a:pt x="1337" y="1"/>
                    <a:pt x="9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0"/>
            <p:cNvSpPr/>
            <p:nvPr/>
          </p:nvSpPr>
          <p:spPr>
            <a:xfrm>
              <a:off x="3347200" y="1503750"/>
              <a:ext cx="31650" cy="82575"/>
            </a:xfrm>
            <a:custGeom>
              <a:avLst/>
              <a:gdLst/>
              <a:ahLst/>
              <a:cxnLst/>
              <a:rect l="l" t="t" r="r" b="b"/>
              <a:pathLst>
                <a:path w="1266" h="3303" extrusionOk="0">
                  <a:moveTo>
                    <a:pt x="714" y="148"/>
                  </a:moveTo>
                  <a:cubicBezTo>
                    <a:pt x="730" y="148"/>
                    <a:pt x="743" y="155"/>
                    <a:pt x="751" y="165"/>
                  </a:cubicBezTo>
                  <a:cubicBezTo>
                    <a:pt x="989" y="337"/>
                    <a:pt x="1001" y="1614"/>
                    <a:pt x="950" y="2581"/>
                  </a:cubicBezTo>
                  <a:cubicBezTo>
                    <a:pt x="632" y="1598"/>
                    <a:pt x="339" y="296"/>
                    <a:pt x="679" y="157"/>
                  </a:cubicBezTo>
                  <a:cubicBezTo>
                    <a:pt x="693" y="152"/>
                    <a:pt x="704" y="148"/>
                    <a:pt x="714" y="148"/>
                  </a:cubicBezTo>
                  <a:close/>
                  <a:moveTo>
                    <a:pt x="716" y="0"/>
                  </a:moveTo>
                  <a:cubicBezTo>
                    <a:pt x="686" y="0"/>
                    <a:pt x="656" y="7"/>
                    <a:pt x="626" y="19"/>
                  </a:cubicBezTo>
                  <a:cubicBezTo>
                    <a:pt x="1" y="275"/>
                    <a:pt x="771" y="2530"/>
                    <a:pt x="933" y="2977"/>
                  </a:cubicBezTo>
                  <a:lnTo>
                    <a:pt x="1048" y="3303"/>
                  </a:lnTo>
                  <a:lnTo>
                    <a:pt x="1077" y="2956"/>
                  </a:lnTo>
                  <a:cubicBezTo>
                    <a:pt x="1097" y="2694"/>
                    <a:pt x="1265" y="351"/>
                    <a:pt x="841" y="42"/>
                  </a:cubicBezTo>
                  <a:cubicBezTo>
                    <a:pt x="802" y="14"/>
                    <a:pt x="760" y="0"/>
                    <a:pt x="71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0"/>
            <p:cNvSpPr/>
            <p:nvPr/>
          </p:nvSpPr>
          <p:spPr>
            <a:xfrm>
              <a:off x="3368725" y="1512350"/>
              <a:ext cx="50900" cy="71125"/>
            </a:xfrm>
            <a:custGeom>
              <a:avLst/>
              <a:gdLst/>
              <a:ahLst/>
              <a:cxnLst/>
              <a:rect l="l" t="t" r="r" b="b"/>
              <a:pathLst>
                <a:path w="2036" h="2845" extrusionOk="0">
                  <a:moveTo>
                    <a:pt x="1569" y="149"/>
                  </a:moveTo>
                  <a:cubicBezTo>
                    <a:pt x="1599" y="149"/>
                    <a:pt x="1628" y="153"/>
                    <a:pt x="1657" y="167"/>
                  </a:cubicBezTo>
                  <a:cubicBezTo>
                    <a:pt x="1722" y="190"/>
                    <a:pt x="1755" y="229"/>
                    <a:pt x="1767" y="284"/>
                  </a:cubicBezTo>
                  <a:cubicBezTo>
                    <a:pt x="1849" y="694"/>
                    <a:pt x="865" y="1782"/>
                    <a:pt x="292" y="2356"/>
                  </a:cubicBezTo>
                  <a:cubicBezTo>
                    <a:pt x="472" y="1772"/>
                    <a:pt x="933" y="436"/>
                    <a:pt x="1427" y="184"/>
                  </a:cubicBezTo>
                  <a:cubicBezTo>
                    <a:pt x="1474" y="161"/>
                    <a:pt x="1521" y="149"/>
                    <a:pt x="1569" y="149"/>
                  </a:cubicBezTo>
                  <a:close/>
                  <a:moveTo>
                    <a:pt x="1568" y="1"/>
                  </a:moveTo>
                  <a:cubicBezTo>
                    <a:pt x="1500" y="1"/>
                    <a:pt x="1430" y="19"/>
                    <a:pt x="1359" y="54"/>
                  </a:cubicBezTo>
                  <a:cubicBezTo>
                    <a:pt x="669" y="405"/>
                    <a:pt x="91" y="2498"/>
                    <a:pt x="68" y="2588"/>
                  </a:cubicBezTo>
                  <a:lnTo>
                    <a:pt x="0" y="2844"/>
                  </a:lnTo>
                  <a:lnTo>
                    <a:pt x="189" y="2662"/>
                  </a:lnTo>
                  <a:cubicBezTo>
                    <a:pt x="378" y="2483"/>
                    <a:pt x="2036" y="885"/>
                    <a:pt x="1911" y="255"/>
                  </a:cubicBezTo>
                  <a:cubicBezTo>
                    <a:pt x="1890" y="149"/>
                    <a:pt x="1821" y="69"/>
                    <a:pt x="1710" y="28"/>
                  </a:cubicBezTo>
                  <a:cubicBezTo>
                    <a:pt x="1664" y="10"/>
                    <a:pt x="1616" y="1"/>
                    <a:pt x="156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0"/>
            <p:cNvSpPr/>
            <p:nvPr/>
          </p:nvSpPr>
          <p:spPr>
            <a:xfrm>
              <a:off x="3285000" y="1589175"/>
              <a:ext cx="157075" cy="157075"/>
            </a:xfrm>
            <a:custGeom>
              <a:avLst/>
              <a:gdLst/>
              <a:ahLst/>
              <a:cxnLst/>
              <a:rect l="l" t="t" r="r" b="b"/>
              <a:pathLst>
                <a:path w="6283" h="6283" extrusionOk="0">
                  <a:moveTo>
                    <a:pt x="3140" y="1"/>
                  </a:moveTo>
                  <a:cubicBezTo>
                    <a:pt x="1406" y="1"/>
                    <a:pt x="0" y="1407"/>
                    <a:pt x="0" y="3143"/>
                  </a:cubicBezTo>
                  <a:cubicBezTo>
                    <a:pt x="0" y="4877"/>
                    <a:pt x="1406" y="6283"/>
                    <a:pt x="3140" y="6283"/>
                  </a:cubicBezTo>
                  <a:cubicBezTo>
                    <a:pt x="4877" y="6283"/>
                    <a:pt x="6283" y="4877"/>
                    <a:pt x="6283" y="3143"/>
                  </a:cubicBezTo>
                  <a:cubicBezTo>
                    <a:pt x="6283" y="1407"/>
                    <a:pt x="4877" y="1"/>
                    <a:pt x="3140" y="1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0"/>
            <p:cNvSpPr/>
            <p:nvPr/>
          </p:nvSpPr>
          <p:spPr>
            <a:xfrm>
              <a:off x="3600700" y="2447125"/>
              <a:ext cx="52550" cy="33800"/>
            </a:xfrm>
            <a:custGeom>
              <a:avLst/>
              <a:gdLst/>
              <a:ahLst/>
              <a:cxnLst/>
              <a:rect l="l" t="t" r="r" b="b"/>
              <a:pathLst>
                <a:path w="2102" h="1352" extrusionOk="0">
                  <a:moveTo>
                    <a:pt x="912" y="1"/>
                  </a:moveTo>
                  <a:cubicBezTo>
                    <a:pt x="423" y="1"/>
                    <a:pt x="1" y="103"/>
                    <a:pt x="1" y="103"/>
                  </a:cubicBezTo>
                  <a:lnTo>
                    <a:pt x="1" y="1259"/>
                  </a:lnTo>
                  <a:lnTo>
                    <a:pt x="1874" y="1352"/>
                  </a:lnTo>
                  <a:lnTo>
                    <a:pt x="2101" y="368"/>
                  </a:lnTo>
                  <a:cubicBezTo>
                    <a:pt x="1811" y="78"/>
                    <a:pt x="1336" y="1"/>
                    <a:pt x="91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0"/>
            <p:cNvSpPr/>
            <p:nvPr/>
          </p:nvSpPr>
          <p:spPr>
            <a:xfrm>
              <a:off x="3599375" y="2377850"/>
              <a:ext cx="31625" cy="82625"/>
            </a:xfrm>
            <a:custGeom>
              <a:avLst/>
              <a:gdLst/>
              <a:ahLst/>
              <a:cxnLst/>
              <a:rect l="l" t="t" r="r" b="b"/>
              <a:pathLst>
                <a:path w="1265" h="3305" extrusionOk="0">
                  <a:moveTo>
                    <a:pt x="716" y="150"/>
                  </a:moveTo>
                  <a:cubicBezTo>
                    <a:pt x="730" y="150"/>
                    <a:pt x="740" y="157"/>
                    <a:pt x="750" y="167"/>
                  </a:cubicBezTo>
                  <a:cubicBezTo>
                    <a:pt x="988" y="337"/>
                    <a:pt x="1003" y="1616"/>
                    <a:pt x="951" y="2581"/>
                  </a:cubicBezTo>
                  <a:cubicBezTo>
                    <a:pt x="634" y="1597"/>
                    <a:pt x="338" y="296"/>
                    <a:pt x="679" y="159"/>
                  </a:cubicBezTo>
                  <a:cubicBezTo>
                    <a:pt x="695" y="152"/>
                    <a:pt x="705" y="150"/>
                    <a:pt x="716" y="150"/>
                  </a:cubicBezTo>
                  <a:close/>
                  <a:moveTo>
                    <a:pt x="714" y="1"/>
                  </a:moveTo>
                  <a:cubicBezTo>
                    <a:pt x="684" y="1"/>
                    <a:pt x="655" y="7"/>
                    <a:pt x="625" y="19"/>
                  </a:cubicBezTo>
                  <a:cubicBezTo>
                    <a:pt x="0" y="275"/>
                    <a:pt x="771" y="2530"/>
                    <a:pt x="933" y="2979"/>
                  </a:cubicBezTo>
                  <a:lnTo>
                    <a:pt x="1048" y="3305"/>
                  </a:lnTo>
                  <a:lnTo>
                    <a:pt x="1076" y="2958"/>
                  </a:lnTo>
                  <a:cubicBezTo>
                    <a:pt x="1097" y="2694"/>
                    <a:pt x="1265" y="353"/>
                    <a:pt x="841" y="44"/>
                  </a:cubicBezTo>
                  <a:cubicBezTo>
                    <a:pt x="802" y="15"/>
                    <a:pt x="758" y="1"/>
                    <a:pt x="71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0"/>
            <p:cNvSpPr/>
            <p:nvPr/>
          </p:nvSpPr>
          <p:spPr>
            <a:xfrm>
              <a:off x="3620900" y="2386550"/>
              <a:ext cx="50900" cy="71125"/>
            </a:xfrm>
            <a:custGeom>
              <a:avLst/>
              <a:gdLst/>
              <a:ahLst/>
              <a:cxnLst/>
              <a:rect l="l" t="t" r="r" b="b"/>
              <a:pathLst>
                <a:path w="2036" h="2845" extrusionOk="0">
                  <a:moveTo>
                    <a:pt x="1566" y="149"/>
                  </a:moveTo>
                  <a:cubicBezTo>
                    <a:pt x="1597" y="149"/>
                    <a:pt x="1628" y="153"/>
                    <a:pt x="1654" y="167"/>
                  </a:cubicBezTo>
                  <a:cubicBezTo>
                    <a:pt x="1720" y="190"/>
                    <a:pt x="1755" y="229"/>
                    <a:pt x="1765" y="284"/>
                  </a:cubicBezTo>
                  <a:cubicBezTo>
                    <a:pt x="1847" y="694"/>
                    <a:pt x="863" y="1782"/>
                    <a:pt x="289" y="2356"/>
                  </a:cubicBezTo>
                  <a:cubicBezTo>
                    <a:pt x="469" y="1772"/>
                    <a:pt x="931" y="436"/>
                    <a:pt x="1425" y="184"/>
                  </a:cubicBezTo>
                  <a:cubicBezTo>
                    <a:pt x="1474" y="161"/>
                    <a:pt x="1519" y="149"/>
                    <a:pt x="1566" y="149"/>
                  </a:cubicBezTo>
                  <a:close/>
                  <a:moveTo>
                    <a:pt x="1568" y="1"/>
                  </a:moveTo>
                  <a:cubicBezTo>
                    <a:pt x="1499" y="1"/>
                    <a:pt x="1430" y="19"/>
                    <a:pt x="1359" y="54"/>
                  </a:cubicBezTo>
                  <a:cubicBezTo>
                    <a:pt x="668" y="405"/>
                    <a:pt x="92" y="2498"/>
                    <a:pt x="70" y="2588"/>
                  </a:cubicBezTo>
                  <a:lnTo>
                    <a:pt x="0" y="2844"/>
                  </a:lnTo>
                  <a:lnTo>
                    <a:pt x="0" y="2844"/>
                  </a:lnTo>
                  <a:lnTo>
                    <a:pt x="189" y="2662"/>
                  </a:lnTo>
                  <a:cubicBezTo>
                    <a:pt x="379" y="2483"/>
                    <a:pt x="2035" y="885"/>
                    <a:pt x="1910" y="255"/>
                  </a:cubicBezTo>
                  <a:cubicBezTo>
                    <a:pt x="1890" y="149"/>
                    <a:pt x="1820" y="69"/>
                    <a:pt x="1712" y="28"/>
                  </a:cubicBezTo>
                  <a:cubicBezTo>
                    <a:pt x="1665" y="10"/>
                    <a:pt x="1617" y="1"/>
                    <a:pt x="156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0"/>
            <p:cNvSpPr/>
            <p:nvPr/>
          </p:nvSpPr>
          <p:spPr>
            <a:xfrm>
              <a:off x="3537150" y="2463325"/>
              <a:ext cx="157050" cy="157025"/>
            </a:xfrm>
            <a:custGeom>
              <a:avLst/>
              <a:gdLst/>
              <a:ahLst/>
              <a:cxnLst/>
              <a:rect l="l" t="t" r="r" b="b"/>
              <a:pathLst>
                <a:path w="6282" h="6281" extrusionOk="0">
                  <a:moveTo>
                    <a:pt x="3139" y="1"/>
                  </a:moveTo>
                  <a:cubicBezTo>
                    <a:pt x="1407" y="1"/>
                    <a:pt x="1" y="1407"/>
                    <a:pt x="1" y="3143"/>
                  </a:cubicBezTo>
                  <a:cubicBezTo>
                    <a:pt x="1" y="4875"/>
                    <a:pt x="1405" y="6281"/>
                    <a:pt x="3139" y="6281"/>
                  </a:cubicBezTo>
                  <a:cubicBezTo>
                    <a:pt x="4875" y="6281"/>
                    <a:pt x="6281" y="4877"/>
                    <a:pt x="6281" y="3143"/>
                  </a:cubicBezTo>
                  <a:cubicBezTo>
                    <a:pt x="6281" y="1407"/>
                    <a:pt x="4875" y="1"/>
                    <a:pt x="3139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0"/>
            <p:cNvSpPr/>
            <p:nvPr/>
          </p:nvSpPr>
          <p:spPr>
            <a:xfrm>
              <a:off x="4067725" y="3665475"/>
              <a:ext cx="218425" cy="268275"/>
            </a:xfrm>
            <a:custGeom>
              <a:avLst/>
              <a:gdLst/>
              <a:ahLst/>
              <a:cxnLst/>
              <a:rect l="l" t="t" r="r" b="b"/>
              <a:pathLst>
                <a:path w="8737" h="10731" extrusionOk="0">
                  <a:moveTo>
                    <a:pt x="8095" y="1"/>
                  </a:moveTo>
                  <a:lnTo>
                    <a:pt x="3415" y="1341"/>
                  </a:lnTo>
                  <a:lnTo>
                    <a:pt x="3924" y="8175"/>
                  </a:lnTo>
                  <a:cubicBezTo>
                    <a:pt x="3924" y="8175"/>
                    <a:pt x="2368" y="8718"/>
                    <a:pt x="1259" y="9343"/>
                  </a:cubicBezTo>
                  <a:cubicBezTo>
                    <a:pt x="538" y="9745"/>
                    <a:pt x="1" y="10188"/>
                    <a:pt x="177" y="10542"/>
                  </a:cubicBezTo>
                  <a:cubicBezTo>
                    <a:pt x="244" y="10674"/>
                    <a:pt x="474" y="10731"/>
                    <a:pt x="817" y="10731"/>
                  </a:cubicBezTo>
                  <a:cubicBezTo>
                    <a:pt x="1257" y="10731"/>
                    <a:pt x="1884" y="10638"/>
                    <a:pt x="2593" y="10495"/>
                  </a:cubicBezTo>
                  <a:cubicBezTo>
                    <a:pt x="3774" y="10256"/>
                    <a:pt x="5190" y="9870"/>
                    <a:pt x="6367" y="9528"/>
                  </a:cubicBezTo>
                  <a:cubicBezTo>
                    <a:pt x="7709" y="9143"/>
                    <a:pt x="8736" y="8806"/>
                    <a:pt x="8736" y="8806"/>
                  </a:cubicBezTo>
                  <a:lnTo>
                    <a:pt x="8642" y="7521"/>
                  </a:lnTo>
                  <a:lnTo>
                    <a:pt x="8095" y="1"/>
                  </a:ln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0"/>
            <p:cNvSpPr/>
            <p:nvPr/>
          </p:nvSpPr>
          <p:spPr>
            <a:xfrm>
              <a:off x="4134600" y="3652100"/>
              <a:ext cx="146425" cy="114175"/>
            </a:xfrm>
            <a:custGeom>
              <a:avLst/>
              <a:gdLst/>
              <a:ahLst/>
              <a:cxnLst/>
              <a:rect l="l" t="t" r="r" b="b"/>
              <a:pathLst>
                <a:path w="5857" h="4567" extrusionOk="0">
                  <a:moveTo>
                    <a:pt x="5856" y="1"/>
                  </a:moveTo>
                  <a:lnTo>
                    <a:pt x="0" y="1241"/>
                  </a:lnTo>
                  <a:lnTo>
                    <a:pt x="271" y="4566"/>
                  </a:lnTo>
                  <a:cubicBezTo>
                    <a:pt x="271" y="4566"/>
                    <a:pt x="301" y="4567"/>
                    <a:pt x="355" y="4567"/>
                  </a:cubicBezTo>
                  <a:cubicBezTo>
                    <a:pt x="670" y="4567"/>
                    <a:pt x="1809" y="4522"/>
                    <a:pt x="2649" y="3910"/>
                  </a:cubicBezTo>
                  <a:cubicBezTo>
                    <a:pt x="3520" y="3274"/>
                    <a:pt x="4668" y="2883"/>
                    <a:pt x="5535" y="2883"/>
                  </a:cubicBezTo>
                  <a:cubicBezTo>
                    <a:pt x="5647" y="2883"/>
                    <a:pt x="5755" y="2890"/>
                    <a:pt x="5856" y="2903"/>
                  </a:cubicBezTo>
                  <a:lnTo>
                    <a:pt x="5856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0"/>
            <p:cNvSpPr/>
            <p:nvPr/>
          </p:nvSpPr>
          <p:spPr>
            <a:xfrm>
              <a:off x="4066900" y="3899925"/>
              <a:ext cx="64850" cy="34725"/>
            </a:xfrm>
            <a:custGeom>
              <a:avLst/>
              <a:gdLst/>
              <a:ahLst/>
              <a:cxnLst/>
              <a:rect l="l" t="t" r="r" b="b"/>
              <a:pathLst>
                <a:path w="2594" h="1389" extrusionOk="0">
                  <a:moveTo>
                    <a:pt x="1257" y="0"/>
                  </a:moveTo>
                  <a:cubicBezTo>
                    <a:pt x="538" y="402"/>
                    <a:pt x="1" y="847"/>
                    <a:pt x="177" y="1199"/>
                  </a:cubicBezTo>
                  <a:cubicBezTo>
                    <a:pt x="244" y="1332"/>
                    <a:pt x="474" y="1388"/>
                    <a:pt x="817" y="1388"/>
                  </a:cubicBezTo>
                  <a:cubicBezTo>
                    <a:pt x="1256" y="1388"/>
                    <a:pt x="1883" y="1296"/>
                    <a:pt x="2594" y="1154"/>
                  </a:cubicBezTo>
                  <a:cubicBezTo>
                    <a:pt x="2426" y="931"/>
                    <a:pt x="2245" y="724"/>
                    <a:pt x="2026" y="539"/>
                  </a:cubicBezTo>
                  <a:cubicBezTo>
                    <a:pt x="1825" y="367"/>
                    <a:pt x="1548" y="150"/>
                    <a:pt x="1257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0"/>
            <p:cNvSpPr/>
            <p:nvPr/>
          </p:nvSpPr>
          <p:spPr>
            <a:xfrm>
              <a:off x="4226875" y="3853450"/>
              <a:ext cx="59275" cy="50225"/>
            </a:xfrm>
            <a:custGeom>
              <a:avLst/>
              <a:gdLst/>
              <a:ahLst/>
              <a:cxnLst/>
              <a:rect l="l" t="t" r="r" b="b"/>
              <a:pathLst>
                <a:path w="2371" h="2009" extrusionOk="0">
                  <a:moveTo>
                    <a:pt x="2276" y="0"/>
                  </a:moveTo>
                  <a:cubicBezTo>
                    <a:pt x="1147" y="236"/>
                    <a:pt x="372" y="1347"/>
                    <a:pt x="1" y="2009"/>
                  </a:cubicBezTo>
                  <a:cubicBezTo>
                    <a:pt x="1343" y="1624"/>
                    <a:pt x="2370" y="1287"/>
                    <a:pt x="2370" y="1287"/>
                  </a:cubicBezTo>
                  <a:lnTo>
                    <a:pt x="2276" y="0"/>
                  </a:ln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0"/>
            <p:cNvSpPr/>
            <p:nvPr/>
          </p:nvSpPr>
          <p:spPr>
            <a:xfrm>
              <a:off x="4186400" y="3601625"/>
              <a:ext cx="31700" cy="82575"/>
            </a:xfrm>
            <a:custGeom>
              <a:avLst/>
              <a:gdLst/>
              <a:ahLst/>
              <a:cxnLst/>
              <a:rect l="l" t="t" r="r" b="b"/>
              <a:pathLst>
                <a:path w="1268" h="3303" extrusionOk="0">
                  <a:moveTo>
                    <a:pt x="716" y="148"/>
                  </a:moveTo>
                  <a:cubicBezTo>
                    <a:pt x="730" y="148"/>
                    <a:pt x="741" y="155"/>
                    <a:pt x="751" y="165"/>
                  </a:cubicBezTo>
                  <a:cubicBezTo>
                    <a:pt x="991" y="337"/>
                    <a:pt x="1003" y="1614"/>
                    <a:pt x="952" y="2581"/>
                  </a:cubicBezTo>
                  <a:cubicBezTo>
                    <a:pt x="634" y="1598"/>
                    <a:pt x="339" y="296"/>
                    <a:pt x="679" y="157"/>
                  </a:cubicBezTo>
                  <a:cubicBezTo>
                    <a:pt x="696" y="153"/>
                    <a:pt x="706" y="148"/>
                    <a:pt x="716" y="148"/>
                  </a:cubicBezTo>
                  <a:close/>
                  <a:moveTo>
                    <a:pt x="717" y="0"/>
                  </a:moveTo>
                  <a:cubicBezTo>
                    <a:pt x="687" y="0"/>
                    <a:pt x="656" y="7"/>
                    <a:pt x="626" y="19"/>
                  </a:cubicBezTo>
                  <a:cubicBezTo>
                    <a:pt x="1" y="276"/>
                    <a:pt x="771" y="2530"/>
                    <a:pt x="933" y="2977"/>
                  </a:cubicBezTo>
                  <a:lnTo>
                    <a:pt x="1048" y="3303"/>
                  </a:lnTo>
                  <a:lnTo>
                    <a:pt x="1077" y="2957"/>
                  </a:lnTo>
                  <a:cubicBezTo>
                    <a:pt x="1097" y="2694"/>
                    <a:pt x="1267" y="351"/>
                    <a:pt x="841" y="42"/>
                  </a:cubicBezTo>
                  <a:cubicBezTo>
                    <a:pt x="803" y="14"/>
                    <a:pt x="761" y="0"/>
                    <a:pt x="71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0"/>
            <p:cNvSpPr/>
            <p:nvPr/>
          </p:nvSpPr>
          <p:spPr>
            <a:xfrm>
              <a:off x="4213550" y="3607425"/>
              <a:ext cx="50975" cy="71100"/>
            </a:xfrm>
            <a:custGeom>
              <a:avLst/>
              <a:gdLst/>
              <a:ahLst/>
              <a:cxnLst/>
              <a:rect l="l" t="t" r="r" b="b"/>
              <a:pathLst>
                <a:path w="2039" h="2844" extrusionOk="0">
                  <a:moveTo>
                    <a:pt x="1569" y="148"/>
                  </a:moveTo>
                  <a:cubicBezTo>
                    <a:pt x="1600" y="148"/>
                    <a:pt x="1631" y="152"/>
                    <a:pt x="1659" y="167"/>
                  </a:cubicBezTo>
                  <a:cubicBezTo>
                    <a:pt x="1723" y="189"/>
                    <a:pt x="1756" y="228"/>
                    <a:pt x="1770" y="283"/>
                  </a:cubicBezTo>
                  <a:cubicBezTo>
                    <a:pt x="1852" y="693"/>
                    <a:pt x="868" y="1782"/>
                    <a:pt x="294" y="2356"/>
                  </a:cubicBezTo>
                  <a:cubicBezTo>
                    <a:pt x="472" y="1771"/>
                    <a:pt x="934" y="435"/>
                    <a:pt x="1428" y="183"/>
                  </a:cubicBezTo>
                  <a:cubicBezTo>
                    <a:pt x="1477" y="160"/>
                    <a:pt x="1524" y="148"/>
                    <a:pt x="1569" y="148"/>
                  </a:cubicBezTo>
                  <a:close/>
                  <a:moveTo>
                    <a:pt x="1569" y="0"/>
                  </a:moveTo>
                  <a:cubicBezTo>
                    <a:pt x="1502" y="0"/>
                    <a:pt x="1433" y="18"/>
                    <a:pt x="1362" y="54"/>
                  </a:cubicBezTo>
                  <a:cubicBezTo>
                    <a:pt x="669" y="404"/>
                    <a:pt x="93" y="2497"/>
                    <a:pt x="71" y="2587"/>
                  </a:cubicBezTo>
                  <a:lnTo>
                    <a:pt x="1" y="2843"/>
                  </a:lnTo>
                  <a:lnTo>
                    <a:pt x="192" y="2661"/>
                  </a:lnTo>
                  <a:cubicBezTo>
                    <a:pt x="380" y="2483"/>
                    <a:pt x="2038" y="884"/>
                    <a:pt x="1913" y="255"/>
                  </a:cubicBezTo>
                  <a:cubicBezTo>
                    <a:pt x="1893" y="148"/>
                    <a:pt x="1823" y="68"/>
                    <a:pt x="1713" y="27"/>
                  </a:cubicBezTo>
                  <a:cubicBezTo>
                    <a:pt x="1666" y="9"/>
                    <a:pt x="1618" y="0"/>
                    <a:pt x="156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0"/>
            <p:cNvSpPr/>
            <p:nvPr/>
          </p:nvSpPr>
          <p:spPr>
            <a:xfrm>
              <a:off x="3093300" y="2517700"/>
              <a:ext cx="218425" cy="268275"/>
            </a:xfrm>
            <a:custGeom>
              <a:avLst/>
              <a:gdLst/>
              <a:ahLst/>
              <a:cxnLst/>
              <a:rect l="l" t="t" r="r" b="b"/>
              <a:pathLst>
                <a:path w="8737" h="10731" extrusionOk="0">
                  <a:moveTo>
                    <a:pt x="642" y="0"/>
                  </a:moveTo>
                  <a:lnTo>
                    <a:pt x="95" y="7521"/>
                  </a:lnTo>
                  <a:lnTo>
                    <a:pt x="0" y="8808"/>
                  </a:lnTo>
                  <a:cubicBezTo>
                    <a:pt x="0" y="8808"/>
                    <a:pt x="1027" y="9142"/>
                    <a:pt x="2370" y="9527"/>
                  </a:cubicBezTo>
                  <a:cubicBezTo>
                    <a:pt x="3546" y="9870"/>
                    <a:pt x="4963" y="10255"/>
                    <a:pt x="6143" y="10495"/>
                  </a:cubicBezTo>
                  <a:cubicBezTo>
                    <a:pt x="6853" y="10638"/>
                    <a:pt x="7480" y="10730"/>
                    <a:pt x="7920" y="10730"/>
                  </a:cubicBezTo>
                  <a:cubicBezTo>
                    <a:pt x="8263" y="10730"/>
                    <a:pt x="8493" y="10674"/>
                    <a:pt x="8560" y="10542"/>
                  </a:cubicBezTo>
                  <a:cubicBezTo>
                    <a:pt x="8736" y="10187"/>
                    <a:pt x="8199" y="9745"/>
                    <a:pt x="7478" y="9343"/>
                  </a:cubicBezTo>
                  <a:cubicBezTo>
                    <a:pt x="6369" y="8718"/>
                    <a:pt x="4813" y="8175"/>
                    <a:pt x="4813" y="8175"/>
                  </a:cubicBezTo>
                  <a:lnTo>
                    <a:pt x="5321" y="1341"/>
                  </a:lnTo>
                  <a:lnTo>
                    <a:pt x="642" y="0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0"/>
            <p:cNvSpPr/>
            <p:nvPr/>
          </p:nvSpPr>
          <p:spPr>
            <a:xfrm>
              <a:off x="3098475" y="2504325"/>
              <a:ext cx="146425" cy="114225"/>
            </a:xfrm>
            <a:custGeom>
              <a:avLst/>
              <a:gdLst/>
              <a:ahLst/>
              <a:cxnLst/>
              <a:rect l="l" t="t" r="r" b="b"/>
              <a:pathLst>
                <a:path w="5857" h="4569" extrusionOk="0">
                  <a:moveTo>
                    <a:pt x="0" y="0"/>
                  </a:moveTo>
                  <a:lnTo>
                    <a:pt x="0" y="2903"/>
                  </a:lnTo>
                  <a:cubicBezTo>
                    <a:pt x="101" y="2889"/>
                    <a:pt x="209" y="2883"/>
                    <a:pt x="320" y="2883"/>
                  </a:cubicBezTo>
                  <a:cubicBezTo>
                    <a:pt x="1188" y="2883"/>
                    <a:pt x="2336" y="3276"/>
                    <a:pt x="3208" y="3911"/>
                  </a:cubicBezTo>
                  <a:cubicBezTo>
                    <a:pt x="4048" y="4524"/>
                    <a:pt x="5187" y="4568"/>
                    <a:pt x="5502" y="4568"/>
                  </a:cubicBezTo>
                  <a:cubicBezTo>
                    <a:pt x="5556" y="4568"/>
                    <a:pt x="5586" y="4567"/>
                    <a:pt x="5586" y="4567"/>
                  </a:cubicBezTo>
                  <a:lnTo>
                    <a:pt x="5856" y="1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0"/>
            <p:cNvSpPr/>
            <p:nvPr/>
          </p:nvSpPr>
          <p:spPr>
            <a:xfrm>
              <a:off x="3247800" y="2752125"/>
              <a:ext cx="64850" cy="34750"/>
            </a:xfrm>
            <a:custGeom>
              <a:avLst/>
              <a:gdLst/>
              <a:ahLst/>
              <a:cxnLst/>
              <a:rect l="l" t="t" r="r" b="b"/>
              <a:pathLst>
                <a:path w="2594" h="1390" extrusionOk="0">
                  <a:moveTo>
                    <a:pt x="1335" y="1"/>
                  </a:moveTo>
                  <a:cubicBezTo>
                    <a:pt x="1046" y="150"/>
                    <a:pt x="769" y="368"/>
                    <a:pt x="566" y="540"/>
                  </a:cubicBezTo>
                  <a:cubicBezTo>
                    <a:pt x="349" y="724"/>
                    <a:pt x="162" y="929"/>
                    <a:pt x="0" y="1155"/>
                  </a:cubicBezTo>
                  <a:cubicBezTo>
                    <a:pt x="708" y="1297"/>
                    <a:pt x="1333" y="1390"/>
                    <a:pt x="1773" y="1390"/>
                  </a:cubicBezTo>
                  <a:cubicBezTo>
                    <a:pt x="2117" y="1390"/>
                    <a:pt x="2347" y="1333"/>
                    <a:pt x="2415" y="1200"/>
                  </a:cubicBezTo>
                  <a:cubicBezTo>
                    <a:pt x="2593" y="847"/>
                    <a:pt x="2054" y="405"/>
                    <a:pt x="1335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0"/>
            <p:cNvSpPr/>
            <p:nvPr/>
          </p:nvSpPr>
          <p:spPr>
            <a:xfrm>
              <a:off x="3093300" y="2705650"/>
              <a:ext cx="59250" cy="50250"/>
            </a:xfrm>
            <a:custGeom>
              <a:avLst/>
              <a:gdLst/>
              <a:ahLst/>
              <a:cxnLst/>
              <a:rect l="l" t="t" r="r" b="b"/>
              <a:pathLst>
                <a:path w="2370" h="2010" extrusionOk="0">
                  <a:moveTo>
                    <a:pt x="95" y="1"/>
                  </a:moveTo>
                  <a:lnTo>
                    <a:pt x="0" y="1290"/>
                  </a:lnTo>
                  <a:cubicBezTo>
                    <a:pt x="0" y="1290"/>
                    <a:pt x="1027" y="1624"/>
                    <a:pt x="2370" y="2009"/>
                  </a:cubicBezTo>
                  <a:cubicBezTo>
                    <a:pt x="1999" y="1347"/>
                    <a:pt x="1224" y="236"/>
                    <a:pt x="95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0"/>
            <p:cNvSpPr/>
            <p:nvPr/>
          </p:nvSpPr>
          <p:spPr>
            <a:xfrm>
              <a:off x="3161450" y="2453900"/>
              <a:ext cx="31650" cy="82575"/>
            </a:xfrm>
            <a:custGeom>
              <a:avLst/>
              <a:gdLst/>
              <a:ahLst/>
              <a:cxnLst/>
              <a:rect l="l" t="t" r="r" b="b"/>
              <a:pathLst>
                <a:path w="1266" h="3303" extrusionOk="0">
                  <a:moveTo>
                    <a:pt x="550" y="144"/>
                  </a:moveTo>
                  <a:cubicBezTo>
                    <a:pt x="560" y="144"/>
                    <a:pt x="574" y="148"/>
                    <a:pt x="587" y="152"/>
                  </a:cubicBezTo>
                  <a:cubicBezTo>
                    <a:pt x="927" y="294"/>
                    <a:pt x="632" y="1595"/>
                    <a:pt x="314" y="2577"/>
                  </a:cubicBezTo>
                  <a:cubicBezTo>
                    <a:pt x="263" y="1610"/>
                    <a:pt x="277" y="335"/>
                    <a:pt x="515" y="160"/>
                  </a:cubicBezTo>
                  <a:cubicBezTo>
                    <a:pt x="523" y="152"/>
                    <a:pt x="535" y="148"/>
                    <a:pt x="550" y="144"/>
                  </a:cubicBezTo>
                  <a:close/>
                  <a:moveTo>
                    <a:pt x="551" y="1"/>
                  </a:moveTo>
                  <a:cubicBezTo>
                    <a:pt x="506" y="1"/>
                    <a:pt x="463" y="14"/>
                    <a:pt x="425" y="41"/>
                  </a:cubicBezTo>
                  <a:cubicBezTo>
                    <a:pt x="0" y="353"/>
                    <a:pt x="168" y="2692"/>
                    <a:pt x="189" y="2958"/>
                  </a:cubicBezTo>
                  <a:lnTo>
                    <a:pt x="218" y="3303"/>
                  </a:lnTo>
                  <a:lnTo>
                    <a:pt x="332" y="2979"/>
                  </a:lnTo>
                  <a:cubicBezTo>
                    <a:pt x="494" y="2528"/>
                    <a:pt x="1265" y="275"/>
                    <a:pt x="640" y="19"/>
                  </a:cubicBezTo>
                  <a:cubicBezTo>
                    <a:pt x="610" y="7"/>
                    <a:pt x="580" y="1"/>
                    <a:pt x="55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0"/>
            <p:cNvSpPr/>
            <p:nvPr/>
          </p:nvSpPr>
          <p:spPr>
            <a:xfrm>
              <a:off x="3114925" y="2459575"/>
              <a:ext cx="50950" cy="71100"/>
            </a:xfrm>
            <a:custGeom>
              <a:avLst/>
              <a:gdLst/>
              <a:ahLst/>
              <a:cxnLst/>
              <a:rect l="l" t="t" r="r" b="b"/>
              <a:pathLst>
                <a:path w="2038" h="2844" extrusionOk="0">
                  <a:moveTo>
                    <a:pt x="470" y="149"/>
                  </a:moveTo>
                  <a:cubicBezTo>
                    <a:pt x="515" y="149"/>
                    <a:pt x="562" y="159"/>
                    <a:pt x="609" y="183"/>
                  </a:cubicBezTo>
                  <a:cubicBezTo>
                    <a:pt x="1105" y="438"/>
                    <a:pt x="1566" y="1776"/>
                    <a:pt x="1745" y="2356"/>
                  </a:cubicBezTo>
                  <a:cubicBezTo>
                    <a:pt x="1171" y="1782"/>
                    <a:pt x="187" y="694"/>
                    <a:pt x="269" y="284"/>
                  </a:cubicBezTo>
                  <a:cubicBezTo>
                    <a:pt x="281" y="229"/>
                    <a:pt x="316" y="190"/>
                    <a:pt x="379" y="167"/>
                  </a:cubicBezTo>
                  <a:cubicBezTo>
                    <a:pt x="410" y="153"/>
                    <a:pt x="441" y="149"/>
                    <a:pt x="470" y="149"/>
                  </a:cubicBezTo>
                  <a:close/>
                  <a:moveTo>
                    <a:pt x="471" y="1"/>
                  </a:moveTo>
                  <a:cubicBezTo>
                    <a:pt x="423" y="1"/>
                    <a:pt x="374" y="10"/>
                    <a:pt x="326" y="28"/>
                  </a:cubicBezTo>
                  <a:cubicBezTo>
                    <a:pt x="218" y="71"/>
                    <a:pt x="148" y="149"/>
                    <a:pt x="125" y="255"/>
                  </a:cubicBezTo>
                  <a:cubicBezTo>
                    <a:pt x="0" y="884"/>
                    <a:pt x="1658" y="2483"/>
                    <a:pt x="1847" y="2662"/>
                  </a:cubicBezTo>
                  <a:lnTo>
                    <a:pt x="2038" y="2844"/>
                  </a:lnTo>
                  <a:lnTo>
                    <a:pt x="1968" y="2588"/>
                  </a:lnTo>
                  <a:cubicBezTo>
                    <a:pt x="1941" y="2500"/>
                    <a:pt x="1365" y="405"/>
                    <a:pt x="677" y="54"/>
                  </a:cubicBezTo>
                  <a:cubicBezTo>
                    <a:pt x="609" y="18"/>
                    <a:pt x="540" y="1"/>
                    <a:pt x="47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30"/>
            <p:cNvSpPr/>
            <p:nvPr/>
          </p:nvSpPr>
          <p:spPr>
            <a:xfrm>
              <a:off x="3341625" y="1188950"/>
              <a:ext cx="582850" cy="802950"/>
            </a:xfrm>
            <a:custGeom>
              <a:avLst/>
              <a:gdLst/>
              <a:ahLst/>
              <a:cxnLst/>
              <a:rect l="l" t="t" r="r" b="b"/>
              <a:pathLst>
                <a:path w="23314" h="32118" extrusionOk="0">
                  <a:moveTo>
                    <a:pt x="11422" y="486"/>
                  </a:moveTo>
                  <a:cubicBezTo>
                    <a:pt x="11667" y="486"/>
                    <a:pt x="11916" y="551"/>
                    <a:pt x="12067" y="686"/>
                  </a:cubicBezTo>
                  <a:cubicBezTo>
                    <a:pt x="12227" y="823"/>
                    <a:pt x="12280" y="1057"/>
                    <a:pt x="12194" y="1264"/>
                  </a:cubicBezTo>
                  <a:cubicBezTo>
                    <a:pt x="12106" y="1477"/>
                    <a:pt x="11901" y="1674"/>
                    <a:pt x="11673" y="1828"/>
                  </a:cubicBezTo>
                  <a:cubicBezTo>
                    <a:pt x="11450" y="1990"/>
                    <a:pt x="11173" y="2092"/>
                    <a:pt x="10898" y="2211"/>
                  </a:cubicBezTo>
                  <a:cubicBezTo>
                    <a:pt x="10630" y="2338"/>
                    <a:pt x="10345" y="2418"/>
                    <a:pt x="10066" y="2516"/>
                  </a:cubicBezTo>
                  <a:cubicBezTo>
                    <a:pt x="9612" y="2663"/>
                    <a:pt x="9146" y="2770"/>
                    <a:pt x="8674" y="2843"/>
                  </a:cubicBezTo>
                  <a:lnTo>
                    <a:pt x="8674" y="2843"/>
                  </a:lnTo>
                  <a:cubicBezTo>
                    <a:pt x="8857" y="2460"/>
                    <a:pt x="9072" y="2096"/>
                    <a:pt x="9326" y="1762"/>
                  </a:cubicBezTo>
                  <a:cubicBezTo>
                    <a:pt x="9673" y="1309"/>
                    <a:pt x="10105" y="928"/>
                    <a:pt x="10609" y="692"/>
                  </a:cubicBezTo>
                  <a:cubicBezTo>
                    <a:pt x="10868" y="573"/>
                    <a:pt x="11114" y="487"/>
                    <a:pt x="11378" y="487"/>
                  </a:cubicBezTo>
                  <a:cubicBezTo>
                    <a:pt x="11393" y="487"/>
                    <a:pt x="11408" y="486"/>
                    <a:pt x="11422" y="486"/>
                  </a:cubicBezTo>
                  <a:close/>
                  <a:moveTo>
                    <a:pt x="11376" y="0"/>
                  </a:moveTo>
                  <a:cubicBezTo>
                    <a:pt x="11028" y="0"/>
                    <a:pt x="10683" y="98"/>
                    <a:pt x="10394" y="233"/>
                  </a:cubicBezTo>
                  <a:cubicBezTo>
                    <a:pt x="9794" y="495"/>
                    <a:pt x="9300" y="942"/>
                    <a:pt x="8912" y="1438"/>
                  </a:cubicBezTo>
                  <a:cubicBezTo>
                    <a:pt x="8558" y="1900"/>
                    <a:pt x="8279" y="2399"/>
                    <a:pt x="8053" y="2919"/>
                  </a:cubicBezTo>
                  <a:lnTo>
                    <a:pt x="8053" y="2919"/>
                  </a:lnTo>
                  <a:cubicBezTo>
                    <a:pt x="7709" y="2951"/>
                    <a:pt x="7364" y="2966"/>
                    <a:pt x="7018" y="2966"/>
                  </a:cubicBezTo>
                  <a:cubicBezTo>
                    <a:pt x="6863" y="2966"/>
                    <a:pt x="6708" y="2963"/>
                    <a:pt x="6553" y="2957"/>
                  </a:cubicBezTo>
                  <a:cubicBezTo>
                    <a:pt x="4173" y="2881"/>
                    <a:pt x="1816" y="1963"/>
                    <a:pt x="0" y="377"/>
                  </a:cubicBezTo>
                  <a:lnTo>
                    <a:pt x="0" y="377"/>
                  </a:lnTo>
                  <a:cubicBezTo>
                    <a:pt x="1730" y="2065"/>
                    <a:pt x="4104" y="3072"/>
                    <a:pt x="6529" y="3230"/>
                  </a:cubicBezTo>
                  <a:cubicBezTo>
                    <a:pt x="6788" y="3247"/>
                    <a:pt x="7048" y="3256"/>
                    <a:pt x="7308" y="3256"/>
                  </a:cubicBezTo>
                  <a:cubicBezTo>
                    <a:pt x="7512" y="3256"/>
                    <a:pt x="7717" y="3251"/>
                    <a:pt x="7921" y="3239"/>
                  </a:cubicBezTo>
                  <a:lnTo>
                    <a:pt x="7921" y="3239"/>
                  </a:lnTo>
                  <a:cubicBezTo>
                    <a:pt x="7719" y="3760"/>
                    <a:pt x="7565" y="4299"/>
                    <a:pt x="7441" y="4839"/>
                  </a:cubicBezTo>
                  <a:cubicBezTo>
                    <a:pt x="7174" y="6040"/>
                    <a:pt x="7137" y="7362"/>
                    <a:pt x="7637" y="8559"/>
                  </a:cubicBezTo>
                  <a:cubicBezTo>
                    <a:pt x="8142" y="9748"/>
                    <a:pt x="9031" y="10660"/>
                    <a:pt x="9925" y="11486"/>
                  </a:cubicBezTo>
                  <a:cubicBezTo>
                    <a:pt x="11759" y="13128"/>
                    <a:pt x="13895" y="14321"/>
                    <a:pt x="15910" y="15616"/>
                  </a:cubicBezTo>
                  <a:cubicBezTo>
                    <a:pt x="17929" y="16897"/>
                    <a:pt x="19862" y="18359"/>
                    <a:pt x="21260" y="20275"/>
                  </a:cubicBezTo>
                  <a:cubicBezTo>
                    <a:pt x="21946" y="21234"/>
                    <a:pt x="22473" y="22315"/>
                    <a:pt x="22721" y="23466"/>
                  </a:cubicBezTo>
                  <a:cubicBezTo>
                    <a:pt x="22959" y="24618"/>
                    <a:pt x="22936" y="25826"/>
                    <a:pt x="22654" y="26978"/>
                  </a:cubicBezTo>
                  <a:cubicBezTo>
                    <a:pt x="22395" y="28136"/>
                    <a:pt x="21866" y="29236"/>
                    <a:pt x="21153" y="30190"/>
                  </a:cubicBezTo>
                  <a:cubicBezTo>
                    <a:pt x="20788" y="30665"/>
                    <a:pt x="20368" y="31093"/>
                    <a:pt x="19913" y="31483"/>
                  </a:cubicBezTo>
                  <a:cubicBezTo>
                    <a:pt x="19675" y="31661"/>
                    <a:pt x="19444" y="31864"/>
                    <a:pt x="19187" y="32010"/>
                  </a:cubicBezTo>
                  <a:cubicBezTo>
                    <a:pt x="19107" y="32054"/>
                    <a:pt x="19012" y="32088"/>
                    <a:pt x="18921" y="32088"/>
                  </a:cubicBezTo>
                  <a:cubicBezTo>
                    <a:pt x="18868" y="32088"/>
                    <a:pt x="18817" y="32077"/>
                    <a:pt x="18769" y="32051"/>
                  </a:cubicBezTo>
                  <a:cubicBezTo>
                    <a:pt x="18646" y="31985"/>
                    <a:pt x="18552" y="31803"/>
                    <a:pt x="18657" y="31678"/>
                  </a:cubicBezTo>
                  <a:lnTo>
                    <a:pt x="18657" y="31678"/>
                  </a:lnTo>
                  <a:cubicBezTo>
                    <a:pt x="18544" y="31799"/>
                    <a:pt x="18632" y="31993"/>
                    <a:pt x="18759" y="32069"/>
                  </a:cubicBezTo>
                  <a:cubicBezTo>
                    <a:pt x="18817" y="32104"/>
                    <a:pt x="18881" y="32118"/>
                    <a:pt x="18945" y="32118"/>
                  </a:cubicBezTo>
                  <a:cubicBezTo>
                    <a:pt x="19036" y="32118"/>
                    <a:pt x="19128" y="32089"/>
                    <a:pt x="19208" y="32051"/>
                  </a:cubicBezTo>
                  <a:cubicBezTo>
                    <a:pt x="19483" y="31913"/>
                    <a:pt x="19718" y="31723"/>
                    <a:pt x="19973" y="31555"/>
                  </a:cubicBezTo>
                  <a:cubicBezTo>
                    <a:pt x="20448" y="31180"/>
                    <a:pt x="20891" y="30759"/>
                    <a:pt x="21278" y="30288"/>
                  </a:cubicBezTo>
                  <a:cubicBezTo>
                    <a:pt x="22045" y="29343"/>
                    <a:pt x="22629" y="28238"/>
                    <a:pt x="22938" y="27053"/>
                  </a:cubicBezTo>
                  <a:cubicBezTo>
                    <a:pt x="23262" y="25869"/>
                    <a:pt x="23314" y="24614"/>
                    <a:pt x="23092" y="23397"/>
                  </a:cubicBezTo>
                  <a:cubicBezTo>
                    <a:pt x="22856" y="22179"/>
                    <a:pt x="22332" y="21038"/>
                    <a:pt x="21637" y="20023"/>
                  </a:cubicBezTo>
                  <a:cubicBezTo>
                    <a:pt x="20239" y="17979"/>
                    <a:pt x="18226" y="16487"/>
                    <a:pt x="16207" y="15171"/>
                  </a:cubicBezTo>
                  <a:cubicBezTo>
                    <a:pt x="14182" y="13853"/>
                    <a:pt x="12085" y="12650"/>
                    <a:pt x="10329" y="11055"/>
                  </a:cubicBezTo>
                  <a:cubicBezTo>
                    <a:pt x="9453" y="10262"/>
                    <a:pt x="8613" y="9397"/>
                    <a:pt x="8166" y="8350"/>
                  </a:cubicBezTo>
                  <a:cubicBezTo>
                    <a:pt x="7719" y="7305"/>
                    <a:pt x="7730" y="6099"/>
                    <a:pt x="7974" y="4960"/>
                  </a:cubicBezTo>
                  <a:cubicBezTo>
                    <a:pt x="8107" y="4359"/>
                    <a:pt x="8282" y="3758"/>
                    <a:pt x="8520" y="3189"/>
                  </a:cubicBezTo>
                  <a:lnTo>
                    <a:pt x="8520" y="3189"/>
                  </a:lnTo>
                  <a:cubicBezTo>
                    <a:pt x="9076" y="3126"/>
                    <a:pt x="9627" y="3018"/>
                    <a:pt x="10165" y="2859"/>
                  </a:cubicBezTo>
                  <a:cubicBezTo>
                    <a:pt x="10456" y="2764"/>
                    <a:pt x="10753" y="2687"/>
                    <a:pt x="11036" y="2561"/>
                  </a:cubicBezTo>
                  <a:cubicBezTo>
                    <a:pt x="11317" y="2447"/>
                    <a:pt x="11614" y="2346"/>
                    <a:pt x="11888" y="2162"/>
                  </a:cubicBezTo>
                  <a:cubicBezTo>
                    <a:pt x="12157" y="1986"/>
                    <a:pt x="12426" y="1764"/>
                    <a:pt x="12579" y="1418"/>
                  </a:cubicBezTo>
                  <a:cubicBezTo>
                    <a:pt x="12741" y="1073"/>
                    <a:pt x="12659" y="604"/>
                    <a:pt x="12360" y="340"/>
                  </a:cubicBezTo>
                  <a:cubicBezTo>
                    <a:pt x="12061" y="94"/>
                    <a:pt x="11717" y="0"/>
                    <a:pt x="113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30"/>
            <p:cNvSpPr/>
            <p:nvPr/>
          </p:nvSpPr>
          <p:spPr>
            <a:xfrm>
              <a:off x="3566675" y="1444425"/>
              <a:ext cx="98400" cy="98400"/>
            </a:xfrm>
            <a:custGeom>
              <a:avLst/>
              <a:gdLst/>
              <a:ahLst/>
              <a:cxnLst/>
              <a:rect l="l" t="t" r="r" b="b"/>
              <a:pathLst>
                <a:path w="3936" h="3936" extrusionOk="0">
                  <a:moveTo>
                    <a:pt x="1968" y="0"/>
                  </a:moveTo>
                  <a:cubicBezTo>
                    <a:pt x="882" y="0"/>
                    <a:pt x="1" y="882"/>
                    <a:pt x="1" y="1968"/>
                  </a:cubicBezTo>
                  <a:cubicBezTo>
                    <a:pt x="1" y="3054"/>
                    <a:pt x="882" y="3936"/>
                    <a:pt x="1968" y="3936"/>
                  </a:cubicBezTo>
                  <a:cubicBezTo>
                    <a:pt x="3055" y="3936"/>
                    <a:pt x="3936" y="3054"/>
                    <a:pt x="3936" y="1968"/>
                  </a:cubicBezTo>
                  <a:cubicBezTo>
                    <a:pt x="3936" y="882"/>
                    <a:pt x="3059" y="4"/>
                    <a:pt x="1968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30"/>
            <p:cNvSpPr/>
            <p:nvPr/>
          </p:nvSpPr>
          <p:spPr>
            <a:xfrm>
              <a:off x="3753650" y="1569350"/>
              <a:ext cx="98425" cy="98400"/>
            </a:xfrm>
            <a:custGeom>
              <a:avLst/>
              <a:gdLst/>
              <a:ahLst/>
              <a:cxnLst/>
              <a:rect l="l" t="t" r="r" b="b"/>
              <a:pathLst>
                <a:path w="3937" h="3936" extrusionOk="0">
                  <a:moveTo>
                    <a:pt x="1969" y="0"/>
                  </a:moveTo>
                  <a:cubicBezTo>
                    <a:pt x="882" y="0"/>
                    <a:pt x="1" y="882"/>
                    <a:pt x="1" y="1968"/>
                  </a:cubicBezTo>
                  <a:cubicBezTo>
                    <a:pt x="1" y="3054"/>
                    <a:pt x="882" y="3936"/>
                    <a:pt x="1969" y="3936"/>
                  </a:cubicBezTo>
                  <a:cubicBezTo>
                    <a:pt x="3055" y="3936"/>
                    <a:pt x="3936" y="3054"/>
                    <a:pt x="3936" y="1968"/>
                  </a:cubicBezTo>
                  <a:cubicBezTo>
                    <a:pt x="3936" y="882"/>
                    <a:pt x="3055" y="0"/>
                    <a:pt x="1969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30"/>
            <p:cNvSpPr/>
            <p:nvPr/>
          </p:nvSpPr>
          <p:spPr>
            <a:xfrm>
              <a:off x="3869825" y="1765600"/>
              <a:ext cx="98475" cy="98425"/>
            </a:xfrm>
            <a:custGeom>
              <a:avLst/>
              <a:gdLst/>
              <a:ahLst/>
              <a:cxnLst/>
              <a:rect l="l" t="t" r="r" b="b"/>
              <a:pathLst>
                <a:path w="3939" h="3937" extrusionOk="0">
                  <a:moveTo>
                    <a:pt x="1970" y="1"/>
                  </a:moveTo>
                  <a:cubicBezTo>
                    <a:pt x="882" y="1"/>
                    <a:pt x="1" y="882"/>
                    <a:pt x="1" y="1969"/>
                  </a:cubicBezTo>
                  <a:cubicBezTo>
                    <a:pt x="1" y="3055"/>
                    <a:pt x="882" y="3936"/>
                    <a:pt x="1970" y="3936"/>
                  </a:cubicBezTo>
                  <a:cubicBezTo>
                    <a:pt x="3057" y="3936"/>
                    <a:pt x="3938" y="3055"/>
                    <a:pt x="3938" y="1969"/>
                  </a:cubicBezTo>
                  <a:cubicBezTo>
                    <a:pt x="3938" y="882"/>
                    <a:pt x="3057" y="1"/>
                    <a:pt x="1970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0"/>
            <p:cNvSpPr/>
            <p:nvPr/>
          </p:nvSpPr>
          <p:spPr>
            <a:xfrm>
              <a:off x="3491975" y="1259525"/>
              <a:ext cx="98400" cy="98425"/>
            </a:xfrm>
            <a:custGeom>
              <a:avLst/>
              <a:gdLst/>
              <a:ahLst/>
              <a:cxnLst/>
              <a:rect l="l" t="t" r="r" b="b"/>
              <a:pathLst>
                <a:path w="3936" h="3937" extrusionOk="0">
                  <a:moveTo>
                    <a:pt x="1968" y="1"/>
                  </a:moveTo>
                  <a:cubicBezTo>
                    <a:pt x="879" y="1"/>
                    <a:pt x="0" y="882"/>
                    <a:pt x="0" y="1969"/>
                  </a:cubicBezTo>
                  <a:cubicBezTo>
                    <a:pt x="0" y="3055"/>
                    <a:pt x="881" y="3936"/>
                    <a:pt x="1968" y="3936"/>
                  </a:cubicBezTo>
                  <a:cubicBezTo>
                    <a:pt x="3054" y="3936"/>
                    <a:pt x="3935" y="3055"/>
                    <a:pt x="3935" y="1969"/>
                  </a:cubicBezTo>
                  <a:cubicBezTo>
                    <a:pt x="3935" y="882"/>
                    <a:pt x="3056" y="3"/>
                    <a:pt x="1968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0"/>
            <p:cNvSpPr/>
            <p:nvPr/>
          </p:nvSpPr>
          <p:spPr>
            <a:xfrm>
              <a:off x="2858850" y="2804800"/>
              <a:ext cx="1378300" cy="219875"/>
            </a:xfrm>
            <a:custGeom>
              <a:avLst/>
              <a:gdLst/>
              <a:ahLst/>
              <a:cxnLst/>
              <a:rect l="l" t="t" r="r" b="b"/>
              <a:pathLst>
                <a:path w="55132" h="8795" extrusionOk="0">
                  <a:moveTo>
                    <a:pt x="1" y="1"/>
                  </a:moveTo>
                  <a:lnTo>
                    <a:pt x="1" y="1"/>
                  </a:lnTo>
                  <a:cubicBezTo>
                    <a:pt x="3793" y="3006"/>
                    <a:pt x="8265" y="5064"/>
                    <a:pt x="12863" y="6542"/>
                  </a:cubicBezTo>
                  <a:cubicBezTo>
                    <a:pt x="17487" y="7995"/>
                    <a:pt x="22335" y="8700"/>
                    <a:pt x="27180" y="8794"/>
                  </a:cubicBezTo>
                  <a:cubicBezTo>
                    <a:pt x="27241" y="8794"/>
                    <a:pt x="27301" y="8794"/>
                    <a:pt x="27362" y="8794"/>
                  </a:cubicBezTo>
                  <a:cubicBezTo>
                    <a:pt x="32149" y="8794"/>
                    <a:pt x="36938" y="8234"/>
                    <a:pt x="41569" y="7046"/>
                  </a:cubicBezTo>
                  <a:cubicBezTo>
                    <a:pt x="42153" y="6892"/>
                    <a:pt x="42741" y="6755"/>
                    <a:pt x="43324" y="6591"/>
                  </a:cubicBezTo>
                  <a:lnTo>
                    <a:pt x="45058" y="6062"/>
                  </a:lnTo>
                  <a:cubicBezTo>
                    <a:pt x="46224" y="5734"/>
                    <a:pt x="47349" y="5289"/>
                    <a:pt x="48491" y="4898"/>
                  </a:cubicBezTo>
                  <a:cubicBezTo>
                    <a:pt x="49626" y="4482"/>
                    <a:pt x="50731" y="3988"/>
                    <a:pt x="51850" y="3539"/>
                  </a:cubicBezTo>
                  <a:cubicBezTo>
                    <a:pt x="52955" y="3049"/>
                    <a:pt x="54041" y="2526"/>
                    <a:pt x="55132" y="2014"/>
                  </a:cubicBezTo>
                  <a:lnTo>
                    <a:pt x="55132" y="2014"/>
                  </a:lnTo>
                  <a:cubicBezTo>
                    <a:pt x="50711" y="3940"/>
                    <a:pt x="46144" y="5523"/>
                    <a:pt x="41460" y="6603"/>
                  </a:cubicBezTo>
                  <a:cubicBezTo>
                    <a:pt x="37024" y="7649"/>
                    <a:pt x="32473" y="8207"/>
                    <a:pt x="27922" y="8207"/>
                  </a:cubicBezTo>
                  <a:cubicBezTo>
                    <a:pt x="27677" y="8207"/>
                    <a:pt x="27432" y="8205"/>
                    <a:pt x="27186" y="8202"/>
                  </a:cubicBezTo>
                  <a:cubicBezTo>
                    <a:pt x="22390" y="8155"/>
                    <a:pt x="17602" y="7454"/>
                    <a:pt x="12996" y="6105"/>
                  </a:cubicBezTo>
                  <a:cubicBezTo>
                    <a:pt x="10692" y="5435"/>
                    <a:pt x="8437" y="4590"/>
                    <a:pt x="6255" y="3582"/>
                  </a:cubicBezTo>
                  <a:cubicBezTo>
                    <a:pt x="4074" y="2577"/>
                    <a:pt x="1950" y="1419"/>
                    <a:pt x="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0"/>
            <p:cNvSpPr/>
            <p:nvPr/>
          </p:nvSpPr>
          <p:spPr>
            <a:xfrm>
              <a:off x="3445650" y="2968275"/>
              <a:ext cx="98400" cy="98400"/>
            </a:xfrm>
            <a:custGeom>
              <a:avLst/>
              <a:gdLst/>
              <a:ahLst/>
              <a:cxnLst/>
              <a:rect l="l" t="t" r="r" b="b"/>
              <a:pathLst>
                <a:path w="3936" h="3936" extrusionOk="0">
                  <a:moveTo>
                    <a:pt x="1968" y="0"/>
                  </a:moveTo>
                  <a:cubicBezTo>
                    <a:pt x="881" y="0"/>
                    <a:pt x="0" y="882"/>
                    <a:pt x="0" y="1968"/>
                  </a:cubicBezTo>
                  <a:cubicBezTo>
                    <a:pt x="0" y="3055"/>
                    <a:pt x="881" y="3936"/>
                    <a:pt x="1968" y="3936"/>
                  </a:cubicBezTo>
                  <a:cubicBezTo>
                    <a:pt x="3054" y="3936"/>
                    <a:pt x="3936" y="3055"/>
                    <a:pt x="3936" y="1968"/>
                  </a:cubicBezTo>
                  <a:cubicBezTo>
                    <a:pt x="3936" y="882"/>
                    <a:pt x="3054" y="0"/>
                    <a:pt x="1968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0"/>
            <p:cNvSpPr/>
            <p:nvPr/>
          </p:nvSpPr>
          <p:spPr>
            <a:xfrm>
              <a:off x="3797425" y="2934000"/>
              <a:ext cx="98400" cy="98400"/>
            </a:xfrm>
            <a:custGeom>
              <a:avLst/>
              <a:gdLst/>
              <a:ahLst/>
              <a:cxnLst/>
              <a:rect l="l" t="t" r="r" b="b"/>
              <a:pathLst>
                <a:path w="3936" h="3936" extrusionOk="0">
                  <a:moveTo>
                    <a:pt x="1968" y="0"/>
                  </a:moveTo>
                  <a:cubicBezTo>
                    <a:pt x="882" y="0"/>
                    <a:pt x="0" y="882"/>
                    <a:pt x="0" y="1968"/>
                  </a:cubicBezTo>
                  <a:cubicBezTo>
                    <a:pt x="0" y="3054"/>
                    <a:pt x="882" y="3936"/>
                    <a:pt x="1968" y="3936"/>
                  </a:cubicBezTo>
                  <a:cubicBezTo>
                    <a:pt x="3054" y="3936"/>
                    <a:pt x="3936" y="3054"/>
                    <a:pt x="3936" y="1968"/>
                  </a:cubicBezTo>
                  <a:cubicBezTo>
                    <a:pt x="3936" y="882"/>
                    <a:pt x="3054" y="0"/>
                    <a:pt x="1968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30"/>
            <p:cNvSpPr/>
            <p:nvPr/>
          </p:nvSpPr>
          <p:spPr>
            <a:xfrm>
              <a:off x="4082525" y="2852050"/>
              <a:ext cx="98425" cy="98425"/>
            </a:xfrm>
            <a:custGeom>
              <a:avLst/>
              <a:gdLst/>
              <a:ahLst/>
              <a:cxnLst/>
              <a:rect l="l" t="t" r="r" b="b"/>
              <a:pathLst>
                <a:path w="3937" h="3937" extrusionOk="0">
                  <a:moveTo>
                    <a:pt x="1969" y="1"/>
                  </a:moveTo>
                  <a:cubicBezTo>
                    <a:pt x="882" y="1"/>
                    <a:pt x="1" y="882"/>
                    <a:pt x="1" y="1968"/>
                  </a:cubicBezTo>
                  <a:cubicBezTo>
                    <a:pt x="1" y="3055"/>
                    <a:pt x="882" y="3936"/>
                    <a:pt x="1969" y="3936"/>
                  </a:cubicBezTo>
                  <a:cubicBezTo>
                    <a:pt x="3055" y="3936"/>
                    <a:pt x="3936" y="3055"/>
                    <a:pt x="3936" y="1968"/>
                  </a:cubicBezTo>
                  <a:cubicBezTo>
                    <a:pt x="3936" y="882"/>
                    <a:pt x="3055" y="1"/>
                    <a:pt x="1969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0"/>
            <p:cNvSpPr/>
            <p:nvPr/>
          </p:nvSpPr>
          <p:spPr>
            <a:xfrm>
              <a:off x="2911800" y="2817100"/>
              <a:ext cx="98400" cy="98425"/>
            </a:xfrm>
            <a:custGeom>
              <a:avLst/>
              <a:gdLst/>
              <a:ahLst/>
              <a:cxnLst/>
              <a:rect l="l" t="t" r="r" b="b"/>
              <a:pathLst>
                <a:path w="3936" h="3937" extrusionOk="0">
                  <a:moveTo>
                    <a:pt x="1968" y="1"/>
                  </a:moveTo>
                  <a:cubicBezTo>
                    <a:pt x="882" y="1"/>
                    <a:pt x="0" y="882"/>
                    <a:pt x="0" y="1969"/>
                  </a:cubicBezTo>
                  <a:cubicBezTo>
                    <a:pt x="0" y="3055"/>
                    <a:pt x="882" y="3936"/>
                    <a:pt x="1968" y="3936"/>
                  </a:cubicBezTo>
                  <a:cubicBezTo>
                    <a:pt x="3054" y="3936"/>
                    <a:pt x="3936" y="3055"/>
                    <a:pt x="3936" y="1969"/>
                  </a:cubicBezTo>
                  <a:cubicBezTo>
                    <a:pt x="3936" y="882"/>
                    <a:pt x="3054" y="1"/>
                    <a:pt x="1968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0"/>
            <p:cNvSpPr/>
            <p:nvPr/>
          </p:nvSpPr>
          <p:spPr>
            <a:xfrm>
              <a:off x="3168475" y="2919075"/>
              <a:ext cx="98400" cy="98425"/>
            </a:xfrm>
            <a:custGeom>
              <a:avLst/>
              <a:gdLst/>
              <a:ahLst/>
              <a:cxnLst/>
              <a:rect l="l" t="t" r="r" b="b"/>
              <a:pathLst>
                <a:path w="3936" h="3937" extrusionOk="0">
                  <a:moveTo>
                    <a:pt x="1968" y="1"/>
                  </a:moveTo>
                  <a:cubicBezTo>
                    <a:pt x="882" y="1"/>
                    <a:pt x="0" y="882"/>
                    <a:pt x="0" y="1968"/>
                  </a:cubicBezTo>
                  <a:cubicBezTo>
                    <a:pt x="0" y="3055"/>
                    <a:pt x="882" y="3936"/>
                    <a:pt x="1968" y="3936"/>
                  </a:cubicBezTo>
                  <a:cubicBezTo>
                    <a:pt x="3054" y="3936"/>
                    <a:pt x="3936" y="3055"/>
                    <a:pt x="3936" y="1968"/>
                  </a:cubicBezTo>
                  <a:cubicBezTo>
                    <a:pt x="3936" y="882"/>
                    <a:pt x="3054" y="1"/>
                    <a:pt x="1968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0"/>
            <p:cNvSpPr/>
            <p:nvPr/>
          </p:nvSpPr>
          <p:spPr>
            <a:xfrm>
              <a:off x="3075200" y="2012550"/>
              <a:ext cx="1058200" cy="196850"/>
            </a:xfrm>
            <a:custGeom>
              <a:avLst/>
              <a:gdLst/>
              <a:ahLst/>
              <a:cxnLst/>
              <a:rect l="l" t="t" r="r" b="b"/>
              <a:pathLst>
                <a:path w="42328" h="7874" extrusionOk="0">
                  <a:moveTo>
                    <a:pt x="1" y="0"/>
                  </a:moveTo>
                  <a:lnTo>
                    <a:pt x="1" y="0"/>
                  </a:lnTo>
                  <a:cubicBezTo>
                    <a:pt x="2778" y="2483"/>
                    <a:pt x="6142" y="4243"/>
                    <a:pt x="9626" y="5553"/>
                  </a:cubicBezTo>
                  <a:cubicBezTo>
                    <a:pt x="13129" y="6853"/>
                    <a:pt x="16839" y="7551"/>
                    <a:pt x="20561" y="7816"/>
                  </a:cubicBezTo>
                  <a:cubicBezTo>
                    <a:pt x="21343" y="7854"/>
                    <a:pt x="22125" y="7874"/>
                    <a:pt x="22908" y="7874"/>
                  </a:cubicBezTo>
                  <a:cubicBezTo>
                    <a:pt x="25860" y="7874"/>
                    <a:pt x="28812" y="7597"/>
                    <a:pt x="31699" y="7010"/>
                  </a:cubicBezTo>
                  <a:cubicBezTo>
                    <a:pt x="33530" y="6664"/>
                    <a:pt x="35327" y="6168"/>
                    <a:pt x="37109" y="5631"/>
                  </a:cubicBezTo>
                  <a:cubicBezTo>
                    <a:pt x="37998" y="5354"/>
                    <a:pt x="38865" y="5024"/>
                    <a:pt x="39745" y="4721"/>
                  </a:cubicBezTo>
                  <a:cubicBezTo>
                    <a:pt x="40612" y="4391"/>
                    <a:pt x="41468" y="4032"/>
                    <a:pt x="42327" y="3682"/>
                  </a:cubicBezTo>
                  <a:lnTo>
                    <a:pt x="42327" y="3682"/>
                  </a:lnTo>
                  <a:cubicBezTo>
                    <a:pt x="38832" y="4934"/>
                    <a:pt x="35256" y="5938"/>
                    <a:pt x="31615" y="6566"/>
                  </a:cubicBezTo>
                  <a:cubicBezTo>
                    <a:pt x="29795" y="6883"/>
                    <a:pt x="27961" y="7101"/>
                    <a:pt x="26122" y="7228"/>
                  </a:cubicBezTo>
                  <a:cubicBezTo>
                    <a:pt x="25218" y="7284"/>
                    <a:pt x="24314" y="7310"/>
                    <a:pt x="23410" y="7310"/>
                  </a:cubicBezTo>
                  <a:cubicBezTo>
                    <a:pt x="22471" y="7310"/>
                    <a:pt x="21533" y="7282"/>
                    <a:pt x="20596" y="7230"/>
                  </a:cubicBezTo>
                  <a:cubicBezTo>
                    <a:pt x="16917" y="7016"/>
                    <a:pt x="13269" y="6320"/>
                    <a:pt x="9776" y="5129"/>
                  </a:cubicBezTo>
                  <a:cubicBezTo>
                    <a:pt x="8027" y="4538"/>
                    <a:pt x="6326" y="3811"/>
                    <a:pt x="4684" y="2964"/>
                  </a:cubicBezTo>
                  <a:cubicBezTo>
                    <a:pt x="3043" y="2122"/>
                    <a:pt x="1452" y="1156"/>
                    <a:pt x="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0"/>
            <p:cNvSpPr/>
            <p:nvPr/>
          </p:nvSpPr>
          <p:spPr>
            <a:xfrm>
              <a:off x="3098525" y="2018800"/>
              <a:ext cx="98400" cy="98400"/>
            </a:xfrm>
            <a:custGeom>
              <a:avLst/>
              <a:gdLst/>
              <a:ahLst/>
              <a:cxnLst/>
              <a:rect l="l" t="t" r="r" b="b"/>
              <a:pathLst>
                <a:path w="3936" h="3936" extrusionOk="0">
                  <a:moveTo>
                    <a:pt x="1968" y="0"/>
                  </a:moveTo>
                  <a:cubicBezTo>
                    <a:pt x="882" y="0"/>
                    <a:pt x="0" y="882"/>
                    <a:pt x="0" y="1968"/>
                  </a:cubicBezTo>
                  <a:cubicBezTo>
                    <a:pt x="0" y="3054"/>
                    <a:pt x="882" y="3936"/>
                    <a:pt x="1968" y="3936"/>
                  </a:cubicBezTo>
                  <a:cubicBezTo>
                    <a:pt x="3054" y="3936"/>
                    <a:pt x="3936" y="3054"/>
                    <a:pt x="3936" y="1968"/>
                  </a:cubicBezTo>
                  <a:cubicBezTo>
                    <a:pt x="3936" y="882"/>
                    <a:pt x="3054" y="0"/>
                    <a:pt x="1968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0"/>
            <p:cNvSpPr/>
            <p:nvPr/>
          </p:nvSpPr>
          <p:spPr>
            <a:xfrm>
              <a:off x="3314300" y="2117025"/>
              <a:ext cx="98425" cy="98425"/>
            </a:xfrm>
            <a:custGeom>
              <a:avLst/>
              <a:gdLst/>
              <a:ahLst/>
              <a:cxnLst/>
              <a:rect l="l" t="t" r="r" b="b"/>
              <a:pathLst>
                <a:path w="3937" h="3937" extrusionOk="0">
                  <a:moveTo>
                    <a:pt x="1968" y="1"/>
                  </a:moveTo>
                  <a:cubicBezTo>
                    <a:pt x="882" y="1"/>
                    <a:pt x="1" y="882"/>
                    <a:pt x="1" y="1968"/>
                  </a:cubicBezTo>
                  <a:cubicBezTo>
                    <a:pt x="1" y="3057"/>
                    <a:pt x="882" y="3936"/>
                    <a:pt x="1968" y="3936"/>
                  </a:cubicBezTo>
                  <a:cubicBezTo>
                    <a:pt x="3055" y="3936"/>
                    <a:pt x="3936" y="3057"/>
                    <a:pt x="3936" y="1968"/>
                  </a:cubicBezTo>
                  <a:cubicBezTo>
                    <a:pt x="3936" y="882"/>
                    <a:pt x="3055" y="1"/>
                    <a:pt x="1968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0"/>
            <p:cNvSpPr/>
            <p:nvPr/>
          </p:nvSpPr>
          <p:spPr>
            <a:xfrm>
              <a:off x="3555100" y="2153350"/>
              <a:ext cx="98400" cy="98425"/>
            </a:xfrm>
            <a:custGeom>
              <a:avLst/>
              <a:gdLst/>
              <a:ahLst/>
              <a:cxnLst/>
              <a:rect l="l" t="t" r="r" b="b"/>
              <a:pathLst>
                <a:path w="3936" h="3937" extrusionOk="0">
                  <a:moveTo>
                    <a:pt x="1968" y="1"/>
                  </a:moveTo>
                  <a:cubicBezTo>
                    <a:pt x="882" y="1"/>
                    <a:pt x="0" y="882"/>
                    <a:pt x="0" y="1969"/>
                  </a:cubicBezTo>
                  <a:cubicBezTo>
                    <a:pt x="0" y="3055"/>
                    <a:pt x="882" y="3936"/>
                    <a:pt x="1968" y="3936"/>
                  </a:cubicBezTo>
                  <a:cubicBezTo>
                    <a:pt x="3054" y="3936"/>
                    <a:pt x="3936" y="3055"/>
                    <a:pt x="3936" y="1969"/>
                  </a:cubicBezTo>
                  <a:cubicBezTo>
                    <a:pt x="3936" y="882"/>
                    <a:pt x="3054" y="1"/>
                    <a:pt x="1968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0"/>
            <p:cNvSpPr/>
            <p:nvPr/>
          </p:nvSpPr>
          <p:spPr>
            <a:xfrm>
              <a:off x="3794850" y="2129175"/>
              <a:ext cx="98425" cy="98400"/>
            </a:xfrm>
            <a:custGeom>
              <a:avLst/>
              <a:gdLst/>
              <a:ahLst/>
              <a:cxnLst/>
              <a:rect l="l" t="t" r="r" b="b"/>
              <a:pathLst>
                <a:path w="3937" h="3936" extrusionOk="0">
                  <a:moveTo>
                    <a:pt x="1969" y="0"/>
                  </a:moveTo>
                  <a:cubicBezTo>
                    <a:pt x="882" y="0"/>
                    <a:pt x="1" y="882"/>
                    <a:pt x="1" y="1968"/>
                  </a:cubicBezTo>
                  <a:cubicBezTo>
                    <a:pt x="1" y="3055"/>
                    <a:pt x="882" y="3936"/>
                    <a:pt x="1969" y="3936"/>
                  </a:cubicBezTo>
                  <a:cubicBezTo>
                    <a:pt x="3055" y="3936"/>
                    <a:pt x="3936" y="3055"/>
                    <a:pt x="3936" y="1968"/>
                  </a:cubicBezTo>
                  <a:cubicBezTo>
                    <a:pt x="3936" y="882"/>
                    <a:pt x="3055" y="3"/>
                    <a:pt x="1969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30"/>
            <p:cNvSpPr/>
            <p:nvPr/>
          </p:nvSpPr>
          <p:spPr>
            <a:xfrm>
              <a:off x="4005200" y="2086175"/>
              <a:ext cx="98425" cy="98425"/>
            </a:xfrm>
            <a:custGeom>
              <a:avLst/>
              <a:gdLst/>
              <a:ahLst/>
              <a:cxnLst/>
              <a:rect l="l" t="t" r="r" b="b"/>
              <a:pathLst>
                <a:path w="3937" h="3937" extrusionOk="0">
                  <a:moveTo>
                    <a:pt x="1969" y="1"/>
                  </a:moveTo>
                  <a:cubicBezTo>
                    <a:pt x="882" y="1"/>
                    <a:pt x="1" y="882"/>
                    <a:pt x="1" y="1968"/>
                  </a:cubicBezTo>
                  <a:cubicBezTo>
                    <a:pt x="1" y="3055"/>
                    <a:pt x="882" y="3936"/>
                    <a:pt x="1969" y="3936"/>
                  </a:cubicBezTo>
                  <a:cubicBezTo>
                    <a:pt x="3055" y="3936"/>
                    <a:pt x="3936" y="3055"/>
                    <a:pt x="3936" y="1968"/>
                  </a:cubicBezTo>
                  <a:cubicBezTo>
                    <a:pt x="3936" y="884"/>
                    <a:pt x="3055" y="3"/>
                    <a:pt x="1969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30"/>
            <p:cNvSpPr/>
            <p:nvPr/>
          </p:nvSpPr>
          <p:spPr>
            <a:xfrm>
              <a:off x="4051900" y="4163200"/>
              <a:ext cx="636500" cy="158875"/>
            </a:xfrm>
            <a:custGeom>
              <a:avLst/>
              <a:gdLst/>
              <a:ahLst/>
              <a:cxnLst/>
              <a:rect l="l" t="t" r="r" b="b"/>
              <a:pathLst>
                <a:path w="25460" h="6355" extrusionOk="0">
                  <a:moveTo>
                    <a:pt x="16386" y="1"/>
                  </a:moveTo>
                  <a:lnTo>
                    <a:pt x="0" y="2659"/>
                  </a:lnTo>
                  <a:lnTo>
                    <a:pt x="7469" y="6355"/>
                  </a:lnTo>
                  <a:lnTo>
                    <a:pt x="25460" y="3223"/>
                  </a:lnTo>
                  <a:lnTo>
                    <a:pt x="16386" y="1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30"/>
            <p:cNvSpPr/>
            <p:nvPr/>
          </p:nvSpPr>
          <p:spPr>
            <a:xfrm>
              <a:off x="4238625" y="4243750"/>
              <a:ext cx="471925" cy="461875"/>
            </a:xfrm>
            <a:custGeom>
              <a:avLst/>
              <a:gdLst/>
              <a:ahLst/>
              <a:cxnLst/>
              <a:rect l="l" t="t" r="r" b="b"/>
              <a:pathLst>
                <a:path w="18877" h="18475" extrusionOk="0">
                  <a:moveTo>
                    <a:pt x="17991" y="1"/>
                  </a:moveTo>
                  <a:lnTo>
                    <a:pt x="0" y="3133"/>
                  </a:lnTo>
                  <a:lnTo>
                    <a:pt x="562" y="18475"/>
                  </a:lnTo>
                  <a:lnTo>
                    <a:pt x="18876" y="14779"/>
                  </a:lnTo>
                  <a:lnTo>
                    <a:pt x="17991" y="1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30"/>
            <p:cNvSpPr/>
            <p:nvPr/>
          </p:nvSpPr>
          <p:spPr>
            <a:xfrm>
              <a:off x="4051900" y="4229675"/>
              <a:ext cx="200775" cy="475950"/>
            </a:xfrm>
            <a:custGeom>
              <a:avLst/>
              <a:gdLst/>
              <a:ahLst/>
              <a:cxnLst/>
              <a:rect l="l" t="t" r="r" b="b"/>
              <a:pathLst>
                <a:path w="8031" h="19038" extrusionOk="0">
                  <a:moveTo>
                    <a:pt x="0" y="0"/>
                  </a:moveTo>
                  <a:lnTo>
                    <a:pt x="0" y="15180"/>
                  </a:lnTo>
                  <a:lnTo>
                    <a:pt x="8031" y="19038"/>
                  </a:lnTo>
                  <a:lnTo>
                    <a:pt x="7469" y="36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0"/>
            <p:cNvSpPr/>
            <p:nvPr/>
          </p:nvSpPr>
          <p:spPr>
            <a:xfrm>
              <a:off x="4253325" y="4045250"/>
              <a:ext cx="99375" cy="189975"/>
            </a:xfrm>
            <a:custGeom>
              <a:avLst/>
              <a:gdLst/>
              <a:ahLst/>
              <a:cxnLst/>
              <a:rect l="l" t="t" r="r" b="b"/>
              <a:pathLst>
                <a:path w="3975" h="7599" extrusionOk="0">
                  <a:moveTo>
                    <a:pt x="1214" y="293"/>
                  </a:moveTo>
                  <a:cubicBezTo>
                    <a:pt x="2589" y="293"/>
                    <a:pt x="3352" y="4469"/>
                    <a:pt x="3612" y="6709"/>
                  </a:cubicBezTo>
                  <a:cubicBezTo>
                    <a:pt x="2200" y="4423"/>
                    <a:pt x="503" y="1205"/>
                    <a:pt x="923" y="441"/>
                  </a:cubicBezTo>
                  <a:cubicBezTo>
                    <a:pt x="954" y="377"/>
                    <a:pt x="1019" y="302"/>
                    <a:pt x="1214" y="293"/>
                  </a:cubicBezTo>
                  <a:close/>
                  <a:moveTo>
                    <a:pt x="1210" y="0"/>
                  </a:moveTo>
                  <a:cubicBezTo>
                    <a:pt x="886" y="6"/>
                    <a:pt x="732" y="168"/>
                    <a:pt x="663" y="304"/>
                  </a:cubicBezTo>
                  <a:cubicBezTo>
                    <a:pt x="1" y="1521"/>
                    <a:pt x="3151" y="6543"/>
                    <a:pt x="3657" y="7348"/>
                  </a:cubicBezTo>
                  <a:cubicBezTo>
                    <a:pt x="3676" y="7367"/>
                    <a:pt x="3686" y="7385"/>
                    <a:pt x="3698" y="7404"/>
                  </a:cubicBezTo>
                  <a:lnTo>
                    <a:pt x="3821" y="7598"/>
                  </a:lnTo>
                  <a:lnTo>
                    <a:pt x="3944" y="7404"/>
                  </a:lnTo>
                  <a:cubicBezTo>
                    <a:pt x="3950" y="7389"/>
                    <a:pt x="3963" y="7373"/>
                    <a:pt x="3975" y="7357"/>
                  </a:cubicBezTo>
                  <a:lnTo>
                    <a:pt x="3971" y="7305"/>
                  </a:lnTo>
                  <a:cubicBezTo>
                    <a:pt x="3957" y="7182"/>
                    <a:pt x="3934" y="6881"/>
                    <a:pt x="3881" y="6477"/>
                  </a:cubicBezTo>
                  <a:lnTo>
                    <a:pt x="3881" y="6473"/>
                  </a:lnTo>
                  <a:cubicBezTo>
                    <a:pt x="3790" y="5694"/>
                    <a:pt x="3614" y="4514"/>
                    <a:pt x="3337" y="3372"/>
                  </a:cubicBezTo>
                  <a:cubicBezTo>
                    <a:pt x="2911" y="1644"/>
                    <a:pt x="2239" y="0"/>
                    <a:pt x="1210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0"/>
            <p:cNvSpPr/>
            <p:nvPr/>
          </p:nvSpPr>
          <p:spPr>
            <a:xfrm>
              <a:off x="4344750" y="4017000"/>
              <a:ext cx="116225" cy="218125"/>
            </a:xfrm>
            <a:custGeom>
              <a:avLst/>
              <a:gdLst/>
              <a:ahLst/>
              <a:cxnLst/>
              <a:rect l="l" t="t" r="r" b="b"/>
              <a:pathLst>
                <a:path w="4649" h="8725" extrusionOk="0">
                  <a:moveTo>
                    <a:pt x="3657" y="296"/>
                  </a:moveTo>
                  <a:cubicBezTo>
                    <a:pt x="3679" y="296"/>
                    <a:pt x="3702" y="296"/>
                    <a:pt x="3729" y="308"/>
                  </a:cubicBezTo>
                  <a:cubicBezTo>
                    <a:pt x="3792" y="327"/>
                    <a:pt x="3833" y="368"/>
                    <a:pt x="3864" y="439"/>
                  </a:cubicBezTo>
                  <a:cubicBezTo>
                    <a:pt x="4212" y="1376"/>
                    <a:pt x="1909" y="5390"/>
                    <a:pt x="539" y="7591"/>
                  </a:cubicBezTo>
                  <a:cubicBezTo>
                    <a:pt x="1177" y="5174"/>
                    <a:pt x="2476" y="933"/>
                    <a:pt x="3474" y="355"/>
                  </a:cubicBezTo>
                  <a:cubicBezTo>
                    <a:pt x="3538" y="314"/>
                    <a:pt x="3606" y="296"/>
                    <a:pt x="3657" y="296"/>
                  </a:cubicBezTo>
                  <a:close/>
                  <a:moveTo>
                    <a:pt x="3652" y="1"/>
                  </a:moveTo>
                  <a:cubicBezTo>
                    <a:pt x="3545" y="1"/>
                    <a:pt x="3437" y="32"/>
                    <a:pt x="3327" y="95"/>
                  </a:cubicBezTo>
                  <a:cubicBezTo>
                    <a:pt x="2122" y="798"/>
                    <a:pt x="744" y="5644"/>
                    <a:pt x="226" y="7603"/>
                  </a:cubicBezTo>
                  <a:lnTo>
                    <a:pt x="226" y="7607"/>
                  </a:lnTo>
                  <a:cubicBezTo>
                    <a:pt x="109" y="8056"/>
                    <a:pt x="37" y="8360"/>
                    <a:pt x="19" y="8413"/>
                  </a:cubicBezTo>
                  <a:lnTo>
                    <a:pt x="0" y="8476"/>
                  </a:lnTo>
                  <a:cubicBezTo>
                    <a:pt x="19" y="8495"/>
                    <a:pt x="29" y="8511"/>
                    <a:pt x="41" y="8530"/>
                  </a:cubicBezTo>
                  <a:lnTo>
                    <a:pt x="164" y="8724"/>
                  </a:lnTo>
                  <a:lnTo>
                    <a:pt x="287" y="8530"/>
                  </a:lnTo>
                  <a:cubicBezTo>
                    <a:pt x="293" y="8517"/>
                    <a:pt x="306" y="8499"/>
                    <a:pt x="318" y="8485"/>
                  </a:cubicBezTo>
                  <a:cubicBezTo>
                    <a:pt x="892" y="7597"/>
                    <a:pt x="4649" y="1702"/>
                    <a:pt x="4141" y="337"/>
                  </a:cubicBezTo>
                  <a:cubicBezTo>
                    <a:pt x="4081" y="177"/>
                    <a:pt x="3964" y="64"/>
                    <a:pt x="3811" y="23"/>
                  </a:cubicBezTo>
                  <a:cubicBezTo>
                    <a:pt x="3758" y="8"/>
                    <a:pt x="3705" y="1"/>
                    <a:pt x="3652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0"/>
            <p:cNvSpPr/>
            <p:nvPr/>
          </p:nvSpPr>
          <p:spPr>
            <a:xfrm>
              <a:off x="4260775" y="4189125"/>
              <a:ext cx="219400" cy="477125"/>
            </a:xfrm>
            <a:custGeom>
              <a:avLst/>
              <a:gdLst/>
              <a:ahLst/>
              <a:cxnLst/>
              <a:rect l="l" t="t" r="r" b="b"/>
              <a:pathLst>
                <a:path w="8776" h="19085" extrusionOk="0">
                  <a:moveTo>
                    <a:pt x="354" y="0"/>
                  </a:moveTo>
                  <a:cubicBezTo>
                    <a:pt x="143" y="0"/>
                    <a:pt x="0" y="303"/>
                    <a:pt x="225" y="403"/>
                  </a:cubicBezTo>
                  <a:cubicBezTo>
                    <a:pt x="2234" y="1294"/>
                    <a:pt x="4241" y="2186"/>
                    <a:pt x="6249" y="3077"/>
                  </a:cubicBezTo>
                  <a:cubicBezTo>
                    <a:pt x="8279" y="3979"/>
                    <a:pt x="8031" y="3545"/>
                    <a:pt x="8074" y="5775"/>
                  </a:cubicBezTo>
                  <a:cubicBezTo>
                    <a:pt x="8158" y="10141"/>
                    <a:pt x="8244" y="14505"/>
                    <a:pt x="8330" y="18870"/>
                  </a:cubicBezTo>
                  <a:cubicBezTo>
                    <a:pt x="8333" y="19013"/>
                    <a:pt x="8445" y="19084"/>
                    <a:pt x="8556" y="19084"/>
                  </a:cubicBezTo>
                  <a:cubicBezTo>
                    <a:pt x="8666" y="19084"/>
                    <a:pt x="8776" y="19013"/>
                    <a:pt x="8773" y="18870"/>
                  </a:cubicBezTo>
                  <a:cubicBezTo>
                    <a:pt x="8676" y="13824"/>
                    <a:pt x="8576" y="8776"/>
                    <a:pt x="8479" y="3729"/>
                  </a:cubicBezTo>
                  <a:cubicBezTo>
                    <a:pt x="8475" y="3657"/>
                    <a:pt x="8440" y="3567"/>
                    <a:pt x="8369" y="3537"/>
                  </a:cubicBezTo>
                  <a:cubicBezTo>
                    <a:pt x="5729" y="2366"/>
                    <a:pt x="3091" y="1192"/>
                    <a:pt x="451" y="21"/>
                  </a:cubicBezTo>
                  <a:cubicBezTo>
                    <a:pt x="418" y="7"/>
                    <a:pt x="385" y="0"/>
                    <a:pt x="354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0"/>
            <p:cNvSpPr/>
            <p:nvPr/>
          </p:nvSpPr>
          <p:spPr>
            <a:xfrm>
              <a:off x="4118925" y="4193775"/>
              <a:ext cx="471125" cy="459125"/>
            </a:xfrm>
            <a:custGeom>
              <a:avLst/>
              <a:gdLst/>
              <a:ahLst/>
              <a:cxnLst/>
              <a:rect l="l" t="t" r="r" b="b"/>
              <a:pathLst>
                <a:path w="18845" h="18365" extrusionOk="0">
                  <a:moveTo>
                    <a:pt x="18495" y="1"/>
                  </a:moveTo>
                  <a:cubicBezTo>
                    <a:pt x="18483" y="1"/>
                    <a:pt x="18470" y="2"/>
                    <a:pt x="18458" y="3"/>
                  </a:cubicBezTo>
                  <a:cubicBezTo>
                    <a:pt x="12360" y="891"/>
                    <a:pt x="6262" y="1774"/>
                    <a:pt x="164" y="2662"/>
                  </a:cubicBezTo>
                  <a:cubicBezTo>
                    <a:pt x="72" y="2674"/>
                    <a:pt x="0" y="2787"/>
                    <a:pt x="2" y="2873"/>
                  </a:cubicBezTo>
                  <a:cubicBezTo>
                    <a:pt x="99" y="7964"/>
                    <a:pt x="195" y="13058"/>
                    <a:pt x="291" y="18149"/>
                  </a:cubicBezTo>
                  <a:cubicBezTo>
                    <a:pt x="294" y="18293"/>
                    <a:pt x="407" y="18365"/>
                    <a:pt x="517" y="18365"/>
                  </a:cubicBezTo>
                  <a:cubicBezTo>
                    <a:pt x="627" y="18365"/>
                    <a:pt x="736" y="18293"/>
                    <a:pt x="732" y="18149"/>
                  </a:cubicBezTo>
                  <a:lnTo>
                    <a:pt x="570" y="9633"/>
                  </a:lnTo>
                  <a:cubicBezTo>
                    <a:pt x="537" y="7813"/>
                    <a:pt x="502" y="5995"/>
                    <a:pt x="468" y="4172"/>
                  </a:cubicBezTo>
                  <a:cubicBezTo>
                    <a:pt x="464" y="3937"/>
                    <a:pt x="346" y="3353"/>
                    <a:pt x="416" y="3068"/>
                  </a:cubicBezTo>
                  <a:lnTo>
                    <a:pt x="416" y="3068"/>
                  </a:lnTo>
                  <a:cubicBezTo>
                    <a:pt x="421" y="3085"/>
                    <a:pt x="437" y="3098"/>
                    <a:pt x="476" y="3098"/>
                  </a:cubicBezTo>
                  <a:cubicBezTo>
                    <a:pt x="525" y="3098"/>
                    <a:pt x="610" y="3077"/>
                    <a:pt x="754" y="3016"/>
                  </a:cubicBezTo>
                  <a:cubicBezTo>
                    <a:pt x="1859" y="2561"/>
                    <a:pt x="3501" y="2617"/>
                    <a:pt x="4680" y="2449"/>
                  </a:cubicBezTo>
                  <a:cubicBezTo>
                    <a:pt x="6651" y="2162"/>
                    <a:pt x="8621" y="1877"/>
                    <a:pt x="10591" y="1590"/>
                  </a:cubicBezTo>
                  <a:cubicBezTo>
                    <a:pt x="13254" y="1202"/>
                    <a:pt x="15912" y="817"/>
                    <a:pt x="18575" y="432"/>
                  </a:cubicBezTo>
                  <a:cubicBezTo>
                    <a:pt x="18845" y="393"/>
                    <a:pt x="18747" y="1"/>
                    <a:pt x="18495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0"/>
            <p:cNvSpPr/>
            <p:nvPr/>
          </p:nvSpPr>
          <p:spPr>
            <a:xfrm>
              <a:off x="1986875" y="3951825"/>
              <a:ext cx="608150" cy="423300"/>
            </a:xfrm>
            <a:custGeom>
              <a:avLst/>
              <a:gdLst/>
              <a:ahLst/>
              <a:cxnLst/>
              <a:rect l="l" t="t" r="r" b="b"/>
              <a:pathLst>
                <a:path w="24326" h="16932" extrusionOk="0">
                  <a:moveTo>
                    <a:pt x="24326" y="1"/>
                  </a:moveTo>
                  <a:lnTo>
                    <a:pt x="10304" y="964"/>
                  </a:lnTo>
                  <a:lnTo>
                    <a:pt x="7721" y="1140"/>
                  </a:lnTo>
                  <a:lnTo>
                    <a:pt x="0" y="1671"/>
                  </a:lnTo>
                  <a:lnTo>
                    <a:pt x="1726" y="16931"/>
                  </a:lnTo>
                  <a:lnTo>
                    <a:pt x="8490" y="16917"/>
                  </a:lnTo>
                  <a:lnTo>
                    <a:pt x="11472" y="16917"/>
                  </a:lnTo>
                  <a:lnTo>
                    <a:pt x="19439" y="16905"/>
                  </a:lnTo>
                  <a:lnTo>
                    <a:pt x="24326" y="1"/>
                  </a:ln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0"/>
            <p:cNvSpPr/>
            <p:nvPr/>
          </p:nvSpPr>
          <p:spPr>
            <a:xfrm>
              <a:off x="1986875" y="3877075"/>
              <a:ext cx="595450" cy="116550"/>
            </a:xfrm>
            <a:custGeom>
              <a:avLst/>
              <a:gdLst/>
              <a:ahLst/>
              <a:cxnLst/>
              <a:rect l="l" t="t" r="r" b="b"/>
              <a:pathLst>
                <a:path w="23818" h="4662" extrusionOk="0">
                  <a:moveTo>
                    <a:pt x="23818" y="0"/>
                  </a:moveTo>
                  <a:lnTo>
                    <a:pt x="12593" y="881"/>
                  </a:lnTo>
                  <a:lnTo>
                    <a:pt x="11042" y="998"/>
                  </a:lnTo>
                  <a:lnTo>
                    <a:pt x="4489" y="1515"/>
                  </a:lnTo>
                  <a:lnTo>
                    <a:pt x="0" y="4661"/>
                  </a:lnTo>
                  <a:lnTo>
                    <a:pt x="7336" y="4491"/>
                  </a:lnTo>
                  <a:lnTo>
                    <a:pt x="9947" y="4432"/>
                  </a:lnTo>
                  <a:lnTo>
                    <a:pt x="21065" y="4171"/>
                  </a:lnTo>
                  <a:lnTo>
                    <a:pt x="23818" y="0"/>
                  </a:ln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0"/>
            <p:cNvSpPr/>
            <p:nvPr/>
          </p:nvSpPr>
          <p:spPr>
            <a:xfrm>
              <a:off x="2042825" y="3798775"/>
              <a:ext cx="302650" cy="576125"/>
            </a:xfrm>
            <a:custGeom>
              <a:avLst/>
              <a:gdLst/>
              <a:ahLst/>
              <a:cxnLst/>
              <a:rect l="l" t="t" r="r" b="b"/>
              <a:pathLst>
                <a:path w="12106" h="23045" extrusionOk="0">
                  <a:moveTo>
                    <a:pt x="5621" y="3040"/>
                  </a:moveTo>
                  <a:cubicBezTo>
                    <a:pt x="5631" y="3040"/>
                    <a:pt x="5641" y="3040"/>
                    <a:pt x="5651" y="3042"/>
                  </a:cubicBezTo>
                  <a:cubicBezTo>
                    <a:pt x="5694" y="3050"/>
                    <a:pt x="5744" y="3085"/>
                    <a:pt x="5764" y="3130"/>
                  </a:cubicBezTo>
                  <a:cubicBezTo>
                    <a:pt x="5772" y="3146"/>
                    <a:pt x="5778" y="3173"/>
                    <a:pt x="5768" y="3192"/>
                  </a:cubicBezTo>
                  <a:cubicBezTo>
                    <a:pt x="5756" y="3212"/>
                    <a:pt x="5731" y="3233"/>
                    <a:pt x="5711" y="3249"/>
                  </a:cubicBezTo>
                  <a:cubicBezTo>
                    <a:pt x="5598" y="3337"/>
                    <a:pt x="5467" y="3407"/>
                    <a:pt x="5317" y="3450"/>
                  </a:cubicBezTo>
                  <a:cubicBezTo>
                    <a:pt x="5319" y="3399"/>
                    <a:pt x="5321" y="3347"/>
                    <a:pt x="5334" y="3296"/>
                  </a:cubicBezTo>
                  <a:cubicBezTo>
                    <a:pt x="5366" y="3167"/>
                    <a:pt x="5487" y="3040"/>
                    <a:pt x="5621" y="3040"/>
                  </a:cubicBezTo>
                  <a:close/>
                  <a:moveTo>
                    <a:pt x="6274" y="841"/>
                  </a:moveTo>
                  <a:cubicBezTo>
                    <a:pt x="6287" y="841"/>
                    <a:pt x="6299" y="841"/>
                    <a:pt x="6318" y="847"/>
                  </a:cubicBezTo>
                  <a:cubicBezTo>
                    <a:pt x="6830" y="968"/>
                    <a:pt x="7806" y="2644"/>
                    <a:pt x="8484" y="4020"/>
                  </a:cubicBezTo>
                  <a:cubicBezTo>
                    <a:pt x="7527" y="3095"/>
                    <a:pt x="6125" y="1613"/>
                    <a:pt x="6141" y="1002"/>
                  </a:cubicBezTo>
                  <a:cubicBezTo>
                    <a:pt x="6143" y="922"/>
                    <a:pt x="6172" y="890"/>
                    <a:pt x="6197" y="869"/>
                  </a:cubicBezTo>
                  <a:cubicBezTo>
                    <a:pt x="6215" y="855"/>
                    <a:pt x="6238" y="841"/>
                    <a:pt x="6274" y="841"/>
                  </a:cubicBezTo>
                  <a:close/>
                  <a:moveTo>
                    <a:pt x="11380" y="295"/>
                  </a:moveTo>
                  <a:cubicBezTo>
                    <a:pt x="11432" y="295"/>
                    <a:pt x="11483" y="312"/>
                    <a:pt x="11534" y="342"/>
                  </a:cubicBezTo>
                  <a:cubicBezTo>
                    <a:pt x="11628" y="398"/>
                    <a:pt x="11680" y="478"/>
                    <a:pt x="11698" y="599"/>
                  </a:cubicBezTo>
                  <a:cubicBezTo>
                    <a:pt x="11800" y="1316"/>
                    <a:pt x="10638" y="2905"/>
                    <a:pt x="9667" y="4067"/>
                  </a:cubicBezTo>
                  <a:lnTo>
                    <a:pt x="9339" y="4093"/>
                  </a:lnTo>
                  <a:cubicBezTo>
                    <a:pt x="9808" y="2607"/>
                    <a:pt x="10573" y="603"/>
                    <a:pt x="11249" y="324"/>
                  </a:cubicBezTo>
                  <a:cubicBezTo>
                    <a:pt x="11296" y="306"/>
                    <a:pt x="11339" y="295"/>
                    <a:pt x="11380" y="295"/>
                  </a:cubicBezTo>
                  <a:close/>
                  <a:moveTo>
                    <a:pt x="11376" y="0"/>
                  </a:moveTo>
                  <a:cubicBezTo>
                    <a:pt x="11296" y="0"/>
                    <a:pt x="11215" y="17"/>
                    <a:pt x="11134" y="49"/>
                  </a:cubicBezTo>
                  <a:cubicBezTo>
                    <a:pt x="10275" y="406"/>
                    <a:pt x="9452" y="2706"/>
                    <a:pt x="9019" y="4114"/>
                  </a:cubicBezTo>
                  <a:lnTo>
                    <a:pt x="8865" y="4126"/>
                  </a:lnTo>
                  <a:cubicBezTo>
                    <a:pt x="8359" y="3075"/>
                    <a:pt x="7158" y="742"/>
                    <a:pt x="6383" y="560"/>
                  </a:cubicBezTo>
                  <a:cubicBezTo>
                    <a:pt x="6345" y="551"/>
                    <a:pt x="6308" y="546"/>
                    <a:pt x="6272" y="546"/>
                  </a:cubicBezTo>
                  <a:cubicBezTo>
                    <a:pt x="6176" y="546"/>
                    <a:pt x="6086" y="578"/>
                    <a:pt x="6010" y="642"/>
                  </a:cubicBezTo>
                  <a:cubicBezTo>
                    <a:pt x="5906" y="726"/>
                    <a:pt x="5848" y="849"/>
                    <a:pt x="5844" y="998"/>
                  </a:cubicBezTo>
                  <a:cubicBezTo>
                    <a:pt x="5824" y="1820"/>
                    <a:pt x="7603" y="3601"/>
                    <a:pt x="8447" y="4395"/>
                  </a:cubicBezTo>
                  <a:cubicBezTo>
                    <a:pt x="8105" y="4569"/>
                    <a:pt x="7734" y="4673"/>
                    <a:pt x="7353" y="4700"/>
                  </a:cubicBezTo>
                  <a:cubicBezTo>
                    <a:pt x="7301" y="4703"/>
                    <a:pt x="7249" y="4705"/>
                    <a:pt x="7197" y="4705"/>
                  </a:cubicBezTo>
                  <a:cubicBezTo>
                    <a:pt x="6547" y="4705"/>
                    <a:pt x="5791" y="4444"/>
                    <a:pt x="5442" y="3819"/>
                  </a:cubicBezTo>
                  <a:cubicBezTo>
                    <a:pt x="5426" y="3792"/>
                    <a:pt x="5412" y="3765"/>
                    <a:pt x="5397" y="3735"/>
                  </a:cubicBezTo>
                  <a:cubicBezTo>
                    <a:pt x="5582" y="3677"/>
                    <a:pt x="5750" y="3593"/>
                    <a:pt x="5893" y="3483"/>
                  </a:cubicBezTo>
                  <a:cubicBezTo>
                    <a:pt x="5938" y="3448"/>
                    <a:pt x="5990" y="3403"/>
                    <a:pt x="6026" y="3337"/>
                  </a:cubicBezTo>
                  <a:cubicBezTo>
                    <a:pt x="6082" y="3235"/>
                    <a:pt x="6084" y="3114"/>
                    <a:pt x="6029" y="3001"/>
                  </a:cubicBezTo>
                  <a:cubicBezTo>
                    <a:pt x="5965" y="2870"/>
                    <a:pt x="5834" y="2771"/>
                    <a:pt x="5694" y="2751"/>
                  </a:cubicBezTo>
                  <a:cubicBezTo>
                    <a:pt x="5669" y="2746"/>
                    <a:pt x="5643" y="2744"/>
                    <a:pt x="5617" y="2744"/>
                  </a:cubicBezTo>
                  <a:cubicBezTo>
                    <a:pt x="5365" y="2744"/>
                    <a:pt x="5117" y="2945"/>
                    <a:pt x="5047" y="3222"/>
                  </a:cubicBezTo>
                  <a:cubicBezTo>
                    <a:pt x="5022" y="3321"/>
                    <a:pt x="5018" y="3419"/>
                    <a:pt x="5028" y="3511"/>
                  </a:cubicBezTo>
                  <a:cubicBezTo>
                    <a:pt x="4959" y="3519"/>
                    <a:pt x="4886" y="3524"/>
                    <a:pt x="4812" y="3524"/>
                  </a:cubicBezTo>
                  <a:cubicBezTo>
                    <a:pt x="4606" y="3524"/>
                    <a:pt x="4382" y="3492"/>
                    <a:pt x="4153" y="3429"/>
                  </a:cubicBezTo>
                  <a:cubicBezTo>
                    <a:pt x="3868" y="3351"/>
                    <a:pt x="3587" y="3235"/>
                    <a:pt x="3315" y="3124"/>
                  </a:cubicBezTo>
                  <a:cubicBezTo>
                    <a:pt x="3054" y="3017"/>
                    <a:pt x="2782" y="2905"/>
                    <a:pt x="2501" y="2823"/>
                  </a:cubicBezTo>
                  <a:cubicBezTo>
                    <a:pt x="2128" y="2713"/>
                    <a:pt x="1736" y="2657"/>
                    <a:pt x="1345" y="2657"/>
                  </a:cubicBezTo>
                  <a:cubicBezTo>
                    <a:pt x="1173" y="2657"/>
                    <a:pt x="1002" y="2667"/>
                    <a:pt x="833" y="2689"/>
                  </a:cubicBezTo>
                  <a:cubicBezTo>
                    <a:pt x="650" y="2712"/>
                    <a:pt x="443" y="2753"/>
                    <a:pt x="281" y="2884"/>
                  </a:cubicBezTo>
                  <a:cubicBezTo>
                    <a:pt x="105" y="3028"/>
                    <a:pt x="0" y="3306"/>
                    <a:pt x="127" y="3526"/>
                  </a:cubicBezTo>
                  <a:lnTo>
                    <a:pt x="384" y="3378"/>
                  </a:lnTo>
                  <a:cubicBezTo>
                    <a:pt x="339" y="3298"/>
                    <a:pt x="392" y="3175"/>
                    <a:pt x="466" y="3114"/>
                  </a:cubicBezTo>
                  <a:cubicBezTo>
                    <a:pt x="570" y="3030"/>
                    <a:pt x="722" y="3001"/>
                    <a:pt x="867" y="2982"/>
                  </a:cubicBezTo>
                  <a:cubicBezTo>
                    <a:pt x="1022" y="2963"/>
                    <a:pt x="1178" y="2954"/>
                    <a:pt x="1334" y="2954"/>
                  </a:cubicBezTo>
                  <a:cubicBezTo>
                    <a:pt x="1700" y="2954"/>
                    <a:pt x="2067" y="3006"/>
                    <a:pt x="2415" y="3110"/>
                  </a:cubicBezTo>
                  <a:cubicBezTo>
                    <a:pt x="2681" y="3185"/>
                    <a:pt x="2946" y="3294"/>
                    <a:pt x="3200" y="3399"/>
                  </a:cubicBezTo>
                  <a:cubicBezTo>
                    <a:pt x="3479" y="3513"/>
                    <a:pt x="3772" y="3634"/>
                    <a:pt x="4071" y="3716"/>
                  </a:cubicBezTo>
                  <a:cubicBezTo>
                    <a:pt x="4327" y="3785"/>
                    <a:pt x="4575" y="3820"/>
                    <a:pt x="4807" y="3820"/>
                  </a:cubicBezTo>
                  <a:cubicBezTo>
                    <a:pt x="4907" y="3820"/>
                    <a:pt x="5004" y="3813"/>
                    <a:pt x="5098" y="3800"/>
                  </a:cubicBezTo>
                  <a:cubicBezTo>
                    <a:pt x="5125" y="3862"/>
                    <a:pt x="5149" y="3919"/>
                    <a:pt x="5180" y="3966"/>
                  </a:cubicBezTo>
                  <a:cubicBezTo>
                    <a:pt x="5588" y="4694"/>
                    <a:pt x="6451" y="5006"/>
                    <a:pt x="7189" y="5006"/>
                  </a:cubicBezTo>
                  <a:cubicBezTo>
                    <a:pt x="7250" y="5006"/>
                    <a:pt x="7312" y="5001"/>
                    <a:pt x="7367" y="4999"/>
                  </a:cubicBezTo>
                  <a:cubicBezTo>
                    <a:pt x="7586" y="4985"/>
                    <a:pt x="7799" y="4940"/>
                    <a:pt x="8006" y="4883"/>
                  </a:cubicBezTo>
                  <a:lnTo>
                    <a:pt x="8006" y="4883"/>
                  </a:lnTo>
                  <a:lnTo>
                    <a:pt x="5477" y="7266"/>
                  </a:lnTo>
                  <a:lnTo>
                    <a:pt x="5094" y="7629"/>
                  </a:lnTo>
                  <a:lnTo>
                    <a:pt x="6246" y="23045"/>
                  </a:lnTo>
                  <a:lnTo>
                    <a:pt x="9228" y="23045"/>
                  </a:lnTo>
                  <a:lnTo>
                    <a:pt x="7703" y="7570"/>
                  </a:lnTo>
                  <a:lnTo>
                    <a:pt x="8058" y="7090"/>
                  </a:lnTo>
                  <a:lnTo>
                    <a:pt x="10355" y="4013"/>
                  </a:lnTo>
                  <a:lnTo>
                    <a:pt x="10077" y="4034"/>
                  </a:lnTo>
                  <a:cubicBezTo>
                    <a:pt x="10987" y="2921"/>
                    <a:pt x="12106" y="1363"/>
                    <a:pt x="11991" y="554"/>
                  </a:cubicBezTo>
                  <a:cubicBezTo>
                    <a:pt x="11962" y="347"/>
                    <a:pt x="11854" y="185"/>
                    <a:pt x="11684" y="86"/>
                  </a:cubicBezTo>
                  <a:cubicBezTo>
                    <a:pt x="11586" y="29"/>
                    <a:pt x="11481" y="0"/>
                    <a:pt x="11376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0"/>
            <p:cNvSpPr/>
            <p:nvPr/>
          </p:nvSpPr>
          <p:spPr>
            <a:xfrm>
              <a:off x="2799325" y="4483225"/>
              <a:ext cx="846125" cy="271950"/>
            </a:xfrm>
            <a:custGeom>
              <a:avLst/>
              <a:gdLst/>
              <a:ahLst/>
              <a:cxnLst/>
              <a:rect l="l" t="t" r="r" b="b"/>
              <a:pathLst>
                <a:path w="33845" h="10878" extrusionOk="0">
                  <a:moveTo>
                    <a:pt x="7818" y="0"/>
                  </a:moveTo>
                  <a:lnTo>
                    <a:pt x="2111" y="420"/>
                  </a:lnTo>
                  <a:lnTo>
                    <a:pt x="0" y="10681"/>
                  </a:lnTo>
                  <a:lnTo>
                    <a:pt x="33845" y="10878"/>
                  </a:lnTo>
                  <a:lnTo>
                    <a:pt x="33845" y="10878"/>
                  </a:lnTo>
                  <a:lnTo>
                    <a:pt x="33199" y="765"/>
                  </a:lnTo>
                  <a:lnTo>
                    <a:pt x="7818" y="0"/>
                  </a:ln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0"/>
            <p:cNvSpPr/>
            <p:nvPr/>
          </p:nvSpPr>
          <p:spPr>
            <a:xfrm>
              <a:off x="3602850" y="4447100"/>
              <a:ext cx="197475" cy="284000"/>
            </a:xfrm>
            <a:custGeom>
              <a:avLst/>
              <a:gdLst/>
              <a:ahLst/>
              <a:cxnLst/>
              <a:rect l="l" t="t" r="r" b="b"/>
              <a:pathLst>
                <a:path w="7899" h="11360" extrusionOk="0">
                  <a:moveTo>
                    <a:pt x="7570" y="0"/>
                  </a:moveTo>
                  <a:cubicBezTo>
                    <a:pt x="7279" y="0"/>
                    <a:pt x="6877" y="556"/>
                    <a:pt x="6459" y="1328"/>
                  </a:cubicBezTo>
                  <a:cubicBezTo>
                    <a:pt x="6459" y="1328"/>
                    <a:pt x="6463" y="1328"/>
                    <a:pt x="6459" y="1334"/>
                  </a:cubicBezTo>
                  <a:cubicBezTo>
                    <a:pt x="5471" y="3167"/>
                    <a:pt x="4385" y="6237"/>
                    <a:pt x="4385" y="6237"/>
                  </a:cubicBezTo>
                  <a:lnTo>
                    <a:pt x="1" y="5682"/>
                  </a:lnTo>
                  <a:lnTo>
                    <a:pt x="404" y="11116"/>
                  </a:lnTo>
                  <a:lnTo>
                    <a:pt x="5400" y="11306"/>
                  </a:lnTo>
                  <a:lnTo>
                    <a:pt x="6767" y="11360"/>
                  </a:lnTo>
                  <a:cubicBezTo>
                    <a:pt x="6767" y="11360"/>
                    <a:pt x="6959" y="10101"/>
                    <a:pt x="7185" y="8424"/>
                  </a:cubicBezTo>
                  <a:cubicBezTo>
                    <a:pt x="7445" y="6514"/>
                    <a:pt x="7740" y="4058"/>
                    <a:pt x="7828" y="2292"/>
                  </a:cubicBezTo>
                  <a:cubicBezTo>
                    <a:pt x="7898" y="947"/>
                    <a:pt x="7853" y="2"/>
                    <a:pt x="7570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30"/>
            <p:cNvSpPr/>
            <p:nvPr/>
          </p:nvSpPr>
          <p:spPr>
            <a:xfrm>
              <a:off x="3764325" y="4447100"/>
              <a:ext cx="36000" cy="57300"/>
            </a:xfrm>
            <a:custGeom>
              <a:avLst/>
              <a:gdLst/>
              <a:ahLst/>
              <a:cxnLst/>
              <a:rect l="l" t="t" r="r" b="b"/>
              <a:pathLst>
                <a:path w="1440" h="2292" extrusionOk="0">
                  <a:moveTo>
                    <a:pt x="1111" y="0"/>
                  </a:moveTo>
                  <a:cubicBezTo>
                    <a:pt x="820" y="0"/>
                    <a:pt x="418" y="556"/>
                    <a:pt x="0" y="1328"/>
                  </a:cubicBezTo>
                  <a:cubicBezTo>
                    <a:pt x="0" y="1328"/>
                    <a:pt x="4" y="1328"/>
                    <a:pt x="0" y="1334"/>
                  </a:cubicBezTo>
                  <a:cubicBezTo>
                    <a:pt x="308" y="1732"/>
                    <a:pt x="744" y="2097"/>
                    <a:pt x="1369" y="2292"/>
                  </a:cubicBezTo>
                  <a:cubicBezTo>
                    <a:pt x="1439" y="947"/>
                    <a:pt x="1394" y="2"/>
                    <a:pt x="111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30"/>
            <p:cNvSpPr/>
            <p:nvPr/>
          </p:nvSpPr>
          <p:spPr>
            <a:xfrm>
              <a:off x="3737775" y="4657700"/>
              <a:ext cx="44650" cy="73400"/>
            </a:xfrm>
            <a:custGeom>
              <a:avLst/>
              <a:gdLst/>
              <a:ahLst/>
              <a:cxnLst/>
              <a:rect l="l" t="t" r="r" b="b"/>
              <a:pathLst>
                <a:path w="1786" h="2936" extrusionOk="0">
                  <a:moveTo>
                    <a:pt x="1786" y="0"/>
                  </a:moveTo>
                  <a:cubicBezTo>
                    <a:pt x="392" y="308"/>
                    <a:pt x="74" y="1999"/>
                    <a:pt x="0" y="2882"/>
                  </a:cubicBezTo>
                  <a:lnTo>
                    <a:pt x="1366" y="2936"/>
                  </a:lnTo>
                  <a:cubicBezTo>
                    <a:pt x="1366" y="2936"/>
                    <a:pt x="1560" y="1677"/>
                    <a:pt x="178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30"/>
            <p:cNvSpPr/>
            <p:nvPr/>
          </p:nvSpPr>
          <p:spPr>
            <a:xfrm>
              <a:off x="3559500" y="4483225"/>
              <a:ext cx="141650" cy="301625"/>
            </a:xfrm>
            <a:custGeom>
              <a:avLst/>
              <a:gdLst/>
              <a:ahLst/>
              <a:cxnLst/>
              <a:rect l="l" t="t" r="r" b="b"/>
              <a:pathLst>
                <a:path w="5666" h="12065" extrusionOk="0">
                  <a:moveTo>
                    <a:pt x="1" y="0"/>
                  </a:moveTo>
                  <a:lnTo>
                    <a:pt x="1116" y="11556"/>
                  </a:lnTo>
                  <a:lnTo>
                    <a:pt x="5242" y="12065"/>
                  </a:lnTo>
                  <a:lnTo>
                    <a:pt x="5666" y="0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0"/>
            <p:cNvSpPr/>
            <p:nvPr/>
          </p:nvSpPr>
          <p:spPr>
            <a:xfrm>
              <a:off x="2932025" y="4650175"/>
              <a:ext cx="679200" cy="31625"/>
            </a:xfrm>
            <a:custGeom>
              <a:avLst/>
              <a:gdLst/>
              <a:ahLst/>
              <a:cxnLst/>
              <a:rect l="l" t="t" r="r" b="b"/>
              <a:pathLst>
                <a:path w="27168" h="1265" extrusionOk="0">
                  <a:moveTo>
                    <a:pt x="11" y="0"/>
                  </a:moveTo>
                  <a:lnTo>
                    <a:pt x="1" y="295"/>
                  </a:lnTo>
                  <a:lnTo>
                    <a:pt x="1184" y="336"/>
                  </a:lnTo>
                  <a:lnTo>
                    <a:pt x="1194" y="41"/>
                  </a:lnTo>
                  <a:lnTo>
                    <a:pt x="11" y="0"/>
                  </a:lnTo>
                  <a:close/>
                  <a:moveTo>
                    <a:pt x="2374" y="86"/>
                  </a:moveTo>
                  <a:lnTo>
                    <a:pt x="2364" y="379"/>
                  </a:lnTo>
                  <a:lnTo>
                    <a:pt x="3545" y="420"/>
                  </a:lnTo>
                  <a:lnTo>
                    <a:pt x="3555" y="127"/>
                  </a:lnTo>
                  <a:lnTo>
                    <a:pt x="2374" y="86"/>
                  </a:lnTo>
                  <a:close/>
                  <a:moveTo>
                    <a:pt x="4734" y="170"/>
                  </a:moveTo>
                  <a:lnTo>
                    <a:pt x="4723" y="465"/>
                  </a:lnTo>
                  <a:lnTo>
                    <a:pt x="5904" y="506"/>
                  </a:lnTo>
                  <a:lnTo>
                    <a:pt x="5914" y="211"/>
                  </a:lnTo>
                  <a:lnTo>
                    <a:pt x="4734" y="170"/>
                  </a:lnTo>
                  <a:close/>
                  <a:moveTo>
                    <a:pt x="7095" y="254"/>
                  </a:moveTo>
                  <a:lnTo>
                    <a:pt x="7085" y="549"/>
                  </a:lnTo>
                  <a:lnTo>
                    <a:pt x="8267" y="590"/>
                  </a:lnTo>
                  <a:lnTo>
                    <a:pt x="8278" y="295"/>
                  </a:lnTo>
                  <a:lnTo>
                    <a:pt x="7095" y="254"/>
                  </a:lnTo>
                  <a:close/>
                  <a:moveTo>
                    <a:pt x="9456" y="338"/>
                  </a:moveTo>
                  <a:lnTo>
                    <a:pt x="9446" y="633"/>
                  </a:lnTo>
                  <a:lnTo>
                    <a:pt x="10627" y="674"/>
                  </a:lnTo>
                  <a:lnTo>
                    <a:pt x="10637" y="379"/>
                  </a:lnTo>
                  <a:lnTo>
                    <a:pt x="9456" y="338"/>
                  </a:lnTo>
                  <a:close/>
                  <a:moveTo>
                    <a:pt x="11817" y="424"/>
                  </a:moveTo>
                  <a:lnTo>
                    <a:pt x="11807" y="717"/>
                  </a:lnTo>
                  <a:lnTo>
                    <a:pt x="12990" y="758"/>
                  </a:lnTo>
                  <a:lnTo>
                    <a:pt x="12998" y="465"/>
                  </a:lnTo>
                  <a:lnTo>
                    <a:pt x="11817" y="424"/>
                  </a:lnTo>
                  <a:close/>
                  <a:moveTo>
                    <a:pt x="14181" y="504"/>
                  </a:moveTo>
                  <a:lnTo>
                    <a:pt x="14171" y="799"/>
                  </a:lnTo>
                  <a:lnTo>
                    <a:pt x="15351" y="840"/>
                  </a:lnTo>
                  <a:lnTo>
                    <a:pt x="15361" y="547"/>
                  </a:lnTo>
                  <a:lnTo>
                    <a:pt x="14181" y="504"/>
                  </a:lnTo>
                  <a:close/>
                  <a:moveTo>
                    <a:pt x="16540" y="590"/>
                  </a:moveTo>
                  <a:lnTo>
                    <a:pt x="16530" y="886"/>
                  </a:lnTo>
                  <a:lnTo>
                    <a:pt x="17710" y="927"/>
                  </a:lnTo>
                  <a:lnTo>
                    <a:pt x="17721" y="631"/>
                  </a:lnTo>
                  <a:lnTo>
                    <a:pt x="16540" y="590"/>
                  </a:lnTo>
                  <a:close/>
                  <a:moveTo>
                    <a:pt x="18901" y="674"/>
                  </a:moveTo>
                  <a:lnTo>
                    <a:pt x="18891" y="970"/>
                  </a:lnTo>
                  <a:lnTo>
                    <a:pt x="20074" y="1011"/>
                  </a:lnTo>
                  <a:lnTo>
                    <a:pt x="20084" y="715"/>
                  </a:lnTo>
                  <a:lnTo>
                    <a:pt x="18901" y="674"/>
                  </a:lnTo>
                  <a:close/>
                  <a:moveTo>
                    <a:pt x="21262" y="758"/>
                  </a:moveTo>
                  <a:lnTo>
                    <a:pt x="21252" y="1054"/>
                  </a:lnTo>
                  <a:lnTo>
                    <a:pt x="22433" y="1095"/>
                  </a:lnTo>
                  <a:lnTo>
                    <a:pt x="22443" y="799"/>
                  </a:lnTo>
                  <a:lnTo>
                    <a:pt x="21262" y="758"/>
                  </a:lnTo>
                  <a:close/>
                  <a:moveTo>
                    <a:pt x="23624" y="845"/>
                  </a:moveTo>
                  <a:lnTo>
                    <a:pt x="23614" y="1138"/>
                  </a:lnTo>
                  <a:lnTo>
                    <a:pt x="24796" y="1179"/>
                  </a:lnTo>
                  <a:lnTo>
                    <a:pt x="24806" y="886"/>
                  </a:lnTo>
                  <a:lnTo>
                    <a:pt x="23624" y="845"/>
                  </a:lnTo>
                  <a:close/>
                  <a:moveTo>
                    <a:pt x="25987" y="929"/>
                  </a:moveTo>
                  <a:lnTo>
                    <a:pt x="25977" y="1222"/>
                  </a:lnTo>
                  <a:lnTo>
                    <a:pt x="27157" y="1265"/>
                  </a:lnTo>
                  <a:lnTo>
                    <a:pt x="27168" y="970"/>
                  </a:lnTo>
                  <a:lnTo>
                    <a:pt x="25987" y="929"/>
                  </a:ln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30"/>
            <p:cNvSpPr/>
            <p:nvPr/>
          </p:nvSpPr>
          <p:spPr>
            <a:xfrm>
              <a:off x="2387825" y="4388325"/>
              <a:ext cx="1279775" cy="733700"/>
            </a:xfrm>
            <a:custGeom>
              <a:avLst/>
              <a:gdLst/>
              <a:ahLst/>
              <a:cxnLst/>
              <a:rect l="l" t="t" r="r" b="b"/>
              <a:pathLst>
                <a:path w="51191" h="29348" extrusionOk="0">
                  <a:moveTo>
                    <a:pt x="964" y="0"/>
                  </a:moveTo>
                  <a:cubicBezTo>
                    <a:pt x="964" y="0"/>
                    <a:pt x="1" y="4680"/>
                    <a:pt x="292" y="9828"/>
                  </a:cubicBezTo>
                  <a:cubicBezTo>
                    <a:pt x="499" y="13450"/>
                    <a:pt x="1319" y="17308"/>
                    <a:pt x="3535" y="19919"/>
                  </a:cubicBezTo>
                  <a:cubicBezTo>
                    <a:pt x="4291" y="20819"/>
                    <a:pt x="5211" y="21569"/>
                    <a:pt x="6326" y="22116"/>
                  </a:cubicBezTo>
                  <a:cubicBezTo>
                    <a:pt x="15323" y="26523"/>
                    <a:pt x="51190" y="29348"/>
                    <a:pt x="51190" y="29348"/>
                  </a:cubicBezTo>
                  <a:lnTo>
                    <a:pt x="51190" y="16098"/>
                  </a:lnTo>
                  <a:lnTo>
                    <a:pt x="23087" y="11177"/>
                  </a:lnTo>
                  <a:lnTo>
                    <a:pt x="23896" y="3847"/>
                  </a:lnTo>
                  <a:lnTo>
                    <a:pt x="964" y="0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0"/>
            <p:cNvSpPr/>
            <p:nvPr/>
          </p:nvSpPr>
          <p:spPr>
            <a:xfrm>
              <a:off x="2395000" y="4634025"/>
              <a:ext cx="179500" cy="252300"/>
            </a:xfrm>
            <a:custGeom>
              <a:avLst/>
              <a:gdLst/>
              <a:ahLst/>
              <a:cxnLst/>
              <a:rect l="l" t="t" r="r" b="b"/>
              <a:pathLst>
                <a:path w="7180" h="10092" extrusionOk="0">
                  <a:moveTo>
                    <a:pt x="1" y="0"/>
                  </a:moveTo>
                  <a:cubicBezTo>
                    <a:pt x="210" y="3622"/>
                    <a:pt x="1030" y="7480"/>
                    <a:pt x="3246" y="10091"/>
                  </a:cubicBezTo>
                  <a:cubicBezTo>
                    <a:pt x="7179" y="7728"/>
                    <a:pt x="5962" y="0"/>
                    <a:pt x="5962" y="0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0"/>
            <p:cNvSpPr/>
            <p:nvPr/>
          </p:nvSpPr>
          <p:spPr>
            <a:xfrm>
              <a:off x="2594950" y="4411075"/>
              <a:ext cx="989950" cy="592425"/>
            </a:xfrm>
            <a:custGeom>
              <a:avLst/>
              <a:gdLst/>
              <a:ahLst/>
              <a:cxnLst/>
              <a:rect l="l" t="t" r="r" b="b"/>
              <a:pathLst>
                <a:path w="39598" h="23697" extrusionOk="0">
                  <a:moveTo>
                    <a:pt x="1442" y="0"/>
                  </a:moveTo>
                  <a:cubicBezTo>
                    <a:pt x="1442" y="6"/>
                    <a:pt x="1317" y="439"/>
                    <a:pt x="1145" y="1154"/>
                  </a:cubicBezTo>
                  <a:lnTo>
                    <a:pt x="1432" y="1222"/>
                  </a:lnTo>
                  <a:cubicBezTo>
                    <a:pt x="1602" y="515"/>
                    <a:pt x="1725" y="88"/>
                    <a:pt x="1727" y="82"/>
                  </a:cubicBezTo>
                  <a:lnTo>
                    <a:pt x="1442" y="0"/>
                  </a:lnTo>
                  <a:close/>
                  <a:moveTo>
                    <a:pt x="884" y="2312"/>
                  </a:moveTo>
                  <a:cubicBezTo>
                    <a:pt x="806" y="2671"/>
                    <a:pt x="729" y="3060"/>
                    <a:pt x="651" y="3474"/>
                  </a:cubicBezTo>
                  <a:lnTo>
                    <a:pt x="940" y="3528"/>
                  </a:lnTo>
                  <a:cubicBezTo>
                    <a:pt x="1018" y="3116"/>
                    <a:pt x="1093" y="2728"/>
                    <a:pt x="1173" y="2374"/>
                  </a:cubicBezTo>
                  <a:lnTo>
                    <a:pt x="884" y="2312"/>
                  </a:lnTo>
                  <a:close/>
                  <a:moveTo>
                    <a:pt x="448" y="4643"/>
                  </a:moveTo>
                  <a:cubicBezTo>
                    <a:pt x="390" y="5022"/>
                    <a:pt x="331" y="5413"/>
                    <a:pt x="280" y="5817"/>
                  </a:cubicBezTo>
                  <a:lnTo>
                    <a:pt x="571" y="5854"/>
                  </a:lnTo>
                  <a:cubicBezTo>
                    <a:pt x="622" y="5458"/>
                    <a:pt x="679" y="5065"/>
                    <a:pt x="741" y="4690"/>
                  </a:cubicBezTo>
                  <a:lnTo>
                    <a:pt x="448" y="4643"/>
                  </a:lnTo>
                  <a:close/>
                  <a:moveTo>
                    <a:pt x="142" y="6998"/>
                  </a:moveTo>
                  <a:cubicBezTo>
                    <a:pt x="105" y="7387"/>
                    <a:pt x="73" y="7785"/>
                    <a:pt x="48" y="8180"/>
                  </a:cubicBezTo>
                  <a:lnTo>
                    <a:pt x="343" y="8199"/>
                  </a:lnTo>
                  <a:cubicBezTo>
                    <a:pt x="366" y="7805"/>
                    <a:pt x="397" y="7412"/>
                    <a:pt x="437" y="7027"/>
                  </a:cubicBezTo>
                  <a:lnTo>
                    <a:pt x="142" y="6998"/>
                  </a:lnTo>
                  <a:close/>
                  <a:moveTo>
                    <a:pt x="3" y="9369"/>
                  </a:moveTo>
                  <a:cubicBezTo>
                    <a:pt x="1" y="9496"/>
                    <a:pt x="1" y="9621"/>
                    <a:pt x="1" y="9746"/>
                  </a:cubicBezTo>
                  <a:cubicBezTo>
                    <a:pt x="1" y="10017"/>
                    <a:pt x="5" y="10290"/>
                    <a:pt x="15" y="10558"/>
                  </a:cubicBezTo>
                  <a:lnTo>
                    <a:pt x="310" y="10548"/>
                  </a:lnTo>
                  <a:cubicBezTo>
                    <a:pt x="300" y="10281"/>
                    <a:pt x="294" y="10015"/>
                    <a:pt x="294" y="9746"/>
                  </a:cubicBezTo>
                  <a:cubicBezTo>
                    <a:pt x="294" y="9623"/>
                    <a:pt x="294" y="9498"/>
                    <a:pt x="298" y="9375"/>
                  </a:cubicBezTo>
                  <a:lnTo>
                    <a:pt x="3" y="9369"/>
                  </a:lnTo>
                  <a:close/>
                  <a:moveTo>
                    <a:pt x="392" y="11716"/>
                  </a:moveTo>
                  <a:lnTo>
                    <a:pt x="97" y="11747"/>
                  </a:lnTo>
                  <a:cubicBezTo>
                    <a:pt x="140" y="12157"/>
                    <a:pt x="198" y="12555"/>
                    <a:pt x="269" y="12930"/>
                  </a:cubicBezTo>
                  <a:lnTo>
                    <a:pt x="558" y="12872"/>
                  </a:lnTo>
                  <a:cubicBezTo>
                    <a:pt x="489" y="12507"/>
                    <a:pt x="433" y="12118"/>
                    <a:pt x="392" y="11716"/>
                  </a:cubicBezTo>
                  <a:close/>
                  <a:moveTo>
                    <a:pt x="841" y="14002"/>
                  </a:moveTo>
                  <a:lnTo>
                    <a:pt x="558" y="14090"/>
                  </a:lnTo>
                  <a:cubicBezTo>
                    <a:pt x="681" y="14492"/>
                    <a:pt x="831" y="14869"/>
                    <a:pt x="999" y="15209"/>
                  </a:cubicBezTo>
                  <a:lnTo>
                    <a:pt x="1266" y="15078"/>
                  </a:lnTo>
                  <a:cubicBezTo>
                    <a:pt x="1104" y="14750"/>
                    <a:pt x="960" y="14389"/>
                    <a:pt x="841" y="14002"/>
                  </a:cubicBezTo>
                  <a:close/>
                  <a:moveTo>
                    <a:pt x="1872" y="16051"/>
                  </a:moveTo>
                  <a:lnTo>
                    <a:pt x="1643" y="16236"/>
                  </a:lnTo>
                  <a:cubicBezTo>
                    <a:pt x="1712" y="16324"/>
                    <a:pt x="1784" y="16408"/>
                    <a:pt x="1858" y="16490"/>
                  </a:cubicBezTo>
                  <a:cubicBezTo>
                    <a:pt x="2026" y="16681"/>
                    <a:pt x="2258" y="16869"/>
                    <a:pt x="2543" y="17056"/>
                  </a:cubicBezTo>
                  <a:lnTo>
                    <a:pt x="2702" y="16808"/>
                  </a:lnTo>
                  <a:cubicBezTo>
                    <a:pt x="2442" y="16633"/>
                    <a:pt x="2229" y="16459"/>
                    <a:pt x="2075" y="16291"/>
                  </a:cubicBezTo>
                  <a:cubicBezTo>
                    <a:pt x="2006" y="16213"/>
                    <a:pt x="1938" y="16133"/>
                    <a:pt x="1872" y="16051"/>
                  </a:cubicBezTo>
                  <a:close/>
                  <a:moveTo>
                    <a:pt x="3725" y="17363"/>
                  </a:moveTo>
                  <a:lnTo>
                    <a:pt x="3602" y="17630"/>
                  </a:lnTo>
                  <a:cubicBezTo>
                    <a:pt x="3928" y="17781"/>
                    <a:pt x="4299" y="17935"/>
                    <a:pt x="4707" y="18087"/>
                  </a:cubicBezTo>
                  <a:lnTo>
                    <a:pt x="4810" y="17810"/>
                  </a:lnTo>
                  <a:cubicBezTo>
                    <a:pt x="4412" y="17660"/>
                    <a:pt x="4045" y="17513"/>
                    <a:pt x="3725" y="17363"/>
                  </a:cubicBezTo>
                  <a:close/>
                  <a:moveTo>
                    <a:pt x="5925" y="18191"/>
                  </a:moveTo>
                  <a:lnTo>
                    <a:pt x="5834" y="18474"/>
                  </a:lnTo>
                  <a:cubicBezTo>
                    <a:pt x="6195" y="18591"/>
                    <a:pt x="6574" y="18704"/>
                    <a:pt x="6972" y="18816"/>
                  </a:cubicBezTo>
                  <a:lnTo>
                    <a:pt x="7054" y="18532"/>
                  </a:lnTo>
                  <a:cubicBezTo>
                    <a:pt x="6662" y="18419"/>
                    <a:pt x="6283" y="18306"/>
                    <a:pt x="5925" y="18191"/>
                  </a:cubicBezTo>
                  <a:close/>
                  <a:moveTo>
                    <a:pt x="8192" y="18839"/>
                  </a:moveTo>
                  <a:lnTo>
                    <a:pt x="8118" y="19126"/>
                  </a:lnTo>
                  <a:cubicBezTo>
                    <a:pt x="8491" y="19222"/>
                    <a:pt x="8876" y="19317"/>
                    <a:pt x="9270" y="19411"/>
                  </a:cubicBezTo>
                  <a:lnTo>
                    <a:pt x="9339" y="19124"/>
                  </a:lnTo>
                  <a:cubicBezTo>
                    <a:pt x="8944" y="19030"/>
                    <a:pt x="8563" y="18933"/>
                    <a:pt x="8192" y="18839"/>
                  </a:cubicBezTo>
                  <a:close/>
                  <a:moveTo>
                    <a:pt x="10489" y="19386"/>
                  </a:moveTo>
                  <a:lnTo>
                    <a:pt x="10426" y="19675"/>
                  </a:lnTo>
                  <a:cubicBezTo>
                    <a:pt x="10805" y="19759"/>
                    <a:pt x="11192" y="19841"/>
                    <a:pt x="11586" y="19923"/>
                  </a:cubicBezTo>
                  <a:lnTo>
                    <a:pt x="11645" y="19632"/>
                  </a:lnTo>
                  <a:cubicBezTo>
                    <a:pt x="11254" y="19552"/>
                    <a:pt x="10866" y="19470"/>
                    <a:pt x="10489" y="19386"/>
                  </a:cubicBezTo>
                  <a:close/>
                  <a:moveTo>
                    <a:pt x="12805" y="19870"/>
                  </a:moveTo>
                  <a:lnTo>
                    <a:pt x="12750" y="20159"/>
                  </a:lnTo>
                  <a:cubicBezTo>
                    <a:pt x="13131" y="20233"/>
                    <a:pt x="13519" y="20309"/>
                    <a:pt x="13912" y="20382"/>
                  </a:cubicBezTo>
                  <a:lnTo>
                    <a:pt x="13966" y="20089"/>
                  </a:lnTo>
                  <a:cubicBezTo>
                    <a:pt x="13574" y="20018"/>
                    <a:pt x="13187" y="19944"/>
                    <a:pt x="12805" y="19870"/>
                  </a:cubicBezTo>
                  <a:close/>
                  <a:moveTo>
                    <a:pt x="15130" y="20302"/>
                  </a:moveTo>
                  <a:lnTo>
                    <a:pt x="15079" y="20591"/>
                  </a:lnTo>
                  <a:cubicBezTo>
                    <a:pt x="15464" y="20661"/>
                    <a:pt x="15853" y="20727"/>
                    <a:pt x="16247" y="20794"/>
                  </a:cubicBezTo>
                  <a:lnTo>
                    <a:pt x="16294" y="20505"/>
                  </a:lnTo>
                  <a:cubicBezTo>
                    <a:pt x="15903" y="20438"/>
                    <a:pt x="15513" y="20372"/>
                    <a:pt x="15130" y="20302"/>
                  </a:cubicBezTo>
                  <a:close/>
                  <a:moveTo>
                    <a:pt x="17460" y="20698"/>
                  </a:moveTo>
                  <a:lnTo>
                    <a:pt x="17415" y="20989"/>
                  </a:lnTo>
                  <a:cubicBezTo>
                    <a:pt x="17803" y="21053"/>
                    <a:pt x="18194" y="21114"/>
                    <a:pt x="18584" y="21176"/>
                  </a:cubicBezTo>
                  <a:lnTo>
                    <a:pt x="18629" y="20885"/>
                  </a:lnTo>
                  <a:cubicBezTo>
                    <a:pt x="18237" y="20823"/>
                    <a:pt x="17850" y="20762"/>
                    <a:pt x="17460" y="20698"/>
                  </a:cubicBezTo>
                  <a:close/>
                  <a:moveTo>
                    <a:pt x="19797" y="21067"/>
                  </a:moveTo>
                  <a:lnTo>
                    <a:pt x="19754" y="21358"/>
                  </a:lnTo>
                  <a:cubicBezTo>
                    <a:pt x="20143" y="21418"/>
                    <a:pt x="20535" y="21477"/>
                    <a:pt x="20928" y="21532"/>
                  </a:cubicBezTo>
                  <a:lnTo>
                    <a:pt x="20971" y="21241"/>
                  </a:lnTo>
                  <a:cubicBezTo>
                    <a:pt x="20580" y="21184"/>
                    <a:pt x="20191" y="21124"/>
                    <a:pt x="19797" y="21067"/>
                  </a:cubicBezTo>
                  <a:close/>
                  <a:moveTo>
                    <a:pt x="22142" y="21407"/>
                  </a:moveTo>
                  <a:lnTo>
                    <a:pt x="22101" y="21698"/>
                  </a:lnTo>
                  <a:cubicBezTo>
                    <a:pt x="22492" y="21756"/>
                    <a:pt x="22886" y="21809"/>
                    <a:pt x="23275" y="21862"/>
                  </a:cubicBezTo>
                  <a:lnTo>
                    <a:pt x="23312" y="21569"/>
                  </a:lnTo>
                  <a:cubicBezTo>
                    <a:pt x="22923" y="21518"/>
                    <a:pt x="22533" y="21461"/>
                    <a:pt x="22142" y="21407"/>
                  </a:cubicBezTo>
                  <a:close/>
                  <a:moveTo>
                    <a:pt x="24485" y="21729"/>
                  </a:moveTo>
                  <a:lnTo>
                    <a:pt x="24446" y="22022"/>
                  </a:lnTo>
                  <a:cubicBezTo>
                    <a:pt x="24839" y="22075"/>
                    <a:pt x="25233" y="22127"/>
                    <a:pt x="25622" y="22176"/>
                  </a:cubicBezTo>
                  <a:lnTo>
                    <a:pt x="25657" y="21883"/>
                  </a:lnTo>
                  <a:cubicBezTo>
                    <a:pt x="25268" y="21836"/>
                    <a:pt x="24878" y="21780"/>
                    <a:pt x="24485" y="21729"/>
                  </a:cubicBezTo>
                  <a:close/>
                  <a:moveTo>
                    <a:pt x="26834" y="22032"/>
                  </a:moveTo>
                  <a:lnTo>
                    <a:pt x="26797" y="22323"/>
                  </a:lnTo>
                  <a:cubicBezTo>
                    <a:pt x="27194" y="22375"/>
                    <a:pt x="27586" y="22424"/>
                    <a:pt x="27973" y="22471"/>
                  </a:cubicBezTo>
                  <a:lnTo>
                    <a:pt x="28006" y="22178"/>
                  </a:lnTo>
                  <a:cubicBezTo>
                    <a:pt x="27621" y="22129"/>
                    <a:pt x="27227" y="22082"/>
                    <a:pt x="26834" y="22032"/>
                  </a:cubicBezTo>
                  <a:close/>
                  <a:moveTo>
                    <a:pt x="29185" y="22317"/>
                  </a:moveTo>
                  <a:lnTo>
                    <a:pt x="29150" y="22608"/>
                  </a:lnTo>
                  <a:cubicBezTo>
                    <a:pt x="29547" y="22658"/>
                    <a:pt x="29939" y="22703"/>
                    <a:pt x="30324" y="22748"/>
                  </a:cubicBezTo>
                  <a:lnTo>
                    <a:pt x="30361" y="22455"/>
                  </a:lnTo>
                  <a:cubicBezTo>
                    <a:pt x="29976" y="22410"/>
                    <a:pt x="29584" y="22362"/>
                    <a:pt x="29185" y="22317"/>
                  </a:cubicBezTo>
                  <a:close/>
                  <a:moveTo>
                    <a:pt x="31536" y="22588"/>
                  </a:moveTo>
                  <a:lnTo>
                    <a:pt x="31501" y="22879"/>
                  </a:lnTo>
                  <a:lnTo>
                    <a:pt x="32679" y="23010"/>
                  </a:lnTo>
                  <a:lnTo>
                    <a:pt x="32714" y="22719"/>
                  </a:lnTo>
                  <a:lnTo>
                    <a:pt x="31536" y="22588"/>
                  </a:lnTo>
                  <a:close/>
                  <a:moveTo>
                    <a:pt x="33889" y="22844"/>
                  </a:moveTo>
                  <a:lnTo>
                    <a:pt x="33858" y="23139"/>
                  </a:lnTo>
                  <a:lnTo>
                    <a:pt x="35037" y="23262"/>
                  </a:lnTo>
                  <a:lnTo>
                    <a:pt x="35067" y="22967"/>
                  </a:lnTo>
                  <a:lnTo>
                    <a:pt x="33889" y="22844"/>
                  </a:lnTo>
                  <a:close/>
                  <a:moveTo>
                    <a:pt x="36246" y="23088"/>
                  </a:moveTo>
                  <a:lnTo>
                    <a:pt x="36217" y="23383"/>
                  </a:lnTo>
                  <a:lnTo>
                    <a:pt x="37400" y="23498"/>
                  </a:lnTo>
                  <a:lnTo>
                    <a:pt x="37429" y="23203"/>
                  </a:lnTo>
                  <a:lnTo>
                    <a:pt x="36246" y="23088"/>
                  </a:lnTo>
                  <a:close/>
                  <a:moveTo>
                    <a:pt x="38611" y="23313"/>
                  </a:moveTo>
                  <a:lnTo>
                    <a:pt x="38583" y="23609"/>
                  </a:lnTo>
                  <a:cubicBezTo>
                    <a:pt x="39218" y="23666"/>
                    <a:pt x="39571" y="23697"/>
                    <a:pt x="39571" y="23697"/>
                  </a:cubicBezTo>
                  <a:lnTo>
                    <a:pt x="39597" y="23404"/>
                  </a:lnTo>
                  <a:cubicBezTo>
                    <a:pt x="39595" y="23404"/>
                    <a:pt x="39245" y="23373"/>
                    <a:pt x="38611" y="23313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0"/>
            <p:cNvSpPr/>
            <p:nvPr/>
          </p:nvSpPr>
          <p:spPr>
            <a:xfrm>
              <a:off x="3675150" y="4686575"/>
              <a:ext cx="199250" cy="367600"/>
            </a:xfrm>
            <a:custGeom>
              <a:avLst/>
              <a:gdLst/>
              <a:ahLst/>
              <a:cxnLst/>
              <a:rect l="l" t="t" r="r" b="b"/>
              <a:pathLst>
                <a:path w="7970" h="14704" extrusionOk="0">
                  <a:moveTo>
                    <a:pt x="7351" y="0"/>
                  </a:moveTo>
                  <a:cubicBezTo>
                    <a:pt x="7335" y="0"/>
                    <a:pt x="7318" y="2"/>
                    <a:pt x="7302" y="5"/>
                  </a:cubicBezTo>
                  <a:cubicBezTo>
                    <a:pt x="6904" y="92"/>
                    <a:pt x="6474" y="719"/>
                    <a:pt x="6049" y="1594"/>
                  </a:cubicBezTo>
                  <a:cubicBezTo>
                    <a:pt x="4869" y="4035"/>
                    <a:pt x="3768" y="8411"/>
                    <a:pt x="3768" y="8411"/>
                  </a:cubicBezTo>
                  <a:lnTo>
                    <a:pt x="294" y="7880"/>
                  </a:lnTo>
                  <a:lnTo>
                    <a:pt x="1" y="14704"/>
                  </a:lnTo>
                  <a:lnTo>
                    <a:pt x="1" y="14704"/>
                  </a:lnTo>
                  <a:lnTo>
                    <a:pt x="4647" y="14456"/>
                  </a:lnTo>
                  <a:lnTo>
                    <a:pt x="7300" y="14315"/>
                  </a:lnTo>
                  <a:cubicBezTo>
                    <a:pt x="7300" y="14315"/>
                    <a:pt x="7431" y="13070"/>
                    <a:pt x="7570" y="11314"/>
                  </a:cubicBezTo>
                  <a:cubicBezTo>
                    <a:pt x="7759" y="9045"/>
                    <a:pt x="7970" y="5931"/>
                    <a:pt x="7966" y="3545"/>
                  </a:cubicBezTo>
                  <a:cubicBezTo>
                    <a:pt x="7966" y="1508"/>
                    <a:pt x="7813" y="0"/>
                    <a:pt x="7351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0"/>
            <p:cNvSpPr/>
            <p:nvPr/>
          </p:nvSpPr>
          <p:spPr>
            <a:xfrm>
              <a:off x="3826325" y="4686600"/>
              <a:ext cx="47975" cy="88625"/>
            </a:xfrm>
            <a:custGeom>
              <a:avLst/>
              <a:gdLst/>
              <a:ahLst/>
              <a:cxnLst/>
              <a:rect l="l" t="t" r="r" b="b"/>
              <a:pathLst>
                <a:path w="1919" h="3545" extrusionOk="0">
                  <a:moveTo>
                    <a:pt x="1303" y="1"/>
                  </a:moveTo>
                  <a:cubicBezTo>
                    <a:pt x="1286" y="1"/>
                    <a:pt x="1270" y="3"/>
                    <a:pt x="1253" y="7"/>
                  </a:cubicBezTo>
                  <a:cubicBezTo>
                    <a:pt x="855" y="95"/>
                    <a:pt x="425" y="722"/>
                    <a:pt x="0" y="1595"/>
                  </a:cubicBezTo>
                  <a:cubicBezTo>
                    <a:pt x="263" y="2274"/>
                    <a:pt x="802" y="3073"/>
                    <a:pt x="1919" y="3544"/>
                  </a:cubicBezTo>
                  <a:cubicBezTo>
                    <a:pt x="1919" y="1509"/>
                    <a:pt x="1766" y="1"/>
                    <a:pt x="130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0"/>
            <p:cNvSpPr/>
            <p:nvPr/>
          </p:nvSpPr>
          <p:spPr>
            <a:xfrm>
              <a:off x="3791325" y="4969400"/>
              <a:ext cx="73100" cy="78575"/>
            </a:xfrm>
            <a:custGeom>
              <a:avLst/>
              <a:gdLst/>
              <a:ahLst/>
              <a:cxnLst/>
              <a:rect l="l" t="t" r="r" b="b"/>
              <a:pathLst>
                <a:path w="2924" h="3143" extrusionOk="0">
                  <a:moveTo>
                    <a:pt x="2923" y="1"/>
                  </a:moveTo>
                  <a:lnTo>
                    <a:pt x="2923" y="1"/>
                  </a:lnTo>
                  <a:cubicBezTo>
                    <a:pt x="1023" y="314"/>
                    <a:pt x="267" y="2204"/>
                    <a:pt x="0" y="3143"/>
                  </a:cubicBezTo>
                  <a:lnTo>
                    <a:pt x="2653" y="3002"/>
                  </a:lnTo>
                  <a:cubicBezTo>
                    <a:pt x="2653" y="3002"/>
                    <a:pt x="2784" y="1757"/>
                    <a:pt x="292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0"/>
            <p:cNvSpPr/>
            <p:nvPr/>
          </p:nvSpPr>
          <p:spPr>
            <a:xfrm>
              <a:off x="3559500" y="4755150"/>
              <a:ext cx="183925" cy="387325"/>
            </a:xfrm>
            <a:custGeom>
              <a:avLst/>
              <a:gdLst/>
              <a:ahLst/>
              <a:cxnLst/>
              <a:rect l="l" t="t" r="r" b="b"/>
              <a:pathLst>
                <a:path w="7357" h="15493" extrusionOk="0">
                  <a:moveTo>
                    <a:pt x="257" y="1"/>
                  </a:moveTo>
                  <a:lnTo>
                    <a:pt x="1" y="14677"/>
                  </a:lnTo>
                  <a:lnTo>
                    <a:pt x="5877" y="15493"/>
                  </a:lnTo>
                  <a:cubicBezTo>
                    <a:pt x="5877" y="15493"/>
                    <a:pt x="7357" y="337"/>
                    <a:pt x="6855" y="337"/>
                  </a:cubicBezTo>
                  <a:cubicBezTo>
                    <a:pt x="6351" y="335"/>
                    <a:pt x="257" y="1"/>
                    <a:pt x="257" y="1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0"/>
            <p:cNvSpPr/>
            <p:nvPr/>
          </p:nvSpPr>
          <p:spPr>
            <a:xfrm>
              <a:off x="3567700" y="3321075"/>
              <a:ext cx="280225" cy="248100"/>
            </a:xfrm>
            <a:custGeom>
              <a:avLst/>
              <a:gdLst/>
              <a:ahLst/>
              <a:cxnLst/>
              <a:rect l="l" t="t" r="r" b="b"/>
              <a:pathLst>
                <a:path w="11209" h="9924" extrusionOk="0">
                  <a:moveTo>
                    <a:pt x="3086" y="1"/>
                  </a:moveTo>
                  <a:cubicBezTo>
                    <a:pt x="2051" y="1"/>
                    <a:pt x="0" y="5053"/>
                    <a:pt x="0" y="5053"/>
                  </a:cubicBezTo>
                  <a:lnTo>
                    <a:pt x="2600" y="9923"/>
                  </a:lnTo>
                  <a:cubicBezTo>
                    <a:pt x="2600" y="9923"/>
                    <a:pt x="11208" y="5654"/>
                    <a:pt x="10604" y="5158"/>
                  </a:cubicBezTo>
                  <a:cubicBezTo>
                    <a:pt x="10528" y="5096"/>
                    <a:pt x="10407" y="5068"/>
                    <a:pt x="10254" y="5068"/>
                  </a:cubicBezTo>
                  <a:cubicBezTo>
                    <a:pt x="9181" y="5068"/>
                    <a:pt x="6512" y="6402"/>
                    <a:pt x="6512" y="6402"/>
                  </a:cubicBezTo>
                  <a:cubicBezTo>
                    <a:pt x="6512" y="6402"/>
                    <a:pt x="10106" y="4125"/>
                    <a:pt x="9394" y="3664"/>
                  </a:cubicBezTo>
                  <a:cubicBezTo>
                    <a:pt x="9326" y="3619"/>
                    <a:pt x="9236" y="3599"/>
                    <a:pt x="9129" y="3599"/>
                  </a:cubicBezTo>
                  <a:cubicBezTo>
                    <a:pt x="8133" y="3599"/>
                    <a:pt x="5695" y="5371"/>
                    <a:pt x="5695" y="5371"/>
                  </a:cubicBezTo>
                  <a:cubicBezTo>
                    <a:pt x="5695" y="5371"/>
                    <a:pt x="9179" y="2628"/>
                    <a:pt x="8398" y="2167"/>
                  </a:cubicBezTo>
                  <a:cubicBezTo>
                    <a:pt x="8335" y="2130"/>
                    <a:pt x="8258" y="2113"/>
                    <a:pt x="8171" y="2113"/>
                  </a:cubicBezTo>
                  <a:cubicBezTo>
                    <a:pt x="7170" y="2113"/>
                    <a:pt x="4733" y="4338"/>
                    <a:pt x="4733" y="4338"/>
                  </a:cubicBezTo>
                  <a:cubicBezTo>
                    <a:pt x="4733" y="4338"/>
                    <a:pt x="7509" y="1210"/>
                    <a:pt x="6584" y="819"/>
                  </a:cubicBezTo>
                  <a:cubicBezTo>
                    <a:pt x="6537" y="798"/>
                    <a:pt x="6483" y="789"/>
                    <a:pt x="6423" y="789"/>
                  </a:cubicBezTo>
                  <a:cubicBezTo>
                    <a:pt x="5324" y="789"/>
                    <a:pt x="2315" y="4067"/>
                    <a:pt x="2315" y="4067"/>
                  </a:cubicBezTo>
                  <a:cubicBezTo>
                    <a:pt x="2315" y="4067"/>
                    <a:pt x="4129" y="36"/>
                    <a:pt x="3096" y="1"/>
                  </a:cubicBezTo>
                  <a:cubicBezTo>
                    <a:pt x="3092" y="1"/>
                    <a:pt x="3089" y="1"/>
                    <a:pt x="3086" y="1"/>
                  </a:cubicBezTo>
                  <a:close/>
                </a:path>
              </a:pathLst>
            </a:custGeom>
            <a:solidFill>
              <a:srgbClr val="F9B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0"/>
            <p:cNvSpPr/>
            <p:nvPr/>
          </p:nvSpPr>
          <p:spPr>
            <a:xfrm>
              <a:off x="3509750" y="3427150"/>
              <a:ext cx="195500" cy="164575"/>
            </a:xfrm>
            <a:custGeom>
              <a:avLst/>
              <a:gdLst/>
              <a:ahLst/>
              <a:cxnLst/>
              <a:rect l="l" t="t" r="r" b="b"/>
              <a:pathLst>
                <a:path w="7820" h="6583" extrusionOk="0">
                  <a:moveTo>
                    <a:pt x="1853" y="1"/>
                  </a:moveTo>
                  <a:lnTo>
                    <a:pt x="0" y="1261"/>
                  </a:lnTo>
                  <a:lnTo>
                    <a:pt x="4229" y="6582"/>
                  </a:lnTo>
                  <a:cubicBezTo>
                    <a:pt x="4229" y="6582"/>
                    <a:pt x="5832" y="6447"/>
                    <a:pt x="7225" y="5125"/>
                  </a:cubicBezTo>
                  <a:cubicBezTo>
                    <a:pt x="7820" y="542"/>
                    <a:pt x="1853" y="1"/>
                    <a:pt x="1853" y="1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0"/>
            <p:cNvSpPr/>
            <p:nvPr/>
          </p:nvSpPr>
          <p:spPr>
            <a:xfrm>
              <a:off x="2682325" y="3433325"/>
              <a:ext cx="1025900" cy="601800"/>
            </a:xfrm>
            <a:custGeom>
              <a:avLst/>
              <a:gdLst/>
              <a:ahLst/>
              <a:cxnLst/>
              <a:rect l="l" t="t" r="r" b="b"/>
              <a:pathLst>
                <a:path w="41036" h="24072" extrusionOk="0">
                  <a:moveTo>
                    <a:pt x="32070" y="0"/>
                  </a:moveTo>
                  <a:cubicBezTo>
                    <a:pt x="30229" y="0"/>
                    <a:pt x="28475" y="700"/>
                    <a:pt x="26801" y="1715"/>
                  </a:cubicBezTo>
                  <a:cubicBezTo>
                    <a:pt x="26682" y="1785"/>
                    <a:pt x="26569" y="1857"/>
                    <a:pt x="26450" y="1932"/>
                  </a:cubicBezTo>
                  <a:cubicBezTo>
                    <a:pt x="25796" y="2347"/>
                    <a:pt x="25153" y="2808"/>
                    <a:pt x="24519" y="3285"/>
                  </a:cubicBezTo>
                  <a:cubicBezTo>
                    <a:pt x="24431" y="3357"/>
                    <a:pt x="24343" y="3423"/>
                    <a:pt x="24261" y="3494"/>
                  </a:cubicBezTo>
                  <a:cubicBezTo>
                    <a:pt x="22396" y="4937"/>
                    <a:pt x="20627" y="6530"/>
                    <a:pt x="18938" y="7684"/>
                  </a:cubicBezTo>
                  <a:cubicBezTo>
                    <a:pt x="18784" y="7791"/>
                    <a:pt x="18630" y="7883"/>
                    <a:pt x="18477" y="7973"/>
                  </a:cubicBezTo>
                  <a:cubicBezTo>
                    <a:pt x="18397" y="8026"/>
                    <a:pt x="18307" y="8075"/>
                    <a:pt x="18225" y="8121"/>
                  </a:cubicBezTo>
                  <a:cubicBezTo>
                    <a:pt x="17599" y="8465"/>
                    <a:pt x="16948" y="8723"/>
                    <a:pt x="16288" y="8914"/>
                  </a:cubicBezTo>
                  <a:cubicBezTo>
                    <a:pt x="16191" y="8936"/>
                    <a:pt x="16097" y="8967"/>
                    <a:pt x="16003" y="8990"/>
                  </a:cubicBezTo>
                  <a:cubicBezTo>
                    <a:pt x="14941" y="9264"/>
                    <a:pt x="13861" y="9369"/>
                    <a:pt x="12828" y="9369"/>
                  </a:cubicBezTo>
                  <a:cubicBezTo>
                    <a:pt x="9417" y="9369"/>
                    <a:pt x="6523" y="8221"/>
                    <a:pt x="6523" y="8221"/>
                  </a:cubicBezTo>
                  <a:lnTo>
                    <a:pt x="6523" y="8221"/>
                  </a:lnTo>
                  <a:cubicBezTo>
                    <a:pt x="6523" y="8221"/>
                    <a:pt x="1" y="20007"/>
                    <a:pt x="12465" y="23315"/>
                  </a:cubicBezTo>
                  <a:cubicBezTo>
                    <a:pt x="14461" y="23846"/>
                    <a:pt x="16228" y="24071"/>
                    <a:pt x="17795" y="24071"/>
                  </a:cubicBezTo>
                  <a:cubicBezTo>
                    <a:pt x="18564" y="24071"/>
                    <a:pt x="19284" y="24017"/>
                    <a:pt x="19961" y="23918"/>
                  </a:cubicBezTo>
                  <a:cubicBezTo>
                    <a:pt x="20061" y="23899"/>
                    <a:pt x="20162" y="23881"/>
                    <a:pt x="20256" y="23862"/>
                  </a:cubicBezTo>
                  <a:cubicBezTo>
                    <a:pt x="21324" y="23686"/>
                    <a:pt x="22281" y="23385"/>
                    <a:pt x="23144" y="23012"/>
                  </a:cubicBezTo>
                  <a:cubicBezTo>
                    <a:pt x="23242" y="22971"/>
                    <a:pt x="23343" y="22924"/>
                    <a:pt x="23439" y="22876"/>
                  </a:cubicBezTo>
                  <a:cubicBezTo>
                    <a:pt x="27514" y="20991"/>
                    <a:pt x="29488" y="17412"/>
                    <a:pt x="31330" y="16344"/>
                  </a:cubicBezTo>
                  <a:cubicBezTo>
                    <a:pt x="32062" y="15918"/>
                    <a:pt x="33171" y="15116"/>
                    <a:pt x="34329" y="14075"/>
                  </a:cubicBezTo>
                  <a:cubicBezTo>
                    <a:pt x="34407" y="14007"/>
                    <a:pt x="34491" y="13936"/>
                    <a:pt x="34573" y="13858"/>
                  </a:cubicBezTo>
                  <a:cubicBezTo>
                    <a:pt x="35094" y="13378"/>
                    <a:pt x="35618" y="12859"/>
                    <a:pt x="36121" y="12298"/>
                  </a:cubicBezTo>
                  <a:cubicBezTo>
                    <a:pt x="36203" y="12208"/>
                    <a:pt x="36280" y="12122"/>
                    <a:pt x="36356" y="12025"/>
                  </a:cubicBezTo>
                  <a:cubicBezTo>
                    <a:pt x="39150" y="8822"/>
                    <a:pt x="41036" y="4601"/>
                    <a:pt x="36754" y="1602"/>
                  </a:cubicBezTo>
                  <a:cubicBezTo>
                    <a:pt x="35130" y="465"/>
                    <a:pt x="33571" y="0"/>
                    <a:pt x="32070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0"/>
            <p:cNvSpPr/>
            <p:nvPr/>
          </p:nvSpPr>
          <p:spPr>
            <a:xfrm>
              <a:off x="2334500" y="3623425"/>
              <a:ext cx="809950" cy="913175"/>
            </a:xfrm>
            <a:custGeom>
              <a:avLst/>
              <a:gdLst/>
              <a:ahLst/>
              <a:cxnLst/>
              <a:rect l="l" t="t" r="r" b="b"/>
              <a:pathLst>
                <a:path w="32398" h="36527" extrusionOk="0">
                  <a:moveTo>
                    <a:pt x="17915" y="0"/>
                  </a:moveTo>
                  <a:cubicBezTo>
                    <a:pt x="174" y="2972"/>
                    <a:pt x="0" y="18306"/>
                    <a:pt x="1046" y="25687"/>
                  </a:cubicBezTo>
                  <a:cubicBezTo>
                    <a:pt x="2091" y="33066"/>
                    <a:pt x="7285" y="34503"/>
                    <a:pt x="11981" y="35368"/>
                  </a:cubicBezTo>
                  <a:cubicBezTo>
                    <a:pt x="14769" y="35880"/>
                    <a:pt x="18537" y="36527"/>
                    <a:pt x="22002" y="36527"/>
                  </a:cubicBezTo>
                  <a:cubicBezTo>
                    <a:pt x="24372" y="36527"/>
                    <a:pt x="26601" y="36224"/>
                    <a:pt x="28276" y="35368"/>
                  </a:cubicBezTo>
                  <a:cubicBezTo>
                    <a:pt x="32398" y="33259"/>
                    <a:pt x="32302" y="26454"/>
                    <a:pt x="31910" y="21526"/>
                  </a:cubicBezTo>
                  <a:cubicBezTo>
                    <a:pt x="31517" y="16601"/>
                    <a:pt x="26769" y="3966"/>
                    <a:pt x="26769" y="3966"/>
                  </a:cubicBezTo>
                  <a:lnTo>
                    <a:pt x="17915" y="0"/>
                  </a:ln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30"/>
            <p:cNvSpPr/>
            <p:nvPr/>
          </p:nvSpPr>
          <p:spPr>
            <a:xfrm>
              <a:off x="3135475" y="4039400"/>
              <a:ext cx="219850" cy="186150"/>
            </a:xfrm>
            <a:custGeom>
              <a:avLst/>
              <a:gdLst/>
              <a:ahLst/>
              <a:cxnLst/>
              <a:rect l="l" t="t" r="r" b="b"/>
              <a:pathLst>
                <a:path w="8794" h="7446" extrusionOk="0">
                  <a:moveTo>
                    <a:pt x="5559" y="0"/>
                  </a:moveTo>
                  <a:cubicBezTo>
                    <a:pt x="4480" y="0"/>
                    <a:pt x="1810" y="2739"/>
                    <a:pt x="1810" y="2739"/>
                  </a:cubicBezTo>
                  <a:cubicBezTo>
                    <a:pt x="1810" y="2739"/>
                    <a:pt x="3259" y="458"/>
                    <a:pt x="2534" y="351"/>
                  </a:cubicBezTo>
                  <a:cubicBezTo>
                    <a:pt x="2520" y="349"/>
                    <a:pt x="2507" y="348"/>
                    <a:pt x="2493" y="348"/>
                  </a:cubicBezTo>
                  <a:cubicBezTo>
                    <a:pt x="1745" y="348"/>
                    <a:pt x="0" y="3174"/>
                    <a:pt x="0" y="3174"/>
                  </a:cubicBezTo>
                  <a:lnTo>
                    <a:pt x="796" y="7445"/>
                  </a:lnTo>
                  <a:cubicBezTo>
                    <a:pt x="796" y="7445"/>
                    <a:pt x="8793" y="5236"/>
                    <a:pt x="8576" y="4692"/>
                  </a:cubicBezTo>
                  <a:cubicBezTo>
                    <a:pt x="8523" y="4559"/>
                    <a:pt x="8290" y="4509"/>
                    <a:pt x="7970" y="4509"/>
                  </a:cubicBezTo>
                  <a:cubicBezTo>
                    <a:pt x="6986" y="4509"/>
                    <a:pt x="5174" y="4983"/>
                    <a:pt x="5174" y="4983"/>
                  </a:cubicBezTo>
                  <a:cubicBezTo>
                    <a:pt x="5174" y="4983"/>
                    <a:pt x="8433" y="3499"/>
                    <a:pt x="7961" y="3139"/>
                  </a:cubicBezTo>
                  <a:cubicBezTo>
                    <a:pt x="7909" y="3098"/>
                    <a:pt x="7825" y="3080"/>
                    <a:pt x="7717" y="3080"/>
                  </a:cubicBezTo>
                  <a:cubicBezTo>
                    <a:pt x="6853" y="3080"/>
                    <a:pt x="4452" y="4225"/>
                    <a:pt x="4452" y="4225"/>
                  </a:cubicBezTo>
                  <a:cubicBezTo>
                    <a:pt x="4452" y="4225"/>
                    <a:pt x="7564" y="2126"/>
                    <a:pt x="7178" y="1587"/>
                  </a:cubicBezTo>
                  <a:cubicBezTo>
                    <a:pt x="7134" y="1527"/>
                    <a:pt x="7054" y="1500"/>
                    <a:pt x="6946" y="1500"/>
                  </a:cubicBezTo>
                  <a:cubicBezTo>
                    <a:pt x="6093" y="1500"/>
                    <a:pt x="3511" y="3174"/>
                    <a:pt x="3511" y="3174"/>
                  </a:cubicBezTo>
                  <a:cubicBezTo>
                    <a:pt x="3511" y="3174"/>
                    <a:pt x="6660" y="351"/>
                    <a:pt x="5719" y="25"/>
                  </a:cubicBezTo>
                  <a:cubicBezTo>
                    <a:pt x="5671" y="8"/>
                    <a:pt x="5617" y="0"/>
                    <a:pt x="5559" y="0"/>
                  </a:cubicBezTo>
                  <a:close/>
                </a:path>
              </a:pathLst>
            </a:custGeom>
            <a:solidFill>
              <a:srgbClr val="F9B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30"/>
            <p:cNvSpPr/>
            <p:nvPr/>
          </p:nvSpPr>
          <p:spPr>
            <a:xfrm>
              <a:off x="3110200" y="4096900"/>
              <a:ext cx="98525" cy="151025"/>
            </a:xfrm>
            <a:custGeom>
              <a:avLst/>
              <a:gdLst/>
              <a:ahLst/>
              <a:cxnLst/>
              <a:rect l="l" t="t" r="r" b="b"/>
              <a:pathLst>
                <a:path w="3941" h="6041" extrusionOk="0">
                  <a:moveTo>
                    <a:pt x="1011" y="0"/>
                  </a:moveTo>
                  <a:lnTo>
                    <a:pt x="1" y="753"/>
                  </a:lnTo>
                  <a:lnTo>
                    <a:pt x="1499" y="6041"/>
                  </a:lnTo>
                  <a:lnTo>
                    <a:pt x="3539" y="5348"/>
                  </a:lnTo>
                  <a:cubicBezTo>
                    <a:pt x="3940" y="2657"/>
                    <a:pt x="1011" y="0"/>
                    <a:pt x="1011" y="0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0"/>
            <p:cNvSpPr/>
            <p:nvPr/>
          </p:nvSpPr>
          <p:spPr>
            <a:xfrm>
              <a:off x="2358675" y="3919125"/>
              <a:ext cx="816950" cy="483150"/>
            </a:xfrm>
            <a:custGeom>
              <a:avLst/>
              <a:gdLst/>
              <a:ahLst/>
              <a:cxnLst/>
              <a:rect l="l" t="t" r="r" b="b"/>
              <a:pathLst>
                <a:path w="32678" h="19326" extrusionOk="0">
                  <a:moveTo>
                    <a:pt x="10435" y="1"/>
                  </a:moveTo>
                  <a:cubicBezTo>
                    <a:pt x="10045" y="1"/>
                    <a:pt x="9624" y="101"/>
                    <a:pt x="9345" y="167"/>
                  </a:cubicBezTo>
                  <a:lnTo>
                    <a:pt x="5203" y="1159"/>
                  </a:lnTo>
                  <a:cubicBezTo>
                    <a:pt x="4736" y="1270"/>
                    <a:pt x="4264" y="1384"/>
                    <a:pt x="3840" y="1608"/>
                  </a:cubicBezTo>
                  <a:cubicBezTo>
                    <a:pt x="3346" y="1866"/>
                    <a:pt x="2938" y="2264"/>
                    <a:pt x="2571" y="2686"/>
                  </a:cubicBezTo>
                  <a:cubicBezTo>
                    <a:pt x="909" y="4611"/>
                    <a:pt x="1" y="7171"/>
                    <a:pt x="87" y="9710"/>
                  </a:cubicBezTo>
                  <a:cubicBezTo>
                    <a:pt x="122" y="10782"/>
                    <a:pt x="333" y="11867"/>
                    <a:pt x="847" y="12807"/>
                  </a:cubicBezTo>
                  <a:cubicBezTo>
                    <a:pt x="1401" y="13816"/>
                    <a:pt x="2270" y="14613"/>
                    <a:pt x="3145" y="15361"/>
                  </a:cubicBezTo>
                  <a:cubicBezTo>
                    <a:pt x="4699" y="16688"/>
                    <a:pt x="6375" y="17954"/>
                    <a:pt x="8333" y="18538"/>
                  </a:cubicBezTo>
                  <a:cubicBezTo>
                    <a:pt x="9485" y="18882"/>
                    <a:pt x="10673" y="18974"/>
                    <a:pt x="11875" y="18974"/>
                  </a:cubicBezTo>
                  <a:cubicBezTo>
                    <a:pt x="13249" y="18974"/>
                    <a:pt x="14641" y="18854"/>
                    <a:pt x="16018" y="18854"/>
                  </a:cubicBezTo>
                  <a:cubicBezTo>
                    <a:pt x="16159" y="18854"/>
                    <a:pt x="16299" y="18855"/>
                    <a:pt x="16439" y="18858"/>
                  </a:cubicBezTo>
                  <a:cubicBezTo>
                    <a:pt x="18786" y="18904"/>
                    <a:pt x="21114" y="19326"/>
                    <a:pt x="23383" y="19326"/>
                  </a:cubicBezTo>
                  <a:cubicBezTo>
                    <a:pt x="24849" y="19326"/>
                    <a:pt x="26290" y="19150"/>
                    <a:pt x="27696" y="18584"/>
                  </a:cubicBezTo>
                  <a:cubicBezTo>
                    <a:pt x="30060" y="17630"/>
                    <a:pt x="32097" y="15425"/>
                    <a:pt x="32386" y="12892"/>
                  </a:cubicBezTo>
                  <a:cubicBezTo>
                    <a:pt x="32677" y="10354"/>
                    <a:pt x="31226" y="7755"/>
                    <a:pt x="28803" y="6960"/>
                  </a:cubicBezTo>
                  <a:cubicBezTo>
                    <a:pt x="28012" y="6701"/>
                    <a:pt x="27165" y="6642"/>
                    <a:pt x="26333" y="6632"/>
                  </a:cubicBezTo>
                  <a:cubicBezTo>
                    <a:pt x="26254" y="6631"/>
                    <a:pt x="26174" y="6630"/>
                    <a:pt x="26095" y="6630"/>
                  </a:cubicBezTo>
                  <a:cubicBezTo>
                    <a:pt x="23826" y="6630"/>
                    <a:pt x="21564" y="6958"/>
                    <a:pt x="19295" y="6982"/>
                  </a:cubicBezTo>
                  <a:cubicBezTo>
                    <a:pt x="19216" y="6983"/>
                    <a:pt x="19138" y="6984"/>
                    <a:pt x="19059" y="6984"/>
                  </a:cubicBezTo>
                  <a:cubicBezTo>
                    <a:pt x="17285" y="6984"/>
                    <a:pt x="15453" y="6751"/>
                    <a:pt x="13965" y="5793"/>
                  </a:cubicBezTo>
                  <a:cubicBezTo>
                    <a:pt x="12738" y="5004"/>
                    <a:pt x="11852" y="3727"/>
                    <a:pt x="11485" y="2323"/>
                  </a:cubicBezTo>
                  <a:cubicBezTo>
                    <a:pt x="11354" y="1827"/>
                    <a:pt x="11536" y="767"/>
                    <a:pt x="11303" y="372"/>
                  </a:cubicBezTo>
                  <a:cubicBezTo>
                    <a:pt x="11135" y="88"/>
                    <a:pt x="10799" y="1"/>
                    <a:pt x="10435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0"/>
            <p:cNvSpPr/>
            <p:nvPr/>
          </p:nvSpPr>
          <p:spPr>
            <a:xfrm>
              <a:off x="2998150" y="4068200"/>
              <a:ext cx="128025" cy="324850"/>
            </a:xfrm>
            <a:custGeom>
              <a:avLst/>
              <a:gdLst/>
              <a:ahLst/>
              <a:cxnLst/>
              <a:rect l="l" t="t" r="r" b="b"/>
              <a:pathLst>
                <a:path w="5121" h="12994" extrusionOk="0">
                  <a:moveTo>
                    <a:pt x="373" y="0"/>
                  </a:moveTo>
                  <a:lnTo>
                    <a:pt x="0" y="13"/>
                  </a:lnTo>
                  <a:cubicBezTo>
                    <a:pt x="49" y="85"/>
                    <a:pt x="4755" y="7154"/>
                    <a:pt x="582" y="12819"/>
                  </a:cubicBezTo>
                  <a:lnTo>
                    <a:pt x="820" y="12994"/>
                  </a:lnTo>
                  <a:cubicBezTo>
                    <a:pt x="5120" y="7162"/>
                    <a:pt x="424" y="72"/>
                    <a:pt x="37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0"/>
            <p:cNvSpPr/>
            <p:nvPr/>
          </p:nvSpPr>
          <p:spPr>
            <a:xfrm>
              <a:off x="2943725" y="4078100"/>
              <a:ext cx="100150" cy="334725"/>
            </a:xfrm>
            <a:custGeom>
              <a:avLst/>
              <a:gdLst/>
              <a:ahLst/>
              <a:cxnLst/>
              <a:rect l="l" t="t" r="r" b="b"/>
              <a:pathLst>
                <a:path w="4006" h="13389" extrusionOk="0">
                  <a:moveTo>
                    <a:pt x="256" y="0"/>
                  </a:moveTo>
                  <a:lnTo>
                    <a:pt x="4" y="158"/>
                  </a:lnTo>
                  <a:cubicBezTo>
                    <a:pt x="43" y="217"/>
                    <a:pt x="3667" y="6153"/>
                    <a:pt x="0" y="13254"/>
                  </a:cubicBezTo>
                  <a:lnTo>
                    <a:pt x="261" y="13389"/>
                  </a:lnTo>
                  <a:cubicBezTo>
                    <a:pt x="4005" y="6141"/>
                    <a:pt x="291" y="60"/>
                    <a:pt x="25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0"/>
            <p:cNvSpPr/>
            <p:nvPr/>
          </p:nvSpPr>
          <p:spPr>
            <a:xfrm>
              <a:off x="3343625" y="3476300"/>
              <a:ext cx="247625" cy="264475"/>
            </a:xfrm>
            <a:custGeom>
              <a:avLst/>
              <a:gdLst/>
              <a:ahLst/>
              <a:cxnLst/>
              <a:rect l="l" t="t" r="r" b="b"/>
              <a:pathLst>
                <a:path w="9905" h="10579" extrusionOk="0">
                  <a:moveTo>
                    <a:pt x="349" y="0"/>
                  </a:moveTo>
                  <a:cubicBezTo>
                    <a:pt x="230" y="68"/>
                    <a:pt x="117" y="140"/>
                    <a:pt x="0" y="218"/>
                  </a:cubicBezTo>
                  <a:cubicBezTo>
                    <a:pt x="2687" y="832"/>
                    <a:pt x="8144" y="2999"/>
                    <a:pt x="9669" y="10579"/>
                  </a:cubicBezTo>
                  <a:cubicBezTo>
                    <a:pt x="9751" y="10489"/>
                    <a:pt x="9828" y="10403"/>
                    <a:pt x="9904" y="10306"/>
                  </a:cubicBezTo>
                  <a:cubicBezTo>
                    <a:pt x="8349" y="2995"/>
                    <a:pt x="3159" y="709"/>
                    <a:pt x="34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0"/>
            <p:cNvSpPr/>
            <p:nvPr/>
          </p:nvSpPr>
          <p:spPr>
            <a:xfrm>
              <a:off x="3288775" y="3515550"/>
              <a:ext cx="257900" cy="269650"/>
            </a:xfrm>
            <a:custGeom>
              <a:avLst/>
              <a:gdLst/>
              <a:ahLst/>
              <a:cxnLst/>
              <a:rect l="l" t="t" r="r" b="b"/>
              <a:pathLst>
                <a:path w="10316" h="10786" extrusionOk="0">
                  <a:moveTo>
                    <a:pt x="259" y="0"/>
                  </a:moveTo>
                  <a:cubicBezTo>
                    <a:pt x="171" y="72"/>
                    <a:pt x="83" y="136"/>
                    <a:pt x="1" y="207"/>
                  </a:cubicBezTo>
                  <a:cubicBezTo>
                    <a:pt x="2126" y="1158"/>
                    <a:pt x="8099" y="4344"/>
                    <a:pt x="10071" y="10786"/>
                  </a:cubicBezTo>
                  <a:cubicBezTo>
                    <a:pt x="10149" y="10718"/>
                    <a:pt x="10233" y="10647"/>
                    <a:pt x="10315" y="10569"/>
                  </a:cubicBezTo>
                  <a:cubicBezTo>
                    <a:pt x="8310" y="4237"/>
                    <a:pt x="2516" y="1035"/>
                    <a:pt x="25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0"/>
            <p:cNvSpPr/>
            <p:nvPr/>
          </p:nvSpPr>
          <p:spPr>
            <a:xfrm>
              <a:off x="2380000" y="4028750"/>
              <a:ext cx="291225" cy="241725"/>
            </a:xfrm>
            <a:custGeom>
              <a:avLst/>
              <a:gdLst/>
              <a:ahLst/>
              <a:cxnLst/>
              <a:rect l="l" t="t" r="r" b="b"/>
              <a:pathLst>
                <a:path w="11649" h="9669" extrusionOk="0">
                  <a:moveTo>
                    <a:pt x="11419" y="0"/>
                  </a:moveTo>
                  <a:cubicBezTo>
                    <a:pt x="11372" y="95"/>
                    <a:pt x="11325" y="187"/>
                    <a:pt x="11278" y="277"/>
                  </a:cubicBezTo>
                  <a:cubicBezTo>
                    <a:pt x="8224" y="6363"/>
                    <a:pt x="2985" y="8570"/>
                    <a:pt x="207" y="9345"/>
                  </a:cubicBezTo>
                  <a:cubicBezTo>
                    <a:pt x="136" y="9361"/>
                    <a:pt x="64" y="9380"/>
                    <a:pt x="0" y="9398"/>
                  </a:cubicBezTo>
                  <a:cubicBezTo>
                    <a:pt x="41" y="9488"/>
                    <a:pt x="84" y="9581"/>
                    <a:pt x="130" y="9669"/>
                  </a:cubicBezTo>
                  <a:cubicBezTo>
                    <a:pt x="201" y="9652"/>
                    <a:pt x="267" y="9628"/>
                    <a:pt x="339" y="9611"/>
                  </a:cubicBezTo>
                  <a:cubicBezTo>
                    <a:pt x="3167" y="8818"/>
                    <a:pt x="8410" y="6574"/>
                    <a:pt x="11501" y="496"/>
                  </a:cubicBezTo>
                  <a:cubicBezTo>
                    <a:pt x="11550" y="394"/>
                    <a:pt x="11604" y="299"/>
                    <a:pt x="11649" y="195"/>
                  </a:cubicBezTo>
                  <a:cubicBezTo>
                    <a:pt x="11565" y="135"/>
                    <a:pt x="11489" y="66"/>
                    <a:pt x="1141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0"/>
            <p:cNvSpPr/>
            <p:nvPr/>
          </p:nvSpPr>
          <p:spPr>
            <a:xfrm>
              <a:off x="2442825" y="4066250"/>
              <a:ext cx="286725" cy="271000"/>
            </a:xfrm>
            <a:custGeom>
              <a:avLst/>
              <a:gdLst/>
              <a:ahLst/>
              <a:cxnLst/>
              <a:rect l="l" t="t" r="r" b="b"/>
              <a:pathLst>
                <a:path w="11469" h="10840" extrusionOk="0">
                  <a:moveTo>
                    <a:pt x="11200" y="1"/>
                  </a:moveTo>
                  <a:cubicBezTo>
                    <a:pt x="11145" y="150"/>
                    <a:pt x="11091" y="290"/>
                    <a:pt x="11032" y="439"/>
                  </a:cubicBezTo>
                  <a:cubicBezTo>
                    <a:pt x="8701" y="6447"/>
                    <a:pt x="3181" y="9376"/>
                    <a:pt x="371" y="10516"/>
                  </a:cubicBezTo>
                  <a:cubicBezTo>
                    <a:pt x="244" y="10567"/>
                    <a:pt x="117" y="10616"/>
                    <a:pt x="0" y="10657"/>
                  </a:cubicBezTo>
                  <a:cubicBezTo>
                    <a:pt x="113" y="10727"/>
                    <a:pt x="230" y="10780"/>
                    <a:pt x="349" y="10839"/>
                  </a:cubicBezTo>
                  <a:cubicBezTo>
                    <a:pt x="474" y="10792"/>
                    <a:pt x="605" y="10739"/>
                    <a:pt x="746" y="10680"/>
                  </a:cubicBezTo>
                  <a:cubicBezTo>
                    <a:pt x="3663" y="9450"/>
                    <a:pt x="8986" y="6486"/>
                    <a:pt x="11302" y="572"/>
                  </a:cubicBezTo>
                  <a:cubicBezTo>
                    <a:pt x="11360" y="427"/>
                    <a:pt x="11415" y="277"/>
                    <a:pt x="11468" y="124"/>
                  </a:cubicBezTo>
                  <a:cubicBezTo>
                    <a:pt x="11380" y="89"/>
                    <a:pt x="11292" y="48"/>
                    <a:pt x="1120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0"/>
            <p:cNvSpPr/>
            <p:nvPr/>
          </p:nvSpPr>
          <p:spPr>
            <a:xfrm>
              <a:off x="3082325" y="3656200"/>
              <a:ext cx="106350" cy="375125"/>
            </a:xfrm>
            <a:custGeom>
              <a:avLst/>
              <a:gdLst/>
              <a:ahLst/>
              <a:cxnLst/>
              <a:rect l="l" t="t" r="r" b="b"/>
              <a:pathLst>
                <a:path w="4254" h="15005" extrusionOk="0">
                  <a:moveTo>
                    <a:pt x="286" y="1"/>
                  </a:moveTo>
                  <a:cubicBezTo>
                    <a:pt x="189" y="23"/>
                    <a:pt x="95" y="54"/>
                    <a:pt x="1" y="77"/>
                  </a:cubicBezTo>
                  <a:cubicBezTo>
                    <a:pt x="1601" y="3303"/>
                    <a:pt x="3895" y="8956"/>
                    <a:pt x="3959" y="15005"/>
                  </a:cubicBezTo>
                  <a:cubicBezTo>
                    <a:pt x="4059" y="14986"/>
                    <a:pt x="4160" y="14968"/>
                    <a:pt x="4254" y="14951"/>
                  </a:cubicBezTo>
                  <a:cubicBezTo>
                    <a:pt x="4176" y="8901"/>
                    <a:pt x="1897" y="3254"/>
                    <a:pt x="28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0"/>
            <p:cNvSpPr/>
            <p:nvPr/>
          </p:nvSpPr>
          <p:spPr>
            <a:xfrm>
              <a:off x="3137925" y="3632700"/>
              <a:ext cx="130400" cy="376025"/>
            </a:xfrm>
            <a:custGeom>
              <a:avLst/>
              <a:gdLst/>
              <a:ahLst/>
              <a:cxnLst/>
              <a:rect l="l" t="t" r="r" b="b"/>
              <a:pathLst>
                <a:path w="5216" h="15041" extrusionOk="0">
                  <a:moveTo>
                    <a:pt x="253" y="0"/>
                  </a:moveTo>
                  <a:cubicBezTo>
                    <a:pt x="173" y="53"/>
                    <a:pt x="83" y="102"/>
                    <a:pt x="1" y="150"/>
                  </a:cubicBezTo>
                  <a:cubicBezTo>
                    <a:pt x="1847" y="2702"/>
                    <a:pt x="4924" y="8000"/>
                    <a:pt x="4920" y="15041"/>
                  </a:cubicBezTo>
                  <a:cubicBezTo>
                    <a:pt x="5018" y="15000"/>
                    <a:pt x="5119" y="14951"/>
                    <a:pt x="5215" y="14903"/>
                  </a:cubicBezTo>
                  <a:cubicBezTo>
                    <a:pt x="5178" y="7879"/>
                    <a:pt x="2120" y="2581"/>
                    <a:pt x="25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0"/>
            <p:cNvSpPr/>
            <p:nvPr/>
          </p:nvSpPr>
          <p:spPr>
            <a:xfrm>
              <a:off x="2583575" y="4164075"/>
              <a:ext cx="37700" cy="37700"/>
            </a:xfrm>
            <a:custGeom>
              <a:avLst/>
              <a:gdLst/>
              <a:ahLst/>
              <a:cxnLst/>
              <a:rect l="l" t="t" r="r" b="b"/>
              <a:pathLst>
                <a:path w="1508" h="1508" extrusionOk="0">
                  <a:moveTo>
                    <a:pt x="755" y="1"/>
                  </a:moveTo>
                  <a:cubicBezTo>
                    <a:pt x="339" y="1"/>
                    <a:pt x="1" y="339"/>
                    <a:pt x="1" y="755"/>
                  </a:cubicBezTo>
                  <a:cubicBezTo>
                    <a:pt x="1" y="1169"/>
                    <a:pt x="339" y="1507"/>
                    <a:pt x="755" y="1507"/>
                  </a:cubicBezTo>
                  <a:cubicBezTo>
                    <a:pt x="1171" y="1507"/>
                    <a:pt x="1507" y="1169"/>
                    <a:pt x="1507" y="755"/>
                  </a:cubicBezTo>
                  <a:cubicBezTo>
                    <a:pt x="1507" y="339"/>
                    <a:pt x="1171" y="1"/>
                    <a:pt x="755" y="1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0"/>
            <p:cNvSpPr/>
            <p:nvPr/>
          </p:nvSpPr>
          <p:spPr>
            <a:xfrm>
              <a:off x="2646000" y="4078050"/>
              <a:ext cx="37675" cy="37675"/>
            </a:xfrm>
            <a:custGeom>
              <a:avLst/>
              <a:gdLst/>
              <a:ahLst/>
              <a:cxnLst/>
              <a:rect l="l" t="t" r="r" b="b"/>
              <a:pathLst>
                <a:path w="1507" h="1507" extrusionOk="0">
                  <a:moveTo>
                    <a:pt x="753" y="0"/>
                  </a:moveTo>
                  <a:cubicBezTo>
                    <a:pt x="337" y="0"/>
                    <a:pt x="0" y="338"/>
                    <a:pt x="0" y="754"/>
                  </a:cubicBezTo>
                  <a:cubicBezTo>
                    <a:pt x="0" y="1172"/>
                    <a:pt x="339" y="1507"/>
                    <a:pt x="753" y="1507"/>
                  </a:cubicBezTo>
                  <a:cubicBezTo>
                    <a:pt x="1171" y="1507"/>
                    <a:pt x="1507" y="1168"/>
                    <a:pt x="1507" y="754"/>
                  </a:cubicBezTo>
                  <a:cubicBezTo>
                    <a:pt x="1507" y="338"/>
                    <a:pt x="1171" y="4"/>
                    <a:pt x="753" y="0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0"/>
            <p:cNvSpPr/>
            <p:nvPr/>
          </p:nvSpPr>
          <p:spPr>
            <a:xfrm>
              <a:off x="2485600" y="4238075"/>
              <a:ext cx="37700" cy="37675"/>
            </a:xfrm>
            <a:custGeom>
              <a:avLst/>
              <a:gdLst/>
              <a:ahLst/>
              <a:cxnLst/>
              <a:rect l="l" t="t" r="r" b="b"/>
              <a:pathLst>
                <a:path w="1508" h="1507" extrusionOk="0">
                  <a:moveTo>
                    <a:pt x="753" y="0"/>
                  </a:moveTo>
                  <a:cubicBezTo>
                    <a:pt x="337" y="0"/>
                    <a:pt x="1" y="336"/>
                    <a:pt x="1" y="753"/>
                  </a:cubicBezTo>
                  <a:cubicBezTo>
                    <a:pt x="1" y="1169"/>
                    <a:pt x="337" y="1507"/>
                    <a:pt x="753" y="1507"/>
                  </a:cubicBezTo>
                  <a:cubicBezTo>
                    <a:pt x="1169" y="1507"/>
                    <a:pt x="1507" y="1169"/>
                    <a:pt x="1507" y="753"/>
                  </a:cubicBezTo>
                  <a:cubicBezTo>
                    <a:pt x="1507" y="336"/>
                    <a:pt x="1169" y="0"/>
                    <a:pt x="753" y="0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0"/>
            <p:cNvSpPr/>
            <p:nvPr/>
          </p:nvSpPr>
          <p:spPr>
            <a:xfrm>
              <a:off x="2983750" y="4332450"/>
              <a:ext cx="37675" cy="37700"/>
            </a:xfrm>
            <a:custGeom>
              <a:avLst/>
              <a:gdLst/>
              <a:ahLst/>
              <a:cxnLst/>
              <a:rect l="l" t="t" r="r" b="b"/>
              <a:pathLst>
                <a:path w="1507" h="1508" extrusionOk="0">
                  <a:moveTo>
                    <a:pt x="754" y="1"/>
                  </a:moveTo>
                  <a:cubicBezTo>
                    <a:pt x="338" y="1"/>
                    <a:pt x="0" y="339"/>
                    <a:pt x="0" y="755"/>
                  </a:cubicBezTo>
                  <a:cubicBezTo>
                    <a:pt x="0" y="1171"/>
                    <a:pt x="338" y="1507"/>
                    <a:pt x="754" y="1507"/>
                  </a:cubicBezTo>
                  <a:cubicBezTo>
                    <a:pt x="1168" y="1507"/>
                    <a:pt x="1507" y="1171"/>
                    <a:pt x="1507" y="755"/>
                  </a:cubicBezTo>
                  <a:cubicBezTo>
                    <a:pt x="1507" y="339"/>
                    <a:pt x="1168" y="1"/>
                    <a:pt x="754" y="1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0"/>
            <p:cNvSpPr/>
            <p:nvPr/>
          </p:nvSpPr>
          <p:spPr>
            <a:xfrm>
              <a:off x="3002600" y="4219325"/>
              <a:ext cx="37675" cy="37675"/>
            </a:xfrm>
            <a:custGeom>
              <a:avLst/>
              <a:gdLst/>
              <a:ahLst/>
              <a:cxnLst/>
              <a:rect l="l" t="t" r="r" b="b"/>
              <a:pathLst>
                <a:path w="1507" h="1507" extrusionOk="0">
                  <a:moveTo>
                    <a:pt x="753" y="0"/>
                  </a:moveTo>
                  <a:cubicBezTo>
                    <a:pt x="334" y="0"/>
                    <a:pt x="0" y="338"/>
                    <a:pt x="0" y="752"/>
                  </a:cubicBezTo>
                  <a:cubicBezTo>
                    <a:pt x="0" y="1170"/>
                    <a:pt x="334" y="1507"/>
                    <a:pt x="753" y="1507"/>
                  </a:cubicBezTo>
                  <a:cubicBezTo>
                    <a:pt x="1171" y="1507"/>
                    <a:pt x="1507" y="1168"/>
                    <a:pt x="1507" y="752"/>
                  </a:cubicBezTo>
                  <a:cubicBezTo>
                    <a:pt x="1507" y="338"/>
                    <a:pt x="1171" y="0"/>
                    <a:pt x="753" y="0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0"/>
            <p:cNvSpPr/>
            <p:nvPr/>
          </p:nvSpPr>
          <p:spPr>
            <a:xfrm>
              <a:off x="2983750" y="4113600"/>
              <a:ext cx="37675" cy="37700"/>
            </a:xfrm>
            <a:custGeom>
              <a:avLst/>
              <a:gdLst/>
              <a:ahLst/>
              <a:cxnLst/>
              <a:rect l="l" t="t" r="r" b="b"/>
              <a:pathLst>
                <a:path w="1507" h="1508" extrusionOk="0">
                  <a:moveTo>
                    <a:pt x="754" y="1"/>
                  </a:moveTo>
                  <a:cubicBezTo>
                    <a:pt x="338" y="1"/>
                    <a:pt x="0" y="339"/>
                    <a:pt x="0" y="753"/>
                  </a:cubicBezTo>
                  <a:cubicBezTo>
                    <a:pt x="0" y="1169"/>
                    <a:pt x="338" y="1507"/>
                    <a:pt x="754" y="1507"/>
                  </a:cubicBezTo>
                  <a:cubicBezTo>
                    <a:pt x="1168" y="1507"/>
                    <a:pt x="1507" y="1169"/>
                    <a:pt x="1507" y="753"/>
                  </a:cubicBezTo>
                  <a:cubicBezTo>
                    <a:pt x="1507" y="339"/>
                    <a:pt x="1168" y="1"/>
                    <a:pt x="754" y="1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0"/>
            <p:cNvSpPr/>
            <p:nvPr/>
          </p:nvSpPr>
          <p:spPr>
            <a:xfrm>
              <a:off x="3196300" y="3936875"/>
              <a:ext cx="37625" cy="37675"/>
            </a:xfrm>
            <a:custGeom>
              <a:avLst/>
              <a:gdLst/>
              <a:ahLst/>
              <a:cxnLst/>
              <a:rect l="l" t="t" r="r" b="b"/>
              <a:pathLst>
                <a:path w="1505" h="1507" extrusionOk="0">
                  <a:moveTo>
                    <a:pt x="752" y="0"/>
                  </a:moveTo>
                  <a:cubicBezTo>
                    <a:pt x="336" y="0"/>
                    <a:pt x="0" y="338"/>
                    <a:pt x="0" y="754"/>
                  </a:cubicBezTo>
                  <a:cubicBezTo>
                    <a:pt x="0" y="1170"/>
                    <a:pt x="336" y="1507"/>
                    <a:pt x="752" y="1507"/>
                  </a:cubicBezTo>
                  <a:cubicBezTo>
                    <a:pt x="1169" y="1507"/>
                    <a:pt x="1505" y="1170"/>
                    <a:pt x="1505" y="754"/>
                  </a:cubicBezTo>
                  <a:cubicBezTo>
                    <a:pt x="1505" y="338"/>
                    <a:pt x="1169" y="0"/>
                    <a:pt x="752" y="0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0"/>
            <p:cNvSpPr/>
            <p:nvPr/>
          </p:nvSpPr>
          <p:spPr>
            <a:xfrm>
              <a:off x="3167450" y="3806100"/>
              <a:ext cx="37675" cy="37675"/>
            </a:xfrm>
            <a:custGeom>
              <a:avLst/>
              <a:gdLst/>
              <a:ahLst/>
              <a:cxnLst/>
              <a:rect l="l" t="t" r="r" b="b"/>
              <a:pathLst>
                <a:path w="1507" h="1507" extrusionOk="0">
                  <a:moveTo>
                    <a:pt x="755" y="0"/>
                  </a:moveTo>
                  <a:cubicBezTo>
                    <a:pt x="336" y="0"/>
                    <a:pt x="0" y="338"/>
                    <a:pt x="0" y="752"/>
                  </a:cubicBezTo>
                  <a:cubicBezTo>
                    <a:pt x="0" y="1171"/>
                    <a:pt x="336" y="1507"/>
                    <a:pt x="755" y="1507"/>
                  </a:cubicBezTo>
                  <a:cubicBezTo>
                    <a:pt x="1171" y="1507"/>
                    <a:pt x="1507" y="1169"/>
                    <a:pt x="1507" y="752"/>
                  </a:cubicBezTo>
                  <a:cubicBezTo>
                    <a:pt x="1507" y="338"/>
                    <a:pt x="1171" y="0"/>
                    <a:pt x="755" y="0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0"/>
            <p:cNvSpPr/>
            <p:nvPr/>
          </p:nvSpPr>
          <p:spPr>
            <a:xfrm>
              <a:off x="3522750" y="3682275"/>
              <a:ext cx="42975" cy="37650"/>
            </a:xfrm>
            <a:custGeom>
              <a:avLst/>
              <a:gdLst/>
              <a:ahLst/>
              <a:cxnLst/>
              <a:rect l="l" t="t" r="r" b="b"/>
              <a:pathLst>
                <a:path w="1719" h="1506" extrusionOk="0">
                  <a:moveTo>
                    <a:pt x="862" y="0"/>
                  </a:moveTo>
                  <a:cubicBezTo>
                    <a:pt x="588" y="0"/>
                    <a:pt x="324" y="151"/>
                    <a:pt x="189" y="411"/>
                  </a:cubicBezTo>
                  <a:cubicBezTo>
                    <a:pt x="1" y="780"/>
                    <a:pt x="148" y="1233"/>
                    <a:pt x="517" y="1422"/>
                  </a:cubicBezTo>
                  <a:cubicBezTo>
                    <a:pt x="629" y="1478"/>
                    <a:pt x="747" y="1505"/>
                    <a:pt x="863" y="1505"/>
                  </a:cubicBezTo>
                  <a:cubicBezTo>
                    <a:pt x="1136" y="1505"/>
                    <a:pt x="1398" y="1356"/>
                    <a:pt x="1530" y="1094"/>
                  </a:cubicBezTo>
                  <a:cubicBezTo>
                    <a:pt x="1719" y="725"/>
                    <a:pt x="1571" y="272"/>
                    <a:pt x="1202" y="83"/>
                  </a:cubicBezTo>
                  <a:cubicBezTo>
                    <a:pt x="1093" y="27"/>
                    <a:pt x="977" y="0"/>
                    <a:pt x="862" y="0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0"/>
            <p:cNvSpPr/>
            <p:nvPr/>
          </p:nvSpPr>
          <p:spPr>
            <a:xfrm>
              <a:off x="3450600" y="3575725"/>
              <a:ext cx="43025" cy="37675"/>
            </a:xfrm>
            <a:custGeom>
              <a:avLst/>
              <a:gdLst/>
              <a:ahLst/>
              <a:cxnLst/>
              <a:rect l="l" t="t" r="r" b="b"/>
              <a:pathLst>
                <a:path w="1721" h="1507" extrusionOk="0">
                  <a:moveTo>
                    <a:pt x="863" y="1"/>
                  </a:moveTo>
                  <a:cubicBezTo>
                    <a:pt x="589" y="1"/>
                    <a:pt x="324" y="152"/>
                    <a:pt x="192" y="412"/>
                  </a:cubicBezTo>
                  <a:cubicBezTo>
                    <a:pt x="1" y="781"/>
                    <a:pt x="151" y="1234"/>
                    <a:pt x="519" y="1424"/>
                  </a:cubicBezTo>
                  <a:cubicBezTo>
                    <a:pt x="629" y="1480"/>
                    <a:pt x="746" y="1506"/>
                    <a:pt x="861" y="1506"/>
                  </a:cubicBezTo>
                  <a:cubicBezTo>
                    <a:pt x="1135" y="1506"/>
                    <a:pt x="1399" y="1356"/>
                    <a:pt x="1530" y="1096"/>
                  </a:cubicBezTo>
                  <a:cubicBezTo>
                    <a:pt x="1721" y="727"/>
                    <a:pt x="1571" y="272"/>
                    <a:pt x="1202" y="84"/>
                  </a:cubicBezTo>
                  <a:cubicBezTo>
                    <a:pt x="1094" y="27"/>
                    <a:pt x="977" y="1"/>
                    <a:pt x="863" y="1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0"/>
            <p:cNvSpPr/>
            <p:nvPr/>
          </p:nvSpPr>
          <p:spPr>
            <a:xfrm>
              <a:off x="3354475" y="3505475"/>
              <a:ext cx="43025" cy="37650"/>
            </a:xfrm>
            <a:custGeom>
              <a:avLst/>
              <a:gdLst/>
              <a:ahLst/>
              <a:cxnLst/>
              <a:rect l="l" t="t" r="r" b="b"/>
              <a:pathLst>
                <a:path w="1721" h="1506" extrusionOk="0">
                  <a:moveTo>
                    <a:pt x="862" y="1"/>
                  </a:moveTo>
                  <a:cubicBezTo>
                    <a:pt x="588" y="1"/>
                    <a:pt x="324" y="152"/>
                    <a:pt x="191" y="412"/>
                  </a:cubicBezTo>
                  <a:cubicBezTo>
                    <a:pt x="1" y="778"/>
                    <a:pt x="150" y="1234"/>
                    <a:pt x="519" y="1422"/>
                  </a:cubicBezTo>
                  <a:cubicBezTo>
                    <a:pt x="630" y="1479"/>
                    <a:pt x="748" y="1506"/>
                    <a:pt x="863" y="1506"/>
                  </a:cubicBezTo>
                  <a:cubicBezTo>
                    <a:pt x="1136" y="1506"/>
                    <a:pt x="1399" y="1356"/>
                    <a:pt x="1530" y="1094"/>
                  </a:cubicBezTo>
                  <a:cubicBezTo>
                    <a:pt x="1720" y="725"/>
                    <a:pt x="1571" y="272"/>
                    <a:pt x="1202" y="84"/>
                  </a:cubicBezTo>
                  <a:cubicBezTo>
                    <a:pt x="1093" y="27"/>
                    <a:pt x="976" y="1"/>
                    <a:pt x="862" y="1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0"/>
            <p:cNvSpPr/>
            <p:nvPr/>
          </p:nvSpPr>
          <p:spPr>
            <a:xfrm>
              <a:off x="3119475" y="3681025"/>
              <a:ext cx="42975" cy="37675"/>
            </a:xfrm>
            <a:custGeom>
              <a:avLst/>
              <a:gdLst/>
              <a:ahLst/>
              <a:cxnLst/>
              <a:rect l="l" t="t" r="r" b="b"/>
              <a:pathLst>
                <a:path w="1719" h="1507" extrusionOk="0">
                  <a:moveTo>
                    <a:pt x="862" y="1"/>
                  </a:moveTo>
                  <a:cubicBezTo>
                    <a:pt x="588" y="1"/>
                    <a:pt x="324" y="152"/>
                    <a:pt x="189" y="412"/>
                  </a:cubicBezTo>
                  <a:cubicBezTo>
                    <a:pt x="1" y="781"/>
                    <a:pt x="148" y="1234"/>
                    <a:pt x="517" y="1424"/>
                  </a:cubicBezTo>
                  <a:cubicBezTo>
                    <a:pt x="627" y="1480"/>
                    <a:pt x="744" y="1507"/>
                    <a:pt x="860" y="1507"/>
                  </a:cubicBezTo>
                  <a:cubicBezTo>
                    <a:pt x="1134" y="1507"/>
                    <a:pt x="1397" y="1357"/>
                    <a:pt x="1530" y="1096"/>
                  </a:cubicBezTo>
                  <a:cubicBezTo>
                    <a:pt x="1718" y="728"/>
                    <a:pt x="1571" y="273"/>
                    <a:pt x="1202" y="84"/>
                  </a:cubicBezTo>
                  <a:cubicBezTo>
                    <a:pt x="1093" y="28"/>
                    <a:pt x="976" y="1"/>
                    <a:pt x="862" y="1"/>
                  </a:cubicBez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0"/>
            <p:cNvSpPr/>
            <p:nvPr/>
          </p:nvSpPr>
          <p:spPr>
            <a:xfrm>
              <a:off x="2511800" y="3792350"/>
              <a:ext cx="69100" cy="69875"/>
            </a:xfrm>
            <a:custGeom>
              <a:avLst/>
              <a:gdLst/>
              <a:ahLst/>
              <a:cxnLst/>
              <a:rect l="l" t="t" r="r" b="b"/>
              <a:pathLst>
                <a:path w="2764" h="2795" extrusionOk="0">
                  <a:moveTo>
                    <a:pt x="839" y="1"/>
                  </a:moveTo>
                  <a:lnTo>
                    <a:pt x="820" y="983"/>
                  </a:lnTo>
                  <a:lnTo>
                    <a:pt x="0" y="1526"/>
                  </a:lnTo>
                  <a:lnTo>
                    <a:pt x="929" y="1846"/>
                  </a:lnTo>
                  <a:lnTo>
                    <a:pt x="1189" y="2795"/>
                  </a:lnTo>
                  <a:lnTo>
                    <a:pt x="1781" y="2010"/>
                  </a:lnTo>
                  <a:lnTo>
                    <a:pt x="2763" y="2055"/>
                  </a:lnTo>
                  <a:lnTo>
                    <a:pt x="2202" y="1249"/>
                  </a:lnTo>
                  <a:lnTo>
                    <a:pt x="2548" y="329"/>
                  </a:lnTo>
                  <a:lnTo>
                    <a:pt x="1607" y="614"/>
                  </a:lnTo>
                  <a:lnTo>
                    <a:pt x="839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0"/>
            <p:cNvSpPr/>
            <p:nvPr/>
          </p:nvSpPr>
          <p:spPr>
            <a:xfrm>
              <a:off x="2937100" y="3725900"/>
              <a:ext cx="70400" cy="67775"/>
            </a:xfrm>
            <a:custGeom>
              <a:avLst/>
              <a:gdLst/>
              <a:ahLst/>
              <a:cxnLst/>
              <a:rect l="l" t="t" r="r" b="b"/>
              <a:pathLst>
                <a:path w="2816" h="2711" extrusionOk="0">
                  <a:moveTo>
                    <a:pt x="1452" y="0"/>
                  </a:moveTo>
                  <a:lnTo>
                    <a:pt x="981" y="861"/>
                  </a:lnTo>
                  <a:lnTo>
                    <a:pt x="1" y="962"/>
                  </a:lnTo>
                  <a:lnTo>
                    <a:pt x="675" y="1675"/>
                  </a:lnTo>
                  <a:lnTo>
                    <a:pt x="470" y="2636"/>
                  </a:lnTo>
                  <a:lnTo>
                    <a:pt x="1356" y="2216"/>
                  </a:lnTo>
                  <a:lnTo>
                    <a:pt x="2206" y="2710"/>
                  </a:lnTo>
                  <a:lnTo>
                    <a:pt x="2081" y="1734"/>
                  </a:lnTo>
                  <a:lnTo>
                    <a:pt x="2815" y="1079"/>
                  </a:lnTo>
                  <a:lnTo>
                    <a:pt x="1848" y="896"/>
                  </a:lnTo>
                  <a:lnTo>
                    <a:pt x="1452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0"/>
            <p:cNvSpPr/>
            <p:nvPr/>
          </p:nvSpPr>
          <p:spPr>
            <a:xfrm>
              <a:off x="3320925" y="3802000"/>
              <a:ext cx="69950" cy="68775"/>
            </a:xfrm>
            <a:custGeom>
              <a:avLst/>
              <a:gdLst/>
              <a:ahLst/>
              <a:cxnLst/>
              <a:rect l="l" t="t" r="r" b="b"/>
              <a:pathLst>
                <a:path w="2798" h="2751" extrusionOk="0">
                  <a:moveTo>
                    <a:pt x="1505" y="0"/>
                  </a:moveTo>
                  <a:lnTo>
                    <a:pt x="982" y="830"/>
                  </a:lnTo>
                  <a:lnTo>
                    <a:pt x="0" y="871"/>
                  </a:lnTo>
                  <a:lnTo>
                    <a:pt x="627" y="1628"/>
                  </a:lnTo>
                  <a:lnTo>
                    <a:pt x="363" y="2573"/>
                  </a:lnTo>
                  <a:lnTo>
                    <a:pt x="1277" y="2206"/>
                  </a:lnTo>
                  <a:lnTo>
                    <a:pt x="2093" y="2751"/>
                  </a:lnTo>
                  <a:lnTo>
                    <a:pt x="2029" y="1771"/>
                  </a:lnTo>
                  <a:lnTo>
                    <a:pt x="2798" y="1160"/>
                  </a:lnTo>
                  <a:lnTo>
                    <a:pt x="1845" y="921"/>
                  </a:lnTo>
                  <a:lnTo>
                    <a:pt x="1505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0"/>
            <p:cNvSpPr/>
            <p:nvPr/>
          </p:nvSpPr>
          <p:spPr>
            <a:xfrm>
              <a:off x="2858850" y="3862200"/>
              <a:ext cx="67975" cy="70275"/>
            </a:xfrm>
            <a:custGeom>
              <a:avLst/>
              <a:gdLst/>
              <a:ahLst/>
              <a:cxnLst/>
              <a:rect l="l" t="t" r="r" b="b"/>
              <a:pathLst>
                <a:path w="2719" h="2811" extrusionOk="0">
                  <a:moveTo>
                    <a:pt x="1774" y="1"/>
                  </a:moveTo>
                  <a:lnTo>
                    <a:pt x="1050" y="667"/>
                  </a:lnTo>
                  <a:lnTo>
                    <a:pt x="93" y="450"/>
                  </a:lnTo>
                  <a:lnTo>
                    <a:pt x="503" y="1343"/>
                  </a:lnTo>
                  <a:lnTo>
                    <a:pt x="1" y="2186"/>
                  </a:lnTo>
                  <a:lnTo>
                    <a:pt x="1" y="2186"/>
                  </a:lnTo>
                  <a:lnTo>
                    <a:pt x="977" y="2073"/>
                  </a:lnTo>
                  <a:lnTo>
                    <a:pt x="1624" y="2811"/>
                  </a:lnTo>
                  <a:lnTo>
                    <a:pt x="1817" y="1847"/>
                  </a:lnTo>
                  <a:lnTo>
                    <a:pt x="2719" y="1458"/>
                  </a:lnTo>
                  <a:lnTo>
                    <a:pt x="1862" y="978"/>
                  </a:lnTo>
                  <a:lnTo>
                    <a:pt x="1774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0"/>
            <p:cNvSpPr/>
            <p:nvPr/>
          </p:nvSpPr>
          <p:spPr>
            <a:xfrm>
              <a:off x="2826225" y="4435725"/>
              <a:ext cx="68025" cy="70325"/>
            </a:xfrm>
            <a:custGeom>
              <a:avLst/>
              <a:gdLst/>
              <a:ahLst/>
              <a:cxnLst/>
              <a:rect l="l" t="t" r="r" b="b"/>
              <a:pathLst>
                <a:path w="2721" h="2813" extrusionOk="0">
                  <a:moveTo>
                    <a:pt x="1773" y="0"/>
                  </a:moveTo>
                  <a:lnTo>
                    <a:pt x="1052" y="670"/>
                  </a:lnTo>
                  <a:lnTo>
                    <a:pt x="92" y="451"/>
                  </a:lnTo>
                  <a:lnTo>
                    <a:pt x="502" y="1343"/>
                  </a:lnTo>
                  <a:lnTo>
                    <a:pt x="0" y="2189"/>
                  </a:lnTo>
                  <a:lnTo>
                    <a:pt x="978" y="2074"/>
                  </a:lnTo>
                  <a:lnTo>
                    <a:pt x="1626" y="2812"/>
                  </a:lnTo>
                  <a:lnTo>
                    <a:pt x="1818" y="1849"/>
                  </a:lnTo>
                  <a:lnTo>
                    <a:pt x="2720" y="1461"/>
                  </a:lnTo>
                  <a:lnTo>
                    <a:pt x="1863" y="980"/>
                  </a:lnTo>
                  <a:lnTo>
                    <a:pt x="1773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0"/>
            <p:cNvSpPr/>
            <p:nvPr/>
          </p:nvSpPr>
          <p:spPr>
            <a:xfrm>
              <a:off x="2680175" y="4223675"/>
              <a:ext cx="67775" cy="70325"/>
            </a:xfrm>
            <a:custGeom>
              <a:avLst/>
              <a:gdLst/>
              <a:ahLst/>
              <a:cxnLst/>
              <a:rect l="l" t="t" r="r" b="b"/>
              <a:pathLst>
                <a:path w="2711" h="2813" extrusionOk="0">
                  <a:moveTo>
                    <a:pt x="968" y="0"/>
                  </a:moveTo>
                  <a:lnTo>
                    <a:pt x="861" y="978"/>
                  </a:lnTo>
                  <a:lnTo>
                    <a:pt x="1" y="1447"/>
                  </a:lnTo>
                  <a:lnTo>
                    <a:pt x="898" y="1847"/>
                  </a:lnTo>
                  <a:lnTo>
                    <a:pt x="1077" y="2813"/>
                  </a:lnTo>
                  <a:lnTo>
                    <a:pt x="1737" y="2083"/>
                  </a:lnTo>
                  <a:lnTo>
                    <a:pt x="2710" y="2210"/>
                  </a:lnTo>
                  <a:lnTo>
                    <a:pt x="2218" y="1359"/>
                  </a:lnTo>
                  <a:lnTo>
                    <a:pt x="2641" y="474"/>
                  </a:lnTo>
                  <a:lnTo>
                    <a:pt x="2641" y="474"/>
                  </a:lnTo>
                  <a:lnTo>
                    <a:pt x="1679" y="677"/>
                  </a:lnTo>
                  <a:lnTo>
                    <a:pt x="968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0"/>
            <p:cNvSpPr/>
            <p:nvPr/>
          </p:nvSpPr>
          <p:spPr>
            <a:xfrm>
              <a:off x="2510725" y="4034900"/>
              <a:ext cx="40350" cy="40800"/>
            </a:xfrm>
            <a:custGeom>
              <a:avLst/>
              <a:gdLst/>
              <a:ahLst/>
              <a:cxnLst/>
              <a:rect l="l" t="t" r="r" b="b"/>
              <a:pathLst>
                <a:path w="1614" h="1632" extrusionOk="0">
                  <a:moveTo>
                    <a:pt x="916" y="0"/>
                  </a:moveTo>
                  <a:lnTo>
                    <a:pt x="574" y="459"/>
                  </a:lnTo>
                  <a:lnTo>
                    <a:pt x="0" y="435"/>
                  </a:lnTo>
                  <a:lnTo>
                    <a:pt x="328" y="904"/>
                  </a:lnTo>
                  <a:lnTo>
                    <a:pt x="127" y="1443"/>
                  </a:lnTo>
                  <a:lnTo>
                    <a:pt x="127" y="1443"/>
                  </a:lnTo>
                  <a:lnTo>
                    <a:pt x="677" y="1275"/>
                  </a:lnTo>
                  <a:lnTo>
                    <a:pt x="1128" y="1632"/>
                  </a:lnTo>
                  <a:lnTo>
                    <a:pt x="1138" y="1058"/>
                  </a:lnTo>
                  <a:lnTo>
                    <a:pt x="1613" y="740"/>
                  </a:lnTo>
                  <a:lnTo>
                    <a:pt x="1074" y="554"/>
                  </a:lnTo>
                  <a:lnTo>
                    <a:pt x="916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0"/>
            <p:cNvSpPr/>
            <p:nvPr/>
          </p:nvSpPr>
          <p:spPr>
            <a:xfrm>
              <a:off x="2526150" y="4391750"/>
              <a:ext cx="40400" cy="40800"/>
            </a:xfrm>
            <a:custGeom>
              <a:avLst/>
              <a:gdLst/>
              <a:ahLst/>
              <a:cxnLst/>
              <a:rect l="l" t="t" r="r" b="b"/>
              <a:pathLst>
                <a:path w="1616" h="1632" extrusionOk="0">
                  <a:moveTo>
                    <a:pt x="918" y="0"/>
                  </a:moveTo>
                  <a:lnTo>
                    <a:pt x="574" y="457"/>
                  </a:lnTo>
                  <a:lnTo>
                    <a:pt x="0" y="433"/>
                  </a:lnTo>
                  <a:lnTo>
                    <a:pt x="328" y="904"/>
                  </a:lnTo>
                  <a:lnTo>
                    <a:pt x="129" y="1441"/>
                  </a:lnTo>
                  <a:lnTo>
                    <a:pt x="677" y="1273"/>
                  </a:lnTo>
                  <a:lnTo>
                    <a:pt x="1127" y="1632"/>
                  </a:lnTo>
                  <a:lnTo>
                    <a:pt x="1138" y="1058"/>
                  </a:lnTo>
                  <a:lnTo>
                    <a:pt x="1615" y="740"/>
                  </a:lnTo>
                  <a:lnTo>
                    <a:pt x="1074" y="554"/>
                  </a:lnTo>
                  <a:lnTo>
                    <a:pt x="918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0"/>
            <p:cNvSpPr/>
            <p:nvPr/>
          </p:nvSpPr>
          <p:spPr>
            <a:xfrm>
              <a:off x="2671625" y="3862200"/>
              <a:ext cx="40450" cy="40825"/>
            </a:xfrm>
            <a:custGeom>
              <a:avLst/>
              <a:gdLst/>
              <a:ahLst/>
              <a:cxnLst/>
              <a:rect l="l" t="t" r="r" b="b"/>
              <a:pathLst>
                <a:path w="1618" h="1633" extrusionOk="0">
                  <a:moveTo>
                    <a:pt x="921" y="1"/>
                  </a:moveTo>
                  <a:lnTo>
                    <a:pt x="574" y="460"/>
                  </a:lnTo>
                  <a:lnTo>
                    <a:pt x="0" y="433"/>
                  </a:lnTo>
                  <a:lnTo>
                    <a:pt x="330" y="905"/>
                  </a:lnTo>
                  <a:lnTo>
                    <a:pt x="131" y="1444"/>
                  </a:lnTo>
                  <a:lnTo>
                    <a:pt x="679" y="1274"/>
                  </a:lnTo>
                  <a:lnTo>
                    <a:pt x="1128" y="1632"/>
                  </a:lnTo>
                  <a:lnTo>
                    <a:pt x="1138" y="1058"/>
                  </a:lnTo>
                  <a:lnTo>
                    <a:pt x="1617" y="741"/>
                  </a:lnTo>
                  <a:lnTo>
                    <a:pt x="1074" y="554"/>
                  </a:lnTo>
                  <a:lnTo>
                    <a:pt x="921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0"/>
            <p:cNvSpPr/>
            <p:nvPr/>
          </p:nvSpPr>
          <p:spPr>
            <a:xfrm>
              <a:off x="2984775" y="3998550"/>
              <a:ext cx="40450" cy="40825"/>
            </a:xfrm>
            <a:custGeom>
              <a:avLst/>
              <a:gdLst/>
              <a:ahLst/>
              <a:cxnLst/>
              <a:rect l="l" t="t" r="r" b="b"/>
              <a:pathLst>
                <a:path w="1618" h="1633" extrusionOk="0">
                  <a:moveTo>
                    <a:pt x="918" y="1"/>
                  </a:moveTo>
                  <a:lnTo>
                    <a:pt x="574" y="460"/>
                  </a:lnTo>
                  <a:lnTo>
                    <a:pt x="0" y="438"/>
                  </a:lnTo>
                  <a:lnTo>
                    <a:pt x="328" y="905"/>
                  </a:lnTo>
                  <a:lnTo>
                    <a:pt x="127" y="1444"/>
                  </a:lnTo>
                  <a:lnTo>
                    <a:pt x="676" y="1278"/>
                  </a:lnTo>
                  <a:lnTo>
                    <a:pt x="1127" y="1633"/>
                  </a:lnTo>
                  <a:lnTo>
                    <a:pt x="1138" y="1059"/>
                  </a:lnTo>
                  <a:lnTo>
                    <a:pt x="1617" y="741"/>
                  </a:lnTo>
                  <a:lnTo>
                    <a:pt x="1074" y="554"/>
                  </a:lnTo>
                  <a:lnTo>
                    <a:pt x="918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0"/>
            <p:cNvSpPr/>
            <p:nvPr/>
          </p:nvSpPr>
          <p:spPr>
            <a:xfrm>
              <a:off x="2894775" y="4140250"/>
              <a:ext cx="40450" cy="40800"/>
            </a:xfrm>
            <a:custGeom>
              <a:avLst/>
              <a:gdLst/>
              <a:ahLst/>
              <a:cxnLst/>
              <a:rect l="l" t="t" r="r" b="b"/>
              <a:pathLst>
                <a:path w="1618" h="1632" extrusionOk="0">
                  <a:moveTo>
                    <a:pt x="921" y="0"/>
                  </a:moveTo>
                  <a:lnTo>
                    <a:pt x="575" y="462"/>
                  </a:lnTo>
                  <a:lnTo>
                    <a:pt x="1" y="437"/>
                  </a:lnTo>
                  <a:lnTo>
                    <a:pt x="331" y="908"/>
                  </a:lnTo>
                  <a:lnTo>
                    <a:pt x="132" y="1445"/>
                  </a:lnTo>
                  <a:lnTo>
                    <a:pt x="679" y="1277"/>
                  </a:lnTo>
                  <a:lnTo>
                    <a:pt x="1130" y="1632"/>
                  </a:lnTo>
                  <a:lnTo>
                    <a:pt x="1138" y="1058"/>
                  </a:lnTo>
                  <a:lnTo>
                    <a:pt x="1618" y="740"/>
                  </a:lnTo>
                  <a:lnTo>
                    <a:pt x="1075" y="554"/>
                  </a:lnTo>
                  <a:lnTo>
                    <a:pt x="921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0"/>
            <p:cNvSpPr/>
            <p:nvPr/>
          </p:nvSpPr>
          <p:spPr>
            <a:xfrm>
              <a:off x="3230525" y="3638275"/>
              <a:ext cx="40450" cy="40800"/>
            </a:xfrm>
            <a:custGeom>
              <a:avLst/>
              <a:gdLst/>
              <a:ahLst/>
              <a:cxnLst/>
              <a:rect l="l" t="t" r="r" b="b"/>
              <a:pathLst>
                <a:path w="1618" h="1632" extrusionOk="0">
                  <a:moveTo>
                    <a:pt x="921" y="0"/>
                  </a:moveTo>
                  <a:lnTo>
                    <a:pt x="574" y="460"/>
                  </a:lnTo>
                  <a:lnTo>
                    <a:pt x="0" y="435"/>
                  </a:lnTo>
                  <a:lnTo>
                    <a:pt x="332" y="904"/>
                  </a:lnTo>
                  <a:lnTo>
                    <a:pt x="132" y="1443"/>
                  </a:lnTo>
                  <a:lnTo>
                    <a:pt x="681" y="1275"/>
                  </a:lnTo>
                  <a:lnTo>
                    <a:pt x="1132" y="1632"/>
                  </a:lnTo>
                  <a:lnTo>
                    <a:pt x="1138" y="1058"/>
                  </a:lnTo>
                  <a:lnTo>
                    <a:pt x="1618" y="740"/>
                  </a:lnTo>
                  <a:lnTo>
                    <a:pt x="1074" y="554"/>
                  </a:lnTo>
                  <a:lnTo>
                    <a:pt x="921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0"/>
            <p:cNvSpPr/>
            <p:nvPr/>
          </p:nvSpPr>
          <p:spPr>
            <a:xfrm>
              <a:off x="3575225" y="3555300"/>
              <a:ext cx="40400" cy="40825"/>
            </a:xfrm>
            <a:custGeom>
              <a:avLst/>
              <a:gdLst/>
              <a:ahLst/>
              <a:cxnLst/>
              <a:rect l="l" t="t" r="r" b="b"/>
              <a:pathLst>
                <a:path w="1616" h="1633" extrusionOk="0">
                  <a:moveTo>
                    <a:pt x="919" y="1"/>
                  </a:moveTo>
                  <a:lnTo>
                    <a:pt x="575" y="460"/>
                  </a:lnTo>
                  <a:lnTo>
                    <a:pt x="1" y="433"/>
                  </a:lnTo>
                  <a:lnTo>
                    <a:pt x="331" y="905"/>
                  </a:lnTo>
                  <a:lnTo>
                    <a:pt x="130" y="1444"/>
                  </a:lnTo>
                  <a:lnTo>
                    <a:pt x="679" y="1274"/>
                  </a:lnTo>
                  <a:lnTo>
                    <a:pt x="1130" y="1633"/>
                  </a:lnTo>
                  <a:lnTo>
                    <a:pt x="1138" y="1057"/>
                  </a:lnTo>
                  <a:lnTo>
                    <a:pt x="1616" y="741"/>
                  </a:lnTo>
                  <a:lnTo>
                    <a:pt x="1073" y="554"/>
                  </a:lnTo>
                  <a:lnTo>
                    <a:pt x="919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0"/>
            <p:cNvSpPr/>
            <p:nvPr/>
          </p:nvSpPr>
          <p:spPr>
            <a:xfrm>
              <a:off x="2934700" y="3104625"/>
              <a:ext cx="109025" cy="145075"/>
            </a:xfrm>
            <a:custGeom>
              <a:avLst/>
              <a:gdLst/>
              <a:ahLst/>
              <a:cxnLst/>
              <a:rect l="l" t="t" r="r" b="b"/>
              <a:pathLst>
                <a:path w="4361" h="5803" extrusionOk="0">
                  <a:moveTo>
                    <a:pt x="1503" y="1"/>
                  </a:moveTo>
                  <a:cubicBezTo>
                    <a:pt x="437" y="1"/>
                    <a:pt x="115" y="1229"/>
                    <a:pt x="27" y="1708"/>
                  </a:cubicBezTo>
                  <a:cubicBezTo>
                    <a:pt x="7" y="1825"/>
                    <a:pt x="0" y="1897"/>
                    <a:pt x="0" y="1897"/>
                  </a:cubicBezTo>
                  <a:cubicBezTo>
                    <a:pt x="0" y="1897"/>
                    <a:pt x="968" y="5803"/>
                    <a:pt x="2470" y="5803"/>
                  </a:cubicBezTo>
                  <a:cubicBezTo>
                    <a:pt x="2552" y="5803"/>
                    <a:pt x="2635" y="5791"/>
                    <a:pt x="2720" y="5767"/>
                  </a:cubicBezTo>
                  <a:cubicBezTo>
                    <a:pt x="4360" y="5295"/>
                    <a:pt x="2825" y="1"/>
                    <a:pt x="1503" y="1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0"/>
            <p:cNvSpPr/>
            <p:nvPr/>
          </p:nvSpPr>
          <p:spPr>
            <a:xfrm>
              <a:off x="2324150" y="3009600"/>
              <a:ext cx="717200" cy="628775"/>
            </a:xfrm>
            <a:custGeom>
              <a:avLst/>
              <a:gdLst/>
              <a:ahLst/>
              <a:cxnLst/>
              <a:rect l="l" t="t" r="r" b="b"/>
              <a:pathLst>
                <a:path w="28688" h="25151" extrusionOk="0">
                  <a:moveTo>
                    <a:pt x="13467" y="1"/>
                  </a:moveTo>
                  <a:cubicBezTo>
                    <a:pt x="6098" y="1"/>
                    <a:pt x="1" y="4825"/>
                    <a:pt x="1050" y="13267"/>
                  </a:cubicBezTo>
                  <a:cubicBezTo>
                    <a:pt x="2387" y="24015"/>
                    <a:pt x="8994" y="25151"/>
                    <a:pt x="13910" y="25151"/>
                  </a:cubicBezTo>
                  <a:cubicBezTo>
                    <a:pt x="14251" y="25151"/>
                    <a:pt x="14585" y="25145"/>
                    <a:pt x="14908" y="25137"/>
                  </a:cubicBezTo>
                  <a:cubicBezTo>
                    <a:pt x="15826" y="25115"/>
                    <a:pt x="16738" y="24945"/>
                    <a:pt x="17626" y="24717"/>
                  </a:cubicBezTo>
                  <a:cubicBezTo>
                    <a:pt x="23045" y="23323"/>
                    <a:pt x="28477" y="19703"/>
                    <a:pt x="28596" y="13601"/>
                  </a:cubicBezTo>
                  <a:cubicBezTo>
                    <a:pt x="28688" y="8908"/>
                    <a:pt x="25923" y="4009"/>
                    <a:pt x="21692" y="1955"/>
                  </a:cubicBezTo>
                  <a:cubicBezTo>
                    <a:pt x="18970" y="633"/>
                    <a:pt x="16135" y="1"/>
                    <a:pt x="13467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0"/>
            <p:cNvSpPr/>
            <p:nvPr/>
          </p:nvSpPr>
          <p:spPr>
            <a:xfrm>
              <a:off x="2776775" y="3271775"/>
              <a:ext cx="45125" cy="45125"/>
            </a:xfrm>
            <a:custGeom>
              <a:avLst/>
              <a:gdLst/>
              <a:ahLst/>
              <a:cxnLst/>
              <a:rect l="l" t="t" r="r" b="b"/>
              <a:pathLst>
                <a:path w="1805" h="1805" extrusionOk="0">
                  <a:moveTo>
                    <a:pt x="902" y="1"/>
                  </a:moveTo>
                  <a:cubicBezTo>
                    <a:pt x="404" y="1"/>
                    <a:pt x="0" y="405"/>
                    <a:pt x="0" y="903"/>
                  </a:cubicBezTo>
                  <a:cubicBezTo>
                    <a:pt x="0" y="1403"/>
                    <a:pt x="404" y="1805"/>
                    <a:pt x="902" y="1805"/>
                  </a:cubicBezTo>
                  <a:cubicBezTo>
                    <a:pt x="1400" y="1805"/>
                    <a:pt x="1804" y="1403"/>
                    <a:pt x="1804" y="903"/>
                  </a:cubicBezTo>
                  <a:cubicBezTo>
                    <a:pt x="1804" y="405"/>
                    <a:pt x="1400" y="1"/>
                    <a:pt x="902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0"/>
            <p:cNvSpPr/>
            <p:nvPr/>
          </p:nvSpPr>
          <p:spPr>
            <a:xfrm>
              <a:off x="2934650" y="3205425"/>
              <a:ext cx="45125" cy="45125"/>
            </a:xfrm>
            <a:custGeom>
              <a:avLst/>
              <a:gdLst/>
              <a:ahLst/>
              <a:cxnLst/>
              <a:rect l="l" t="t" r="r" b="b"/>
              <a:pathLst>
                <a:path w="1805" h="1805" extrusionOk="0">
                  <a:moveTo>
                    <a:pt x="902" y="1"/>
                  </a:moveTo>
                  <a:cubicBezTo>
                    <a:pt x="404" y="1"/>
                    <a:pt x="0" y="404"/>
                    <a:pt x="0" y="902"/>
                  </a:cubicBezTo>
                  <a:cubicBezTo>
                    <a:pt x="0" y="1403"/>
                    <a:pt x="404" y="1804"/>
                    <a:pt x="902" y="1804"/>
                  </a:cubicBezTo>
                  <a:cubicBezTo>
                    <a:pt x="1402" y="1804"/>
                    <a:pt x="1804" y="1403"/>
                    <a:pt x="1804" y="902"/>
                  </a:cubicBezTo>
                  <a:cubicBezTo>
                    <a:pt x="1804" y="404"/>
                    <a:pt x="1402" y="1"/>
                    <a:pt x="902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0"/>
            <p:cNvSpPr/>
            <p:nvPr/>
          </p:nvSpPr>
          <p:spPr>
            <a:xfrm>
              <a:off x="2769600" y="3232925"/>
              <a:ext cx="31525" cy="31675"/>
            </a:xfrm>
            <a:custGeom>
              <a:avLst/>
              <a:gdLst/>
              <a:ahLst/>
              <a:cxnLst/>
              <a:rect l="l" t="t" r="r" b="b"/>
              <a:pathLst>
                <a:path w="1261" h="1267" extrusionOk="0">
                  <a:moveTo>
                    <a:pt x="357" y="1"/>
                  </a:moveTo>
                  <a:cubicBezTo>
                    <a:pt x="291" y="1"/>
                    <a:pt x="231" y="19"/>
                    <a:pt x="183" y="57"/>
                  </a:cubicBezTo>
                  <a:cubicBezTo>
                    <a:pt x="0" y="200"/>
                    <a:pt x="52" y="575"/>
                    <a:pt x="302" y="893"/>
                  </a:cubicBezTo>
                  <a:cubicBezTo>
                    <a:pt x="483" y="1127"/>
                    <a:pt x="721" y="1266"/>
                    <a:pt x="906" y="1266"/>
                  </a:cubicBezTo>
                  <a:cubicBezTo>
                    <a:pt x="973" y="1266"/>
                    <a:pt x="1032" y="1248"/>
                    <a:pt x="1081" y="1211"/>
                  </a:cubicBezTo>
                  <a:cubicBezTo>
                    <a:pt x="1261" y="1067"/>
                    <a:pt x="1208" y="692"/>
                    <a:pt x="962" y="374"/>
                  </a:cubicBezTo>
                  <a:cubicBezTo>
                    <a:pt x="781" y="140"/>
                    <a:pt x="543" y="1"/>
                    <a:pt x="357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0"/>
            <p:cNvSpPr/>
            <p:nvPr/>
          </p:nvSpPr>
          <p:spPr>
            <a:xfrm>
              <a:off x="2899250" y="3165950"/>
              <a:ext cx="31525" cy="31625"/>
            </a:xfrm>
            <a:custGeom>
              <a:avLst/>
              <a:gdLst/>
              <a:ahLst/>
              <a:cxnLst/>
              <a:rect l="l" t="t" r="r" b="b"/>
              <a:pathLst>
                <a:path w="1261" h="1265" extrusionOk="0">
                  <a:moveTo>
                    <a:pt x="357" y="1"/>
                  </a:moveTo>
                  <a:cubicBezTo>
                    <a:pt x="290" y="1"/>
                    <a:pt x="231" y="19"/>
                    <a:pt x="182" y="57"/>
                  </a:cubicBezTo>
                  <a:cubicBezTo>
                    <a:pt x="0" y="200"/>
                    <a:pt x="51" y="573"/>
                    <a:pt x="301" y="891"/>
                  </a:cubicBezTo>
                  <a:cubicBezTo>
                    <a:pt x="482" y="1127"/>
                    <a:pt x="719" y="1265"/>
                    <a:pt x="904" y="1265"/>
                  </a:cubicBezTo>
                  <a:cubicBezTo>
                    <a:pt x="971" y="1265"/>
                    <a:pt x="1032" y="1247"/>
                    <a:pt x="1080" y="1209"/>
                  </a:cubicBezTo>
                  <a:cubicBezTo>
                    <a:pt x="1261" y="1065"/>
                    <a:pt x="1209" y="692"/>
                    <a:pt x="961" y="374"/>
                  </a:cubicBezTo>
                  <a:cubicBezTo>
                    <a:pt x="780" y="140"/>
                    <a:pt x="542" y="1"/>
                    <a:pt x="357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0"/>
            <p:cNvSpPr/>
            <p:nvPr/>
          </p:nvSpPr>
          <p:spPr>
            <a:xfrm>
              <a:off x="2813625" y="3295500"/>
              <a:ext cx="105625" cy="39900"/>
            </a:xfrm>
            <a:custGeom>
              <a:avLst/>
              <a:gdLst/>
              <a:ahLst/>
              <a:cxnLst/>
              <a:rect l="l" t="t" r="r" b="b"/>
              <a:pathLst>
                <a:path w="4225" h="1596" extrusionOk="0">
                  <a:moveTo>
                    <a:pt x="0" y="1"/>
                  </a:moveTo>
                  <a:lnTo>
                    <a:pt x="0" y="1"/>
                  </a:lnTo>
                  <a:cubicBezTo>
                    <a:pt x="164" y="380"/>
                    <a:pt x="439" y="696"/>
                    <a:pt x="758" y="952"/>
                  </a:cubicBezTo>
                  <a:cubicBezTo>
                    <a:pt x="1078" y="1212"/>
                    <a:pt x="1466" y="1397"/>
                    <a:pt x="1873" y="1507"/>
                  </a:cubicBezTo>
                  <a:cubicBezTo>
                    <a:pt x="2101" y="1564"/>
                    <a:pt x="2338" y="1595"/>
                    <a:pt x="2574" y="1595"/>
                  </a:cubicBezTo>
                  <a:cubicBezTo>
                    <a:pt x="2760" y="1595"/>
                    <a:pt x="2946" y="1575"/>
                    <a:pt x="3126" y="1532"/>
                  </a:cubicBezTo>
                  <a:cubicBezTo>
                    <a:pt x="3538" y="1458"/>
                    <a:pt x="3913" y="1259"/>
                    <a:pt x="4224" y="1003"/>
                  </a:cubicBezTo>
                  <a:lnTo>
                    <a:pt x="4224" y="1003"/>
                  </a:lnTo>
                  <a:cubicBezTo>
                    <a:pt x="3870" y="1026"/>
                    <a:pt x="3545" y="1072"/>
                    <a:pt x="3228" y="1072"/>
                  </a:cubicBezTo>
                  <a:cubicBezTo>
                    <a:pt x="3179" y="1072"/>
                    <a:pt x="3130" y="1071"/>
                    <a:pt x="3081" y="1069"/>
                  </a:cubicBezTo>
                  <a:cubicBezTo>
                    <a:pt x="2716" y="1067"/>
                    <a:pt x="2363" y="1024"/>
                    <a:pt x="2021" y="927"/>
                  </a:cubicBezTo>
                  <a:cubicBezTo>
                    <a:pt x="1330" y="759"/>
                    <a:pt x="689" y="419"/>
                    <a:pt x="0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0"/>
            <p:cNvSpPr/>
            <p:nvPr/>
          </p:nvSpPr>
          <p:spPr>
            <a:xfrm>
              <a:off x="2277350" y="2858050"/>
              <a:ext cx="730250" cy="730200"/>
            </a:xfrm>
            <a:custGeom>
              <a:avLst/>
              <a:gdLst/>
              <a:ahLst/>
              <a:cxnLst/>
              <a:rect l="l" t="t" r="r" b="b"/>
              <a:pathLst>
                <a:path w="29210" h="29208" extrusionOk="0">
                  <a:moveTo>
                    <a:pt x="23991" y="1"/>
                  </a:moveTo>
                  <a:cubicBezTo>
                    <a:pt x="23036" y="1"/>
                    <a:pt x="22647" y="3238"/>
                    <a:pt x="22507" y="4981"/>
                  </a:cubicBezTo>
                  <a:lnTo>
                    <a:pt x="22507" y="4981"/>
                  </a:lnTo>
                  <a:cubicBezTo>
                    <a:pt x="22573" y="3391"/>
                    <a:pt x="22533" y="608"/>
                    <a:pt x="21445" y="608"/>
                  </a:cubicBezTo>
                  <a:cubicBezTo>
                    <a:pt x="21404" y="608"/>
                    <a:pt x="21362" y="611"/>
                    <a:pt x="21318" y="620"/>
                  </a:cubicBezTo>
                  <a:cubicBezTo>
                    <a:pt x="19639" y="929"/>
                    <a:pt x="20438" y="6049"/>
                    <a:pt x="18210" y="6062"/>
                  </a:cubicBezTo>
                  <a:cubicBezTo>
                    <a:pt x="18203" y="6062"/>
                    <a:pt x="18196" y="6062"/>
                    <a:pt x="18189" y="6062"/>
                  </a:cubicBezTo>
                  <a:cubicBezTo>
                    <a:pt x="17264" y="6062"/>
                    <a:pt x="15651" y="5744"/>
                    <a:pt x="13776" y="5744"/>
                  </a:cubicBezTo>
                  <a:cubicBezTo>
                    <a:pt x="11089" y="5744"/>
                    <a:pt x="7863" y="6396"/>
                    <a:pt x="5346" y="9569"/>
                  </a:cubicBezTo>
                  <a:cubicBezTo>
                    <a:pt x="1056" y="14976"/>
                    <a:pt x="3309" y="23402"/>
                    <a:pt x="3309" y="23402"/>
                  </a:cubicBezTo>
                  <a:cubicBezTo>
                    <a:pt x="3309" y="23402"/>
                    <a:pt x="1" y="26222"/>
                    <a:pt x="808" y="26659"/>
                  </a:cubicBezTo>
                  <a:cubicBezTo>
                    <a:pt x="868" y="26691"/>
                    <a:pt x="935" y="26706"/>
                    <a:pt x="1008" y="26706"/>
                  </a:cubicBezTo>
                  <a:cubicBezTo>
                    <a:pt x="1909" y="26706"/>
                    <a:pt x="3667" y="24387"/>
                    <a:pt x="3668" y="24386"/>
                  </a:cubicBezTo>
                  <a:lnTo>
                    <a:pt x="3668" y="24386"/>
                  </a:lnTo>
                  <a:cubicBezTo>
                    <a:pt x="3667" y="24387"/>
                    <a:pt x="995" y="28211"/>
                    <a:pt x="2114" y="28399"/>
                  </a:cubicBezTo>
                  <a:cubicBezTo>
                    <a:pt x="2145" y="28404"/>
                    <a:pt x="2176" y="28407"/>
                    <a:pt x="2207" y="28407"/>
                  </a:cubicBezTo>
                  <a:cubicBezTo>
                    <a:pt x="2914" y="28407"/>
                    <a:pt x="3694" y="27127"/>
                    <a:pt x="4162" y="26209"/>
                  </a:cubicBezTo>
                  <a:lnTo>
                    <a:pt x="4162" y="26209"/>
                  </a:lnTo>
                  <a:cubicBezTo>
                    <a:pt x="3681" y="27337"/>
                    <a:pt x="3087" y="29121"/>
                    <a:pt x="4102" y="29205"/>
                  </a:cubicBezTo>
                  <a:cubicBezTo>
                    <a:pt x="4120" y="29206"/>
                    <a:pt x="4139" y="29207"/>
                    <a:pt x="4159" y="29207"/>
                  </a:cubicBezTo>
                  <a:cubicBezTo>
                    <a:pt x="5725" y="29207"/>
                    <a:pt x="10986" y="24140"/>
                    <a:pt x="9882" y="17364"/>
                  </a:cubicBezTo>
                  <a:lnTo>
                    <a:pt x="9882" y="17364"/>
                  </a:lnTo>
                  <a:cubicBezTo>
                    <a:pt x="9882" y="17364"/>
                    <a:pt x="9882" y="17364"/>
                    <a:pt x="9882" y="17364"/>
                  </a:cubicBezTo>
                  <a:cubicBezTo>
                    <a:pt x="9886" y="17364"/>
                    <a:pt x="14520" y="15498"/>
                    <a:pt x="13176" y="10688"/>
                  </a:cubicBezTo>
                  <a:lnTo>
                    <a:pt x="13176" y="10688"/>
                  </a:lnTo>
                  <a:cubicBezTo>
                    <a:pt x="13177" y="10688"/>
                    <a:pt x="14891" y="11032"/>
                    <a:pt x="17114" y="11032"/>
                  </a:cubicBezTo>
                  <a:cubicBezTo>
                    <a:pt x="20316" y="11032"/>
                    <a:pt x="24573" y="10318"/>
                    <a:pt x="26294" y="6836"/>
                  </a:cubicBezTo>
                  <a:cubicBezTo>
                    <a:pt x="29209" y="933"/>
                    <a:pt x="27781" y="933"/>
                    <a:pt x="26848" y="933"/>
                  </a:cubicBezTo>
                  <a:cubicBezTo>
                    <a:pt x="25913" y="933"/>
                    <a:pt x="23864" y="5982"/>
                    <a:pt x="23864" y="5982"/>
                  </a:cubicBezTo>
                  <a:cubicBezTo>
                    <a:pt x="23864" y="5982"/>
                    <a:pt x="25294" y="1"/>
                    <a:pt x="23991" y="1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0"/>
            <p:cNvSpPr/>
            <p:nvPr/>
          </p:nvSpPr>
          <p:spPr>
            <a:xfrm>
              <a:off x="2663775" y="3155575"/>
              <a:ext cx="63025" cy="43775"/>
            </a:xfrm>
            <a:custGeom>
              <a:avLst/>
              <a:gdLst/>
              <a:ahLst/>
              <a:cxnLst/>
              <a:rect l="l" t="t" r="r" b="b"/>
              <a:pathLst>
                <a:path w="2521" h="1751" extrusionOk="0">
                  <a:moveTo>
                    <a:pt x="1480" y="1"/>
                  </a:moveTo>
                  <a:cubicBezTo>
                    <a:pt x="1384" y="1"/>
                    <a:pt x="1287" y="14"/>
                    <a:pt x="1196" y="41"/>
                  </a:cubicBezTo>
                  <a:cubicBezTo>
                    <a:pt x="644" y="199"/>
                    <a:pt x="134" y="824"/>
                    <a:pt x="27" y="1371"/>
                  </a:cubicBezTo>
                  <a:cubicBezTo>
                    <a:pt x="1" y="1499"/>
                    <a:pt x="7" y="1656"/>
                    <a:pt x="120" y="1722"/>
                  </a:cubicBezTo>
                  <a:cubicBezTo>
                    <a:pt x="171" y="1751"/>
                    <a:pt x="230" y="1751"/>
                    <a:pt x="288" y="1751"/>
                  </a:cubicBezTo>
                  <a:cubicBezTo>
                    <a:pt x="948" y="1730"/>
                    <a:pt x="1593" y="1433"/>
                    <a:pt x="2034" y="943"/>
                  </a:cubicBezTo>
                  <a:cubicBezTo>
                    <a:pt x="2520" y="403"/>
                    <a:pt x="2013" y="1"/>
                    <a:pt x="1480" y="1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0"/>
            <p:cNvSpPr/>
            <p:nvPr/>
          </p:nvSpPr>
          <p:spPr>
            <a:xfrm>
              <a:off x="2864250" y="3112325"/>
              <a:ext cx="58025" cy="25025"/>
            </a:xfrm>
            <a:custGeom>
              <a:avLst/>
              <a:gdLst/>
              <a:ahLst/>
              <a:cxnLst/>
              <a:rect l="l" t="t" r="r" b="b"/>
              <a:pathLst>
                <a:path w="2321" h="1001" extrusionOk="0">
                  <a:moveTo>
                    <a:pt x="849" y="0"/>
                  </a:moveTo>
                  <a:cubicBezTo>
                    <a:pt x="634" y="0"/>
                    <a:pt x="421" y="22"/>
                    <a:pt x="230" y="129"/>
                  </a:cubicBezTo>
                  <a:cubicBezTo>
                    <a:pt x="154" y="172"/>
                    <a:pt x="78" y="232"/>
                    <a:pt x="45" y="312"/>
                  </a:cubicBezTo>
                  <a:cubicBezTo>
                    <a:pt x="0" y="424"/>
                    <a:pt x="43" y="560"/>
                    <a:pt x="123" y="648"/>
                  </a:cubicBezTo>
                  <a:cubicBezTo>
                    <a:pt x="201" y="738"/>
                    <a:pt x="314" y="795"/>
                    <a:pt x="426" y="839"/>
                  </a:cubicBezTo>
                  <a:cubicBezTo>
                    <a:pt x="700" y="946"/>
                    <a:pt x="993" y="1001"/>
                    <a:pt x="1287" y="1001"/>
                  </a:cubicBezTo>
                  <a:cubicBezTo>
                    <a:pt x="1375" y="1001"/>
                    <a:pt x="1462" y="996"/>
                    <a:pt x="1550" y="986"/>
                  </a:cubicBezTo>
                  <a:cubicBezTo>
                    <a:pt x="1757" y="964"/>
                    <a:pt x="1972" y="904"/>
                    <a:pt x="2122" y="759"/>
                  </a:cubicBezTo>
                  <a:cubicBezTo>
                    <a:pt x="2269" y="611"/>
                    <a:pt x="2320" y="351"/>
                    <a:pt x="2185" y="193"/>
                  </a:cubicBezTo>
                  <a:cubicBezTo>
                    <a:pt x="2049" y="30"/>
                    <a:pt x="1798" y="6"/>
                    <a:pt x="1565" y="6"/>
                  </a:cubicBezTo>
                  <a:cubicBezTo>
                    <a:pt x="1467" y="6"/>
                    <a:pt x="1372" y="11"/>
                    <a:pt x="1291" y="11"/>
                  </a:cubicBezTo>
                  <a:cubicBezTo>
                    <a:pt x="1285" y="11"/>
                    <a:pt x="1280" y="10"/>
                    <a:pt x="1275" y="10"/>
                  </a:cubicBezTo>
                  <a:cubicBezTo>
                    <a:pt x="1136" y="10"/>
                    <a:pt x="992" y="0"/>
                    <a:pt x="849" y="0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0"/>
            <p:cNvSpPr/>
            <p:nvPr/>
          </p:nvSpPr>
          <p:spPr>
            <a:xfrm>
              <a:off x="2451525" y="3359575"/>
              <a:ext cx="241750" cy="108125"/>
            </a:xfrm>
            <a:custGeom>
              <a:avLst/>
              <a:gdLst/>
              <a:ahLst/>
              <a:cxnLst/>
              <a:rect l="l" t="t" r="r" b="b"/>
              <a:pathLst>
                <a:path w="9670" h="4325" extrusionOk="0">
                  <a:moveTo>
                    <a:pt x="3240" y="1"/>
                  </a:moveTo>
                  <a:cubicBezTo>
                    <a:pt x="2088" y="1"/>
                    <a:pt x="1029" y="371"/>
                    <a:pt x="640" y="1580"/>
                  </a:cubicBezTo>
                  <a:cubicBezTo>
                    <a:pt x="1" y="3580"/>
                    <a:pt x="2086" y="4324"/>
                    <a:pt x="4243" y="4324"/>
                  </a:cubicBezTo>
                  <a:cubicBezTo>
                    <a:pt x="5459" y="4324"/>
                    <a:pt x="6697" y="4088"/>
                    <a:pt x="7484" y="3706"/>
                  </a:cubicBezTo>
                  <a:cubicBezTo>
                    <a:pt x="9669" y="2644"/>
                    <a:pt x="7132" y="933"/>
                    <a:pt x="7132" y="933"/>
                  </a:cubicBezTo>
                  <a:cubicBezTo>
                    <a:pt x="7132" y="933"/>
                    <a:pt x="5068" y="1"/>
                    <a:pt x="3240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0"/>
            <p:cNvSpPr/>
            <p:nvPr/>
          </p:nvSpPr>
          <p:spPr>
            <a:xfrm>
              <a:off x="2500000" y="3385425"/>
              <a:ext cx="126850" cy="35900"/>
            </a:xfrm>
            <a:custGeom>
              <a:avLst/>
              <a:gdLst/>
              <a:ahLst/>
              <a:cxnLst/>
              <a:rect l="l" t="t" r="r" b="b"/>
              <a:pathLst>
                <a:path w="5074" h="1436" extrusionOk="0">
                  <a:moveTo>
                    <a:pt x="1623" y="0"/>
                  </a:moveTo>
                  <a:cubicBezTo>
                    <a:pt x="1519" y="0"/>
                    <a:pt x="1416" y="4"/>
                    <a:pt x="1313" y="13"/>
                  </a:cubicBezTo>
                  <a:cubicBezTo>
                    <a:pt x="853" y="54"/>
                    <a:pt x="382" y="163"/>
                    <a:pt x="1" y="432"/>
                  </a:cubicBezTo>
                  <a:cubicBezTo>
                    <a:pt x="130" y="425"/>
                    <a:pt x="257" y="421"/>
                    <a:pt x="383" y="421"/>
                  </a:cubicBezTo>
                  <a:cubicBezTo>
                    <a:pt x="1140" y="421"/>
                    <a:pt x="1847" y="542"/>
                    <a:pt x="2555" y="712"/>
                  </a:cubicBezTo>
                  <a:cubicBezTo>
                    <a:pt x="2973" y="801"/>
                    <a:pt x="3377" y="936"/>
                    <a:pt x="3795" y="1055"/>
                  </a:cubicBezTo>
                  <a:cubicBezTo>
                    <a:pt x="4211" y="1182"/>
                    <a:pt x="4625" y="1325"/>
                    <a:pt x="5074" y="1436"/>
                  </a:cubicBezTo>
                  <a:cubicBezTo>
                    <a:pt x="4750" y="1108"/>
                    <a:pt x="4379" y="842"/>
                    <a:pt x="3977" y="624"/>
                  </a:cubicBezTo>
                  <a:cubicBezTo>
                    <a:pt x="3573" y="409"/>
                    <a:pt x="3145" y="237"/>
                    <a:pt x="2694" y="128"/>
                  </a:cubicBezTo>
                  <a:cubicBezTo>
                    <a:pt x="2344" y="52"/>
                    <a:pt x="1983" y="0"/>
                    <a:pt x="1623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0"/>
            <p:cNvSpPr/>
            <p:nvPr/>
          </p:nvSpPr>
          <p:spPr>
            <a:xfrm>
              <a:off x="2516200" y="3400375"/>
              <a:ext cx="81200" cy="26800"/>
            </a:xfrm>
            <a:custGeom>
              <a:avLst/>
              <a:gdLst/>
              <a:ahLst/>
              <a:cxnLst/>
              <a:rect l="l" t="t" r="r" b="b"/>
              <a:pathLst>
                <a:path w="3248" h="1072" extrusionOk="0">
                  <a:moveTo>
                    <a:pt x="2214" y="0"/>
                  </a:moveTo>
                  <a:cubicBezTo>
                    <a:pt x="1966" y="0"/>
                    <a:pt x="1717" y="36"/>
                    <a:pt x="1480" y="98"/>
                  </a:cubicBezTo>
                  <a:cubicBezTo>
                    <a:pt x="1189" y="180"/>
                    <a:pt x="909" y="291"/>
                    <a:pt x="656" y="453"/>
                  </a:cubicBezTo>
                  <a:cubicBezTo>
                    <a:pt x="406" y="612"/>
                    <a:pt x="171" y="809"/>
                    <a:pt x="1" y="1072"/>
                  </a:cubicBezTo>
                  <a:cubicBezTo>
                    <a:pt x="601" y="961"/>
                    <a:pt x="1107" y="805"/>
                    <a:pt x="1634" y="676"/>
                  </a:cubicBezTo>
                  <a:cubicBezTo>
                    <a:pt x="1892" y="600"/>
                    <a:pt x="2153" y="541"/>
                    <a:pt x="2417" y="471"/>
                  </a:cubicBezTo>
                  <a:cubicBezTo>
                    <a:pt x="2682" y="399"/>
                    <a:pt x="2952" y="346"/>
                    <a:pt x="3247" y="241"/>
                  </a:cubicBezTo>
                  <a:cubicBezTo>
                    <a:pt x="2925" y="73"/>
                    <a:pt x="2570" y="0"/>
                    <a:pt x="2214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0"/>
            <p:cNvSpPr/>
            <p:nvPr/>
          </p:nvSpPr>
          <p:spPr>
            <a:xfrm>
              <a:off x="2856200" y="3205400"/>
              <a:ext cx="150100" cy="86700"/>
            </a:xfrm>
            <a:custGeom>
              <a:avLst/>
              <a:gdLst/>
              <a:ahLst/>
              <a:cxnLst/>
              <a:rect l="l" t="t" r="r" b="b"/>
              <a:pathLst>
                <a:path w="6004" h="3468" extrusionOk="0">
                  <a:moveTo>
                    <a:pt x="791" y="1"/>
                  </a:moveTo>
                  <a:cubicBezTo>
                    <a:pt x="689" y="1"/>
                    <a:pt x="593" y="28"/>
                    <a:pt x="509" y="92"/>
                  </a:cubicBezTo>
                  <a:cubicBezTo>
                    <a:pt x="0" y="469"/>
                    <a:pt x="1554" y="2695"/>
                    <a:pt x="3120" y="3310"/>
                  </a:cubicBezTo>
                  <a:cubicBezTo>
                    <a:pt x="3372" y="3412"/>
                    <a:pt x="3628" y="3468"/>
                    <a:pt x="3876" y="3468"/>
                  </a:cubicBezTo>
                  <a:cubicBezTo>
                    <a:pt x="3974" y="3468"/>
                    <a:pt x="4071" y="3459"/>
                    <a:pt x="4165" y="3441"/>
                  </a:cubicBezTo>
                  <a:cubicBezTo>
                    <a:pt x="4639" y="3347"/>
                    <a:pt x="4997" y="3162"/>
                    <a:pt x="5264" y="2926"/>
                  </a:cubicBezTo>
                  <a:cubicBezTo>
                    <a:pt x="6004" y="2264"/>
                    <a:pt x="5992" y="1201"/>
                    <a:pt x="5604" y="534"/>
                  </a:cubicBezTo>
                  <a:cubicBezTo>
                    <a:pt x="5482" y="319"/>
                    <a:pt x="5231" y="237"/>
                    <a:pt x="4919" y="237"/>
                  </a:cubicBezTo>
                  <a:cubicBezTo>
                    <a:pt x="3923" y="237"/>
                    <a:pt x="2310" y="1074"/>
                    <a:pt x="2310" y="1074"/>
                  </a:cubicBezTo>
                  <a:cubicBezTo>
                    <a:pt x="2310" y="1074"/>
                    <a:pt x="1428" y="1"/>
                    <a:pt x="791" y="1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0"/>
            <p:cNvSpPr/>
            <p:nvPr/>
          </p:nvSpPr>
          <p:spPr>
            <a:xfrm>
              <a:off x="2934175" y="3275025"/>
              <a:ext cx="53625" cy="17075"/>
            </a:xfrm>
            <a:custGeom>
              <a:avLst/>
              <a:gdLst/>
              <a:ahLst/>
              <a:cxnLst/>
              <a:rect l="l" t="t" r="r" b="b"/>
              <a:pathLst>
                <a:path w="2145" h="683" extrusionOk="0">
                  <a:moveTo>
                    <a:pt x="1438" y="1"/>
                  </a:moveTo>
                  <a:cubicBezTo>
                    <a:pt x="802" y="1"/>
                    <a:pt x="274" y="325"/>
                    <a:pt x="1" y="525"/>
                  </a:cubicBezTo>
                  <a:cubicBezTo>
                    <a:pt x="253" y="627"/>
                    <a:pt x="509" y="683"/>
                    <a:pt x="757" y="683"/>
                  </a:cubicBezTo>
                  <a:cubicBezTo>
                    <a:pt x="855" y="683"/>
                    <a:pt x="952" y="674"/>
                    <a:pt x="1046" y="656"/>
                  </a:cubicBezTo>
                  <a:cubicBezTo>
                    <a:pt x="1520" y="562"/>
                    <a:pt x="1878" y="377"/>
                    <a:pt x="2145" y="141"/>
                  </a:cubicBezTo>
                  <a:cubicBezTo>
                    <a:pt x="1900" y="41"/>
                    <a:pt x="1662" y="1"/>
                    <a:pt x="1438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0"/>
            <p:cNvSpPr/>
            <p:nvPr/>
          </p:nvSpPr>
          <p:spPr>
            <a:xfrm>
              <a:off x="2028000" y="2855150"/>
              <a:ext cx="716000" cy="643775"/>
            </a:xfrm>
            <a:custGeom>
              <a:avLst/>
              <a:gdLst/>
              <a:ahLst/>
              <a:cxnLst/>
              <a:rect l="l" t="t" r="r" b="b"/>
              <a:pathLst>
                <a:path w="28640" h="25751" extrusionOk="0">
                  <a:moveTo>
                    <a:pt x="13966" y="0"/>
                  </a:moveTo>
                  <a:cubicBezTo>
                    <a:pt x="12754" y="0"/>
                    <a:pt x="11498" y="127"/>
                    <a:pt x="10211" y="416"/>
                  </a:cubicBezTo>
                  <a:cubicBezTo>
                    <a:pt x="10211" y="416"/>
                    <a:pt x="1" y="7932"/>
                    <a:pt x="3576" y="25750"/>
                  </a:cubicBezTo>
                  <a:lnTo>
                    <a:pt x="6232" y="25750"/>
                  </a:lnTo>
                  <a:lnTo>
                    <a:pt x="10211" y="16873"/>
                  </a:lnTo>
                  <a:lnTo>
                    <a:pt x="12094" y="21911"/>
                  </a:lnTo>
                  <a:cubicBezTo>
                    <a:pt x="12094" y="21911"/>
                    <a:pt x="18748" y="8088"/>
                    <a:pt x="28639" y="6063"/>
                  </a:cubicBezTo>
                  <a:cubicBezTo>
                    <a:pt x="28639" y="6063"/>
                    <a:pt x="22363" y="0"/>
                    <a:pt x="13966" y="0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0"/>
            <p:cNvSpPr/>
            <p:nvPr/>
          </p:nvSpPr>
          <p:spPr>
            <a:xfrm>
              <a:off x="2274500" y="2924650"/>
              <a:ext cx="472925" cy="520525"/>
            </a:xfrm>
            <a:custGeom>
              <a:avLst/>
              <a:gdLst/>
              <a:ahLst/>
              <a:cxnLst/>
              <a:rect l="l" t="t" r="r" b="b"/>
              <a:pathLst>
                <a:path w="18917" h="20821" extrusionOk="0">
                  <a:moveTo>
                    <a:pt x="16120" y="0"/>
                  </a:moveTo>
                  <a:cubicBezTo>
                    <a:pt x="15987" y="0"/>
                    <a:pt x="15852" y="13"/>
                    <a:pt x="15717" y="40"/>
                  </a:cubicBezTo>
                  <a:cubicBezTo>
                    <a:pt x="14994" y="188"/>
                    <a:pt x="14317" y="358"/>
                    <a:pt x="13657" y="542"/>
                  </a:cubicBezTo>
                  <a:cubicBezTo>
                    <a:pt x="13616" y="507"/>
                    <a:pt x="13579" y="477"/>
                    <a:pt x="13542" y="446"/>
                  </a:cubicBezTo>
                  <a:cubicBezTo>
                    <a:pt x="13325" y="266"/>
                    <a:pt x="13003" y="21"/>
                    <a:pt x="12698" y="21"/>
                  </a:cubicBezTo>
                  <a:cubicBezTo>
                    <a:pt x="12659" y="21"/>
                    <a:pt x="12620" y="25"/>
                    <a:pt x="12581" y="34"/>
                  </a:cubicBezTo>
                  <a:cubicBezTo>
                    <a:pt x="12514" y="48"/>
                    <a:pt x="12473" y="143"/>
                    <a:pt x="12514" y="202"/>
                  </a:cubicBezTo>
                  <a:cubicBezTo>
                    <a:pt x="12651" y="411"/>
                    <a:pt x="12909" y="538"/>
                    <a:pt x="13122" y="694"/>
                  </a:cubicBezTo>
                  <a:cubicBezTo>
                    <a:pt x="13024" y="725"/>
                    <a:pt x="12917" y="751"/>
                    <a:pt x="12819" y="782"/>
                  </a:cubicBezTo>
                  <a:cubicBezTo>
                    <a:pt x="12800" y="768"/>
                    <a:pt x="12782" y="751"/>
                    <a:pt x="12768" y="737"/>
                  </a:cubicBezTo>
                  <a:cubicBezTo>
                    <a:pt x="12495" y="520"/>
                    <a:pt x="12214" y="302"/>
                    <a:pt x="11878" y="198"/>
                  </a:cubicBezTo>
                  <a:cubicBezTo>
                    <a:pt x="11861" y="193"/>
                    <a:pt x="11845" y="190"/>
                    <a:pt x="11829" y="190"/>
                  </a:cubicBezTo>
                  <a:cubicBezTo>
                    <a:pt x="11693" y="190"/>
                    <a:pt x="11613" y="374"/>
                    <a:pt x="11716" y="477"/>
                  </a:cubicBezTo>
                  <a:cubicBezTo>
                    <a:pt x="11888" y="653"/>
                    <a:pt x="12085" y="805"/>
                    <a:pt x="12272" y="967"/>
                  </a:cubicBezTo>
                  <a:cubicBezTo>
                    <a:pt x="7115" y="2719"/>
                    <a:pt x="4132" y="5634"/>
                    <a:pt x="2400" y="8438"/>
                  </a:cubicBezTo>
                  <a:cubicBezTo>
                    <a:pt x="2288" y="8407"/>
                    <a:pt x="2173" y="8380"/>
                    <a:pt x="2064" y="8352"/>
                  </a:cubicBezTo>
                  <a:cubicBezTo>
                    <a:pt x="1880" y="8307"/>
                    <a:pt x="1663" y="8249"/>
                    <a:pt x="1461" y="8249"/>
                  </a:cubicBezTo>
                  <a:cubicBezTo>
                    <a:pt x="1382" y="8249"/>
                    <a:pt x="1306" y="8258"/>
                    <a:pt x="1234" y="8280"/>
                  </a:cubicBezTo>
                  <a:cubicBezTo>
                    <a:pt x="1062" y="8331"/>
                    <a:pt x="1037" y="8520"/>
                    <a:pt x="1138" y="8647"/>
                  </a:cubicBezTo>
                  <a:cubicBezTo>
                    <a:pt x="1287" y="8837"/>
                    <a:pt x="1562" y="8942"/>
                    <a:pt x="1796" y="9028"/>
                  </a:cubicBezTo>
                  <a:cubicBezTo>
                    <a:pt x="1599" y="9077"/>
                    <a:pt x="1408" y="9137"/>
                    <a:pt x="1242" y="9223"/>
                  </a:cubicBezTo>
                  <a:cubicBezTo>
                    <a:pt x="998" y="9350"/>
                    <a:pt x="1148" y="9657"/>
                    <a:pt x="1367" y="9684"/>
                  </a:cubicBezTo>
                  <a:cubicBezTo>
                    <a:pt x="1435" y="9693"/>
                    <a:pt x="1507" y="9697"/>
                    <a:pt x="1581" y="9697"/>
                  </a:cubicBezTo>
                  <a:cubicBezTo>
                    <a:pt x="1620" y="9697"/>
                    <a:pt x="1661" y="9696"/>
                    <a:pt x="1701" y="9694"/>
                  </a:cubicBezTo>
                  <a:lnTo>
                    <a:pt x="1701" y="9694"/>
                  </a:lnTo>
                  <a:cubicBezTo>
                    <a:pt x="0" y="13095"/>
                    <a:pt x="14" y="16024"/>
                    <a:pt x="14" y="16024"/>
                  </a:cubicBezTo>
                  <a:cubicBezTo>
                    <a:pt x="1021" y="19562"/>
                    <a:pt x="3403" y="20820"/>
                    <a:pt x="3403" y="20820"/>
                  </a:cubicBezTo>
                  <a:cubicBezTo>
                    <a:pt x="4370" y="16151"/>
                    <a:pt x="6399" y="12654"/>
                    <a:pt x="8674" y="10053"/>
                  </a:cubicBezTo>
                  <a:cubicBezTo>
                    <a:pt x="8695" y="10094"/>
                    <a:pt x="8715" y="10135"/>
                    <a:pt x="8738" y="10174"/>
                  </a:cubicBezTo>
                  <a:cubicBezTo>
                    <a:pt x="8898" y="10461"/>
                    <a:pt x="8984" y="10736"/>
                    <a:pt x="9339" y="10781"/>
                  </a:cubicBezTo>
                  <a:cubicBezTo>
                    <a:pt x="9349" y="10782"/>
                    <a:pt x="9360" y="10783"/>
                    <a:pt x="9370" y="10783"/>
                  </a:cubicBezTo>
                  <a:cubicBezTo>
                    <a:pt x="9450" y="10783"/>
                    <a:pt x="9515" y="10734"/>
                    <a:pt x="9521" y="10643"/>
                  </a:cubicBezTo>
                  <a:cubicBezTo>
                    <a:pt x="9537" y="10287"/>
                    <a:pt x="9300" y="10153"/>
                    <a:pt x="9070" y="9920"/>
                  </a:cubicBezTo>
                  <a:cubicBezTo>
                    <a:pt x="9021" y="9873"/>
                    <a:pt x="8974" y="9815"/>
                    <a:pt x="8929" y="9764"/>
                  </a:cubicBezTo>
                  <a:cubicBezTo>
                    <a:pt x="9039" y="9643"/>
                    <a:pt x="9152" y="9534"/>
                    <a:pt x="9261" y="9415"/>
                  </a:cubicBezTo>
                  <a:cubicBezTo>
                    <a:pt x="9341" y="9469"/>
                    <a:pt x="9423" y="9520"/>
                    <a:pt x="9502" y="9567"/>
                  </a:cubicBezTo>
                  <a:cubicBezTo>
                    <a:pt x="9750" y="9721"/>
                    <a:pt x="9958" y="9807"/>
                    <a:pt x="10244" y="9838"/>
                  </a:cubicBezTo>
                  <a:cubicBezTo>
                    <a:pt x="10251" y="9838"/>
                    <a:pt x="10258" y="9839"/>
                    <a:pt x="10265" y="9839"/>
                  </a:cubicBezTo>
                  <a:cubicBezTo>
                    <a:pt x="10430" y="9839"/>
                    <a:pt x="10471" y="9622"/>
                    <a:pt x="10382" y="9514"/>
                  </a:cubicBezTo>
                  <a:cubicBezTo>
                    <a:pt x="10201" y="9303"/>
                    <a:pt x="10005" y="9194"/>
                    <a:pt x="9748" y="9077"/>
                  </a:cubicBezTo>
                  <a:cubicBezTo>
                    <a:pt x="9714" y="9063"/>
                    <a:pt x="9675" y="9044"/>
                    <a:pt x="9636" y="9026"/>
                  </a:cubicBezTo>
                  <a:cubicBezTo>
                    <a:pt x="14028" y="4595"/>
                    <a:pt x="18917" y="3242"/>
                    <a:pt x="18917" y="3242"/>
                  </a:cubicBezTo>
                  <a:lnTo>
                    <a:pt x="18060" y="1278"/>
                  </a:lnTo>
                  <a:cubicBezTo>
                    <a:pt x="17719" y="498"/>
                    <a:pt x="16948" y="0"/>
                    <a:pt x="161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0"/>
            <p:cNvSpPr/>
            <p:nvPr/>
          </p:nvSpPr>
          <p:spPr>
            <a:xfrm>
              <a:off x="2010700" y="3315525"/>
              <a:ext cx="305775" cy="282875"/>
            </a:xfrm>
            <a:custGeom>
              <a:avLst/>
              <a:gdLst/>
              <a:ahLst/>
              <a:cxnLst/>
              <a:rect l="l" t="t" r="r" b="b"/>
              <a:pathLst>
                <a:path w="12231" h="11315" extrusionOk="0">
                  <a:moveTo>
                    <a:pt x="8088" y="0"/>
                  </a:moveTo>
                  <a:cubicBezTo>
                    <a:pt x="8080" y="0"/>
                    <a:pt x="8071" y="1"/>
                    <a:pt x="8062" y="1"/>
                  </a:cubicBezTo>
                  <a:cubicBezTo>
                    <a:pt x="6957" y="83"/>
                    <a:pt x="6235" y="5396"/>
                    <a:pt x="6235" y="5396"/>
                  </a:cubicBezTo>
                  <a:cubicBezTo>
                    <a:pt x="6235" y="5396"/>
                    <a:pt x="5582" y="706"/>
                    <a:pt x="4753" y="602"/>
                  </a:cubicBezTo>
                  <a:cubicBezTo>
                    <a:pt x="4745" y="601"/>
                    <a:pt x="4736" y="600"/>
                    <a:pt x="4727" y="600"/>
                  </a:cubicBezTo>
                  <a:cubicBezTo>
                    <a:pt x="3955" y="600"/>
                    <a:pt x="5305" y="5216"/>
                    <a:pt x="5305" y="5216"/>
                  </a:cubicBezTo>
                  <a:cubicBezTo>
                    <a:pt x="5305" y="5216"/>
                    <a:pt x="3369" y="2074"/>
                    <a:pt x="2248" y="2074"/>
                  </a:cubicBezTo>
                  <a:cubicBezTo>
                    <a:pt x="2172" y="2074"/>
                    <a:pt x="2101" y="2088"/>
                    <a:pt x="2033" y="2119"/>
                  </a:cubicBezTo>
                  <a:cubicBezTo>
                    <a:pt x="964" y="2600"/>
                    <a:pt x="4261" y="5396"/>
                    <a:pt x="4261" y="5396"/>
                  </a:cubicBezTo>
                  <a:cubicBezTo>
                    <a:pt x="4261" y="5396"/>
                    <a:pt x="3040" y="5278"/>
                    <a:pt x="1926" y="5278"/>
                  </a:cubicBezTo>
                  <a:cubicBezTo>
                    <a:pt x="1028" y="5278"/>
                    <a:pt x="201" y="5355"/>
                    <a:pt x="140" y="5632"/>
                  </a:cubicBezTo>
                  <a:cubicBezTo>
                    <a:pt x="0" y="6251"/>
                    <a:pt x="4028" y="6321"/>
                    <a:pt x="4028" y="6321"/>
                  </a:cubicBezTo>
                  <a:cubicBezTo>
                    <a:pt x="4028" y="6321"/>
                    <a:pt x="172" y="7768"/>
                    <a:pt x="656" y="8526"/>
                  </a:cubicBezTo>
                  <a:cubicBezTo>
                    <a:pt x="735" y="8651"/>
                    <a:pt x="891" y="8703"/>
                    <a:pt x="1095" y="8703"/>
                  </a:cubicBezTo>
                  <a:cubicBezTo>
                    <a:pt x="2135" y="8703"/>
                    <a:pt x="4446" y="7356"/>
                    <a:pt x="4446" y="7356"/>
                  </a:cubicBezTo>
                  <a:lnTo>
                    <a:pt x="4446" y="7356"/>
                  </a:lnTo>
                  <a:cubicBezTo>
                    <a:pt x="4446" y="7356"/>
                    <a:pt x="1964" y="10594"/>
                    <a:pt x="3187" y="11248"/>
                  </a:cubicBezTo>
                  <a:cubicBezTo>
                    <a:pt x="3272" y="11293"/>
                    <a:pt x="3358" y="11314"/>
                    <a:pt x="3443" y="11314"/>
                  </a:cubicBezTo>
                  <a:cubicBezTo>
                    <a:pt x="4584" y="11314"/>
                    <a:pt x="5686" y="7528"/>
                    <a:pt x="5686" y="7528"/>
                  </a:cubicBezTo>
                  <a:cubicBezTo>
                    <a:pt x="5686" y="7528"/>
                    <a:pt x="5974" y="10988"/>
                    <a:pt x="6921" y="10988"/>
                  </a:cubicBezTo>
                  <a:cubicBezTo>
                    <a:pt x="6956" y="10988"/>
                    <a:pt x="6992" y="10983"/>
                    <a:pt x="7029" y="10973"/>
                  </a:cubicBezTo>
                  <a:cubicBezTo>
                    <a:pt x="8062" y="10697"/>
                    <a:pt x="6752" y="7528"/>
                    <a:pt x="6752" y="7528"/>
                  </a:cubicBezTo>
                  <a:lnTo>
                    <a:pt x="6752" y="7528"/>
                  </a:lnTo>
                  <a:cubicBezTo>
                    <a:pt x="6752" y="7528"/>
                    <a:pt x="8999" y="10352"/>
                    <a:pt x="9849" y="10352"/>
                  </a:cubicBezTo>
                  <a:cubicBezTo>
                    <a:pt x="9916" y="10352"/>
                    <a:pt x="9975" y="10334"/>
                    <a:pt x="10023" y="10295"/>
                  </a:cubicBezTo>
                  <a:cubicBezTo>
                    <a:pt x="10677" y="9766"/>
                    <a:pt x="7683" y="7044"/>
                    <a:pt x="7682" y="7044"/>
                  </a:cubicBezTo>
                  <a:lnTo>
                    <a:pt x="7682" y="7044"/>
                  </a:lnTo>
                  <a:cubicBezTo>
                    <a:pt x="7683" y="7044"/>
                    <a:pt x="9410" y="7372"/>
                    <a:pt x="10652" y="7372"/>
                  </a:cubicBezTo>
                  <a:cubicBezTo>
                    <a:pt x="11257" y="7372"/>
                    <a:pt x="11747" y="7294"/>
                    <a:pt x="11866" y="7063"/>
                  </a:cubicBezTo>
                  <a:cubicBezTo>
                    <a:pt x="12231" y="6355"/>
                    <a:pt x="7959" y="5956"/>
                    <a:pt x="7959" y="5956"/>
                  </a:cubicBezTo>
                  <a:cubicBezTo>
                    <a:pt x="7959" y="5956"/>
                    <a:pt x="11612" y="4459"/>
                    <a:pt x="10956" y="3547"/>
                  </a:cubicBezTo>
                  <a:cubicBezTo>
                    <a:pt x="10849" y="3399"/>
                    <a:pt x="10690" y="3337"/>
                    <a:pt x="10498" y="3337"/>
                  </a:cubicBezTo>
                  <a:cubicBezTo>
                    <a:pt x="9509" y="3337"/>
                    <a:pt x="7650" y="4986"/>
                    <a:pt x="7650" y="4986"/>
                  </a:cubicBezTo>
                  <a:cubicBezTo>
                    <a:pt x="7650" y="4986"/>
                    <a:pt x="9142" y="0"/>
                    <a:pt x="808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0"/>
            <p:cNvSpPr/>
            <p:nvPr/>
          </p:nvSpPr>
          <p:spPr>
            <a:xfrm>
              <a:off x="2231375" y="3134175"/>
              <a:ext cx="46500" cy="139650"/>
            </a:xfrm>
            <a:custGeom>
              <a:avLst/>
              <a:gdLst/>
              <a:ahLst/>
              <a:cxnLst/>
              <a:rect l="l" t="t" r="r" b="b"/>
              <a:pathLst>
                <a:path w="1860" h="5586" extrusionOk="0">
                  <a:moveTo>
                    <a:pt x="207" y="1"/>
                  </a:moveTo>
                  <a:cubicBezTo>
                    <a:pt x="105" y="1"/>
                    <a:pt x="0" y="67"/>
                    <a:pt x="11" y="186"/>
                  </a:cubicBezTo>
                  <a:cubicBezTo>
                    <a:pt x="167" y="1809"/>
                    <a:pt x="212" y="4376"/>
                    <a:pt x="1512" y="5542"/>
                  </a:cubicBezTo>
                  <a:cubicBezTo>
                    <a:pt x="1546" y="5572"/>
                    <a:pt x="1589" y="5585"/>
                    <a:pt x="1633" y="5585"/>
                  </a:cubicBezTo>
                  <a:cubicBezTo>
                    <a:pt x="1746" y="5585"/>
                    <a:pt x="1860" y="5496"/>
                    <a:pt x="1811" y="5368"/>
                  </a:cubicBezTo>
                  <a:cubicBezTo>
                    <a:pt x="1500" y="4550"/>
                    <a:pt x="1114" y="3806"/>
                    <a:pt x="917" y="2945"/>
                  </a:cubicBezTo>
                  <a:cubicBezTo>
                    <a:pt x="704" y="2016"/>
                    <a:pt x="557" y="1071"/>
                    <a:pt x="385" y="135"/>
                  </a:cubicBezTo>
                  <a:cubicBezTo>
                    <a:pt x="367" y="43"/>
                    <a:pt x="288" y="1"/>
                    <a:pt x="20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30"/>
            <p:cNvSpPr/>
            <p:nvPr/>
          </p:nvSpPr>
          <p:spPr>
            <a:xfrm>
              <a:off x="2675775" y="3555300"/>
              <a:ext cx="184500" cy="197975"/>
            </a:xfrm>
            <a:custGeom>
              <a:avLst/>
              <a:gdLst/>
              <a:ahLst/>
              <a:cxnLst/>
              <a:rect l="l" t="t" r="r" b="b"/>
              <a:pathLst>
                <a:path w="7380" h="7919" extrusionOk="0">
                  <a:moveTo>
                    <a:pt x="6670" y="1"/>
                  </a:moveTo>
                  <a:lnTo>
                    <a:pt x="1095" y="544"/>
                  </a:lnTo>
                  <a:lnTo>
                    <a:pt x="0" y="6829"/>
                  </a:lnTo>
                  <a:cubicBezTo>
                    <a:pt x="0" y="6829"/>
                    <a:pt x="1453" y="7918"/>
                    <a:pt x="3525" y="7918"/>
                  </a:cubicBezTo>
                  <a:cubicBezTo>
                    <a:pt x="4668" y="7918"/>
                    <a:pt x="5999" y="7587"/>
                    <a:pt x="7379" y="6558"/>
                  </a:cubicBezTo>
                  <a:lnTo>
                    <a:pt x="7336" y="6199"/>
                  </a:lnTo>
                  <a:lnTo>
                    <a:pt x="6850" y="1721"/>
                  </a:lnTo>
                  <a:lnTo>
                    <a:pt x="6670" y="1"/>
                  </a:ln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30"/>
            <p:cNvSpPr/>
            <p:nvPr/>
          </p:nvSpPr>
          <p:spPr>
            <a:xfrm>
              <a:off x="2736300" y="3598300"/>
              <a:ext cx="122900" cy="112850"/>
            </a:xfrm>
            <a:custGeom>
              <a:avLst/>
              <a:gdLst/>
              <a:ahLst/>
              <a:cxnLst/>
              <a:rect l="l" t="t" r="r" b="b"/>
              <a:pathLst>
                <a:path w="4916" h="4514" extrusionOk="0">
                  <a:moveTo>
                    <a:pt x="4431" y="1"/>
                  </a:moveTo>
                  <a:cubicBezTo>
                    <a:pt x="3751" y="218"/>
                    <a:pt x="1517" y="915"/>
                    <a:pt x="0" y="1222"/>
                  </a:cubicBezTo>
                  <a:cubicBezTo>
                    <a:pt x="0" y="1222"/>
                    <a:pt x="707" y="4513"/>
                    <a:pt x="4255" y="4513"/>
                  </a:cubicBezTo>
                  <a:cubicBezTo>
                    <a:pt x="4465" y="4513"/>
                    <a:pt x="4685" y="4502"/>
                    <a:pt x="4915" y="4477"/>
                  </a:cubicBezTo>
                  <a:lnTo>
                    <a:pt x="4431" y="1"/>
                  </a:ln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30"/>
            <p:cNvSpPr/>
            <p:nvPr/>
          </p:nvSpPr>
          <p:spPr>
            <a:xfrm>
              <a:off x="2660850" y="3634025"/>
              <a:ext cx="220725" cy="122175"/>
            </a:xfrm>
            <a:custGeom>
              <a:avLst/>
              <a:gdLst/>
              <a:ahLst/>
              <a:cxnLst/>
              <a:rect l="l" t="t" r="r" b="b"/>
              <a:pathLst>
                <a:path w="8829" h="4887" extrusionOk="0">
                  <a:moveTo>
                    <a:pt x="8552" y="0"/>
                  </a:moveTo>
                  <a:cubicBezTo>
                    <a:pt x="7656" y="573"/>
                    <a:pt x="5439" y="708"/>
                    <a:pt x="3548" y="708"/>
                  </a:cubicBezTo>
                  <a:cubicBezTo>
                    <a:pt x="1860" y="708"/>
                    <a:pt x="431" y="601"/>
                    <a:pt x="431" y="601"/>
                  </a:cubicBezTo>
                  <a:lnTo>
                    <a:pt x="1" y="3585"/>
                  </a:lnTo>
                  <a:cubicBezTo>
                    <a:pt x="1488" y="4549"/>
                    <a:pt x="2871" y="4887"/>
                    <a:pt x="4082" y="4887"/>
                  </a:cubicBezTo>
                  <a:cubicBezTo>
                    <a:pt x="6938" y="4887"/>
                    <a:pt x="8829" y="3003"/>
                    <a:pt x="8829" y="3003"/>
                  </a:cubicBezTo>
                  <a:lnTo>
                    <a:pt x="8552" y="0"/>
                  </a:lnTo>
                  <a:close/>
                </a:path>
              </a:pathLst>
            </a:custGeom>
            <a:solidFill>
              <a:srgbClr val="EA8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30"/>
            <p:cNvSpPr/>
            <p:nvPr/>
          </p:nvSpPr>
          <p:spPr>
            <a:xfrm>
              <a:off x="3030625" y="3796925"/>
              <a:ext cx="75825" cy="238250"/>
            </a:xfrm>
            <a:custGeom>
              <a:avLst/>
              <a:gdLst/>
              <a:ahLst/>
              <a:cxnLst/>
              <a:rect l="l" t="t" r="r" b="b"/>
              <a:pathLst>
                <a:path w="3033" h="9530" extrusionOk="0">
                  <a:moveTo>
                    <a:pt x="1" y="0"/>
                  </a:moveTo>
                  <a:lnTo>
                    <a:pt x="1" y="0"/>
                  </a:lnTo>
                  <a:cubicBezTo>
                    <a:pt x="318" y="1652"/>
                    <a:pt x="796" y="3249"/>
                    <a:pt x="1302" y="4836"/>
                  </a:cubicBezTo>
                  <a:cubicBezTo>
                    <a:pt x="1564" y="5627"/>
                    <a:pt x="1827" y="6414"/>
                    <a:pt x="2120" y="7195"/>
                  </a:cubicBezTo>
                  <a:cubicBezTo>
                    <a:pt x="2401" y="7980"/>
                    <a:pt x="2714" y="8751"/>
                    <a:pt x="3032" y="9529"/>
                  </a:cubicBezTo>
                  <a:cubicBezTo>
                    <a:pt x="2837" y="7853"/>
                    <a:pt x="2364" y="6242"/>
                    <a:pt x="1864" y="4653"/>
                  </a:cubicBezTo>
                  <a:cubicBezTo>
                    <a:pt x="1339" y="3071"/>
                    <a:pt x="759" y="1503"/>
                    <a:pt x="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30"/>
            <p:cNvSpPr/>
            <p:nvPr/>
          </p:nvSpPr>
          <p:spPr>
            <a:xfrm>
              <a:off x="2362425" y="4139475"/>
              <a:ext cx="811200" cy="272625"/>
            </a:xfrm>
            <a:custGeom>
              <a:avLst/>
              <a:gdLst/>
              <a:ahLst/>
              <a:cxnLst/>
              <a:rect l="l" t="t" r="r" b="b"/>
              <a:pathLst>
                <a:path w="32448" h="10905" extrusionOk="0">
                  <a:moveTo>
                    <a:pt x="390" y="1"/>
                  </a:moveTo>
                  <a:cubicBezTo>
                    <a:pt x="0" y="1626"/>
                    <a:pt x="23" y="3403"/>
                    <a:pt x="703" y="4973"/>
                  </a:cubicBezTo>
                  <a:cubicBezTo>
                    <a:pt x="744" y="5063"/>
                    <a:pt x="787" y="5156"/>
                    <a:pt x="833" y="5246"/>
                  </a:cubicBezTo>
                  <a:lnTo>
                    <a:pt x="833" y="5250"/>
                  </a:lnTo>
                  <a:cubicBezTo>
                    <a:pt x="1222" y="6076"/>
                    <a:pt x="1866" y="6756"/>
                    <a:pt x="2581" y="7306"/>
                  </a:cubicBezTo>
                  <a:lnTo>
                    <a:pt x="3147" y="7689"/>
                  </a:lnTo>
                  <a:cubicBezTo>
                    <a:pt x="3173" y="7708"/>
                    <a:pt x="3196" y="7718"/>
                    <a:pt x="3218" y="7730"/>
                  </a:cubicBezTo>
                  <a:cubicBezTo>
                    <a:pt x="3331" y="7800"/>
                    <a:pt x="3450" y="7853"/>
                    <a:pt x="3567" y="7913"/>
                  </a:cubicBezTo>
                  <a:cubicBezTo>
                    <a:pt x="3630" y="7935"/>
                    <a:pt x="3690" y="7964"/>
                    <a:pt x="3749" y="7995"/>
                  </a:cubicBezTo>
                  <a:cubicBezTo>
                    <a:pt x="3956" y="8089"/>
                    <a:pt x="4157" y="8208"/>
                    <a:pt x="4368" y="8271"/>
                  </a:cubicBezTo>
                  <a:lnTo>
                    <a:pt x="5020" y="8484"/>
                  </a:lnTo>
                  <a:cubicBezTo>
                    <a:pt x="8486" y="9524"/>
                    <a:pt x="12143" y="9276"/>
                    <a:pt x="15617" y="9778"/>
                  </a:cubicBezTo>
                  <a:cubicBezTo>
                    <a:pt x="17361" y="10044"/>
                    <a:pt x="19091" y="10505"/>
                    <a:pt x="20868" y="10764"/>
                  </a:cubicBezTo>
                  <a:cubicBezTo>
                    <a:pt x="21496" y="10855"/>
                    <a:pt x="22131" y="10905"/>
                    <a:pt x="22768" y="10905"/>
                  </a:cubicBezTo>
                  <a:cubicBezTo>
                    <a:pt x="22987" y="10905"/>
                    <a:pt x="23207" y="10899"/>
                    <a:pt x="23426" y="10887"/>
                  </a:cubicBezTo>
                  <a:cubicBezTo>
                    <a:pt x="23461" y="10887"/>
                    <a:pt x="23498" y="10883"/>
                    <a:pt x="23533" y="10883"/>
                  </a:cubicBezTo>
                  <a:cubicBezTo>
                    <a:pt x="24451" y="10823"/>
                    <a:pt x="25359" y="10665"/>
                    <a:pt x="26235" y="10380"/>
                  </a:cubicBezTo>
                  <a:cubicBezTo>
                    <a:pt x="27940" y="9841"/>
                    <a:pt x="29594" y="8933"/>
                    <a:pt x="30746" y="7521"/>
                  </a:cubicBezTo>
                  <a:cubicBezTo>
                    <a:pt x="31914" y="6131"/>
                    <a:pt x="32447" y="4272"/>
                    <a:pt x="32250" y="2512"/>
                  </a:cubicBezTo>
                  <a:lnTo>
                    <a:pt x="32250" y="2512"/>
                  </a:lnTo>
                  <a:cubicBezTo>
                    <a:pt x="32375" y="4289"/>
                    <a:pt x="31767" y="6090"/>
                    <a:pt x="30580" y="7390"/>
                  </a:cubicBezTo>
                  <a:cubicBezTo>
                    <a:pt x="29481" y="8665"/>
                    <a:pt x="27956" y="9493"/>
                    <a:pt x="26362" y="9983"/>
                  </a:cubicBezTo>
                  <a:cubicBezTo>
                    <a:pt x="26286" y="10013"/>
                    <a:pt x="26208" y="10036"/>
                    <a:pt x="26132" y="10059"/>
                  </a:cubicBezTo>
                  <a:cubicBezTo>
                    <a:pt x="25347" y="10284"/>
                    <a:pt x="24537" y="10425"/>
                    <a:pt x="23728" y="10485"/>
                  </a:cubicBezTo>
                  <a:cubicBezTo>
                    <a:pt x="23615" y="10495"/>
                    <a:pt x="23502" y="10503"/>
                    <a:pt x="23398" y="10507"/>
                  </a:cubicBezTo>
                  <a:cubicBezTo>
                    <a:pt x="23205" y="10516"/>
                    <a:pt x="23013" y="10520"/>
                    <a:pt x="22820" y="10520"/>
                  </a:cubicBezTo>
                  <a:cubicBezTo>
                    <a:pt x="22186" y="10520"/>
                    <a:pt x="21554" y="10473"/>
                    <a:pt x="20928" y="10372"/>
                  </a:cubicBezTo>
                  <a:cubicBezTo>
                    <a:pt x="19177" y="10106"/>
                    <a:pt x="17462" y="9628"/>
                    <a:pt x="15689" y="9345"/>
                  </a:cubicBezTo>
                  <a:cubicBezTo>
                    <a:pt x="13899" y="9069"/>
                    <a:pt x="12114" y="9073"/>
                    <a:pt x="10349" y="8937"/>
                  </a:cubicBezTo>
                  <a:cubicBezTo>
                    <a:pt x="8580" y="8814"/>
                    <a:pt x="6803" y="8634"/>
                    <a:pt x="5114" y="8163"/>
                  </a:cubicBezTo>
                  <a:lnTo>
                    <a:pt x="4481" y="7974"/>
                  </a:lnTo>
                  <a:cubicBezTo>
                    <a:pt x="4305" y="7923"/>
                    <a:pt x="4133" y="7833"/>
                    <a:pt x="3962" y="7757"/>
                  </a:cubicBezTo>
                  <a:cubicBezTo>
                    <a:pt x="3938" y="7742"/>
                    <a:pt x="3907" y="7734"/>
                    <a:pt x="3885" y="7720"/>
                  </a:cubicBezTo>
                  <a:cubicBezTo>
                    <a:pt x="3784" y="7671"/>
                    <a:pt x="3686" y="7632"/>
                    <a:pt x="3589" y="7589"/>
                  </a:cubicBezTo>
                  <a:cubicBezTo>
                    <a:pt x="3491" y="7542"/>
                    <a:pt x="3391" y="7494"/>
                    <a:pt x="3296" y="7435"/>
                  </a:cubicBezTo>
                  <a:lnTo>
                    <a:pt x="2747" y="7082"/>
                  </a:lnTo>
                  <a:cubicBezTo>
                    <a:pt x="2062" y="6574"/>
                    <a:pt x="1435" y="5955"/>
                    <a:pt x="1042" y="5186"/>
                  </a:cubicBezTo>
                  <a:cubicBezTo>
                    <a:pt x="1035" y="5174"/>
                    <a:pt x="1027" y="5164"/>
                    <a:pt x="1023" y="5150"/>
                  </a:cubicBezTo>
                  <a:cubicBezTo>
                    <a:pt x="982" y="5074"/>
                    <a:pt x="945" y="4996"/>
                    <a:pt x="910" y="4920"/>
                  </a:cubicBezTo>
                  <a:cubicBezTo>
                    <a:pt x="177" y="3426"/>
                    <a:pt x="60" y="1649"/>
                    <a:pt x="390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30"/>
            <p:cNvSpPr/>
            <p:nvPr/>
          </p:nvSpPr>
          <p:spPr>
            <a:xfrm>
              <a:off x="2617600" y="3969650"/>
              <a:ext cx="514200" cy="156475"/>
            </a:xfrm>
            <a:custGeom>
              <a:avLst/>
              <a:gdLst/>
              <a:ahLst/>
              <a:cxnLst/>
              <a:rect l="l" t="t" r="r" b="b"/>
              <a:pathLst>
                <a:path w="20568" h="6259" extrusionOk="0">
                  <a:moveTo>
                    <a:pt x="1" y="1"/>
                  </a:moveTo>
                  <a:lnTo>
                    <a:pt x="1" y="1"/>
                  </a:lnTo>
                  <a:cubicBezTo>
                    <a:pt x="353" y="899"/>
                    <a:pt x="911" y="1719"/>
                    <a:pt x="1571" y="2446"/>
                  </a:cubicBezTo>
                  <a:cubicBezTo>
                    <a:pt x="1634" y="2514"/>
                    <a:pt x="1700" y="2581"/>
                    <a:pt x="1772" y="2645"/>
                  </a:cubicBezTo>
                  <a:cubicBezTo>
                    <a:pt x="1844" y="2723"/>
                    <a:pt x="1919" y="2791"/>
                    <a:pt x="1997" y="2862"/>
                  </a:cubicBezTo>
                  <a:cubicBezTo>
                    <a:pt x="2571" y="3395"/>
                    <a:pt x="3213" y="3854"/>
                    <a:pt x="3906" y="4234"/>
                  </a:cubicBezTo>
                  <a:cubicBezTo>
                    <a:pt x="3951" y="4260"/>
                    <a:pt x="4000" y="4287"/>
                    <a:pt x="4047" y="4305"/>
                  </a:cubicBezTo>
                  <a:cubicBezTo>
                    <a:pt x="4135" y="4359"/>
                    <a:pt x="4223" y="4400"/>
                    <a:pt x="4313" y="4441"/>
                  </a:cubicBezTo>
                  <a:cubicBezTo>
                    <a:pt x="5500" y="5017"/>
                    <a:pt x="6824" y="5321"/>
                    <a:pt x="8152" y="5321"/>
                  </a:cubicBezTo>
                  <a:cubicBezTo>
                    <a:pt x="8662" y="5321"/>
                    <a:pt x="9172" y="5276"/>
                    <a:pt x="9675" y="5185"/>
                  </a:cubicBezTo>
                  <a:cubicBezTo>
                    <a:pt x="10643" y="5000"/>
                    <a:pt x="11565" y="4717"/>
                    <a:pt x="12498" y="4551"/>
                  </a:cubicBezTo>
                  <a:cubicBezTo>
                    <a:pt x="12703" y="4510"/>
                    <a:pt x="12916" y="4484"/>
                    <a:pt x="13123" y="4453"/>
                  </a:cubicBezTo>
                  <a:cubicBezTo>
                    <a:pt x="13193" y="4443"/>
                    <a:pt x="13271" y="4428"/>
                    <a:pt x="13342" y="4428"/>
                  </a:cubicBezTo>
                  <a:cubicBezTo>
                    <a:pt x="13347" y="4424"/>
                    <a:pt x="13342" y="4424"/>
                    <a:pt x="13342" y="4424"/>
                  </a:cubicBezTo>
                  <a:cubicBezTo>
                    <a:pt x="13883" y="4360"/>
                    <a:pt x="14423" y="4325"/>
                    <a:pt x="14966" y="4325"/>
                  </a:cubicBezTo>
                  <a:cubicBezTo>
                    <a:pt x="15082" y="4325"/>
                    <a:pt x="15198" y="4327"/>
                    <a:pt x="15314" y="4330"/>
                  </a:cubicBezTo>
                  <a:cubicBezTo>
                    <a:pt x="15361" y="4330"/>
                    <a:pt x="15404" y="4330"/>
                    <a:pt x="15452" y="4334"/>
                  </a:cubicBezTo>
                  <a:cubicBezTo>
                    <a:pt x="15568" y="4340"/>
                    <a:pt x="15693" y="4344"/>
                    <a:pt x="15812" y="4357"/>
                  </a:cubicBezTo>
                  <a:cubicBezTo>
                    <a:pt x="16585" y="4416"/>
                    <a:pt x="17360" y="4576"/>
                    <a:pt x="18098" y="4842"/>
                  </a:cubicBezTo>
                  <a:cubicBezTo>
                    <a:pt x="18996" y="5142"/>
                    <a:pt x="19834" y="5625"/>
                    <a:pt x="20568" y="6259"/>
                  </a:cubicBezTo>
                  <a:cubicBezTo>
                    <a:pt x="19924" y="5531"/>
                    <a:pt x="19096" y="4976"/>
                    <a:pt x="18202" y="4570"/>
                  </a:cubicBezTo>
                  <a:cubicBezTo>
                    <a:pt x="17362" y="4203"/>
                    <a:pt x="16452" y="3990"/>
                    <a:pt x="15538" y="3895"/>
                  </a:cubicBezTo>
                  <a:cubicBezTo>
                    <a:pt x="15470" y="3885"/>
                    <a:pt x="15413" y="3877"/>
                    <a:pt x="15347" y="3873"/>
                  </a:cubicBezTo>
                  <a:cubicBezTo>
                    <a:pt x="15050" y="3847"/>
                    <a:pt x="14753" y="3835"/>
                    <a:pt x="14457" y="3835"/>
                  </a:cubicBezTo>
                  <a:cubicBezTo>
                    <a:pt x="13769" y="3835"/>
                    <a:pt x="13083" y="3899"/>
                    <a:pt x="12406" y="4004"/>
                  </a:cubicBezTo>
                  <a:cubicBezTo>
                    <a:pt x="11430" y="4158"/>
                    <a:pt x="10497" y="4443"/>
                    <a:pt x="9571" y="4600"/>
                  </a:cubicBezTo>
                  <a:cubicBezTo>
                    <a:pt x="9064" y="4700"/>
                    <a:pt x="8551" y="4747"/>
                    <a:pt x="8037" y="4747"/>
                  </a:cubicBezTo>
                  <a:cubicBezTo>
                    <a:pt x="6821" y="4747"/>
                    <a:pt x="5605" y="4479"/>
                    <a:pt x="4479" y="3994"/>
                  </a:cubicBezTo>
                  <a:cubicBezTo>
                    <a:pt x="4389" y="3961"/>
                    <a:pt x="4303" y="3916"/>
                    <a:pt x="4213" y="3871"/>
                  </a:cubicBezTo>
                  <a:cubicBezTo>
                    <a:pt x="4176" y="3861"/>
                    <a:pt x="4149" y="3846"/>
                    <a:pt x="4113" y="3830"/>
                  </a:cubicBezTo>
                  <a:cubicBezTo>
                    <a:pt x="3407" y="3498"/>
                    <a:pt x="2741" y="3073"/>
                    <a:pt x="2145" y="2565"/>
                  </a:cubicBezTo>
                  <a:cubicBezTo>
                    <a:pt x="2063" y="2508"/>
                    <a:pt x="1987" y="2436"/>
                    <a:pt x="1915" y="2370"/>
                  </a:cubicBezTo>
                  <a:cubicBezTo>
                    <a:pt x="1868" y="2329"/>
                    <a:pt x="1819" y="2282"/>
                    <a:pt x="1774" y="2241"/>
                  </a:cubicBezTo>
                  <a:cubicBezTo>
                    <a:pt x="1065" y="1608"/>
                    <a:pt x="472" y="839"/>
                    <a:pt x="1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30"/>
            <p:cNvSpPr/>
            <p:nvPr/>
          </p:nvSpPr>
          <p:spPr>
            <a:xfrm>
              <a:off x="3671975" y="3279500"/>
              <a:ext cx="228275" cy="212200"/>
            </a:xfrm>
            <a:custGeom>
              <a:avLst/>
              <a:gdLst/>
              <a:ahLst/>
              <a:cxnLst/>
              <a:rect l="l" t="t" r="r" b="b"/>
              <a:pathLst>
                <a:path w="9131" h="8488" extrusionOk="0">
                  <a:moveTo>
                    <a:pt x="4560" y="1"/>
                  </a:moveTo>
                  <a:cubicBezTo>
                    <a:pt x="2516" y="1"/>
                    <a:pt x="717" y="1481"/>
                    <a:pt x="378" y="3564"/>
                  </a:cubicBezTo>
                  <a:cubicBezTo>
                    <a:pt x="1" y="5876"/>
                    <a:pt x="1571" y="8057"/>
                    <a:pt x="3883" y="8432"/>
                  </a:cubicBezTo>
                  <a:cubicBezTo>
                    <a:pt x="4114" y="8470"/>
                    <a:pt x="4344" y="8488"/>
                    <a:pt x="4571" y="8488"/>
                  </a:cubicBezTo>
                  <a:cubicBezTo>
                    <a:pt x="6614" y="8488"/>
                    <a:pt x="8413" y="7008"/>
                    <a:pt x="8753" y="4927"/>
                  </a:cubicBezTo>
                  <a:cubicBezTo>
                    <a:pt x="9130" y="2613"/>
                    <a:pt x="7560" y="434"/>
                    <a:pt x="5248" y="57"/>
                  </a:cubicBezTo>
                  <a:cubicBezTo>
                    <a:pt x="5017" y="19"/>
                    <a:pt x="4787" y="1"/>
                    <a:pt x="4560" y="1"/>
                  </a:cubicBezTo>
                  <a:close/>
                </a:path>
              </a:pathLst>
            </a:custGeom>
            <a:solidFill>
              <a:srgbClr val="D964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30"/>
            <p:cNvSpPr/>
            <p:nvPr/>
          </p:nvSpPr>
          <p:spPr>
            <a:xfrm>
              <a:off x="3759750" y="3257625"/>
              <a:ext cx="60750" cy="32775"/>
            </a:xfrm>
            <a:custGeom>
              <a:avLst/>
              <a:gdLst/>
              <a:ahLst/>
              <a:cxnLst/>
              <a:rect l="l" t="t" r="r" b="b"/>
              <a:pathLst>
                <a:path w="2430" h="1311" extrusionOk="0">
                  <a:moveTo>
                    <a:pt x="1236" y="1"/>
                  </a:moveTo>
                  <a:cubicBezTo>
                    <a:pt x="584" y="1"/>
                    <a:pt x="1" y="149"/>
                    <a:pt x="1" y="149"/>
                  </a:cubicBezTo>
                  <a:lnTo>
                    <a:pt x="159" y="1309"/>
                  </a:lnTo>
                  <a:lnTo>
                    <a:pt x="159" y="1311"/>
                  </a:lnTo>
                  <a:lnTo>
                    <a:pt x="2219" y="1311"/>
                  </a:lnTo>
                  <a:lnTo>
                    <a:pt x="2430" y="255"/>
                  </a:lnTo>
                  <a:cubicBezTo>
                    <a:pt x="2091" y="60"/>
                    <a:pt x="1650" y="1"/>
                    <a:pt x="123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30"/>
            <p:cNvSpPr/>
            <p:nvPr/>
          </p:nvSpPr>
          <p:spPr>
            <a:xfrm>
              <a:off x="3735475" y="3172575"/>
              <a:ext cx="53200" cy="107575"/>
            </a:xfrm>
            <a:custGeom>
              <a:avLst/>
              <a:gdLst/>
              <a:ahLst/>
              <a:cxnLst/>
              <a:rect l="l" t="t" r="r" b="b"/>
              <a:pathLst>
                <a:path w="2128" h="4303" extrusionOk="0">
                  <a:moveTo>
                    <a:pt x="781" y="298"/>
                  </a:moveTo>
                  <a:cubicBezTo>
                    <a:pt x="818" y="298"/>
                    <a:pt x="847" y="310"/>
                    <a:pt x="865" y="320"/>
                  </a:cubicBezTo>
                  <a:cubicBezTo>
                    <a:pt x="1294" y="550"/>
                    <a:pt x="1603" y="2104"/>
                    <a:pt x="1742" y="3311"/>
                  </a:cubicBezTo>
                  <a:cubicBezTo>
                    <a:pt x="1181" y="2520"/>
                    <a:pt x="371" y="1206"/>
                    <a:pt x="494" y="583"/>
                  </a:cubicBezTo>
                  <a:cubicBezTo>
                    <a:pt x="519" y="468"/>
                    <a:pt x="572" y="388"/>
                    <a:pt x="664" y="335"/>
                  </a:cubicBezTo>
                  <a:cubicBezTo>
                    <a:pt x="709" y="308"/>
                    <a:pt x="748" y="298"/>
                    <a:pt x="781" y="298"/>
                  </a:cubicBezTo>
                  <a:close/>
                  <a:moveTo>
                    <a:pt x="782" y="1"/>
                  </a:moveTo>
                  <a:cubicBezTo>
                    <a:pt x="694" y="1"/>
                    <a:pt x="605" y="26"/>
                    <a:pt x="519" y="77"/>
                  </a:cubicBezTo>
                  <a:cubicBezTo>
                    <a:pt x="349" y="173"/>
                    <a:pt x="244" y="322"/>
                    <a:pt x="205" y="523"/>
                  </a:cubicBezTo>
                  <a:cubicBezTo>
                    <a:pt x="0" y="1567"/>
                    <a:pt x="1751" y="3821"/>
                    <a:pt x="1824" y="3916"/>
                  </a:cubicBezTo>
                  <a:lnTo>
                    <a:pt x="2128" y="4303"/>
                  </a:lnTo>
                  <a:lnTo>
                    <a:pt x="2089" y="3811"/>
                  </a:lnTo>
                  <a:cubicBezTo>
                    <a:pt x="2062" y="3473"/>
                    <a:pt x="1806" y="480"/>
                    <a:pt x="1005" y="58"/>
                  </a:cubicBezTo>
                  <a:cubicBezTo>
                    <a:pt x="933" y="20"/>
                    <a:pt x="858" y="1"/>
                    <a:pt x="78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30"/>
            <p:cNvSpPr/>
            <p:nvPr/>
          </p:nvSpPr>
          <p:spPr>
            <a:xfrm>
              <a:off x="3779850" y="3172950"/>
              <a:ext cx="67600" cy="116950"/>
            </a:xfrm>
            <a:custGeom>
              <a:avLst/>
              <a:gdLst/>
              <a:ahLst/>
              <a:cxnLst/>
              <a:rect l="l" t="t" r="r" b="b"/>
              <a:pathLst>
                <a:path w="2704" h="4678" extrusionOk="0">
                  <a:moveTo>
                    <a:pt x="1689" y="295"/>
                  </a:moveTo>
                  <a:cubicBezTo>
                    <a:pt x="1736" y="295"/>
                    <a:pt x="1779" y="301"/>
                    <a:pt x="1829" y="312"/>
                  </a:cubicBezTo>
                  <a:cubicBezTo>
                    <a:pt x="2019" y="357"/>
                    <a:pt x="2070" y="459"/>
                    <a:pt x="2095" y="531"/>
                  </a:cubicBezTo>
                  <a:cubicBezTo>
                    <a:pt x="2304" y="1185"/>
                    <a:pt x="1091" y="2884"/>
                    <a:pt x="347" y="3808"/>
                  </a:cubicBezTo>
                  <a:cubicBezTo>
                    <a:pt x="439" y="2740"/>
                    <a:pt x="724" y="890"/>
                    <a:pt x="1369" y="408"/>
                  </a:cubicBezTo>
                  <a:cubicBezTo>
                    <a:pt x="1470" y="334"/>
                    <a:pt x="1577" y="295"/>
                    <a:pt x="1689" y="295"/>
                  </a:cubicBezTo>
                  <a:close/>
                  <a:moveTo>
                    <a:pt x="1687" y="1"/>
                  </a:moveTo>
                  <a:cubicBezTo>
                    <a:pt x="1511" y="1"/>
                    <a:pt x="1344" y="58"/>
                    <a:pt x="1189" y="172"/>
                  </a:cubicBezTo>
                  <a:cubicBezTo>
                    <a:pt x="175" y="933"/>
                    <a:pt x="25" y="4114"/>
                    <a:pt x="19" y="4249"/>
                  </a:cubicBezTo>
                  <a:lnTo>
                    <a:pt x="0" y="4677"/>
                  </a:lnTo>
                  <a:lnTo>
                    <a:pt x="277" y="4356"/>
                  </a:lnTo>
                  <a:cubicBezTo>
                    <a:pt x="527" y="4063"/>
                    <a:pt x="2704" y="1486"/>
                    <a:pt x="2372" y="445"/>
                  </a:cubicBezTo>
                  <a:cubicBezTo>
                    <a:pt x="2325" y="295"/>
                    <a:pt x="2202" y="105"/>
                    <a:pt x="1894" y="27"/>
                  </a:cubicBezTo>
                  <a:cubicBezTo>
                    <a:pt x="1824" y="10"/>
                    <a:pt x="1755" y="1"/>
                    <a:pt x="168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30"/>
            <p:cNvSpPr/>
            <p:nvPr/>
          </p:nvSpPr>
          <p:spPr>
            <a:xfrm>
              <a:off x="4074375" y="2576825"/>
              <a:ext cx="26025" cy="26050"/>
            </a:xfrm>
            <a:custGeom>
              <a:avLst/>
              <a:gdLst/>
              <a:ahLst/>
              <a:cxnLst/>
              <a:rect l="l" t="t" r="r" b="b"/>
              <a:pathLst>
                <a:path w="1041" h="1042" extrusionOk="0">
                  <a:moveTo>
                    <a:pt x="522" y="1"/>
                  </a:moveTo>
                  <a:cubicBezTo>
                    <a:pt x="235" y="1"/>
                    <a:pt x="1" y="234"/>
                    <a:pt x="1" y="521"/>
                  </a:cubicBezTo>
                  <a:cubicBezTo>
                    <a:pt x="1" y="808"/>
                    <a:pt x="235" y="1042"/>
                    <a:pt x="522" y="1042"/>
                  </a:cubicBezTo>
                  <a:cubicBezTo>
                    <a:pt x="809" y="1042"/>
                    <a:pt x="1040" y="808"/>
                    <a:pt x="1040" y="521"/>
                  </a:cubicBezTo>
                  <a:cubicBezTo>
                    <a:pt x="1040" y="232"/>
                    <a:pt x="809" y="1"/>
                    <a:pt x="5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30"/>
            <p:cNvSpPr/>
            <p:nvPr/>
          </p:nvSpPr>
          <p:spPr>
            <a:xfrm>
              <a:off x="4511175" y="2764175"/>
              <a:ext cx="26000" cy="26050"/>
            </a:xfrm>
            <a:custGeom>
              <a:avLst/>
              <a:gdLst/>
              <a:ahLst/>
              <a:cxnLst/>
              <a:rect l="l" t="t" r="r" b="b"/>
              <a:pathLst>
                <a:path w="1040" h="1042" extrusionOk="0">
                  <a:moveTo>
                    <a:pt x="519" y="0"/>
                  </a:moveTo>
                  <a:cubicBezTo>
                    <a:pt x="232" y="0"/>
                    <a:pt x="1" y="234"/>
                    <a:pt x="1" y="521"/>
                  </a:cubicBezTo>
                  <a:cubicBezTo>
                    <a:pt x="1" y="808"/>
                    <a:pt x="232" y="1042"/>
                    <a:pt x="519" y="1042"/>
                  </a:cubicBezTo>
                  <a:cubicBezTo>
                    <a:pt x="806" y="1042"/>
                    <a:pt x="1040" y="808"/>
                    <a:pt x="1040" y="521"/>
                  </a:cubicBezTo>
                  <a:cubicBezTo>
                    <a:pt x="1040" y="234"/>
                    <a:pt x="806" y="0"/>
                    <a:pt x="51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0"/>
            <p:cNvSpPr/>
            <p:nvPr/>
          </p:nvSpPr>
          <p:spPr>
            <a:xfrm>
              <a:off x="4589175" y="3024025"/>
              <a:ext cx="26050" cy="26050"/>
            </a:xfrm>
            <a:custGeom>
              <a:avLst/>
              <a:gdLst/>
              <a:ahLst/>
              <a:cxnLst/>
              <a:rect l="l" t="t" r="r" b="b"/>
              <a:pathLst>
                <a:path w="1042" h="1042" extrusionOk="0">
                  <a:moveTo>
                    <a:pt x="521" y="1"/>
                  </a:moveTo>
                  <a:cubicBezTo>
                    <a:pt x="234" y="1"/>
                    <a:pt x="0" y="234"/>
                    <a:pt x="0" y="521"/>
                  </a:cubicBezTo>
                  <a:cubicBezTo>
                    <a:pt x="0" y="808"/>
                    <a:pt x="234" y="1042"/>
                    <a:pt x="521" y="1042"/>
                  </a:cubicBezTo>
                  <a:cubicBezTo>
                    <a:pt x="808" y="1042"/>
                    <a:pt x="1042" y="808"/>
                    <a:pt x="1042" y="521"/>
                  </a:cubicBezTo>
                  <a:cubicBezTo>
                    <a:pt x="1042" y="234"/>
                    <a:pt x="808" y="1"/>
                    <a:pt x="5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0"/>
            <p:cNvSpPr/>
            <p:nvPr/>
          </p:nvSpPr>
          <p:spPr>
            <a:xfrm>
              <a:off x="4378000" y="2983950"/>
              <a:ext cx="26000" cy="26050"/>
            </a:xfrm>
            <a:custGeom>
              <a:avLst/>
              <a:gdLst/>
              <a:ahLst/>
              <a:cxnLst/>
              <a:rect l="l" t="t" r="r" b="b"/>
              <a:pathLst>
                <a:path w="1040" h="1042" extrusionOk="0">
                  <a:moveTo>
                    <a:pt x="521" y="1"/>
                  </a:moveTo>
                  <a:cubicBezTo>
                    <a:pt x="234" y="1"/>
                    <a:pt x="1" y="234"/>
                    <a:pt x="1" y="521"/>
                  </a:cubicBezTo>
                  <a:cubicBezTo>
                    <a:pt x="1" y="808"/>
                    <a:pt x="234" y="1042"/>
                    <a:pt x="521" y="1042"/>
                  </a:cubicBezTo>
                  <a:cubicBezTo>
                    <a:pt x="808" y="1042"/>
                    <a:pt x="1040" y="808"/>
                    <a:pt x="1040" y="521"/>
                  </a:cubicBezTo>
                  <a:cubicBezTo>
                    <a:pt x="1040" y="234"/>
                    <a:pt x="808" y="1"/>
                    <a:pt x="5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0"/>
            <p:cNvSpPr/>
            <p:nvPr/>
          </p:nvSpPr>
          <p:spPr>
            <a:xfrm>
              <a:off x="4633200" y="2689200"/>
              <a:ext cx="26000" cy="26000"/>
            </a:xfrm>
            <a:custGeom>
              <a:avLst/>
              <a:gdLst/>
              <a:ahLst/>
              <a:cxnLst/>
              <a:rect l="l" t="t" r="r" b="b"/>
              <a:pathLst>
                <a:path w="1040" h="1040" extrusionOk="0">
                  <a:moveTo>
                    <a:pt x="521" y="1"/>
                  </a:moveTo>
                  <a:cubicBezTo>
                    <a:pt x="234" y="1"/>
                    <a:pt x="0" y="232"/>
                    <a:pt x="0" y="519"/>
                  </a:cubicBezTo>
                  <a:cubicBezTo>
                    <a:pt x="0" y="806"/>
                    <a:pt x="234" y="1040"/>
                    <a:pt x="521" y="1040"/>
                  </a:cubicBezTo>
                  <a:cubicBezTo>
                    <a:pt x="808" y="1040"/>
                    <a:pt x="1039" y="806"/>
                    <a:pt x="1039" y="519"/>
                  </a:cubicBezTo>
                  <a:cubicBezTo>
                    <a:pt x="1039" y="232"/>
                    <a:pt x="808" y="1"/>
                    <a:pt x="5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0"/>
            <p:cNvSpPr/>
            <p:nvPr/>
          </p:nvSpPr>
          <p:spPr>
            <a:xfrm>
              <a:off x="4532025" y="3246775"/>
              <a:ext cx="26075" cy="26000"/>
            </a:xfrm>
            <a:custGeom>
              <a:avLst/>
              <a:gdLst/>
              <a:ahLst/>
              <a:cxnLst/>
              <a:rect l="l" t="t" r="r" b="b"/>
              <a:pathLst>
                <a:path w="1043" h="1040" extrusionOk="0">
                  <a:moveTo>
                    <a:pt x="522" y="1"/>
                  </a:moveTo>
                  <a:cubicBezTo>
                    <a:pt x="235" y="1"/>
                    <a:pt x="1" y="234"/>
                    <a:pt x="1" y="519"/>
                  </a:cubicBezTo>
                  <a:cubicBezTo>
                    <a:pt x="1" y="806"/>
                    <a:pt x="235" y="1040"/>
                    <a:pt x="522" y="1040"/>
                  </a:cubicBezTo>
                  <a:cubicBezTo>
                    <a:pt x="809" y="1040"/>
                    <a:pt x="1042" y="806"/>
                    <a:pt x="1042" y="519"/>
                  </a:cubicBezTo>
                  <a:cubicBezTo>
                    <a:pt x="1042" y="234"/>
                    <a:pt x="809" y="1"/>
                    <a:pt x="5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0"/>
            <p:cNvSpPr/>
            <p:nvPr/>
          </p:nvSpPr>
          <p:spPr>
            <a:xfrm>
              <a:off x="4853375" y="2715500"/>
              <a:ext cx="26050" cy="26050"/>
            </a:xfrm>
            <a:custGeom>
              <a:avLst/>
              <a:gdLst/>
              <a:ahLst/>
              <a:cxnLst/>
              <a:rect l="l" t="t" r="r" b="b"/>
              <a:pathLst>
                <a:path w="1042" h="1042" extrusionOk="0">
                  <a:moveTo>
                    <a:pt x="521" y="0"/>
                  </a:moveTo>
                  <a:cubicBezTo>
                    <a:pt x="234" y="0"/>
                    <a:pt x="1" y="234"/>
                    <a:pt x="1" y="521"/>
                  </a:cubicBezTo>
                  <a:cubicBezTo>
                    <a:pt x="1" y="808"/>
                    <a:pt x="234" y="1042"/>
                    <a:pt x="521" y="1042"/>
                  </a:cubicBezTo>
                  <a:cubicBezTo>
                    <a:pt x="808" y="1042"/>
                    <a:pt x="1042" y="808"/>
                    <a:pt x="1042" y="521"/>
                  </a:cubicBezTo>
                  <a:cubicBezTo>
                    <a:pt x="1042" y="234"/>
                    <a:pt x="808" y="0"/>
                    <a:pt x="5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0"/>
            <p:cNvSpPr/>
            <p:nvPr/>
          </p:nvSpPr>
          <p:spPr>
            <a:xfrm>
              <a:off x="4339425" y="2578325"/>
              <a:ext cx="26050" cy="26000"/>
            </a:xfrm>
            <a:custGeom>
              <a:avLst/>
              <a:gdLst/>
              <a:ahLst/>
              <a:cxnLst/>
              <a:rect l="l" t="t" r="r" b="b"/>
              <a:pathLst>
                <a:path w="1042" h="1040" extrusionOk="0">
                  <a:moveTo>
                    <a:pt x="524" y="0"/>
                  </a:moveTo>
                  <a:cubicBezTo>
                    <a:pt x="523" y="0"/>
                    <a:pt x="522" y="0"/>
                    <a:pt x="521" y="0"/>
                  </a:cubicBezTo>
                  <a:cubicBezTo>
                    <a:pt x="234" y="0"/>
                    <a:pt x="0" y="234"/>
                    <a:pt x="0" y="521"/>
                  </a:cubicBezTo>
                  <a:cubicBezTo>
                    <a:pt x="0" y="808"/>
                    <a:pt x="234" y="1039"/>
                    <a:pt x="521" y="1039"/>
                  </a:cubicBezTo>
                  <a:cubicBezTo>
                    <a:pt x="808" y="1039"/>
                    <a:pt x="1041" y="808"/>
                    <a:pt x="1041" y="521"/>
                  </a:cubicBezTo>
                  <a:cubicBezTo>
                    <a:pt x="1041" y="231"/>
                    <a:pt x="810" y="0"/>
                    <a:pt x="52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0"/>
            <p:cNvSpPr/>
            <p:nvPr/>
          </p:nvSpPr>
          <p:spPr>
            <a:xfrm>
              <a:off x="4494375" y="2650525"/>
              <a:ext cx="26050" cy="26000"/>
            </a:xfrm>
            <a:custGeom>
              <a:avLst/>
              <a:gdLst/>
              <a:ahLst/>
              <a:cxnLst/>
              <a:rect l="l" t="t" r="r" b="b"/>
              <a:pathLst>
                <a:path w="1042" h="1040" extrusionOk="0">
                  <a:moveTo>
                    <a:pt x="521" y="0"/>
                  </a:moveTo>
                  <a:cubicBezTo>
                    <a:pt x="234" y="0"/>
                    <a:pt x="0" y="232"/>
                    <a:pt x="0" y="519"/>
                  </a:cubicBezTo>
                  <a:cubicBezTo>
                    <a:pt x="0" y="806"/>
                    <a:pt x="234" y="1039"/>
                    <a:pt x="521" y="1039"/>
                  </a:cubicBezTo>
                  <a:cubicBezTo>
                    <a:pt x="808" y="1039"/>
                    <a:pt x="1042" y="806"/>
                    <a:pt x="1042" y="519"/>
                  </a:cubicBezTo>
                  <a:cubicBezTo>
                    <a:pt x="1042" y="232"/>
                    <a:pt x="808" y="0"/>
                    <a:pt x="5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0"/>
            <p:cNvSpPr/>
            <p:nvPr/>
          </p:nvSpPr>
          <p:spPr>
            <a:xfrm>
              <a:off x="4688575" y="3196825"/>
              <a:ext cx="26075" cy="26000"/>
            </a:xfrm>
            <a:custGeom>
              <a:avLst/>
              <a:gdLst/>
              <a:ahLst/>
              <a:cxnLst/>
              <a:rect l="l" t="t" r="r" b="b"/>
              <a:pathLst>
                <a:path w="1043" h="1040" extrusionOk="0">
                  <a:moveTo>
                    <a:pt x="521" y="0"/>
                  </a:moveTo>
                  <a:cubicBezTo>
                    <a:pt x="234" y="0"/>
                    <a:pt x="1" y="234"/>
                    <a:pt x="1" y="519"/>
                  </a:cubicBezTo>
                  <a:cubicBezTo>
                    <a:pt x="1" y="806"/>
                    <a:pt x="234" y="1039"/>
                    <a:pt x="521" y="1039"/>
                  </a:cubicBezTo>
                  <a:cubicBezTo>
                    <a:pt x="808" y="1039"/>
                    <a:pt x="1042" y="806"/>
                    <a:pt x="1042" y="519"/>
                  </a:cubicBezTo>
                  <a:cubicBezTo>
                    <a:pt x="1042" y="234"/>
                    <a:pt x="808" y="0"/>
                    <a:pt x="5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30"/>
            <p:cNvSpPr/>
            <p:nvPr/>
          </p:nvSpPr>
          <p:spPr>
            <a:xfrm>
              <a:off x="4629400" y="2888325"/>
              <a:ext cx="26050" cy="26025"/>
            </a:xfrm>
            <a:custGeom>
              <a:avLst/>
              <a:gdLst/>
              <a:ahLst/>
              <a:cxnLst/>
              <a:rect l="l" t="t" r="r" b="b"/>
              <a:pathLst>
                <a:path w="1042" h="1041" extrusionOk="0">
                  <a:moveTo>
                    <a:pt x="521" y="1"/>
                  </a:moveTo>
                  <a:cubicBezTo>
                    <a:pt x="234" y="1"/>
                    <a:pt x="0" y="235"/>
                    <a:pt x="0" y="522"/>
                  </a:cubicBezTo>
                  <a:cubicBezTo>
                    <a:pt x="0" y="809"/>
                    <a:pt x="234" y="1040"/>
                    <a:pt x="521" y="1040"/>
                  </a:cubicBezTo>
                  <a:cubicBezTo>
                    <a:pt x="808" y="1040"/>
                    <a:pt x="1042" y="809"/>
                    <a:pt x="1042" y="522"/>
                  </a:cubicBezTo>
                  <a:cubicBezTo>
                    <a:pt x="1042" y="235"/>
                    <a:pt x="808" y="1"/>
                    <a:pt x="5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0"/>
            <p:cNvSpPr/>
            <p:nvPr/>
          </p:nvSpPr>
          <p:spPr>
            <a:xfrm>
              <a:off x="4513650" y="3112275"/>
              <a:ext cx="26050" cy="26000"/>
            </a:xfrm>
            <a:custGeom>
              <a:avLst/>
              <a:gdLst/>
              <a:ahLst/>
              <a:cxnLst/>
              <a:rect l="l" t="t" r="r" b="b"/>
              <a:pathLst>
                <a:path w="1042" h="1040" extrusionOk="0">
                  <a:moveTo>
                    <a:pt x="521" y="0"/>
                  </a:moveTo>
                  <a:cubicBezTo>
                    <a:pt x="234" y="0"/>
                    <a:pt x="0" y="234"/>
                    <a:pt x="0" y="519"/>
                  </a:cubicBezTo>
                  <a:cubicBezTo>
                    <a:pt x="0" y="806"/>
                    <a:pt x="234" y="1039"/>
                    <a:pt x="521" y="1039"/>
                  </a:cubicBezTo>
                  <a:cubicBezTo>
                    <a:pt x="808" y="1039"/>
                    <a:pt x="1041" y="806"/>
                    <a:pt x="1041" y="519"/>
                  </a:cubicBezTo>
                  <a:cubicBezTo>
                    <a:pt x="1041" y="234"/>
                    <a:pt x="808" y="0"/>
                    <a:pt x="5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0"/>
            <p:cNvSpPr/>
            <p:nvPr/>
          </p:nvSpPr>
          <p:spPr>
            <a:xfrm>
              <a:off x="4500575" y="2460775"/>
              <a:ext cx="26050" cy="26050"/>
            </a:xfrm>
            <a:custGeom>
              <a:avLst/>
              <a:gdLst/>
              <a:ahLst/>
              <a:cxnLst/>
              <a:rect l="l" t="t" r="r" b="b"/>
              <a:pathLst>
                <a:path w="1042" h="1042" extrusionOk="0">
                  <a:moveTo>
                    <a:pt x="521" y="0"/>
                  </a:moveTo>
                  <a:cubicBezTo>
                    <a:pt x="234" y="0"/>
                    <a:pt x="0" y="234"/>
                    <a:pt x="0" y="521"/>
                  </a:cubicBezTo>
                  <a:cubicBezTo>
                    <a:pt x="0" y="808"/>
                    <a:pt x="234" y="1041"/>
                    <a:pt x="521" y="1041"/>
                  </a:cubicBezTo>
                  <a:cubicBezTo>
                    <a:pt x="808" y="1041"/>
                    <a:pt x="1042" y="808"/>
                    <a:pt x="1042" y="521"/>
                  </a:cubicBezTo>
                  <a:cubicBezTo>
                    <a:pt x="1042" y="234"/>
                    <a:pt x="808" y="0"/>
                    <a:pt x="5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0"/>
            <p:cNvSpPr/>
            <p:nvPr/>
          </p:nvSpPr>
          <p:spPr>
            <a:xfrm>
              <a:off x="4339425" y="2149375"/>
              <a:ext cx="26050" cy="26000"/>
            </a:xfrm>
            <a:custGeom>
              <a:avLst/>
              <a:gdLst/>
              <a:ahLst/>
              <a:cxnLst/>
              <a:rect l="l" t="t" r="r" b="b"/>
              <a:pathLst>
                <a:path w="1042" h="1040" extrusionOk="0">
                  <a:moveTo>
                    <a:pt x="521" y="0"/>
                  </a:moveTo>
                  <a:cubicBezTo>
                    <a:pt x="234" y="0"/>
                    <a:pt x="0" y="232"/>
                    <a:pt x="0" y="519"/>
                  </a:cubicBezTo>
                  <a:cubicBezTo>
                    <a:pt x="0" y="806"/>
                    <a:pt x="234" y="1039"/>
                    <a:pt x="521" y="1039"/>
                  </a:cubicBezTo>
                  <a:cubicBezTo>
                    <a:pt x="808" y="1039"/>
                    <a:pt x="1041" y="806"/>
                    <a:pt x="1041" y="519"/>
                  </a:cubicBezTo>
                  <a:cubicBezTo>
                    <a:pt x="1041" y="232"/>
                    <a:pt x="808" y="0"/>
                    <a:pt x="5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30"/>
            <p:cNvSpPr/>
            <p:nvPr/>
          </p:nvSpPr>
          <p:spPr>
            <a:xfrm>
              <a:off x="4824425" y="2563775"/>
              <a:ext cx="26050" cy="26050"/>
            </a:xfrm>
            <a:custGeom>
              <a:avLst/>
              <a:gdLst/>
              <a:ahLst/>
              <a:cxnLst/>
              <a:rect l="l" t="t" r="r" b="b"/>
              <a:pathLst>
                <a:path w="1042" h="1042" extrusionOk="0">
                  <a:moveTo>
                    <a:pt x="521" y="0"/>
                  </a:moveTo>
                  <a:cubicBezTo>
                    <a:pt x="234" y="0"/>
                    <a:pt x="1" y="234"/>
                    <a:pt x="1" y="521"/>
                  </a:cubicBezTo>
                  <a:cubicBezTo>
                    <a:pt x="1" y="808"/>
                    <a:pt x="234" y="1041"/>
                    <a:pt x="521" y="1041"/>
                  </a:cubicBezTo>
                  <a:cubicBezTo>
                    <a:pt x="808" y="1041"/>
                    <a:pt x="1042" y="808"/>
                    <a:pt x="1042" y="521"/>
                  </a:cubicBezTo>
                  <a:cubicBezTo>
                    <a:pt x="1042" y="234"/>
                    <a:pt x="808" y="0"/>
                    <a:pt x="5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30"/>
            <p:cNvSpPr/>
            <p:nvPr/>
          </p:nvSpPr>
          <p:spPr>
            <a:xfrm>
              <a:off x="4169300" y="2034575"/>
              <a:ext cx="26050" cy="26000"/>
            </a:xfrm>
            <a:custGeom>
              <a:avLst/>
              <a:gdLst/>
              <a:ahLst/>
              <a:cxnLst/>
              <a:rect l="l" t="t" r="r" b="b"/>
              <a:pathLst>
                <a:path w="1042" h="1040" extrusionOk="0">
                  <a:moveTo>
                    <a:pt x="521" y="1"/>
                  </a:moveTo>
                  <a:cubicBezTo>
                    <a:pt x="234" y="1"/>
                    <a:pt x="0" y="232"/>
                    <a:pt x="0" y="519"/>
                  </a:cubicBezTo>
                  <a:cubicBezTo>
                    <a:pt x="0" y="806"/>
                    <a:pt x="234" y="1040"/>
                    <a:pt x="521" y="1040"/>
                  </a:cubicBezTo>
                  <a:cubicBezTo>
                    <a:pt x="808" y="1040"/>
                    <a:pt x="1041" y="806"/>
                    <a:pt x="1041" y="519"/>
                  </a:cubicBezTo>
                  <a:cubicBezTo>
                    <a:pt x="1041" y="232"/>
                    <a:pt x="808" y="1"/>
                    <a:pt x="5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30"/>
            <p:cNvSpPr/>
            <p:nvPr/>
          </p:nvSpPr>
          <p:spPr>
            <a:xfrm>
              <a:off x="4214525" y="2715500"/>
              <a:ext cx="26025" cy="26050"/>
            </a:xfrm>
            <a:custGeom>
              <a:avLst/>
              <a:gdLst/>
              <a:ahLst/>
              <a:cxnLst/>
              <a:rect l="l" t="t" r="r" b="b"/>
              <a:pathLst>
                <a:path w="1041" h="1042" extrusionOk="0">
                  <a:moveTo>
                    <a:pt x="522" y="0"/>
                  </a:moveTo>
                  <a:cubicBezTo>
                    <a:pt x="235" y="0"/>
                    <a:pt x="1" y="234"/>
                    <a:pt x="1" y="521"/>
                  </a:cubicBezTo>
                  <a:cubicBezTo>
                    <a:pt x="1" y="808"/>
                    <a:pt x="235" y="1042"/>
                    <a:pt x="522" y="1042"/>
                  </a:cubicBezTo>
                  <a:cubicBezTo>
                    <a:pt x="806" y="1042"/>
                    <a:pt x="1040" y="808"/>
                    <a:pt x="1040" y="521"/>
                  </a:cubicBezTo>
                  <a:cubicBezTo>
                    <a:pt x="1040" y="234"/>
                    <a:pt x="809" y="0"/>
                    <a:pt x="5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30"/>
            <p:cNvSpPr/>
            <p:nvPr/>
          </p:nvSpPr>
          <p:spPr>
            <a:xfrm>
              <a:off x="4188450" y="1846050"/>
              <a:ext cx="26050" cy="26025"/>
            </a:xfrm>
            <a:custGeom>
              <a:avLst/>
              <a:gdLst/>
              <a:ahLst/>
              <a:cxnLst/>
              <a:rect l="l" t="t" r="r" b="b"/>
              <a:pathLst>
                <a:path w="1042" h="1041" extrusionOk="0">
                  <a:moveTo>
                    <a:pt x="521" y="1"/>
                  </a:moveTo>
                  <a:cubicBezTo>
                    <a:pt x="234" y="1"/>
                    <a:pt x="1" y="235"/>
                    <a:pt x="1" y="521"/>
                  </a:cubicBezTo>
                  <a:cubicBezTo>
                    <a:pt x="1" y="808"/>
                    <a:pt x="234" y="1040"/>
                    <a:pt x="521" y="1040"/>
                  </a:cubicBezTo>
                  <a:cubicBezTo>
                    <a:pt x="808" y="1040"/>
                    <a:pt x="1042" y="806"/>
                    <a:pt x="1042" y="521"/>
                  </a:cubicBezTo>
                  <a:cubicBezTo>
                    <a:pt x="1042" y="235"/>
                    <a:pt x="808" y="1"/>
                    <a:pt x="5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1" name="Google Shape;1171;p30"/>
          <p:cNvGrpSpPr/>
          <p:nvPr/>
        </p:nvGrpSpPr>
        <p:grpSpPr>
          <a:xfrm>
            <a:off x="6666942" y="3161400"/>
            <a:ext cx="1759533" cy="1012500"/>
            <a:chOff x="6666942" y="3161400"/>
            <a:chExt cx="1759533" cy="1012500"/>
          </a:xfrm>
        </p:grpSpPr>
        <p:sp>
          <p:nvSpPr>
            <p:cNvPr id="1172" name="Google Shape;1172;p30"/>
            <p:cNvSpPr txBox="1"/>
            <p:nvPr/>
          </p:nvSpPr>
          <p:spPr>
            <a:xfrm>
              <a:off x="6666942" y="3689100"/>
              <a:ext cx="17595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rPr>
                <a:t>Mars is actually a very cold place</a:t>
              </a:r>
              <a:endPara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173" name="Google Shape;1173;p30"/>
            <p:cNvSpPr txBox="1"/>
            <p:nvPr/>
          </p:nvSpPr>
          <p:spPr>
            <a:xfrm>
              <a:off x="7817475" y="3161400"/>
              <a:ext cx="6090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2"/>
                  </a:solidFill>
                  <a:latin typeface="Bahiana"/>
                  <a:ea typeface="Bahiana"/>
                  <a:cs typeface="Bahiana"/>
                  <a:sym typeface="Bahiana"/>
                </a:rPr>
                <a:t>mars</a:t>
              </a:r>
              <a:endParaRPr sz="2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</p:grpSp>
      <p:grpSp>
        <p:nvGrpSpPr>
          <p:cNvPr id="1174" name="Google Shape;1174;p30"/>
          <p:cNvGrpSpPr/>
          <p:nvPr/>
        </p:nvGrpSpPr>
        <p:grpSpPr>
          <a:xfrm>
            <a:off x="6666950" y="1633300"/>
            <a:ext cx="1759500" cy="1012500"/>
            <a:chOff x="6666950" y="1633300"/>
            <a:chExt cx="1759500" cy="1012500"/>
          </a:xfrm>
        </p:grpSpPr>
        <p:sp>
          <p:nvSpPr>
            <p:cNvPr id="1175" name="Google Shape;1175;p30"/>
            <p:cNvSpPr txBox="1"/>
            <p:nvPr/>
          </p:nvSpPr>
          <p:spPr>
            <a:xfrm>
              <a:off x="7479650" y="1633300"/>
              <a:ext cx="9468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2"/>
                  </a:solidFill>
                  <a:latin typeface="Bahiana"/>
                  <a:ea typeface="Bahiana"/>
                  <a:cs typeface="Bahiana"/>
                  <a:sym typeface="Bahiana"/>
                </a:rPr>
                <a:t>mercury</a:t>
              </a:r>
              <a:endParaRPr sz="2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1176" name="Google Shape;1176;p30"/>
            <p:cNvSpPr txBox="1"/>
            <p:nvPr/>
          </p:nvSpPr>
          <p:spPr>
            <a:xfrm>
              <a:off x="6666950" y="2161000"/>
              <a:ext cx="17595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rPr>
                <a:t>Mercury is the closest planet to the Sun</a:t>
              </a:r>
              <a:endPara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</p:grpSp>
      <p:grpSp>
        <p:nvGrpSpPr>
          <p:cNvPr id="1177" name="Google Shape;1177;p30"/>
          <p:cNvGrpSpPr/>
          <p:nvPr/>
        </p:nvGrpSpPr>
        <p:grpSpPr>
          <a:xfrm>
            <a:off x="717550" y="1633300"/>
            <a:ext cx="1759509" cy="1012500"/>
            <a:chOff x="717550" y="1633300"/>
            <a:chExt cx="1759509" cy="1012500"/>
          </a:xfrm>
        </p:grpSpPr>
        <p:sp>
          <p:nvSpPr>
            <p:cNvPr id="1178" name="Google Shape;1178;p30"/>
            <p:cNvSpPr txBox="1"/>
            <p:nvPr/>
          </p:nvSpPr>
          <p:spPr>
            <a:xfrm>
              <a:off x="717550" y="1633300"/>
              <a:ext cx="7701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2"/>
                  </a:solidFill>
                  <a:latin typeface="Bahiana"/>
                  <a:ea typeface="Bahiana"/>
                  <a:cs typeface="Bahiana"/>
                  <a:sym typeface="Bahiana"/>
                </a:rPr>
                <a:t>venus</a:t>
              </a:r>
              <a:endParaRPr sz="2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1179" name="Google Shape;1179;p30"/>
            <p:cNvSpPr txBox="1"/>
            <p:nvPr/>
          </p:nvSpPr>
          <p:spPr>
            <a:xfrm>
              <a:off x="717558" y="2161000"/>
              <a:ext cx="17595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rPr>
                <a:t>Venus is the second planet from the Sun</a:t>
              </a:r>
              <a:endPara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</p:grpSp>
      <p:grpSp>
        <p:nvGrpSpPr>
          <p:cNvPr id="1180" name="Google Shape;1180;p30"/>
          <p:cNvGrpSpPr/>
          <p:nvPr/>
        </p:nvGrpSpPr>
        <p:grpSpPr>
          <a:xfrm>
            <a:off x="717550" y="3161400"/>
            <a:ext cx="1759500" cy="1012500"/>
            <a:chOff x="717550" y="3161400"/>
            <a:chExt cx="1759500" cy="1012500"/>
          </a:xfrm>
        </p:grpSpPr>
        <p:sp>
          <p:nvSpPr>
            <p:cNvPr id="1181" name="Google Shape;1181;p30"/>
            <p:cNvSpPr txBox="1"/>
            <p:nvPr/>
          </p:nvSpPr>
          <p:spPr>
            <a:xfrm>
              <a:off x="717550" y="3161400"/>
              <a:ext cx="8304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2"/>
                  </a:solidFill>
                  <a:latin typeface="Bahiana"/>
                  <a:ea typeface="Bahiana"/>
                  <a:cs typeface="Bahiana"/>
                  <a:sym typeface="Bahiana"/>
                </a:rPr>
                <a:t>jupiter</a:t>
              </a:r>
              <a:endParaRPr sz="25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endParaRPr>
            </a:p>
          </p:txBody>
        </p:sp>
        <p:sp>
          <p:nvSpPr>
            <p:cNvPr id="1182" name="Google Shape;1182;p30"/>
            <p:cNvSpPr txBox="1"/>
            <p:nvPr/>
          </p:nvSpPr>
          <p:spPr>
            <a:xfrm>
              <a:off x="717550" y="3689100"/>
              <a:ext cx="17595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rPr>
                <a:t>Jupiter is the biggest planet of them all</a:t>
              </a:r>
              <a:endPara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</p:grpSp>
      <p:cxnSp>
        <p:nvCxnSpPr>
          <p:cNvPr id="1183" name="Google Shape;1183;p30"/>
          <p:cNvCxnSpPr>
            <a:stCxn id="1178" idx="3"/>
          </p:cNvCxnSpPr>
          <p:nvPr/>
        </p:nvCxnSpPr>
        <p:spPr>
          <a:xfrm rot="10800000" flipH="1">
            <a:off x="1487650" y="1638850"/>
            <a:ext cx="2891400" cy="2583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184" name="Google Shape;1184;p30"/>
          <p:cNvCxnSpPr>
            <a:stCxn id="1181" idx="3"/>
          </p:cNvCxnSpPr>
          <p:nvPr/>
        </p:nvCxnSpPr>
        <p:spPr>
          <a:xfrm rot="10800000" flipH="1">
            <a:off x="1547950" y="3215250"/>
            <a:ext cx="1982700" cy="2100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185" name="Google Shape;1185;p30"/>
          <p:cNvCxnSpPr>
            <a:stCxn id="1175" idx="1"/>
          </p:cNvCxnSpPr>
          <p:nvPr/>
        </p:nvCxnSpPr>
        <p:spPr>
          <a:xfrm flipH="1">
            <a:off x="5412650" y="1897150"/>
            <a:ext cx="2067000" cy="3891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186" name="Google Shape;1186;p30"/>
          <p:cNvCxnSpPr>
            <a:stCxn id="1173" idx="1"/>
          </p:cNvCxnSpPr>
          <p:nvPr/>
        </p:nvCxnSpPr>
        <p:spPr>
          <a:xfrm flipH="1">
            <a:off x="5054775" y="3425250"/>
            <a:ext cx="2762700" cy="8316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Google Shape;1191;p31"/>
          <p:cNvSpPr/>
          <p:nvPr/>
        </p:nvSpPr>
        <p:spPr>
          <a:xfrm>
            <a:off x="1225788" y="2649925"/>
            <a:ext cx="572700" cy="572700"/>
          </a:xfrm>
          <a:prstGeom prst="roundRect">
            <a:avLst>
              <a:gd name="adj" fmla="val 16667"/>
            </a:avLst>
          </a:prstGeom>
          <a:solidFill>
            <a:srgbClr val="082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2" name="Google Shape;1192;p31"/>
          <p:cNvSpPr/>
          <p:nvPr/>
        </p:nvSpPr>
        <p:spPr>
          <a:xfrm>
            <a:off x="7345500" y="1459700"/>
            <a:ext cx="572700" cy="572700"/>
          </a:xfrm>
          <a:prstGeom prst="roundRect">
            <a:avLst>
              <a:gd name="adj" fmla="val 16667"/>
            </a:avLst>
          </a:prstGeom>
          <a:solidFill>
            <a:srgbClr val="082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3" name="Google Shape;1193;p31"/>
          <p:cNvSpPr/>
          <p:nvPr/>
        </p:nvSpPr>
        <p:spPr>
          <a:xfrm>
            <a:off x="7345500" y="2160950"/>
            <a:ext cx="572700" cy="572700"/>
          </a:xfrm>
          <a:prstGeom prst="roundRect">
            <a:avLst>
              <a:gd name="adj" fmla="val 16667"/>
            </a:avLst>
          </a:prstGeom>
          <a:solidFill>
            <a:srgbClr val="082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4" name="Google Shape;1194;p31"/>
          <p:cNvSpPr/>
          <p:nvPr/>
        </p:nvSpPr>
        <p:spPr>
          <a:xfrm>
            <a:off x="7345500" y="3116275"/>
            <a:ext cx="572700" cy="572700"/>
          </a:xfrm>
          <a:prstGeom prst="roundRect">
            <a:avLst>
              <a:gd name="adj" fmla="val 16667"/>
            </a:avLst>
          </a:prstGeom>
          <a:solidFill>
            <a:srgbClr val="082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5" name="Google Shape;1195;p31"/>
          <p:cNvSpPr/>
          <p:nvPr/>
        </p:nvSpPr>
        <p:spPr>
          <a:xfrm>
            <a:off x="7345500" y="3791275"/>
            <a:ext cx="572700" cy="572700"/>
          </a:xfrm>
          <a:prstGeom prst="roundRect">
            <a:avLst>
              <a:gd name="adj" fmla="val 16667"/>
            </a:avLst>
          </a:prstGeom>
          <a:solidFill>
            <a:srgbClr val="082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6" name="Google Shape;1196;p3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sp>
        <p:nvSpPr>
          <p:cNvPr id="1197" name="Google Shape;1197;p31"/>
          <p:cNvSpPr/>
          <p:nvPr/>
        </p:nvSpPr>
        <p:spPr>
          <a:xfrm>
            <a:off x="1940800" y="2511475"/>
            <a:ext cx="1553100" cy="8271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FFFF"/>
                </a:solidFill>
                <a:latin typeface="Bahiana"/>
                <a:ea typeface="Bahiana"/>
                <a:cs typeface="Bahiana"/>
                <a:sym typeface="Bahiana"/>
              </a:rPr>
              <a:t>Christmas activities</a:t>
            </a:r>
            <a:endParaRPr sz="2500">
              <a:latin typeface="Bahiana"/>
              <a:ea typeface="Bahiana"/>
              <a:cs typeface="Bahiana"/>
              <a:sym typeface="Bahiana"/>
            </a:endParaRPr>
          </a:p>
        </p:txBody>
      </p:sp>
      <p:sp>
        <p:nvSpPr>
          <p:cNvPr id="1198" name="Google Shape;1198;p31"/>
          <p:cNvSpPr/>
          <p:nvPr/>
        </p:nvSpPr>
        <p:spPr>
          <a:xfrm>
            <a:off x="5684500" y="1618688"/>
            <a:ext cx="1553100" cy="307200"/>
          </a:xfrm>
          <a:prstGeom prst="roundRect">
            <a:avLst>
              <a:gd name="adj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Decorating</a:t>
            </a:r>
            <a:endParaRPr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199" name="Google Shape;1199;p31"/>
          <p:cNvSpPr/>
          <p:nvPr/>
        </p:nvSpPr>
        <p:spPr>
          <a:xfrm>
            <a:off x="5684500" y="2293688"/>
            <a:ext cx="1553100" cy="307200"/>
          </a:xfrm>
          <a:prstGeom prst="roundRect">
            <a:avLst>
              <a:gd name="adj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Festive movies</a:t>
            </a:r>
            <a:endParaRPr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200" name="Google Shape;1200;p31"/>
          <p:cNvSpPr/>
          <p:nvPr/>
        </p:nvSpPr>
        <p:spPr>
          <a:xfrm>
            <a:off x="5684500" y="3249013"/>
            <a:ext cx="1553100" cy="307200"/>
          </a:xfrm>
          <a:prstGeom prst="roundRect">
            <a:avLst>
              <a:gd name="adj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 Tree hunting</a:t>
            </a:r>
            <a:endParaRPr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201" name="Google Shape;1201;p31"/>
          <p:cNvSpPr/>
          <p:nvPr/>
        </p:nvSpPr>
        <p:spPr>
          <a:xfrm>
            <a:off x="5684500" y="3924013"/>
            <a:ext cx="1553100" cy="307200"/>
          </a:xfrm>
          <a:prstGeom prst="roundRect">
            <a:avLst>
              <a:gd name="adj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Festive party</a:t>
            </a:r>
            <a:endParaRPr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202" name="Google Shape;1202;p31"/>
          <p:cNvSpPr/>
          <p:nvPr/>
        </p:nvSpPr>
        <p:spPr>
          <a:xfrm>
            <a:off x="4056400" y="1956188"/>
            <a:ext cx="1065600" cy="3072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Indoors</a:t>
            </a:r>
            <a:endParaRPr>
              <a:solidFill>
                <a:srgbClr val="FFFFFF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203" name="Google Shape;1203;p31"/>
          <p:cNvSpPr/>
          <p:nvPr/>
        </p:nvSpPr>
        <p:spPr>
          <a:xfrm>
            <a:off x="4056400" y="3586513"/>
            <a:ext cx="1065600" cy="3072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Outdoors</a:t>
            </a:r>
            <a:endParaRPr>
              <a:solidFill>
                <a:srgbClr val="FFFFFF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cxnSp>
        <p:nvCxnSpPr>
          <p:cNvPr id="1204" name="Google Shape;1204;p31"/>
          <p:cNvCxnSpPr>
            <a:stCxn id="1197" idx="3"/>
            <a:endCxn id="1202" idx="1"/>
          </p:cNvCxnSpPr>
          <p:nvPr/>
        </p:nvCxnSpPr>
        <p:spPr>
          <a:xfrm rot="10800000" flipH="1">
            <a:off x="3493900" y="2109925"/>
            <a:ext cx="562500" cy="8151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205" name="Google Shape;1205;p31"/>
          <p:cNvCxnSpPr>
            <a:stCxn id="1197" idx="3"/>
            <a:endCxn id="1203" idx="1"/>
          </p:cNvCxnSpPr>
          <p:nvPr/>
        </p:nvCxnSpPr>
        <p:spPr>
          <a:xfrm>
            <a:off x="3493900" y="2925025"/>
            <a:ext cx="562500" cy="8151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206" name="Google Shape;1206;p31"/>
          <p:cNvCxnSpPr>
            <a:stCxn id="1202" idx="3"/>
            <a:endCxn id="1198" idx="1"/>
          </p:cNvCxnSpPr>
          <p:nvPr/>
        </p:nvCxnSpPr>
        <p:spPr>
          <a:xfrm rot="10800000" flipH="1">
            <a:off x="5122000" y="1772288"/>
            <a:ext cx="562500" cy="3375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207" name="Google Shape;1207;p31"/>
          <p:cNvCxnSpPr>
            <a:stCxn id="1199" idx="1"/>
            <a:endCxn id="1202" idx="3"/>
          </p:cNvCxnSpPr>
          <p:nvPr/>
        </p:nvCxnSpPr>
        <p:spPr>
          <a:xfrm rot="10800000">
            <a:off x="5122000" y="2109788"/>
            <a:ext cx="562500" cy="3375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oval" w="med" len="med"/>
            <a:tailEnd type="none" w="med" len="med"/>
          </a:ln>
        </p:spPr>
      </p:cxnSp>
      <p:cxnSp>
        <p:nvCxnSpPr>
          <p:cNvPr id="1208" name="Google Shape;1208;p31"/>
          <p:cNvCxnSpPr>
            <a:stCxn id="1200" idx="1"/>
            <a:endCxn id="1203" idx="3"/>
          </p:cNvCxnSpPr>
          <p:nvPr/>
        </p:nvCxnSpPr>
        <p:spPr>
          <a:xfrm flipH="1">
            <a:off x="5122000" y="3402613"/>
            <a:ext cx="562500" cy="3375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oval" w="med" len="med"/>
            <a:tailEnd type="none" w="med" len="med"/>
          </a:ln>
        </p:spPr>
      </p:cxnSp>
      <p:cxnSp>
        <p:nvCxnSpPr>
          <p:cNvPr id="1209" name="Google Shape;1209;p31"/>
          <p:cNvCxnSpPr>
            <a:stCxn id="1201" idx="1"/>
            <a:endCxn id="1203" idx="3"/>
          </p:cNvCxnSpPr>
          <p:nvPr/>
        </p:nvCxnSpPr>
        <p:spPr>
          <a:xfrm rot="10800000">
            <a:off x="5122000" y="3740113"/>
            <a:ext cx="562500" cy="3375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oval" w="med" len="med"/>
            <a:tailEnd type="none" w="med" len="med"/>
          </a:ln>
        </p:spPr>
      </p:cxnSp>
      <p:grpSp>
        <p:nvGrpSpPr>
          <p:cNvPr id="1210" name="Google Shape;1210;p31"/>
          <p:cNvGrpSpPr/>
          <p:nvPr/>
        </p:nvGrpSpPr>
        <p:grpSpPr>
          <a:xfrm>
            <a:off x="7482024" y="3200008"/>
            <a:ext cx="299664" cy="405226"/>
            <a:chOff x="4767838" y="3228275"/>
            <a:chExt cx="270675" cy="366025"/>
          </a:xfrm>
        </p:grpSpPr>
        <p:sp>
          <p:nvSpPr>
            <p:cNvPr id="1211" name="Google Shape;1211;p31"/>
            <p:cNvSpPr/>
            <p:nvPr/>
          </p:nvSpPr>
          <p:spPr>
            <a:xfrm>
              <a:off x="4877413" y="3530125"/>
              <a:ext cx="37100" cy="64175"/>
            </a:xfrm>
            <a:custGeom>
              <a:avLst/>
              <a:gdLst/>
              <a:ahLst/>
              <a:cxnLst/>
              <a:rect l="l" t="t" r="r" b="b"/>
              <a:pathLst>
                <a:path w="1484" h="2567" extrusionOk="0">
                  <a:moveTo>
                    <a:pt x="0" y="0"/>
                  </a:moveTo>
                  <a:lnTo>
                    <a:pt x="0" y="2566"/>
                  </a:lnTo>
                  <a:lnTo>
                    <a:pt x="1484" y="2566"/>
                  </a:lnTo>
                  <a:lnTo>
                    <a:pt x="1484" y="0"/>
                  </a:lnTo>
                  <a:close/>
                </a:path>
              </a:pathLst>
            </a:custGeom>
            <a:solidFill>
              <a:srgbClr val="A05A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1"/>
            <p:cNvSpPr/>
            <p:nvPr/>
          </p:nvSpPr>
          <p:spPr>
            <a:xfrm>
              <a:off x="4877413" y="3530125"/>
              <a:ext cx="37100" cy="64175"/>
            </a:xfrm>
            <a:custGeom>
              <a:avLst/>
              <a:gdLst/>
              <a:ahLst/>
              <a:cxnLst/>
              <a:rect l="l" t="t" r="r" b="b"/>
              <a:pathLst>
                <a:path w="1484" h="2567" extrusionOk="0">
                  <a:moveTo>
                    <a:pt x="597" y="0"/>
                  </a:moveTo>
                  <a:lnTo>
                    <a:pt x="597" y="1241"/>
                  </a:lnTo>
                  <a:cubicBezTo>
                    <a:pt x="597" y="1483"/>
                    <a:pt x="401" y="1679"/>
                    <a:pt x="153" y="1679"/>
                  </a:cubicBezTo>
                  <a:lnTo>
                    <a:pt x="0" y="1679"/>
                  </a:lnTo>
                  <a:lnTo>
                    <a:pt x="0" y="2566"/>
                  </a:lnTo>
                  <a:lnTo>
                    <a:pt x="1484" y="2566"/>
                  </a:lnTo>
                  <a:lnTo>
                    <a:pt x="1484" y="0"/>
                  </a:lnTo>
                  <a:close/>
                </a:path>
              </a:pathLst>
            </a:custGeom>
            <a:solidFill>
              <a:srgbClr val="814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1"/>
            <p:cNvSpPr/>
            <p:nvPr/>
          </p:nvSpPr>
          <p:spPr>
            <a:xfrm>
              <a:off x="4968038" y="3400275"/>
              <a:ext cx="70475" cy="121400"/>
            </a:xfrm>
            <a:custGeom>
              <a:avLst/>
              <a:gdLst/>
              <a:ahLst/>
              <a:cxnLst/>
              <a:rect l="l" t="t" r="r" b="b"/>
              <a:pathLst>
                <a:path w="2819" h="4856" extrusionOk="0">
                  <a:moveTo>
                    <a:pt x="0" y="1"/>
                  </a:moveTo>
                  <a:lnTo>
                    <a:pt x="0" y="4855"/>
                  </a:lnTo>
                  <a:lnTo>
                    <a:pt x="2046" y="4855"/>
                  </a:lnTo>
                  <a:cubicBezTo>
                    <a:pt x="2519" y="4855"/>
                    <a:pt x="2818" y="4355"/>
                    <a:pt x="2590" y="3945"/>
                  </a:cubicBezTo>
                  <a:lnTo>
                    <a:pt x="2585" y="3935"/>
                  </a:lnTo>
                  <a:lnTo>
                    <a:pt x="1907" y="2738"/>
                  </a:lnTo>
                  <a:cubicBezTo>
                    <a:pt x="2061" y="2257"/>
                    <a:pt x="2004" y="1732"/>
                    <a:pt x="1755" y="1293"/>
                  </a:cubicBezTo>
                  <a:lnTo>
                    <a:pt x="1522" y="883"/>
                  </a:lnTo>
                  <a:cubicBezTo>
                    <a:pt x="1211" y="340"/>
                    <a:pt x="630" y="1"/>
                    <a:pt x="0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1"/>
            <p:cNvSpPr/>
            <p:nvPr/>
          </p:nvSpPr>
          <p:spPr>
            <a:xfrm>
              <a:off x="4772838" y="3405025"/>
              <a:ext cx="60350" cy="56550"/>
            </a:xfrm>
            <a:custGeom>
              <a:avLst/>
              <a:gdLst/>
              <a:ahLst/>
              <a:cxnLst/>
              <a:rect l="l" t="t" r="r" b="b"/>
              <a:pathLst>
                <a:path w="2414" h="2262" extrusionOk="0">
                  <a:moveTo>
                    <a:pt x="1374" y="1"/>
                  </a:moveTo>
                  <a:cubicBezTo>
                    <a:pt x="1093" y="1"/>
                    <a:pt x="831" y="150"/>
                    <a:pt x="692" y="392"/>
                  </a:cubicBezTo>
                  <a:lnTo>
                    <a:pt x="292" y="1103"/>
                  </a:lnTo>
                  <a:lnTo>
                    <a:pt x="287" y="1117"/>
                  </a:lnTo>
                  <a:cubicBezTo>
                    <a:pt x="1" y="1632"/>
                    <a:pt x="377" y="2262"/>
                    <a:pt x="969" y="2262"/>
                  </a:cubicBezTo>
                  <a:lnTo>
                    <a:pt x="2414" y="2262"/>
                  </a:lnTo>
                  <a:lnTo>
                    <a:pt x="2414" y="1"/>
                  </a:ln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1"/>
            <p:cNvSpPr/>
            <p:nvPr/>
          </p:nvSpPr>
          <p:spPr>
            <a:xfrm>
              <a:off x="4767838" y="3271850"/>
              <a:ext cx="256375" cy="280475"/>
            </a:xfrm>
            <a:custGeom>
              <a:avLst/>
              <a:gdLst/>
              <a:ahLst/>
              <a:cxnLst/>
              <a:rect l="l" t="t" r="r" b="b"/>
              <a:pathLst>
                <a:path w="10255" h="11219" extrusionOk="0">
                  <a:moveTo>
                    <a:pt x="4493" y="1"/>
                  </a:moveTo>
                  <a:lnTo>
                    <a:pt x="3301" y="2105"/>
                  </a:lnTo>
                  <a:lnTo>
                    <a:pt x="2099" y="4227"/>
                  </a:lnTo>
                  <a:cubicBezTo>
                    <a:pt x="1927" y="4527"/>
                    <a:pt x="1984" y="4904"/>
                    <a:pt x="2242" y="5138"/>
                  </a:cubicBezTo>
                  <a:lnTo>
                    <a:pt x="1264" y="6864"/>
                  </a:lnTo>
                  <a:cubicBezTo>
                    <a:pt x="1073" y="7198"/>
                    <a:pt x="1102" y="7608"/>
                    <a:pt x="1336" y="7909"/>
                  </a:cubicBezTo>
                  <a:lnTo>
                    <a:pt x="430" y="9511"/>
                  </a:lnTo>
                  <a:cubicBezTo>
                    <a:pt x="1" y="10269"/>
                    <a:pt x="544" y="11218"/>
                    <a:pt x="1412" y="11218"/>
                  </a:cubicBezTo>
                  <a:lnTo>
                    <a:pt x="8838" y="11218"/>
                  </a:lnTo>
                  <a:cubicBezTo>
                    <a:pt x="9706" y="11218"/>
                    <a:pt x="10254" y="10269"/>
                    <a:pt x="9820" y="9506"/>
                  </a:cubicBezTo>
                  <a:lnTo>
                    <a:pt x="8914" y="7909"/>
                  </a:lnTo>
                  <a:cubicBezTo>
                    <a:pt x="9148" y="7603"/>
                    <a:pt x="9177" y="7194"/>
                    <a:pt x="8986" y="6864"/>
                  </a:cubicBezTo>
                  <a:lnTo>
                    <a:pt x="8008" y="5138"/>
                  </a:lnTo>
                  <a:cubicBezTo>
                    <a:pt x="8266" y="4904"/>
                    <a:pt x="8323" y="4522"/>
                    <a:pt x="8151" y="4222"/>
                  </a:cubicBezTo>
                  <a:lnTo>
                    <a:pt x="6950" y="2105"/>
                  </a:lnTo>
                  <a:lnTo>
                    <a:pt x="5762" y="1"/>
                  </a:ln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1"/>
            <p:cNvSpPr/>
            <p:nvPr/>
          </p:nvSpPr>
          <p:spPr>
            <a:xfrm>
              <a:off x="4803113" y="3262650"/>
              <a:ext cx="221075" cy="289550"/>
            </a:xfrm>
            <a:custGeom>
              <a:avLst/>
              <a:gdLst/>
              <a:ahLst/>
              <a:cxnLst/>
              <a:rect l="l" t="t" r="r" b="b"/>
              <a:pathLst>
                <a:path w="8843" h="11582" extrusionOk="0">
                  <a:moveTo>
                    <a:pt x="3717" y="0"/>
                  </a:moveTo>
                  <a:cubicBezTo>
                    <a:pt x="3596" y="0"/>
                    <a:pt x="3473" y="30"/>
                    <a:pt x="3359" y="93"/>
                  </a:cubicBezTo>
                  <a:cubicBezTo>
                    <a:pt x="3311" y="116"/>
                    <a:pt x="3268" y="150"/>
                    <a:pt x="3225" y="188"/>
                  </a:cubicBezTo>
                  <a:lnTo>
                    <a:pt x="5649" y="4456"/>
                  </a:lnTo>
                  <a:cubicBezTo>
                    <a:pt x="5710" y="4571"/>
                    <a:pt x="5671" y="4714"/>
                    <a:pt x="5557" y="4780"/>
                  </a:cubicBezTo>
                  <a:cubicBezTo>
                    <a:pt x="5524" y="4800"/>
                    <a:pt x="5481" y="4809"/>
                    <a:pt x="5442" y="4809"/>
                  </a:cubicBezTo>
                  <a:lnTo>
                    <a:pt x="3597" y="4809"/>
                  </a:lnTo>
                  <a:lnTo>
                    <a:pt x="3597" y="5691"/>
                  </a:lnTo>
                  <a:lnTo>
                    <a:pt x="5686" y="5691"/>
                  </a:lnTo>
                  <a:lnTo>
                    <a:pt x="6278" y="6736"/>
                  </a:lnTo>
                  <a:lnTo>
                    <a:pt x="6655" y="7404"/>
                  </a:lnTo>
                  <a:cubicBezTo>
                    <a:pt x="6721" y="7518"/>
                    <a:pt x="6683" y="7661"/>
                    <a:pt x="6569" y="7723"/>
                  </a:cubicBezTo>
                  <a:cubicBezTo>
                    <a:pt x="6530" y="7742"/>
                    <a:pt x="6492" y="7756"/>
                    <a:pt x="6450" y="7756"/>
                  </a:cubicBezTo>
                  <a:lnTo>
                    <a:pt x="1642" y="7756"/>
                  </a:lnTo>
                  <a:cubicBezTo>
                    <a:pt x="1156" y="7756"/>
                    <a:pt x="755" y="8152"/>
                    <a:pt x="755" y="8639"/>
                  </a:cubicBezTo>
                  <a:lnTo>
                    <a:pt x="6692" y="8639"/>
                  </a:lnTo>
                  <a:lnTo>
                    <a:pt x="7637" y="10309"/>
                  </a:lnTo>
                  <a:cubicBezTo>
                    <a:pt x="7689" y="10395"/>
                    <a:pt x="7685" y="10494"/>
                    <a:pt x="7637" y="10575"/>
                  </a:cubicBezTo>
                  <a:cubicBezTo>
                    <a:pt x="7594" y="10652"/>
                    <a:pt x="7513" y="10699"/>
                    <a:pt x="7427" y="10699"/>
                  </a:cubicBezTo>
                  <a:lnTo>
                    <a:pt x="888" y="10699"/>
                  </a:lnTo>
                  <a:cubicBezTo>
                    <a:pt x="402" y="10699"/>
                    <a:pt x="1" y="11095"/>
                    <a:pt x="1" y="11582"/>
                  </a:cubicBezTo>
                  <a:lnTo>
                    <a:pt x="7427" y="11582"/>
                  </a:lnTo>
                  <a:cubicBezTo>
                    <a:pt x="7429" y="11582"/>
                    <a:pt x="7431" y="11582"/>
                    <a:pt x="7434" y="11582"/>
                  </a:cubicBezTo>
                  <a:cubicBezTo>
                    <a:pt x="8298" y="11582"/>
                    <a:pt x="8842" y="10635"/>
                    <a:pt x="8409" y="9874"/>
                  </a:cubicBezTo>
                  <a:lnTo>
                    <a:pt x="7503" y="8277"/>
                  </a:lnTo>
                  <a:cubicBezTo>
                    <a:pt x="7737" y="7971"/>
                    <a:pt x="7766" y="7562"/>
                    <a:pt x="7575" y="7232"/>
                  </a:cubicBezTo>
                  <a:lnTo>
                    <a:pt x="6597" y="5506"/>
                  </a:lnTo>
                  <a:cubicBezTo>
                    <a:pt x="6855" y="5272"/>
                    <a:pt x="6912" y="4890"/>
                    <a:pt x="6740" y="4590"/>
                  </a:cubicBezTo>
                  <a:lnTo>
                    <a:pt x="4351" y="369"/>
                  </a:lnTo>
                  <a:cubicBezTo>
                    <a:pt x="4218" y="133"/>
                    <a:pt x="3971" y="0"/>
                    <a:pt x="3717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1"/>
            <p:cNvSpPr/>
            <p:nvPr/>
          </p:nvSpPr>
          <p:spPr>
            <a:xfrm>
              <a:off x="4821988" y="3456550"/>
              <a:ext cx="62975" cy="22075"/>
            </a:xfrm>
            <a:custGeom>
              <a:avLst/>
              <a:gdLst/>
              <a:ahLst/>
              <a:cxnLst/>
              <a:rect l="l" t="t" r="r" b="b"/>
              <a:pathLst>
                <a:path w="2519" h="883" extrusionOk="0">
                  <a:moveTo>
                    <a:pt x="887" y="0"/>
                  </a:moveTo>
                  <a:cubicBezTo>
                    <a:pt x="401" y="0"/>
                    <a:pt x="0" y="396"/>
                    <a:pt x="0" y="883"/>
                  </a:cubicBezTo>
                  <a:lnTo>
                    <a:pt x="2518" y="883"/>
                  </a:lnTo>
                  <a:cubicBezTo>
                    <a:pt x="2518" y="396"/>
                    <a:pt x="2118" y="0"/>
                    <a:pt x="1631" y="0"/>
                  </a:cubicBez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1"/>
            <p:cNvSpPr/>
            <p:nvPr/>
          </p:nvSpPr>
          <p:spPr>
            <a:xfrm>
              <a:off x="4850463" y="3382850"/>
              <a:ext cx="91025" cy="22200"/>
            </a:xfrm>
            <a:custGeom>
              <a:avLst/>
              <a:gdLst/>
              <a:ahLst/>
              <a:cxnLst/>
              <a:rect l="l" t="t" r="r" b="b"/>
              <a:pathLst>
                <a:path w="3641" h="888" extrusionOk="0">
                  <a:moveTo>
                    <a:pt x="887" y="1"/>
                  </a:moveTo>
                  <a:cubicBezTo>
                    <a:pt x="396" y="1"/>
                    <a:pt x="0" y="397"/>
                    <a:pt x="0" y="888"/>
                  </a:cubicBezTo>
                  <a:lnTo>
                    <a:pt x="3640" y="888"/>
                  </a:lnTo>
                  <a:cubicBezTo>
                    <a:pt x="3640" y="397"/>
                    <a:pt x="3244" y="1"/>
                    <a:pt x="2753" y="1"/>
                  </a:cubicBez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1"/>
            <p:cNvSpPr/>
            <p:nvPr/>
          </p:nvSpPr>
          <p:spPr>
            <a:xfrm>
              <a:off x="4836038" y="3228275"/>
              <a:ext cx="119850" cy="103100"/>
            </a:xfrm>
            <a:custGeom>
              <a:avLst/>
              <a:gdLst/>
              <a:ahLst/>
              <a:cxnLst/>
              <a:rect l="l" t="t" r="r" b="b"/>
              <a:pathLst>
                <a:path w="4794" h="4124" extrusionOk="0">
                  <a:moveTo>
                    <a:pt x="2399" y="1"/>
                  </a:moveTo>
                  <a:cubicBezTo>
                    <a:pt x="2215" y="1"/>
                    <a:pt x="2035" y="98"/>
                    <a:pt x="1937" y="271"/>
                  </a:cubicBezTo>
                  <a:lnTo>
                    <a:pt x="1074" y="1792"/>
                  </a:lnTo>
                  <a:lnTo>
                    <a:pt x="205" y="3328"/>
                  </a:lnTo>
                  <a:cubicBezTo>
                    <a:pt x="0" y="3680"/>
                    <a:pt x="258" y="4123"/>
                    <a:pt x="663" y="4123"/>
                  </a:cubicBezTo>
                  <a:lnTo>
                    <a:pt x="4131" y="4123"/>
                  </a:lnTo>
                  <a:cubicBezTo>
                    <a:pt x="4536" y="4123"/>
                    <a:pt x="4794" y="3680"/>
                    <a:pt x="4594" y="3328"/>
                  </a:cubicBezTo>
                  <a:lnTo>
                    <a:pt x="4594" y="3328"/>
                  </a:lnTo>
                  <a:cubicBezTo>
                    <a:pt x="4594" y="3328"/>
                    <a:pt x="4594" y="3329"/>
                    <a:pt x="4594" y="3329"/>
                  </a:cubicBezTo>
                  <a:cubicBezTo>
                    <a:pt x="4590" y="3329"/>
                    <a:pt x="2890" y="332"/>
                    <a:pt x="2857" y="271"/>
                  </a:cubicBezTo>
                  <a:cubicBezTo>
                    <a:pt x="2809" y="185"/>
                    <a:pt x="2738" y="113"/>
                    <a:pt x="2652" y="66"/>
                  </a:cubicBezTo>
                  <a:cubicBezTo>
                    <a:pt x="2572" y="22"/>
                    <a:pt x="2485" y="1"/>
                    <a:pt x="2399" y="1"/>
                  </a:cubicBez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1"/>
            <p:cNvSpPr/>
            <p:nvPr/>
          </p:nvSpPr>
          <p:spPr>
            <a:xfrm>
              <a:off x="4860013" y="3228275"/>
              <a:ext cx="95875" cy="103100"/>
            </a:xfrm>
            <a:custGeom>
              <a:avLst/>
              <a:gdLst/>
              <a:ahLst/>
              <a:cxnLst/>
              <a:rect l="l" t="t" r="r" b="b"/>
              <a:pathLst>
                <a:path w="3835" h="4124" extrusionOk="0">
                  <a:moveTo>
                    <a:pt x="1436" y="1"/>
                  </a:moveTo>
                  <a:cubicBezTo>
                    <a:pt x="1350" y="1"/>
                    <a:pt x="1263" y="22"/>
                    <a:pt x="1183" y="66"/>
                  </a:cubicBezTo>
                  <a:cubicBezTo>
                    <a:pt x="1097" y="113"/>
                    <a:pt x="1026" y="185"/>
                    <a:pt x="978" y="271"/>
                  </a:cubicBezTo>
                  <a:lnTo>
                    <a:pt x="930" y="356"/>
                  </a:lnTo>
                  <a:lnTo>
                    <a:pt x="1126" y="704"/>
                  </a:lnTo>
                  <a:lnTo>
                    <a:pt x="2566" y="3242"/>
                  </a:lnTo>
                  <a:lnTo>
                    <a:pt x="888" y="3242"/>
                  </a:lnTo>
                  <a:cubicBezTo>
                    <a:pt x="396" y="3242"/>
                    <a:pt x="0" y="3637"/>
                    <a:pt x="0" y="4123"/>
                  </a:cubicBezTo>
                  <a:lnTo>
                    <a:pt x="3172" y="4123"/>
                  </a:lnTo>
                  <a:cubicBezTo>
                    <a:pt x="3577" y="4123"/>
                    <a:pt x="3835" y="3680"/>
                    <a:pt x="3635" y="3328"/>
                  </a:cubicBezTo>
                  <a:lnTo>
                    <a:pt x="3635" y="3328"/>
                  </a:lnTo>
                  <a:cubicBezTo>
                    <a:pt x="3635" y="3328"/>
                    <a:pt x="3635" y="3329"/>
                    <a:pt x="3635" y="3329"/>
                  </a:cubicBezTo>
                  <a:cubicBezTo>
                    <a:pt x="3631" y="3329"/>
                    <a:pt x="1931" y="332"/>
                    <a:pt x="1898" y="271"/>
                  </a:cubicBezTo>
                  <a:cubicBezTo>
                    <a:pt x="1801" y="98"/>
                    <a:pt x="1621" y="1"/>
                    <a:pt x="1436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1"/>
            <p:cNvSpPr/>
            <p:nvPr/>
          </p:nvSpPr>
          <p:spPr>
            <a:xfrm>
              <a:off x="4866338" y="3297150"/>
              <a:ext cx="11100" cy="11000"/>
            </a:xfrm>
            <a:custGeom>
              <a:avLst/>
              <a:gdLst/>
              <a:ahLst/>
              <a:cxnLst/>
              <a:rect l="l" t="t" r="r" b="b"/>
              <a:pathLst>
                <a:path w="444" h="440" extrusionOk="0">
                  <a:moveTo>
                    <a:pt x="224" y="1"/>
                  </a:moveTo>
                  <a:cubicBezTo>
                    <a:pt x="100" y="1"/>
                    <a:pt x="0" y="100"/>
                    <a:pt x="0" y="219"/>
                  </a:cubicBezTo>
                  <a:cubicBezTo>
                    <a:pt x="0" y="344"/>
                    <a:pt x="100" y="439"/>
                    <a:pt x="224" y="439"/>
                  </a:cubicBezTo>
                  <a:cubicBezTo>
                    <a:pt x="344" y="439"/>
                    <a:pt x="443" y="344"/>
                    <a:pt x="443" y="219"/>
                  </a:cubicBezTo>
                  <a:cubicBezTo>
                    <a:pt x="443" y="96"/>
                    <a:pt x="344" y="1"/>
                    <a:pt x="224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1"/>
            <p:cNvSpPr/>
            <p:nvPr/>
          </p:nvSpPr>
          <p:spPr>
            <a:xfrm>
              <a:off x="4881113" y="3269100"/>
              <a:ext cx="11225" cy="11150"/>
            </a:xfrm>
            <a:custGeom>
              <a:avLst/>
              <a:gdLst/>
              <a:ahLst/>
              <a:cxnLst/>
              <a:rect l="l" t="t" r="r" b="b"/>
              <a:pathLst>
                <a:path w="449" h="446" extrusionOk="0">
                  <a:moveTo>
                    <a:pt x="224" y="1"/>
                  </a:moveTo>
                  <a:cubicBezTo>
                    <a:pt x="101" y="1"/>
                    <a:pt x="0" y="102"/>
                    <a:pt x="0" y="221"/>
                  </a:cubicBezTo>
                  <a:cubicBezTo>
                    <a:pt x="0" y="344"/>
                    <a:pt x="101" y="445"/>
                    <a:pt x="224" y="445"/>
                  </a:cubicBezTo>
                  <a:cubicBezTo>
                    <a:pt x="348" y="445"/>
                    <a:pt x="449" y="344"/>
                    <a:pt x="449" y="221"/>
                  </a:cubicBezTo>
                  <a:cubicBezTo>
                    <a:pt x="449" y="102"/>
                    <a:pt x="348" y="1"/>
                    <a:pt x="224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1"/>
            <p:cNvSpPr/>
            <p:nvPr/>
          </p:nvSpPr>
          <p:spPr>
            <a:xfrm>
              <a:off x="4893738" y="3287475"/>
              <a:ext cx="11100" cy="11125"/>
            </a:xfrm>
            <a:custGeom>
              <a:avLst/>
              <a:gdLst/>
              <a:ahLst/>
              <a:cxnLst/>
              <a:rect l="l" t="t" r="r" b="b"/>
              <a:pathLst>
                <a:path w="444" h="445" extrusionOk="0">
                  <a:moveTo>
                    <a:pt x="221" y="1"/>
                  </a:moveTo>
                  <a:cubicBezTo>
                    <a:pt x="101" y="1"/>
                    <a:pt x="1" y="101"/>
                    <a:pt x="1" y="225"/>
                  </a:cubicBezTo>
                  <a:cubicBezTo>
                    <a:pt x="1" y="344"/>
                    <a:pt x="101" y="445"/>
                    <a:pt x="221" y="445"/>
                  </a:cubicBezTo>
                  <a:cubicBezTo>
                    <a:pt x="344" y="445"/>
                    <a:pt x="444" y="344"/>
                    <a:pt x="444" y="225"/>
                  </a:cubicBezTo>
                  <a:cubicBezTo>
                    <a:pt x="444" y="101"/>
                    <a:pt x="344" y="1"/>
                    <a:pt x="221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4" name="Google Shape;1224;p31"/>
          <p:cNvGrpSpPr/>
          <p:nvPr/>
        </p:nvGrpSpPr>
        <p:grpSpPr>
          <a:xfrm>
            <a:off x="7428413" y="2244668"/>
            <a:ext cx="406887" cy="405254"/>
            <a:chOff x="1626538" y="3228225"/>
            <a:chExt cx="367525" cy="366050"/>
          </a:xfrm>
        </p:grpSpPr>
        <p:sp>
          <p:nvSpPr>
            <p:cNvPr id="1225" name="Google Shape;1225;p31"/>
            <p:cNvSpPr/>
            <p:nvPr/>
          </p:nvSpPr>
          <p:spPr>
            <a:xfrm>
              <a:off x="1665788" y="3289025"/>
              <a:ext cx="289025" cy="186400"/>
            </a:xfrm>
            <a:custGeom>
              <a:avLst/>
              <a:gdLst/>
              <a:ahLst/>
              <a:cxnLst/>
              <a:rect l="l" t="t" r="r" b="b"/>
              <a:pathLst>
                <a:path w="11561" h="7456" extrusionOk="0">
                  <a:moveTo>
                    <a:pt x="0" y="1"/>
                  </a:moveTo>
                  <a:lnTo>
                    <a:pt x="0" y="7456"/>
                  </a:lnTo>
                  <a:lnTo>
                    <a:pt x="11561" y="7456"/>
                  </a:lnTo>
                  <a:lnTo>
                    <a:pt x="11561" y="1"/>
                  </a:ln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1"/>
            <p:cNvSpPr/>
            <p:nvPr/>
          </p:nvSpPr>
          <p:spPr>
            <a:xfrm>
              <a:off x="1754238" y="3512700"/>
              <a:ext cx="112100" cy="81575"/>
            </a:xfrm>
            <a:custGeom>
              <a:avLst/>
              <a:gdLst/>
              <a:ahLst/>
              <a:cxnLst/>
              <a:rect l="l" t="t" r="r" b="b"/>
              <a:pathLst>
                <a:path w="4484" h="3263" extrusionOk="0">
                  <a:moveTo>
                    <a:pt x="842" y="1"/>
                  </a:moveTo>
                  <a:cubicBezTo>
                    <a:pt x="688" y="1"/>
                    <a:pt x="539" y="79"/>
                    <a:pt x="458" y="221"/>
                  </a:cubicBezTo>
                  <a:lnTo>
                    <a:pt x="125" y="793"/>
                  </a:lnTo>
                  <a:cubicBezTo>
                    <a:pt x="0" y="1007"/>
                    <a:pt x="72" y="1274"/>
                    <a:pt x="286" y="1399"/>
                  </a:cubicBezTo>
                  <a:lnTo>
                    <a:pt x="693" y="1632"/>
                  </a:lnTo>
                  <a:lnTo>
                    <a:pt x="286" y="1866"/>
                  </a:lnTo>
                  <a:cubicBezTo>
                    <a:pt x="72" y="1985"/>
                    <a:pt x="0" y="2257"/>
                    <a:pt x="125" y="2467"/>
                  </a:cubicBezTo>
                  <a:lnTo>
                    <a:pt x="458" y="3039"/>
                  </a:lnTo>
                  <a:cubicBezTo>
                    <a:pt x="538" y="3183"/>
                    <a:pt x="686" y="3262"/>
                    <a:pt x="839" y="3262"/>
                  </a:cubicBezTo>
                  <a:cubicBezTo>
                    <a:pt x="916" y="3262"/>
                    <a:pt x="993" y="3243"/>
                    <a:pt x="1065" y="3201"/>
                  </a:cubicBezTo>
                  <a:lnTo>
                    <a:pt x="4202" y="1399"/>
                  </a:lnTo>
                  <a:cubicBezTo>
                    <a:pt x="4413" y="1280"/>
                    <a:pt x="4484" y="1007"/>
                    <a:pt x="4365" y="798"/>
                  </a:cubicBezTo>
                  <a:lnTo>
                    <a:pt x="4365" y="793"/>
                  </a:lnTo>
                  <a:lnTo>
                    <a:pt x="4030" y="221"/>
                  </a:lnTo>
                  <a:cubicBezTo>
                    <a:pt x="3947" y="79"/>
                    <a:pt x="3797" y="1"/>
                    <a:pt x="3643" y="1"/>
                  </a:cubicBezTo>
                  <a:cubicBezTo>
                    <a:pt x="3569" y="1"/>
                    <a:pt x="3493" y="19"/>
                    <a:pt x="3425" y="58"/>
                  </a:cubicBezTo>
                  <a:lnTo>
                    <a:pt x="2242" y="736"/>
                  </a:lnTo>
                  <a:lnTo>
                    <a:pt x="1065" y="58"/>
                  </a:lnTo>
                  <a:cubicBezTo>
                    <a:pt x="994" y="19"/>
                    <a:pt x="918" y="1"/>
                    <a:pt x="842" y="1"/>
                  </a:cubicBezTo>
                  <a:close/>
                </a:path>
              </a:pathLst>
            </a:custGeom>
            <a:solidFill>
              <a:srgbClr val="CE7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1"/>
            <p:cNvSpPr/>
            <p:nvPr/>
          </p:nvSpPr>
          <p:spPr>
            <a:xfrm>
              <a:off x="1760088" y="3512700"/>
              <a:ext cx="106250" cy="81575"/>
            </a:xfrm>
            <a:custGeom>
              <a:avLst/>
              <a:gdLst/>
              <a:ahLst/>
              <a:cxnLst/>
              <a:rect l="l" t="t" r="r" b="b"/>
              <a:pathLst>
                <a:path w="4250" h="3263" extrusionOk="0">
                  <a:moveTo>
                    <a:pt x="3409" y="1"/>
                  </a:moveTo>
                  <a:cubicBezTo>
                    <a:pt x="3335" y="1"/>
                    <a:pt x="3259" y="19"/>
                    <a:pt x="3191" y="58"/>
                  </a:cubicBezTo>
                  <a:lnTo>
                    <a:pt x="2805" y="283"/>
                  </a:lnTo>
                  <a:lnTo>
                    <a:pt x="2914" y="473"/>
                  </a:lnTo>
                  <a:cubicBezTo>
                    <a:pt x="3039" y="683"/>
                    <a:pt x="2967" y="950"/>
                    <a:pt x="2757" y="1074"/>
                  </a:cubicBezTo>
                  <a:lnTo>
                    <a:pt x="1" y="2658"/>
                  </a:lnTo>
                  <a:lnTo>
                    <a:pt x="219" y="3039"/>
                  </a:lnTo>
                  <a:cubicBezTo>
                    <a:pt x="303" y="3183"/>
                    <a:pt x="452" y="3262"/>
                    <a:pt x="604" y="3262"/>
                  </a:cubicBezTo>
                  <a:cubicBezTo>
                    <a:pt x="679" y="3262"/>
                    <a:pt x="755" y="3243"/>
                    <a:pt x="825" y="3201"/>
                  </a:cubicBezTo>
                  <a:lnTo>
                    <a:pt x="2008" y="2524"/>
                  </a:lnTo>
                  <a:lnTo>
                    <a:pt x="3191" y="3201"/>
                  </a:lnTo>
                  <a:cubicBezTo>
                    <a:pt x="3260" y="3243"/>
                    <a:pt x="3337" y="3262"/>
                    <a:pt x="3413" y="3262"/>
                  </a:cubicBezTo>
                  <a:cubicBezTo>
                    <a:pt x="3565" y="3262"/>
                    <a:pt x="3714" y="3183"/>
                    <a:pt x="3796" y="3039"/>
                  </a:cubicBezTo>
                  <a:lnTo>
                    <a:pt x="4131" y="2467"/>
                  </a:lnTo>
                  <a:cubicBezTo>
                    <a:pt x="4250" y="2257"/>
                    <a:pt x="4179" y="1985"/>
                    <a:pt x="3968" y="1861"/>
                  </a:cubicBezTo>
                  <a:lnTo>
                    <a:pt x="3563" y="1632"/>
                  </a:lnTo>
                  <a:lnTo>
                    <a:pt x="3968" y="1399"/>
                  </a:lnTo>
                  <a:cubicBezTo>
                    <a:pt x="4179" y="1280"/>
                    <a:pt x="4250" y="1007"/>
                    <a:pt x="4131" y="798"/>
                  </a:cubicBezTo>
                  <a:lnTo>
                    <a:pt x="3796" y="221"/>
                  </a:lnTo>
                  <a:cubicBezTo>
                    <a:pt x="3713" y="79"/>
                    <a:pt x="3563" y="1"/>
                    <a:pt x="3409" y="1"/>
                  </a:cubicBezTo>
                  <a:close/>
                </a:path>
              </a:pathLst>
            </a:custGeom>
            <a:solidFill>
              <a:srgbClr val="A05A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1"/>
            <p:cNvSpPr/>
            <p:nvPr/>
          </p:nvSpPr>
          <p:spPr>
            <a:xfrm>
              <a:off x="1643613" y="3272450"/>
              <a:ext cx="333375" cy="289650"/>
            </a:xfrm>
            <a:custGeom>
              <a:avLst/>
              <a:gdLst/>
              <a:ahLst/>
              <a:cxnLst/>
              <a:rect l="l" t="t" r="r" b="b"/>
              <a:pathLst>
                <a:path w="13335" h="11586" extrusionOk="0">
                  <a:moveTo>
                    <a:pt x="0" y="1"/>
                  </a:moveTo>
                  <a:lnTo>
                    <a:pt x="0" y="11586"/>
                  </a:lnTo>
                  <a:lnTo>
                    <a:pt x="1554" y="11586"/>
                  </a:lnTo>
                  <a:lnTo>
                    <a:pt x="1554" y="2429"/>
                  </a:lnTo>
                  <a:cubicBezTo>
                    <a:pt x="1554" y="1942"/>
                    <a:pt x="1950" y="1546"/>
                    <a:pt x="2442" y="1546"/>
                  </a:cubicBezTo>
                  <a:lnTo>
                    <a:pt x="10892" y="1546"/>
                  </a:lnTo>
                  <a:cubicBezTo>
                    <a:pt x="11385" y="1546"/>
                    <a:pt x="11779" y="1942"/>
                    <a:pt x="11779" y="2429"/>
                  </a:cubicBezTo>
                  <a:lnTo>
                    <a:pt x="11779" y="11586"/>
                  </a:lnTo>
                  <a:lnTo>
                    <a:pt x="13335" y="11586"/>
                  </a:lnTo>
                  <a:lnTo>
                    <a:pt x="13335" y="1"/>
                  </a:ln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1"/>
            <p:cNvSpPr/>
            <p:nvPr/>
          </p:nvSpPr>
          <p:spPr>
            <a:xfrm>
              <a:off x="1643613" y="3289025"/>
              <a:ext cx="272325" cy="273075"/>
            </a:xfrm>
            <a:custGeom>
              <a:avLst/>
              <a:gdLst/>
              <a:ahLst/>
              <a:cxnLst/>
              <a:rect l="l" t="t" r="r" b="b"/>
              <a:pathLst>
                <a:path w="10893" h="10923" extrusionOk="0">
                  <a:moveTo>
                    <a:pt x="2442" y="1"/>
                  </a:moveTo>
                  <a:cubicBezTo>
                    <a:pt x="1464" y="1"/>
                    <a:pt x="667" y="793"/>
                    <a:pt x="667" y="1766"/>
                  </a:cubicBezTo>
                  <a:lnTo>
                    <a:pt x="667" y="10040"/>
                  </a:lnTo>
                  <a:lnTo>
                    <a:pt x="0" y="10040"/>
                  </a:lnTo>
                  <a:lnTo>
                    <a:pt x="0" y="10923"/>
                  </a:lnTo>
                  <a:lnTo>
                    <a:pt x="1554" y="10923"/>
                  </a:lnTo>
                  <a:lnTo>
                    <a:pt x="1554" y="1766"/>
                  </a:lnTo>
                  <a:cubicBezTo>
                    <a:pt x="1554" y="1279"/>
                    <a:pt x="1950" y="883"/>
                    <a:pt x="2442" y="883"/>
                  </a:cubicBezTo>
                  <a:lnTo>
                    <a:pt x="10892" y="883"/>
                  </a:lnTo>
                  <a:cubicBezTo>
                    <a:pt x="10892" y="397"/>
                    <a:pt x="10497" y="1"/>
                    <a:pt x="10005" y="1"/>
                  </a:cubicBezTo>
                  <a:close/>
                </a:path>
              </a:pathLst>
            </a:custGeom>
            <a:solidFill>
              <a:srgbClr val="B6B0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1"/>
            <p:cNvSpPr/>
            <p:nvPr/>
          </p:nvSpPr>
          <p:spPr>
            <a:xfrm>
              <a:off x="1938088" y="3272450"/>
              <a:ext cx="38900" cy="289650"/>
            </a:xfrm>
            <a:custGeom>
              <a:avLst/>
              <a:gdLst/>
              <a:ahLst/>
              <a:cxnLst/>
              <a:rect l="l" t="t" r="r" b="b"/>
              <a:pathLst>
                <a:path w="1556" h="11586" extrusionOk="0">
                  <a:moveTo>
                    <a:pt x="669" y="1"/>
                  </a:moveTo>
                  <a:lnTo>
                    <a:pt x="669" y="10703"/>
                  </a:lnTo>
                  <a:lnTo>
                    <a:pt x="0" y="10703"/>
                  </a:lnTo>
                  <a:lnTo>
                    <a:pt x="0" y="11586"/>
                  </a:lnTo>
                  <a:lnTo>
                    <a:pt x="1556" y="11586"/>
                  </a:lnTo>
                  <a:lnTo>
                    <a:pt x="1556" y="1"/>
                  </a:lnTo>
                  <a:close/>
                </a:path>
              </a:pathLst>
            </a:custGeom>
            <a:solidFill>
              <a:srgbClr val="B6B0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1"/>
            <p:cNvSpPr/>
            <p:nvPr/>
          </p:nvSpPr>
          <p:spPr>
            <a:xfrm>
              <a:off x="1632038" y="3250400"/>
              <a:ext cx="356525" cy="22075"/>
            </a:xfrm>
            <a:custGeom>
              <a:avLst/>
              <a:gdLst/>
              <a:ahLst/>
              <a:cxnLst/>
              <a:rect l="l" t="t" r="r" b="b"/>
              <a:pathLst>
                <a:path w="14261" h="883" extrusionOk="0">
                  <a:moveTo>
                    <a:pt x="1" y="0"/>
                  </a:moveTo>
                  <a:lnTo>
                    <a:pt x="1" y="440"/>
                  </a:lnTo>
                  <a:cubicBezTo>
                    <a:pt x="1" y="683"/>
                    <a:pt x="201" y="883"/>
                    <a:pt x="444" y="883"/>
                  </a:cubicBezTo>
                  <a:lnTo>
                    <a:pt x="13816" y="883"/>
                  </a:lnTo>
                  <a:cubicBezTo>
                    <a:pt x="14060" y="883"/>
                    <a:pt x="14260" y="683"/>
                    <a:pt x="14260" y="440"/>
                  </a:cubicBezTo>
                  <a:lnTo>
                    <a:pt x="14260" y="0"/>
                  </a:lnTo>
                  <a:close/>
                </a:path>
              </a:pathLst>
            </a:custGeom>
            <a:solidFill>
              <a:srgbClr val="CE7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1"/>
            <p:cNvSpPr/>
            <p:nvPr/>
          </p:nvSpPr>
          <p:spPr>
            <a:xfrm>
              <a:off x="1626538" y="3228225"/>
              <a:ext cx="367525" cy="22200"/>
            </a:xfrm>
            <a:custGeom>
              <a:avLst/>
              <a:gdLst/>
              <a:ahLst/>
              <a:cxnLst/>
              <a:rect l="l" t="t" r="r" b="b"/>
              <a:pathLst>
                <a:path w="14701" h="888" extrusionOk="0">
                  <a:moveTo>
                    <a:pt x="221" y="0"/>
                  </a:moveTo>
                  <a:cubicBezTo>
                    <a:pt x="100" y="0"/>
                    <a:pt x="1" y="101"/>
                    <a:pt x="1" y="225"/>
                  </a:cubicBezTo>
                  <a:lnTo>
                    <a:pt x="1" y="663"/>
                  </a:lnTo>
                  <a:cubicBezTo>
                    <a:pt x="1" y="788"/>
                    <a:pt x="100" y="887"/>
                    <a:pt x="221" y="887"/>
                  </a:cubicBezTo>
                  <a:lnTo>
                    <a:pt x="14480" y="887"/>
                  </a:lnTo>
                  <a:cubicBezTo>
                    <a:pt x="14604" y="887"/>
                    <a:pt x="14700" y="788"/>
                    <a:pt x="14700" y="663"/>
                  </a:cubicBezTo>
                  <a:lnTo>
                    <a:pt x="14700" y="225"/>
                  </a:lnTo>
                  <a:cubicBezTo>
                    <a:pt x="14700" y="101"/>
                    <a:pt x="14604" y="0"/>
                    <a:pt x="14480" y="0"/>
                  </a:cubicBezTo>
                  <a:close/>
                </a:path>
              </a:pathLst>
            </a:custGeom>
            <a:solidFill>
              <a:srgbClr val="F7A1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1"/>
            <p:cNvSpPr/>
            <p:nvPr/>
          </p:nvSpPr>
          <p:spPr>
            <a:xfrm>
              <a:off x="1708438" y="3423400"/>
              <a:ext cx="11125" cy="11125"/>
            </a:xfrm>
            <a:custGeom>
              <a:avLst/>
              <a:gdLst/>
              <a:ahLst/>
              <a:cxnLst/>
              <a:rect l="l" t="t" r="r" b="b"/>
              <a:pathLst>
                <a:path w="445" h="445" extrusionOk="0">
                  <a:moveTo>
                    <a:pt x="225" y="1"/>
                  </a:moveTo>
                  <a:cubicBezTo>
                    <a:pt x="101" y="1"/>
                    <a:pt x="1" y="101"/>
                    <a:pt x="1" y="225"/>
                  </a:cubicBezTo>
                  <a:cubicBezTo>
                    <a:pt x="1" y="344"/>
                    <a:pt x="101" y="445"/>
                    <a:pt x="225" y="445"/>
                  </a:cubicBezTo>
                  <a:cubicBezTo>
                    <a:pt x="344" y="445"/>
                    <a:pt x="445" y="344"/>
                    <a:pt x="445" y="225"/>
                  </a:cubicBezTo>
                  <a:cubicBezTo>
                    <a:pt x="445" y="101"/>
                    <a:pt x="344" y="1"/>
                    <a:pt x="225" y="1"/>
                  </a:cubicBezTo>
                  <a:close/>
                </a:path>
              </a:pathLst>
            </a:custGeom>
            <a:solidFill>
              <a:srgbClr val="FF63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1"/>
            <p:cNvSpPr/>
            <p:nvPr/>
          </p:nvSpPr>
          <p:spPr>
            <a:xfrm>
              <a:off x="1751363" y="3342450"/>
              <a:ext cx="11125" cy="11100"/>
            </a:xfrm>
            <a:custGeom>
              <a:avLst/>
              <a:gdLst/>
              <a:ahLst/>
              <a:cxnLst/>
              <a:rect l="l" t="t" r="r" b="b"/>
              <a:pathLst>
                <a:path w="445" h="444" extrusionOk="0">
                  <a:moveTo>
                    <a:pt x="220" y="1"/>
                  </a:moveTo>
                  <a:cubicBezTo>
                    <a:pt x="101" y="1"/>
                    <a:pt x="1" y="100"/>
                    <a:pt x="1" y="220"/>
                  </a:cubicBezTo>
                  <a:cubicBezTo>
                    <a:pt x="1" y="344"/>
                    <a:pt x="101" y="444"/>
                    <a:pt x="220" y="444"/>
                  </a:cubicBezTo>
                  <a:cubicBezTo>
                    <a:pt x="344" y="444"/>
                    <a:pt x="445" y="344"/>
                    <a:pt x="445" y="220"/>
                  </a:cubicBezTo>
                  <a:cubicBezTo>
                    <a:pt x="445" y="100"/>
                    <a:pt x="344" y="1"/>
                    <a:pt x="220" y="1"/>
                  </a:cubicBezTo>
                  <a:close/>
                </a:path>
              </a:pathLst>
            </a:custGeom>
            <a:solidFill>
              <a:srgbClr val="FF63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1"/>
            <p:cNvSpPr/>
            <p:nvPr/>
          </p:nvSpPr>
          <p:spPr>
            <a:xfrm>
              <a:off x="1897788" y="3334350"/>
              <a:ext cx="11125" cy="11100"/>
            </a:xfrm>
            <a:custGeom>
              <a:avLst/>
              <a:gdLst/>
              <a:ahLst/>
              <a:cxnLst/>
              <a:rect l="l" t="t" r="r" b="b"/>
              <a:pathLst>
                <a:path w="445" h="444" extrusionOk="0">
                  <a:moveTo>
                    <a:pt x="221" y="1"/>
                  </a:moveTo>
                  <a:cubicBezTo>
                    <a:pt x="101" y="1"/>
                    <a:pt x="1" y="100"/>
                    <a:pt x="1" y="219"/>
                  </a:cubicBezTo>
                  <a:cubicBezTo>
                    <a:pt x="1" y="344"/>
                    <a:pt x="101" y="444"/>
                    <a:pt x="221" y="444"/>
                  </a:cubicBezTo>
                  <a:cubicBezTo>
                    <a:pt x="344" y="444"/>
                    <a:pt x="445" y="344"/>
                    <a:pt x="445" y="219"/>
                  </a:cubicBezTo>
                  <a:cubicBezTo>
                    <a:pt x="445" y="100"/>
                    <a:pt x="344" y="1"/>
                    <a:pt x="221" y="1"/>
                  </a:cubicBezTo>
                  <a:close/>
                </a:path>
              </a:pathLst>
            </a:custGeom>
            <a:solidFill>
              <a:srgbClr val="FF63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1"/>
            <p:cNvSpPr/>
            <p:nvPr/>
          </p:nvSpPr>
          <p:spPr>
            <a:xfrm>
              <a:off x="1905888" y="3439625"/>
              <a:ext cx="11125" cy="11100"/>
            </a:xfrm>
            <a:custGeom>
              <a:avLst/>
              <a:gdLst/>
              <a:ahLst/>
              <a:cxnLst/>
              <a:rect l="l" t="t" r="r" b="b"/>
              <a:pathLst>
                <a:path w="445" h="444" extrusionOk="0">
                  <a:moveTo>
                    <a:pt x="225" y="1"/>
                  </a:moveTo>
                  <a:cubicBezTo>
                    <a:pt x="101" y="1"/>
                    <a:pt x="1" y="100"/>
                    <a:pt x="1" y="225"/>
                  </a:cubicBezTo>
                  <a:cubicBezTo>
                    <a:pt x="1" y="344"/>
                    <a:pt x="101" y="444"/>
                    <a:pt x="225" y="444"/>
                  </a:cubicBezTo>
                  <a:cubicBezTo>
                    <a:pt x="344" y="444"/>
                    <a:pt x="445" y="344"/>
                    <a:pt x="445" y="219"/>
                  </a:cubicBezTo>
                  <a:cubicBezTo>
                    <a:pt x="445" y="100"/>
                    <a:pt x="344" y="1"/>
                    <a:pt x="225" y="1"/>
                  </a:cubicBezTo>
                  <a:close/>
                </a:path>
              </a:pathLst>
            </a:custGeom>
            <a:solidFill>
              <a:srgbClr val="FF63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1"/>
            <p:cNvSpPr/>
            <p:nvPr/>
          </p:nvSpPr>
          <p:spPr>
            <a:xfrm>
              <a:off x="1854163" y="3355675"/>
              <a:ext cx="22200" cy="22075"/>
            </a:xfrm>
            <a:custGeom>
              <a:avLst/>
              <a:gdLst/>
              <a:ahLst/>
              <a:cxnLst/>
              <a:rect l="l" t="t" r="r" b="b"/>
              <a:pathLst>
                <a:path w="888" h="883" extrusionOk="0">
                  <a:moveTo>
                    <a:pt x="444" y="0"/>
                  </a:moveTo>
                  <a:cubicBezTo>
                    <a:pt x="201" y="0"/>
                    <a:pt x="0" y="201"/>
                    <a:pt x="0" y="445"/>
                  </a:cubicBezTo>
                  <a:cubicBezTo>
                    <a:pt x="0" y="687"/>
                    <a:pt x="201" y="883"/>
                    <a:pt x="444" y="883"/>
                  </a:cubicBezTo>
                  <a:cubicBezTo>
                    <a:pt x="687" y="883"/>
                    <a:pt x="887" y="687"/>
                    <a:pt x="887" y="445"/>
                  </a:cubicBezTo>
                  <a:cubicBezTo>
                    <a:pt x="887" y="201"/>
                    <a:pt x="687" y="0"/>
                    <a:pt x="444" y="0"/>
                  </a:cubicBezTo>
                  <a:close/>
                </a:path>
              </a:pathLst>
            </a:custGeom>
            <a:solidFill>
              <a:srgbClr val="FF63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1"/>
            <p:cNvSpPr/>
            <p:nvPr/>
          </p:nvSpPr>
          <p:spPr>
            <a:xfrm>
              <a:off x="1741963" y="3333175"/>
              <a:ext cx="136650" cy="198275"/>
            </a:xfrm>
            <a:custGeom>
              <a:avLst/>
              <a:gdLst/>
              <a:ahLst/>
              <a:cxnLst/>
              <a:rect l="l" t="t" r="r" b="b"/>
              <a:pathLst>
                <a:path w="5466" h="7931" extrusionOk="0">
                  <a:moveTo>
                    <a:pt x="2736" y="0"/>
                  </a:moveTo>
                  <a:cubicBezTo>
                    <a:pt x="2694" y="0"/>
                    <a:pt x="2653" y="11"/>
                    <a:pt x="2614" y="33"/>
                  </a:cubicBezTo>
                  <a:cubicBezTo>
                    <a:pt x="2580" y="52"/>
                    <a:pt x="2551" y="81"/>
                    <a:pt x="2529" y="119"/>
                  </a:cubicBezTo>
                  <a:lnTo>
                    <a:pt x="1012" y="2732"/>
                  </a:lnTo>
                  <a:lnTo>
                    <a:pt x="315" y="2040"/>
                  </a:lnTo>
                  <a:cubicBezTo>
                    <a:pt x="279" y="2005"/>
                    <a:pt x="234" y="1987"/>
                    <a:pt x="189" y="1987"/>
                  </a:cubicBezTo>
                  <a:cubicBezTo>
                    <a:pt x="143" y="1987"/>
                    <a:pt x="98" y="2005"/>
                    <a:pt x="62" y="2040"/>
                  </a:cubicBezTo>
                  <a:cubicBezTo>
                    <a:pt x="29" y="2074"/>
                    <a:pt x="10" y="2117"/>
                    <a:pt x="10" y="2165"/>
                  </a:cubicBezTo>
                  <a:cubicBezTo>
                    <a:pt x="0" y="4054"/>
                    <a:pt x="0" y="4587"/>
                    <a:pt x="0" y="5203"/>
                  </a:cubicBezTo>
                  <a:cubicBezTo>
                    <a:pt x="0" y="6705"/>
                    <a:pt x="1221" y="7926"/>
                    <a:pt x="2729" y="7931"/>
                  </a:cubicBezTo>
                  <a:cubicBezTo>
                    <a:pt x="4235" y="7931"/>
                    <a:pt x="5461" y="6715"/>
                    <a:pt x="5466" y="5212"/>
                  </a:cubicBezTo>
                  <a:lnTo>
                    <a:pt x="5466" y="3099"/>
                  </a:lnTo>
                  <a:cubicBezTo>
                    <a:pt x="5466" y="3033"/>
                    <a:pt x="5408" y="2976"/>
                    <a:pt x="5342" y="2976"/>
                  </a:cubicBezTo>
                  <a:cubicBezTo>
                    <a:pt x="5309" y="2976"/>
                    <a:pt x="5280" y="2989"/>
                    <a:pt x="5256" y="3009"/>
                  </a:cubicBezTo>
                  <a:lnTo>
                    <a:pt x="4851" y="3414"/>
                  </a:lnTo>
                  <a:lnTo>
                    <a:pt x="2938" y="119"/>
                  </a:lnTo>
                  <a:cubicBezTo>
                    <a:pt x="2897" y="42"/>
                    <a:pt x="2818" y="0"/>
                    <a:pt x="2736" y="0"/>
                  </a:cubicBezTo>
                  <a:close/>
                </a:path>
              </a:pathLst>
            </a:custGeom>
            <a:solidFill>
              <a:srgbClr val="FF63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1"/>
            <p:cNvSpPr/>
            <p:nvPr/>
          </p:nvSpPr>
          <p:spPr>
            <a:xfrm>
              <a:off x="1764238" y="3377000"/>
              <a:ext cx="92200" cy="132175"/>
            </a:xfrm>
            <a:custGeom>
              <a:avLst/>
              <a:gdLst/>
              <a:ahLst/>
              <a:cxnLst/>
              <a:rect l="l" t="t" r="r" b="b"/>
              <a:pathLst>
                <a:path w="3688" h="5287" extrusionOk="0">
                  <a:moveTo>
                    <a:pt x="1843" y="0"/>
                  </a:moveTo>
                  <a:cubicBezTo>
                    <a:pt x="1767" y="0"/>
                    <a:pt x="1693" y="40"/>
                    <a:pt x="1651" y="111"/>
                  </a:cubicBezTo>
                  <a:lnTo>
                    <a:pt x="311" y="2420"/>
                  </a:lnTo>
                  <a:cubicBezTo>
                    <a:pt x="278" y="2387"/>
                    <a:pt x="230" y="2367"/>
                    <a:pt x="183" y="2367"/>
                  </a:cubicBezTo>
                  <a:cubicBezTo>
                    <a:pt x="82" y="2367"/>
                    <a:pt x="1" y="2449"/>
                    <a:pt x="1" y="2548"/>
                  </a:cubicBezTo>
                  <a:lnTo>
                    <a:pt x="1" y="3263"/>
                  </a:lnTo>
                  <a:lnTo>
                    <a:pt x="1" y="3450"/>
                  </a:lnTo>
                  <a:cubicBezTo>
                    <a:pt x="1" y="4465"/>
                    <a:pt x="826" y="5286"/>
                    <a:pt x="1842" y="5286"/>
                  </a:cubicBezTo>
                  <a:cubicBezTo>
                    <a:pt x="2858" y="5286"/>
                    <a:pt x="3683" y="4470"/>
                    <a:pt x="3688" y="3459"/>
                  </a:cubicBezTo>
                  <a:cubicBezTo>
                    <a:pt x="3688" y="3131"/>
                    <a:pt x="3602" y="2810"/>
                    <a:pt x="3440" y="2530"/>
                  </a:cubicBezTo>
                  <a:lnTo>
                    <a:pt x="2032" y="111"/>
                  </a:lnTo>
                  <a:cubicBezTo>
                    <a:pt x="2014" y="78"/>
                    <a:pt x="1986" y="49"/>
                    <a:pt x="1952" y="30"/>
                  </a:cubicBezTo>
                  <a:cubicBezTo>
                    <a:pt x="1918" y="10"/>
                    <a:pt x="1880" y="0"/>
                    <a:pt x="1843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0" name="Google Shape;1240;p31"/>
          <p:cNvGrpSpPr/>
          <p:nvPr/>
        </p:nvGrpSpPr>
        <p:grpSpPr>
          <a:xfrm>
            <a:off x="7448880" y="3875036"/>
            <a:ext cx="365952" cy="405171"/>
            <a:chOff x="4112538" y="2634550"/>
            <a:chExt cx="330550" cy="365975"/>
          </a:xfrm>
        </p:grpSpPr>
        <p:sp>
          <p:nvSpPr>
            <p:cNvPr id="1241" name="Google Shape;1241;p31"/>
            <p:cNvSpPr/>
            <p:nvPr/>
          </p:nvSpPr>
          <p:spPr>
            <a:xfrm>
              <a:off x="4112538" y="2945000"/>
              <a:ext cx="108400" cy="55525"/>
            </a:xfrm>
            <a:custGeom>
              <a:avLst/>
              <a:gdLst/>
              <a:ahLst/>
              <a:cxnLst/>
              <a:rect l="l" t="t" r="r" b="b"/>
              <a:pathLst>
                <a:path w="4336" h="2221" extrusionOk="0">
                  <a:moveTo>
                    <a:pt x="524" y="1"/>
                  </a:moveTo>
                  <a:cubicBezTo>
                    <a:pt x="468" y="1"/>
                    <a:pt x="413" y="22"/>
                    <a:pt x="373" y="65"/>
                  </a:cubicBezTo>
                  <a:cubicBezTo>
                    <a:pt x="134" y="298"/>
                    <a:pt x="1" y="622"/>
                    <a:pt x="1" y="957"/>
                  </a:cubicBezTo>
                  <a:cubicBezTo>
                    <a:pt x="1" y="1653"/>
                    <a:pt x="568" y="2220"/>
                    <a:pt x="1269" y="2220"/>
                  </a:cubicBezTo>
                  <a:cubicBezTo>
                    <a:pt x="1861" y="2220"/>
                    <a:pt x="2428" y="1987"/>
                    <a:pt x="2847" y="1571"/>
                  </a:cubicBezTo>
                  <a:cubicBezTo>
                    <a:pt x="3181" y="1232"/>
                    <a:pt x="3639" y="1042"/>
                    <a:pt x="4121" y="1042"/>
                  </a:cubicBezTo>
                  <a:cubicBezTo>
                    <a:pt x="4236" y="1042"/>
                    <a:pt x="4335" y="946"/>
                    <a:pt x="4335" y="832"/>
                  </a:cubicBezTo>
                  <a:cubicBezTo>
                    <a:pt x="4335" y="713"/>
                    <a:pt x="4236" y="618"/>
                    <a:pt x="4121" y="618"/>
                  </a:cubicBezTo>
                  <a:cubicBezTo>
                    <a:pt x="4115" y="618"/>
                    <a:pt x="4110" y="618"/>
                    <a:pt x="4104" y="618"/>
                  </a:cubicBezTo>
                  <a:cubicBezTo>
                    <a:pt x="3514" y="618"/>
                    <a:pt x="2953" y="851"/>
                    <a:pt x="2543" y="1267"/>
                  </a:cubicBezTo>
                  <a:cubicBezTo>
                    <a:pt x="2204" y="1604"/>
                    <a:pt x="1746" y="1791"/>
                    <a:pt x="1269" y="1791"/>
                  </a:cubicBezTo>
                  <a:cubicBezTo>
                    <a:pt x="1044" y="1791"/>
                    <a:pt x="835" y="1705"/>
                    <a:pt x="678" y="1547"/>
                  </a:cubicBezTo>
                  <a:cubicBezTo>
                    <a:pt x="349" y="1219"/>
                    <a:pt x="349" y="694"/>
                    <a:pt x="678" y="365"/>
                  </a:cubicBezTo>
                  <a:cubicBezTo>
                    <a:pt x="758" y="284"/>
                    <a:pt x="758" y="145"/>
                    <a:pt x="678" y="65"/>
                  </a:cubicBezTo>
                  <a:cubicBezTo>
                    <a:pt x="635" y="22"/>
                    <a:pt x="579" y="1"/>
                    <a:pt x="524" y="1"/>
                  </a:cubicBezTo>
                  <a:close/>
                </a:path>
              </a:pathLst>
            </a:custGeom>
            <a:solidFill>
              <a:srgbClr val="6C7A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1"/>
            <p:cNvSpPr/>
            <p:nvPr/>
          </p:nvSpPr>
          <p:spPr>
            <a:xfrm>
              <a:off x="4236313" y="2682275"/>
              <a:ext cx="151200" cy="138975"/>
            </a:xfrm>
            <a:custGeom>
              <a:avLst/>
              <a:gdLst/>
              <a:ahLst/>
              <a:cxnLst/>
              <a:rect l="l" t="t" r="r" b="b"/>
              <a:pathLst>
                <a:path w="6048" h="5559" extrusionOk="0">
                  <a:moveTo>
                    <a:pt x="4002" y="1"/>
                  </a:moveTo>
                  <a:cubicBezTo>
                    <a:pt x="2964" y="1"/>
                    <a:pt x="2091" y="804"/>
                    <a:pt x="2023" y="1851"/>
                  </a:cubicBezTo>
                  <a:cubicBezTo>
                    <a:pt x="1988" y="2418"/>
                    <a:pt x="2199" y="2971"/>
                    <a:pt x="2600" y="3372"/>
                  </a:cubicBezTo>
                  <a:cubicBezTo>
                    <a:pt x="3033" y="3801"/>
                    <a:pt x="3033" y="4502"/>
                    <a:pt x="2600" y="4937"/>
                  </a:cubicBezTo>
                  <a:cubicBezTo>
                    <a:pt x="2468" y="5065"/>
                    <a:pt x="2298" y="5130"/>
                    <a:pt x="2127" y="5130"/>
                  </a:cubicBezTo>
                  <a:cubicBezTo>
                    <a:pt x="1957" y="5130"/>
                    <a:pt x="1786" y="5065"/>
                    <a:pt x="1655" y="4937"/>
                  </a:cubicBezTo>
                  <a:cubicBezTo>
                    <a:pt x="1441" y="4722"/>
                    <a:pt x="1159" y="4615"/>
                    <a:pt x="877" y="4615"/>
                  </a:cubicBezTo>
                  <a:cubicBezTo>
                    <a:pt x="596" y="4615"/>
                    <a:pt x="314" y="4722"/>
                    <a:pt x="100" y="4937"/>
                  </a:cubicBezTo>
                  <a:cubicBezTo>
                    <a:pt x="9" y="5012"/>
                    <a:pt x="0" y="5151"/>
                    <a:pt x="81" y="5237"/>
                  </a:cubicBezTo>
                  <a:cubicBezTo>
                    <a:pt x="122" y="5286"/>
                    <a:pt x="182" y="5311"/>
                    <a:pt x="242" y="5311"/>
                  </a:cubicBezTo>
                  <a:cubicBezTo>
                    <a:pt x="292" y="5311"/>
                    <a:pt x="342" y="5293"/>
                    <a:pt x="381" y="5256"/>
                  </a:cubicBezTo>
                  <a:cubicBezTo>
                    <a:pt x="392" y="5251"/>
                    <a:pt x="396" y="5246"/>
                    <a:pt x="405" y="5237"/>
                  </a:cubicBezTo>
                  <a:cubicBezTo>
                    <a:pt x="534" y="5108"/>
                    <a:pt x="705" y="5043"/>
                    <a:pt x="876" y="5043"/>
                  </a:cubicBezTo>
                  <a:cubicBezTo>
                    <a:pt x="1047" y="5043"/>
                    <a:pt x="1219" y="5108"/>
                    <a:pt x="1350" y="5237"/>
                  </a:cubicBezTo>
                  <a:cubicBezTo>
                    <a:pt x="1564" y="5451"/>
                    <a:pt x="1846" y="5558"/>
                    <a:pt x="2127" y="5558"/>
                  </a:cubicBezTo>
                  <a:cubicBezTo>
                    <a:pt x="2408" y="5558"/>
                    <a:pt x="2689" y="5451"/>
                    <a:pt x="2904" y="5237"/>
                  </a:cubicBezTo>
                  <a:cubicBezTo>
                    <a:pt x="3505" y="4640"/>
                    <a:pt x="3505" y="3667"/>
                    <a:pt x="2904" y="3066"/>
                  </a:cubicBezTo>
                  <a:cubicBezTo>
                    <a:pt x="2298" y="2465"/>
                    <a:pt x="2298" y="1483"/>
                    <a:pt x="2904" y="882"/>
                  </a:cubicBezTo>
                  <a:cubicBezTo>
                    <a:pt x="3207" y="580"/>
                    <a:pt x="3605" y="428"/>
                    <a:pt x="4002" y="428"/>
                  </a:cubicBezTo>
                  <a:cubicBezTo>
                    <a:pt x="4399" y="428"/>
                    <a:pt x="4796" y="580"/>
                    <a:pt x="5098" y="882"/>
                  </a:cubicBezTo>
                  <a:cubicBezTo>
                    <a:pt x="5413" y="1197"/>
                    <a:pt x="5580" y="1631"/>
                    <a:pt x="5552" y="2069"/>
                  </a:cubicBezTo>
                  <a:cubicBezTo>
                    <a:pt x="5542" y="2190"/>
                    <a:pt x="5633" y="2294"/>
                    <a:pt x="5752" y="2298"/>
                  </a:cubicBezTo>
                  <a:cubicBezTo>
                    <a:pt x="5758" y="2299"/>
                    <a:pt x="5764" y="2299"/>
                    <a:pt x="5770" y="2299"/>
                  </a:cubicBezTo>
                  <a:cubicBezTo>
                    <a:pt x="5882" y="2299"/>
                    <a:pt x="5976" y="2212"/>
                    <a:pt x="5981" y="2098"/>
                  </a:cubicBezTo>
                  <a:cubicBezTo>
                    <a:pt x="6047" y="1011"/>
                    <a:pt x="5217" y="72"/>
                    <a:pt x="4125" y="4"/>
                  </a:cubicBezTo>
                  <a:cubicBezTo>
                    <a:pt x="4084" y="2"/>
                    <a:pt x="4043" y="1"/>
                    <a:pt x="4002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1"/>
            <p:cNvSpPr/>
            <p:nvPr/>
          </p:nvSpPr>
          <p:spPr>
            <a:xfrm>
              <a:off x="4245488" y="2732325"/>
              <a:ext cx="11100" cy="10775"/>
            </a:xfrm>
            <a:custGeom>
              <a:avLst/>
              <a:gdLst/>
              <a:ahLst/>
              <a:cxnLst/>
              <a:rect l="l" t="t" r="r" b="b"/>
              <a:pathLst>
                <a:path w="444" h="431" extrusionOk="0">
                  <a:moveTo>
                    <a:pt x="222" y="0"/>
                  </a:moveTo>
                  <a:cubicBezTo>
                    <a:pt x="216" y="0"/>
                    <a:pt x="211" y="1"/>
                    <a:pt x="205" y="1"/>
                  </a:cubicBezTo>
                  <a:lnTo>
                    <a:pt x="210" y="1"/>
                  </a:lnTo>
                  <a:cubicBezTo>
                    <a:pt x="91" y="10"/>
                    <a:pt x="1" y="111"/>
                    <a:pt x="5" y="230"/>
                  </a:cubicBezTo>
                  <a:cubicBezTo>
                    <a:pt x="14" y="344"/>
                    <a:pt x="110" y="430"/>
                    <a:pt x="219" y="430"/>
                  </a:cubicBezTo>
                  <a:lnTo>
                    <a:pt x="234" y="430"/>
                  </a:lnTo>
                  <a:cubicBezTo>
                    <a:pt x="353" y="421"/>
                    <a:pt x="443" y="320"/>
                    <a:pt x="434" y="201"/>
                  </a:cubicBezTo>
                  <a:cubicBezTo>
                    <a:pt x="430" y="88"/>
                    <a:pt x="334" y="0"/>
                    <a:pt x="222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1"/>
            <p:cNvSpPr/>
            <p:nvPr/>
          </p:nvSpPr>
          <p:spPr>
            <a:xfrm>
              <a:off x="4195513" y="2668900"/>
              <a:ext cx="57050" cy="53500"/>
            </a:xfrm>
            <a:custGeom>
              <a:avLst/>
              <a:gdLst/>
              <a:ahLst/>
              <a:cxnLst/>
              <a:rect l="l" t="t" r="r" b="b"/>
              <a:pathLst>
                <a:path w="2282" h="2140" extrusionOk="0">
                  <a:moveTo>
                    <a:pt x="221" y="0"/>
                  </a:moveTo>
                  <a:cubicBezTo>
                    <a:pt x="101" y="0"/>
                    <a:pt x="1" y="96"/>
                    <a:pt x="1" y="216"/>
                  </a:cubicBezTo>
                  <a:cubicBezTo>
                    <a:pt x="1" y="249"/>
                    <a:pt x="10" y="282"/>
                    <a:pt x="30" y="315"/>
                  </a:cubicBezTo>
                  <a:cubicBezTo>
                    <a:pt x="54" y="368"/>
                    <a:pt x="101" y="401"/>
                    <a:pt x="153" y="420"/>
                  </a:cubicBezTo>
                  <a:cubicBezTo>
                    <a:pt x="664" y="578"/>
                    <a:pt x="1112" y="887"/>
                    <a:pt x="1446" y="1308"/>
                  </a:cubicBezTo>
                  <a:cubicBezTo>
                    <a:pt x="1460" y="1332"/>
                    <a:pt x="1474" y="1351"/>
                    <a:pt x="1489" y="1365"/>
                  </a:cubicBezTo>
                  <a:cubicBezTo>
                    <a:pt x="1632" y="1560"/>
                    <a:pt x="1751" y="1770"/>
                    <a:pt x="1837" y="1994"/>
                  </a:cubicBezTo>
                  <a:cubicBezTo>
                    <a:pt x="1867" y="2085"/>
                    <a:pt x="1952" y="2140"/>
                    <a:pt x="2040" y="2140"/>
                  </a:cubicBezTo>
                  <a:cubicBezTo>
                    <a:pt x="2063" y="2140"/>
                    <a:pt x="2087" y="2136"/>
                    <a:pt x="2109" y="2128"/>
                  </a:cubicBezTo>
                  <a:cubicBezTo>
                    <a:pt x="2224" y="2085"/>
                    <a:pt x="2281" y="1966"/>
                    <a:pt x="2242" y="1851"/>
                  </a:cubicBezTo>
                  <a:cubicBezTo>
                    <a:pt x="2242" y="1847"/>
                    <a:pt x="2238" y="1847"/>
                    <a:pt x="2238" y="1842"/>
                  </a:cubicBezTo>
                  <a:cubicBezTo>
                    <a:pt x="2138" y="1580"/>
                    <a:pt x="2000" y="1336"/>
                    <a:pt x="1832" y="1112"/>
                  </a:cubicBezTo>
                  <a:cubicBezTo>
                    <a:pt x="1818" y="1088"/>
                    <a:pt x="1799" y="1065"/>
                    <a:pt x="1780" y="1045"/>
                  </a:cubicBezTo>
                  <a:cubicBezTo>
                    <a:pt x="1399" y="554"/>
                    <a:pt x="879" y="196"/>
                    <a:pt x="283" y="11"/>
                  </a:cubicBezTo>
                  <a:cubicBezTo>
                    <a:pt x="263" y="6"/>
                    <a:pt x="239" y="0"/>
                    <a:pt x="221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1"/>
            <p:cNvSpPr/>
            <p:nvPr/>
          </p:nvSpPr>
          <p:spPr>
            <a:xfrm>
              <a:off x="4216263" y="2753675"/>
              <a:ext cx="38900" cy="51475"/>
            </a:xfrm>
            <a:custGeom>
              <a:avLst/>
              <a:gdLst/>
              <a:ahLst/>
              <a:cxnLst/>
              <a:rect l="l" t="t" r="r" b="b"/>
              <a:pathLst>
                <a:path w="1556" h="2059" extrusionOk="0">
                  <a:moveTo>
                    <a:pt x="1317" y="1"/>
                  </a:moveTo>
                  <a:cubicBezTo>
                    <a:pt x="1216" y="1"/>
                    <a:pt x="1131" y="67"/>
                    <a:pt x="1108" y="163"/>
                  </a:cubicBezTo>
                  <a:cubicBezTo>
                    <a:pt x="988" y="683"/>
                    <a:pt x="712" y="1150"/>
                    <a:pt x="316" y="1508"/>
                  </a:cubicBezTo>
                  <a:lnTo>
                    <a:pt x="311" y="1508"/>
                  </a:lnTo>
                  <a:cubicBezTo>
                    <a:pt x="249" y="1566"/>
                    <a:pt x="182" y="1623"/>
                    <a:pt x="111" y="1674"/>
                  </a:cubicBezTo>
                  <a:cubicBezTo>
                    <a:pt x="15" y="1746"/>
                    <a:pt x="1" y="1880"/>
                    <a:pt x="72" y="1975"/>
                  </a:cubicBezTo>
                  <a:cubicBezTo>
                    <a:pt x="112" y="2029"/>
                    <a:pt x="176" y="2058"/>
                    <a:pt x="241" y="2058"/>
                  </a:cubicBezTo>
                  <a:cubicBezTo>
                    <a:pt x="285" y="2058"/>
                    <a:pt x="330" y="2045"/>
                    <a:pt x="368" y="2018"/>
                  </a:cubicBezTo>
                  <a:cubicBezTo>
                    <a:pt x="450" y="1956"/>
                    <a:pt x="525" y="1894"/>
                    <a:pt x="602" y="1828"/>
                  </a:cubicBezTo>
                  <a:cubicBezTo>
                    <a:pt x="1064" y="1412"/>
                    <a:pt x="1388" y="864"/>
                    <a:pt x="1531" y="263"/>
                  </a:cubicBezTo>
                  <a:lnTo>
                    <a:pt x="1527" y="263"/>
                  </a:lnTo>
                  <a:cubicBezTo>
                    <a:pt x="1555" y="149"/>
                    <a:pt x="1484" y="34"/>
                    <a:pt x="1370" y="5"/>
                  </a:cubicBezTo>
                  <a:cubicBezTo>
                    <a:pt x="1350" y="1"/>
                    <a:pt x="1337" y="1"/>
                    <a:pt x="1317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1"/>
            <p:cNvSpPr/>
            <p:nvPr/>
          </p:nvSpPr>
          <p:spPr>
            <a:xfrm>
              <a:off x="4174413" y="2665700"/>
              <a:ext cx="10750" cy="10625"/>
            </a:xfrm>
            <a:custGeom>
              <a:avLst/>
              <a:gdLst/>
              <a:ahLst/>
              <a:cxnLst/>
              <a:rect l="l" t="t" r="r" b="b"/>
              <a:pathLst>
                <a:path w="430" h="425" extrusionOk="0">
                  <a:moveTo>
                    <a:pt x="215" y="0"/>
                  </a:moveTo>
                  <a:cubicBezTo>
                    <a:pt x="101" y="0"/>
                    <a:pt x="0" y="91"/>
                    <a:pt x="0" y="210"/>
                  </a:cubicBezTo>
                  <a:cubicBezTo>
                    <a:pt x="0" y="329"/>
                    <a:pt x="96" y="425"/>
                    <a:pt x="215" y="425"/>
                  </a:cubicBezTo>
                  <a:cubicBezTo>
                    <a:pt x="334" y="425"/>
                    <a:pt x="429" y="329"/>
                    <a:pt x="429" y="214"/>
                  </a:cubicBezTo>
                  <a:cubicBezTo>
                    <a:pt x="429" y="95"/>
                    <a:pt x="334" y="0"/>
                    <a:pt x="215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1"/>
            <p:cNvSpPr/>
            <p:nvPr/>
          </p:nvSpPr>
          <p:spPr>
            <a:xfrm>
              <a:off x="4374363" y="2908425"/>
              <a:ext cx="12075" cy="17800"/>
            </a:xfrm>
            <a:custGeom>
              <a:avLst/>
              <a:gdLst/>
              <a:ahLst/>
              <a:cxnLst/>
              <a:rect l="l" t="t" r="r" b="b"/>
              <a:pathLst>
                <a:path w="483" h="712" extrusionOk="0">
                  <a:moveTo>
                    <a:pt x="256" y="0"/>
                  </a:moveTo>
                  <a:cubicBezTo>
                    <a:pt x="144" y="0"/>
                    <a:pt x="53" y="88"/>
                    <a:pt x="43" y="201"/>
                  </a:cubicBezTo>
                  <a:cubicBezTo>
                    <a:pt x="39" y="287"/>
                    <a:pt x="34" y="373"/>
                    <a:pt x="20" y="463"/>
                  </a:cubicBezTo>
                  <a:cubicBezTo>
                    <a:pt x="1" y="578"/>
                    <a:pt x="82" y="688"/>
                    <a:pt x="201" y="707"/>
                  </a:cubicBezTo>
                  <a:cubicBezTo>
                    <a:pt x="210" y="707"/>
                    <a:pt x="221" y="707"/>
                    <a:pt x="234" y="712"/>
                  </a:cubicBezTo>
                  <a:cubicBezTo>
                    <a:pt x="340" y="707"/>
                    <a:pt x="430" y="631"/>
                    <a:pt x="444" y="526"/>
                  </a:cubicBezTo>
                  <a:cubicBezTo>
                    <a:pt x="459" y="426"/>
                    <a:pt x="473" y="326"/>
                    <a:pt x="478" y="225"/>
                  </a:cubicBezTo>
                  <a:cubicBezTo>
                    <a:pt x="483" y="106"/>
                    <a:pt x="392" y="6"/>
                    <a:pt x="272" y="1"/>
                  </a:cubicBezTo>
                  <a:cubicBezTo>
                    <a:pt x="267" y="1"/>
                    <a:pt x="261" y="0"/>
                    <a:pt x="256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1"/>
            <p:cNvSpPr/>
            <p:nvPr/>
          </p:nvSpPr>
          <p:spPr>
            <a:xfrm>
              <a:off x="4269938" y="2833475"/>
              <a:ext cx="106500" cy="44675"/>
            </a:xfrm>
            <a:custGeom>
              <a:avLst/>
              <a:gdLst/>
              <a:ahLst/>
              <a:cxnLst/>
              <a:rect l="l" t="t" r="r" b="b"/>
              <a:pathLst>
                <a:path w="4260" h="1787" extrusionOk="0">
                  <a:moveTo>
                    <a:pt x="1567" y="1"/>
                  </a:moveTo>
                  <a:cubicBezTo>
                    <a:pt x="1085" y="1"/>
                    <a:pt x="597" y="113"/>
                    <a:pt x="143" y="348"/>
                  </a:cubicBezTo>
                  <a:cubicBezTo>
                    <a:pt x="38" y="405"/>
                    <a:pt x="0" y="533"/>
                    <a:pt x="53" y="639"/>
                  </a:cubicBezTo>
                  <a:cubicBezTo>
                    <a:pt x="93" y="712"/>
                    <a:pt x="167" y="753"/>
                    <a:pt x="245" y="753"/>
                  </a:cubicBezTo>
                  <a:cubicBezTo>
                    <a:pt x="278" y="753"/>
                    <a:pt x="312" y="745"/>
                    <a:pt x="343" y="729"/>
                  </a:cubicBezTo>
                  <a:cubicBezTo>
                    <a:pt x="720" y="533"/>
                    <a:pt x="1140" y="428"/>
                    <a:pt x="1569" y="428"/>
                  </a:cubicBezTo>
                  <a:cubicBezTo>
                    <a:pt x="1698" y="428"/>
                    <a:pt x="1831" y="438"/>
                    <a:pt x="1960" y="457"/>
                  </a:cubicBezTo>
                  <a:cubicBezTo>
                    <a:pt x="2738" y="571"/>
                    <a:pt x="3419" y="1020"/>
                    <a:pt x="3835" y="1687"/>
                  </a:cubicBezTo>
                  <a:cubicBezTo>
                    <a:pt x="3874" y="1751"/>
                    <a:pt x="3942" y="1786"/>
                    <a:pt x="4012" y="1786"/>
                  </a:cubicBezTo>
                  <a:cubicBezTo>
                    <a:pt x="4052" y="1786"/>
                    <a:pt x="4093" y="1774"/>
                    <a:pt x="4130" y="1750"/>
                  </a:cubicBezTo>
                  <a:cubicBezTo>
                    <a:pt x="4226" y="1687"/>
                    <a:pt x="4259" y="1564"/>
                    <a:pt x="4197" y="1464"/>
                  </a:cubicBezTo>
                  <a:cubicBezTo>
                    <a:pt x="3620" y="525"/>
                    <a:pt x="2608" y="1"/>
                    <a:pt x="1567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1"/>
            <p:cNvSpPr/>
            <p:nvPr/>
          </p:nvSpPr>
          <p:spPr>
            <a:xfrm>
              <a:off x="4372713" y="2887100"/>
              <a:ext cx="11925" cy="10750"/>
            </a:xfrm>
            <a:custGeom>
              <a:avLst/>
              <a:gdLst/>
              <a:ahLst/>
              <a:cxnLst/>
              <a:rect l="l" t="t" r="r" b="b"/>
              <a:pathLst>
                <a:path w="477" h="430" extrusionOk="0">
                  <a:moveTo>
                    <a:pt x="239" y="0"/>
                  </a:moveTo>
                  <a:cubicBezTo>
                    <a:pt x="219" y="0"/>
                    <a:pt x="205" y="6"/>
                    <a:pt x="186" y="10"/>
                  </a:cubicBezTo>
                  <a:cubicBezTo>
                    <a:pt x="71" y="39"/>
                    <a:pt x="1" y="158"/>
                    <a:pt x="34" y="273"/>
                  </a:cubicBezTo>
                  <a:cubicBezTo>
                    <a:pt x="58" y="363"/>
                    <a:pt x="144" y="429"/>
                    <a:pt x="239" y="429"/>
                  </a:cubicBezTo>
                  <a:cubicBezTo>
                    <a:pt x="258" y="429"/>
                    <a:pt x="276" y="429"/>
                    <a:pt x="291" y="425"/>
                  </a:cubicBezTo>
                  <a:cubicBezTo>
                    <a:pt x="410" y="396"/>
                    <a:pt x="477" y="277"/>
                    <a:pt x="448" y="163"/>
                  </a:cubicBezTo>
                  <a:cubicBezTo>
                    <a:pt x="424" y="68"/>
                    <a:pt x="338" y="0"/>
                    <a:pt x="239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1"/>
            <p:cNvSpPr/>
            <p:nvPr/>
          </p:nvSpPr>
          <p:spPr>
            <a:xfrm>
              <a:off x="4263613" y="2762750"/>
              <a:ext cx="30550" cy="27925"/>
            </a:xfrm>
            <a:custGeom>
              <a:avLst/>
              <a:gdLst/>
              <a:ahLst/>
              <a:cxnLst/>
              <a:rect l="l" t="t" r="r" b="b"/>
              <a:pathLst>
                <a:path w="1222" h="1117" extrusionOk="0">
                  <a:moveTo>
                    <a:pt x="606" y="1"/>
                  </a:moveTo>
                  <a:cubicBezTo>
                    <a:pt x="491" y="1"/>
                    <a:pt x="392" y="100"/>
                    <a:pt x="392" y="215"/>
                  </a:cubicBezTo>
                  <a:lnTo>
                    <a:pt x="392" y="301"/>
                  </a:lnTo>
                  <a:lnTo>
                    <a:pt x="315" y="277"/>
                  </a:lnTo>
                  <a:cubicBezTo>
                    <a:pt x="291" y="267"/>
                    <a:pt x="267" y="263"/>
                    <a:pt x="243" y="263"/>
                  </a:cubicBezTo>
                  <a:cubicBezTo>
                    <a:pt x="156" y="263"/>
                    <a:pt x="73" y="320"/>
                    <a:pt x="44" y="406"/>
                  </a:cubicBezTo>
                  <a:cubicBezTo>
                    <a:pt x="0" y="516"/>
                    <a:pt x="62" y="639"/>
                    <a:pt x="172" y="677"/>
                  </a:cubicBezTo>
                  <a:cubicBezTo>
                    <a:pt x="176" y="682"/>
                    <a:pt x="181" y="682"/>
                    <a:pt x="181" y="682"/>
                  </a:cubicBezTo>
                  <a:lnTo>
                    <a:pt x="262" y="706"/>
                  </a:lnTo>
                  <a:lnTo>
                    <a:pt x="215" y="778"/>
                  </a:lnTo>
                  <a:cubicBezTo>
                    <a:pt x="143" y="873"/>
                    <a:pt x="167" y="1007"/>
                    <a:pt x="262" y="1073"/>
                  </a:cubicBezTo>
                  <a:cubicBezTo>
                    <a:pt x="300" y="1102"/>
                    <a:pt x="344" y="1115"/>
                    <a:pt x="387" y="1115"/>
                  </a:cubicBezTo>
                  <a:cubicBezTo>
                    <a:pt x="454" y="1115"/>
                    <a:pt x="520" y="1083"/>
                    <a:pt x="563" y="1025"/>
                  </a:cubicBezTo>
                  <a:lnTo>
                    <a:pt x="610" y="963"/>
                  </a:lnTo>
                  <a:lnTo>
                    <a:pt x="658" y="1025"/>
                  </a:lnTo>
                  <a:cubicBezTo>
                    <a:pt x="696" y="1082"/>
                    <a:pt x="764" y="1117"/>
                    <a:pt x="830" y="1117"/>
                  </a:cubicBezTo>
                  <a:cubicBezTo>
                    <a:pt x="878" y="1117"/>
                    <a:pt x="920" y="1102"/>
                    <a:pt x="959" y="1073"/>
                  </a:cubicBezTo>
                  <a:cubicBezTo>
                    <a:pt x="1054" y="1007"/>
                    <a:pt x="1074" y="873"/>
                    <a:pt x="1006" y="778"/>
                  </a:cubicBezTo>
                  <a:lnTo>
                    <a:pt x="954" y="706"/>
                  </a:lnTo>
                  <a:lnTo>
                    <a:pt x="1035" y="682"/>
                  </a:lnTo>
                  <a:cubicBezTo>
                    <a:pt x="1149" y="653"/>
                    <a:pt x="1221" y="534"/>
                    <a:pt x="1193" y="420"/>
                  </a:cubicBezTo>
                  <a:cubicBezTo>
                    <a:pt x="1169" y="323"/>
                    <a:pt x="1080" y="261"/>
                    <a:pt x="984" y="261"/>
                  </a:cubicBezTo>
                  <a:cubicBezTo>
                    <a:pt x="967" y="261"/>
                    <a:pt x="949" y="263"/>
                    <a:pt x="931" y="267"/>
                  </a:cubicBezTo>
                  <a:cubicBezTo>
                    <a:pt x="920" y="267"/>
                    <a:pt x="911" y="272"/>
                    <a:pt x="902" y="277"/>
                  </a:cubicBezTo>
                  <a:lnTo>
                    <a:pt x="825" y="301"/>
                  </a:lnTo>
                  <a:lnTo>
                    <a:pt x="825" y="215"/>
                  </a:lnTo>
                  <a:cubicBezTo>
                    <a:pt x="825" y="100"/>
                    <a:pt x="725" y="1"/>
                    <a:pt x="606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1"/>
            <p:cNvSpPr/>
            <p:nvPr/>
          </p:nvSpPr>
          <p:spPr>
            <a:xfrm>
              <a:off x="4413013" y="2634550"/>
              <a:ext cx="30075" cy="27850"/>
            </a:xfrm>
            <a:custGeom>
              <a:avLst/>
              <a:gdLst/>
              <a:ahLst/>
              <a:cxnLst/>
              <a:rect l="l" t="t" r="r" b="b"/>
              <a:pathLst>
                <a:path w="1203" h="1114" extrusionOk="0">
                  <a:moveTo>
                    <a:pt x="601" y="1"/>
                  </a:moveTo>
                  <a:cubicBezTo>
                    <a:pt x="482" y="1"/>
                    <a:pt x="386" y="97"/>
                    <a:pt x="386" y="216"/>
                  </a:cubicBezTo>
                  <a:lnTo>
                    <a:pt x="386" y="297"/>
                  </a:lnTo>
                  <a:lnTo>
                    <a:pt x="310" y="273"/>
                  </a:lnTo>
                  <a:cubicBezTo>
                    <a:pt x="288" y="266"/>
                    <a:pt x="265" y="262"/>
                    <a:pt x="242" y="262"/>
                  </a:cubicBezTo>
                  <a:cubicBezTo>
                    <a:pt x="152" y="262"/>
                    <a:pt x="69" y="320"/>
                    <a:pt x="38" y="412"/>
                  </a:cubicBezTo>
                  <a:cubicBezTo>
                    <a:pt x="0" y="522"/>
                    <a:pt x="62" y="641"/>
                    <a:pt x="176" y="678"/>
                  </a:cubicBezTo>
                  <a:lnTo>
                    <a:pt x="253" y="707"/>
                  </a:lnTo>
                  <a:lnTo>
                    <a:pt x="205" y="773"/>
                  </a:lnTo>
                  <a:cubicBezTo>
                    <a:pt x="134" y="870"/>
                    <a:pt x="157" y="1002"/>
                    <a:pt x="253" y="1074"/>
                  </a:cubicBezTo>
                  <a:cubicBezTo>
                    <a:pt x="291" y="1101"/>
                    <a:pt x="336" y="1114"/>
                    <a:pt x="380" y="1114"/>
                  </a:cubicBezTo>
                  <a:cubicBezTo>
                    <a:pt x="447" y="1114"/>
                    <a:pt x="513" y="1084"/>
                    <a:pt x="553" y="1026"/>
                  </a:cubicBezTo>
                  <a:lnTo>
                    <a:pt x="601" y="960"/>
                  </a:lnTo>
                  <a:cubicBezTo>
                    <a:pt x="643" y="1022"/>
                    <a:pt x="696" y="1112"/>
                    <a:pt x="821" y="1112"/>
                  </a:cubicBezTo>
                  <a:cubicBezTo>
                    <a:pt x="940" y="1112"/>
                    <a:pt x="1039" y="1017"/>
                    <a:pt x="1039" y="898"/>
                  </a:cubicBezTo>
                  <a:cubicBezTo>
                    <a:pt x="1039" y="855"/>
                    <a:pt x="1026" y="812"/>
                    <a:pt x="997" y="773"/>
                  </a:cubicBezTo>
                  <a:lnTo>
                    <a:pt x="949" y="707"/>
                  </a:lnTo>
                  <a:lnTo>
                    <a:pt x="1026" y="678"/>
                  </a:lnTo>
                  <a:cubicBezTo>
                    <a:pt x="1140" y="641"/>
                    <a:pt x="1202" y="522"/>
                    <a:pt x="1164" y="412"/>
                  </a:cubicBezTo>
                  <a:cubicBezTo>
                    <a:pt x="1133" y="320"/>
                    <a:pt x="1050" y="262"/>
                    <a:pt x="960" y="262"/>
                  </a:cubicBezTo>
                  <a:cubicBezTo>
                    <a:pt x="938" y="262"/>
                    <a:pt x="915" y="266"/>
                    <a:pt x="892" y="273"/>
                  </a:cubicBezTo>
                  <a:lnTo>
                    <a:pt x="815" y="297"/>
                  </a:lnTo>
                  <a:lnTo>
                    <a:pt x="815" y="216"/>
                  </a:lnTo>
                  <a:cubicBezTo>
                    <a:pt x="815" y="97"/>
                    <a:pt x="720" y="1"/>
                    <a:pt x="601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1"/>
            <p:cNvSpPr/>
            <p:nvPr/>
          </p:nvSpPr>
          <p:spPr>
            <a:xfrm>
              <a:off x="4257638" y="2656275"/>
              <a:ext cx="30425" cy="27925"/>
            </a:xfrm>
            <a:custGeom>
              <a:avLst/>
              <a:gdLst/>
              <a:ahLst/>
              <a:cxnLst/>
              <a:rect l="l" t="t" r="r" b="b"/>
              <a:pathLst>
                <a:path w="1217" h="1117" extrusionOk="0">
                  <a:moveTo>
                    <a:pt x="616" y="1"/>
                  </a:moveTo>
                  <a:cubicBezTo>
                    <a:pt x="497" y="1"/>
                    <a:pt x="402" y="100"/>
                    <a:pt x="402" y="215"/>
                  </a:cubicBezTo>
                  <a:lnTo>
                    <a:pt x="402" y="300"/>
                  </a:lnTo>
                  <a:lnTo>
                    <a:pt x="325" y="276"/>
                  </a:lnTo>
                  <a:cubicBezTo>
                    <a:pt x="298" y="265"/>
                    <a:pt x="269" y="259"/>
                    <a:pt x="242" y="259"/>
                  </a:cubicBezTo>
                  <a:cubicBezTo>
                    <a:pt x="158" y="259"/>
                    <a:pt x="79" y="309"/>
                    <a:pt x="43" y="391"/>
                  </a:cubicBezTo>
                  <a:cubicBezTo>
                    <a:pt x="1" y="501"/>
                    <a:pt x="54" y="630"/>
                    <a:pt x="162" y="672"/>
                  </a:cubicBezTo>
                  <a:cubicBezTo>
                    <a:pt x="173" y="677"/>
                    <a:pt x="182" y="677"/>
                    <a:pt x="191" y="683"/>
                  </a:cubicBezTo>
                  <a:lnTo>
                    <a:pt x="272" y="706"/>
                  </a:lnTo>
                  <a:lnTo>
                    <a:pt x="220" y="778"/>
                  </a:lnTo>
                  <a:cubicBezTo>
                    <a:pt x="153" y="873"/>
                    <a:pt x="182" y="1007"/>
                    <a:pt x="277" y="1073"/>
                  </a:cubicBezTo>
                  <a:cubicBezTo>
                    <a:pt x="314" y="1099"/>
                    <a:pt x="357" y="1112"/>
                    <a:pt x="399" y="1112"/>
                  </a:cubicBezTo>
                  <a:cubicBezTo>
                    <a:pt x="464" y="1112"/>
                    <a:pt x="529" y="1081"/>
                    <a:pt x="573" y="1026"/>
                  </a:cubicBezTo>
                  <a:lnTo>
                    <a:pt x="616" y="963"/>
                  </a:lnTo>
                  <a:cubicBezTo>
                    <a:pt x="664" y="1026"/>
                    <a:pt x="716" y="1117"/>
                    <a:pt x="840" y="1117"/>
                  </a:cubicBezTo>
                  <a:cubicBezTo>
                    <a:pt x="959" y="1117"/>
                    <a:pt x="1055" y="1020"/>
                    <a:pt x="1055" y="901"/>
                  </a:cubicBezTo>
                  <a:cubicBezTo>
                    <a:pt x="1055" y="859"/>
                    <a:pt x="1040" y="816"/>
                    <a:pt x="1016" y="778"/>
                  </a:cubicBezTo>
                  <a:lnTo>
                    <a:pt x="964" y="706"/>
                  </a:lnTo>
                  <a:lnTo>
                    <a:pt x="1045" y="683"/>
                  </a:lnTo>
                  <a:cubicBezTo>
                    <a:pt x="1159" y="644"/>
                    <a:pt x="1217" y="525"/>
                    <a:pt x="1183" y="410"/>
                  </a:cubicBezTo>
                  <a:cubicBezTo>
                    <a:pt x="1153" y="318"/>
                    <a:pt x="1065" y="262"/>
                    <a:pt x="972" y="262"/>
                  </a:cubicBezTo>
                  <a:cubicBezTo>
                    <a:pt x="950" y="262"/>
                    <a:pt x="928" y="266"/>
                    <a:pt x="906" y="272"/>
                  </a:cubicBezTo>
                  <a:lnTo>
                    <a:pt x="831" y="300"/>
                  </a:lnTo>
                  <a:lnTo>
                    <a:pt x="831" y="215"/>
                  </a:lnTo>
                  <a:cubicBezTo>
                    <a:pt x="831" y="100"/>
                    <a:pt x="735" y="1"/>
                    <a:pt x="616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1"/>
            <p:cNvSpPr/>
            <p:nvPr/>
          </p:nvSpPr>
          <p:spPr>
            <a:xfrm>
              <a:off x="4324638" y="2655900"/>
              <a:ext cx="10900" cy="10750"/>
            </a:xfrm>
            <a:custGeom>
              <a:avLst/>
              <a:gdLst/>
              <a:ahLst/>
              <a:cxnLst/>
              <a:rect l="l" t="t" r="r" b="b"/>
              <a:pathLst>
                <a:path w="436" h="430" extrusionOk="0">
                  <a:moveTo>
                    <a:pt x="220" y="1"/>
                  </a:moveTo>
                  <a:cubicBezTo>
                    <a:pt x="101" y="1"/>
                    <a:pt x="1" y="101"/>
                    <a:pt x="1" y="216"/>
                  </a:cubicBezTo>
                  <a:cubicBezTo>
                    <a:pt x="1" y="335"/>
                    <a:pt x="101" y="430"/>
                    <a:pt x="220" y="430"/>
                  </a:cubicBezTo>
                  <a:cubicBezTo>
                    <a:pt x="339" y="430"/>
                    <a:pt x="436" y="335"/>
                    <a:pt x="436" y="216"/>
                  </a:cubicBezTo>
                  <a:cubicBezTo>
                    <a:pt x="436" y="97"/>
                    <a:pt x="339" y="1"/>
                    <a:pt x="220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1"/>
            <p:cNvSpPr/>
            <p:nvPr/>
          </p:nvSpPr>
          <p:spPr>
            <a:xfrm>
              <a:off x="4403588" y="2685600"/>
              <a:ext cx="10875" cy="10650"/>
            </a:xfrm>
            <a:custGeom>
              <a:avLst/>
              <a:gdLst/>
              <a:ahLst/>
              <a:cxnLst/>
              <a:rect l="l" t="t" r="r" b="b"/>
              <a:pathLst>
                <a:path w="435" h="426" extrusionOk="0">
                  <a:moveTo>
                    <a:pt x="219" y="1"/>
                  </a:moveTo>
                  <a:cubicBezTo>
                    <a:pt x="100" y="1"/>
                    <a:pt x="1" y="96"/>
                    <a:pt x="1" y="215"/>
                  </a:cubicBezTo>
                  <a:cubicBezTo>
                    <a:pt x="1" y="329"/>
                    <a:pt x="100" y="425"/>
                    <a:pt x="219" y="425"/>
                  </a:cubicBezTo>
                  <a:cubicBezTo>
                    <a:pt x="339" y="425"/>
                    <a:pt x="434" y="329"/>
                    <a:pt x="434" y="210"/>
                  </a:cubicBezTo>
                  <a:cubicBezTo>
                    <a:pt x="434" y="96"/>
                    <a:pt x="339" y="1"/>
                    <a:pt x="219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1"/>
            <p:cNvSpPr/>
            <p:nvPr/>
          </p:nvSpPr>
          <p:spPr>
            <a:xfrm>
              <a:off x="4416213" y="2749550"/>
              <a:ext cx="11600" cy="10675"/>
            </a:xfrm>
            <a:custGeom>
              <a:avLst/>
              <a:gdLst/>
              <a:ahLst/>
              <a:cxnLst/>
              <a:rect l="l" t="t" r="r" b="b"/>
              <a:pathLst>
                <a:path w="464" h="427" extrusionOk="0">
                  <a:moveTo>
                    <a:pt x="232" y="1"/>
                  </a:moveTo>
                  <a:cubicBezTo>
                    <a:pt x="220" y="1"/>
                    <a:pt x="208" y="1"/>
                    <a:pt x="196" y="3"/>
                  </a:cubicBezTo>
                  <a:cubicBezTo>
                    <a:pt x="77" y="23"/>
                    <a:pt x="0" y="133"/>
                    <a:pt x="20" y="247"/>
                  </a:cubicBezTo>
                  <a:cubicBezTo>
                    <a:pt x="37" y="354"/>
                    <a:pt x="127" y="426"/>
                    <a:pt x="228" y="426"/>
                  </a:cubicBezTo>
                  <a:cubicBezTo>
                    <a:pt x="240" y="426"/>
                    <a:pt x="252" y="425"/>
                    <a:pt x="264" y="423"/>
                  </a:cubicBezTo>
                  <a:cubicBezTo>
                    <a:pt x="383" y="404"/>
                    <a:pt x="464" y="294"/>
                    <a:pt x="444" y="180"/>
                  </a:cubicBezTo>
                  <a:cubicBezTo>
                    <a:pt x="427" y="72"/>
                    <a:pt x="336" y="1"/>
                    <a:pt x="232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1"/>
            <p:cNvSpPr/>
            <p:nvPr/>
          </p:nvSpPr>
          <p:spPr>
            <a:xfrm>
              <a:off x="4337288" y="2774825"/>
              <a:ext cx="58200" cy="54750"/>
            </a:xfrm>
            <a:custGeom>
              <a:avLst/>
              <a:gdLst/>
              <a:ahLst/>
              <a:cxnLst/>
              <a:rect l="l" t="t" r="r" b="b"/>
              <a:pathLst>
                <a:path w="2328" h="2190" extrusionOk="0">
                  <a:moveTo>
                    <a:pt x="1162" y="0"/>
                  </a:moveTo>
                  <a:cubicBezTo>
                    <a:pt x="1129" y="0"/>
                    <a:pt x="1096" y="7"/>
                    <a:pt x="1064" y="22"/>
                  </a:cubicBezTo>
                  <a:cubicBezTo>
                    <a:pt x="1021" y="42"/>
                    <a:pt x="988" y="75"/>
                    <a:pt x="969" y="119"/>
                  </a:cubicBezTo>
                  <a:lnTo>
                    <a:pt x="731" y="595"/>
                  </a:lnTo>
                  <a:lnTo>
                    <a:pt x="201" y="676"/>
                  </a:lnTo>
                  <a:cubicBezTo>
                    <a:pt x="82" y="691"/>
                    <a:pt x="0" y="800"/>
                    <a:pt x="15" y="920"/>
                  </a:cubicBezTo>
                  <a:cubicBezTo>
                    <a:pt x="25" y="962"/>
                    <a:pt x="44" y="1006"/>
                    <a:pt x="82" y="1039"/>
                  </a:cubicBezTo>
                  <a:lnTo>
                    <a:pt x="463" y="1411"/>
                  </a:lnTo>
                  <a:lnTo>
                    <a:pt x="372" y="1940"/>
                  </a:lnTo>
                  <a:cubicBezTo>
                    <a:pt x="353" y="2054"/>
                    <a:pt x="430" y="2164"/>
                    <a:pt x="549" y="2184"/>
                  </a:cubicBezTo>
                  <a:cubicBezTo>
                    <a:pt x="564" y="2186"/>
                    <a:pt x="579" y="2188"/>
                    <a:pt x="594" y="2188"/>
                  </a:cubicBezTo>
                  <a:cubicBezTo>
                    <a:pt x="626" y="2188"/>
                    <a:pt x="658" y="2181"/>
                    <a:pt x="687" y="2164"/>
                  </a:cubicBezTo>
                  <a:lnTo>
                    <a:pt x="1059" y="1968"/>
                  </a:lnTo>
                  <a:cubicBezTo>
                    <a:pt x="1090" y="1952"/>
                    <a:pt x="1125" y="1943"/>
                    <a:pt x="1159" y="1943"/>
                  </a:cubicBezTo>
                  <a:cubicBezTo>
                    <a:pt x="1194" y="1943"/>
                    <a:pt x="1229" y="1952"/>
                    <a:pt x="1260" y="1968"/>
                  </a:cubicBezTo>
                  <a:lnTo>
                    <a:pt x="1636" y="2164"/>
                  </a:lnTo>
                  <a:cubicBezTo>
                    <a:pt x="1668" y="2182"/>
                    <a:pt x="1702" y="2190"/>
                    <a:pt x="1736" y="2190"/>
                  </a:cubicBezTo>
                  <a:cubicBezTo>
                    <a:pt x="1813" y="2190"/>
                    <a:pt x="1887" y="2147"/>
                    <a:pt x="1927" y="2074"/>
                  </a:cubicBezTo>
                  <a:cubicBezTo>
                    <a:pt x="1946" y="2036"/>
                    <a:pt x="1956" y="1988"/>
                    <a:pt x="1946" y="1940"/>
                  </a:cubicBezTo>
                  <a:lnTo>
                    <a:pt x="1856" y="1411"/>
                  </a:lnTo>
                  <a:lnTo>
                    <a:pt x="2242" y="1044"/>
                  </a:lnTo>
                  <a:cubicBezTo>
                    <a:pt x="2328" y="958"/>
                    <a:pt x="2328" y="824"/>
                    <a:pt x="2247" y="738"/>
                  </a:cubicBezTo>
                  <a:cubicBezTo>
                    <a:pt x="2213" y="705"/>
                    <a:pt x="2171" y="681"/>
                    <a:pt x="2123" y="676"/>
                  </a:cubicBezTo>
                  <a:lnTo>
                    <a:pt x="1589" y="595"/>
                  </a:lnTo>
                  <a:lnTo>
                    <a:pt x="1355" y="119"/>
                  </a:lnTo>
                  <a:cubicBezTo>
                    <a:pt x="1318" y="44"/>
                    <a:pt x="1242" y="0"/>
                    <a:pt x="1162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1"/>
            <p:cNvSpPr/>
            <p:nvPr/>
          </p:nvSpPr>
          <p:spPr>
            <a:xfrm>
              <a:off x="4121013" y="2774575"/>
              <a:ext cx="182200" cy="178575"/>
            </a:xfrm>
            <a:custGeom>
              <a:avLst/>
              <a:gdLst/>
              <a:ahLst/>
              <a:cxnLst/>
              <a:rect l="l" t="t" r="r" b="b"/>
              <a:pathLst>
                <a:path w="7288" h="7143" extrusionOk="0">
                  <a:moveTo>
                    <a:pt x="3205" y="1"/>
                  </a:moveTo>
                  <a:cubicBezTo>
                    <a:pt x="3101" y="1"/>
                    <a:pt x="2998" y="40"/>
                    <a:pt x="2919" y="118"/>
                  </a:cubicBezTo>
                  <a:cubicBezTo>
                    <a:pt x="2880" y="157"/>
                    <a:pt x="2852" y="200"/>
                    <a:pt x="2833" y="243"/>
                  </a:cubicBezTo>
                  <a:lnTo>
                    <a:pt x="91" y="6576"/>
                  </a:lnTo>
                  <a:cubicBezTo>
                    <a:pt x="0" y="6781"/>
                    <a:pt x="95" y="7019"/>
                    <a:pt x="305" y="7111"/>
                  </a:cubicBezTo>
                  <a:cubicBezTo>
                    <a:pt x="355" y="7132"/>
                    <a:pt x="410" y="7143"/>
                    <a:pt x="465" y="7143"/>
                  </a:cubicBezTo>
                  <a:cubicBezTo>
                    <a:pt x="520" y="7143"/>
                    <a:pt x="575" y="7132"/>
                    <a:pt x="625" y="7111"/>
                  </a:cubicBezTo>
                  <a:lnTo>
                    <a:pt x="6983" y="4378"/>
                  </a:lnTo>
                  <a:cubicBezTo>
                    <a:pt x="7192" y="4292"/>
                    <a:pt x="7287" y="4054"/>
                    <a:pt x="7197" y="3849"/>
                  </a:cubicBezTo>
                  <a:cubicBezTo>
                    <a:pt x="7178" y="3801"/>
                    <a:pt x="7150" y="3757"/>
                    <a:pt x="7111" y="3719"/>
                  </a:cubicBezTo>
                  <a:lnTo>
                    <a:pt x="3496" y="118"/>
                  </a:lnTo>
                  <a:cubicBezTo>
                    <a:pt x="3415" y="40"/>
                    <a:pt x="3310" y="1"/>
                    <a:pt x="3205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1"/>
            <p:cNvSpPr/>
            <p:nvPr/>
          </p:nvSpPr>
          <p:spPr>
            <a:xfrm>
              <a:off x="4121013" y="2774575"/>
              <a:ext cx="182200" cy="178575"/>
            </a:xfrm>
            <a:custGeom>
              <a:avLst/>
              <a:gdLst/>
              <a:ahLst/>
              <a:cxnLst/>
              <a:rect l="l" t="t" r="r" b="b"/>
              <a:pathLst>
                <a:path w="7288" h="7143" extrusionOk="0">
                  <a:moveTo>
                    <a:pt x="3205" y="1"/>
                  </a:moveTo>
                  <a:cubicBezTo>
                    <a:pt x="3101" y="1"/>
                    <a:pt x="2998" y="40"/>
                    <a:pt x="2919" y="118"/>
                  </a:cubicBezTo>
                  <a:cubicBezTo>
                    <a:pt x="2880" y="157"/>
                    <a:pt x="2852" y="200"/>
                    <a:pt x="2833" y="243"/>
                  </a:cubicBezTo>
                  <a:lnTo>
                    <a:pt x="2704" y="543"/>
                  </a:lnTo>
                  <a:lnTo>
                    <a:pt x="6028" y="3858"/>
                  </a:lnTo>
                  <a:lnTo>
                    <a:pt x="181" y="6367"/>
                  </a:lnTo>
                  <a:lnTo>
                    <a:pt x="91" y="6576"/>
                  </a:lnTo>
                  <a:cubicBezTo>
                    <a:pt x="0" y="6781"/>
                    <a:pt x="95" y="7019"/>
                    <a:pt x="305" y="7111"/>
                  </a:cubicBezTo>
                  <a:cubicBezTo>
                    <a:pt x="355" y="7132"/>
                    <a:pt x="410" y="7143"/>
                    <a:pt x="465" y="7143"/>
                  </a:cubicBezTo>
                  <a:cubicBezTo>
                    <a:pt x="520" y="7143"/>
                    <a:pt x="575" y="7132"/>
                    <a:pt x="625" y="7111"/>
                  </a:cubicBezTo>
                  <a:lnTo>
                    <a:pt x="6983" y="4378"/>
                  </a:lnTo>
                  <a:cubicBezTo>
                    <a:pt x="7192" y="4292"/>
                    <a:pt x="7287" y="4054"/>
                    <a:pt x="7197" y="3849"/>
                  </a:cubicBezTo>
                  <a:cubicBezTo>
                    <a:pt x="7178" y="3801"/>
                    <a:pt x="7150" y="3757"/>
                    <a:pt x="7111" y="3719"/>
                  </a:cubicBezTo>
                  <a:lnTo>
                    <a:pt x="3496" y="118"/>
                  </a:lnTo>
                  <a:cubicBezTo>
                    <a:pt x="3415" y="40"/>
                    <a:pt x="3310" y="1"/>
                    <a:pt x="3205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1"/>
            <p:cNvSpPr/>
            <p:nvPr/>
          </p:nvSpPr>
          <p:spPr>
            <a:xfrm>
              <a:off x="4166538" y="2774575"/>
              <a:ext cx="77650" cy="156325"/>
            </a:xfrm>
            <a:custGeom>
              <a:avLst/>
              <a:gdLst/>
              <a:ahLst/>
              <a:cxnLst/>
              <a:rect l="l" t="t" r="r" b="b"/>
              <a:pathLst>
                <a:path w="3106" h="6253" extrusionOk="0">
                  <a:moveTo>
                    <a:pt x="1388" y="0"/>
                  </a:moveTo>
                  <a:cubicBezTo>
                    <a:pt x="1245" y="0"/>
                    <a:pt x="1106" y="76"/>
                    <a:pt x="1031" y="209"/>
                  </a:cubicBezTo>
                  <a:cubicBezTo>
                    <a:pt x="1026" y="219"/>
                    <a:pt x="1017" y="233"/>
                    <a:pt x="1012" y="248"/>
                  </a:cubicBezTo>
                  <a:lnTo>
                    <a:pt x="0" y="2575"/>
                  </a:lnTo>
                  <a:cubicBezTo>
                    <a:pt x="497" y="3739"/>
                    <a:pt x="769" y="4988"/>
                    <a:pt x="797" y="6252"/>
                  </a:cubicBezTo>
                  <a:lnTo>
                    <a:pt x="3106" y="5265"/>
                  </a:lnTo>
                  <a:cubicBezTo>
                    <a:pt x="3091" y="3419"/>
                    <a:pt x="2567" y="1617"/>
                    <a:pt x="1585" y="52"/>
                  </a:cubicBezTo>
                  <a:cubicBezTo>
                    <a:pt x="1522" y="17"/>
                    <a:pt x="1455" y="0"/>
                    <a:pt x="1388" y="0"/>
                  </a:cubicBez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1"/>
            <p:cNvSpPr/>
            <p:nvPr/>
          </p:nvSpPr>
          <p:spPr>
            <a:xfrm>
              <a:off x="4188588" y="2774575"/>
              <a:ext cx="43550" cy="56875"/>
            </a:xfrm>
            <a:custGeom>
              <a:avLst/>
              <a:gdLst/>
              <a:ahLst/>
              <a:cxnLst/>
              <a:rect l="l" t="t" r="r" b="b"/>
              <a:pathLst>
                <a:path w="1742" h="2275" extrusionOk="0">
                  <a:moveTo>
                    <a:pt x="505" y="0"/>
                  </a:moveTo>
                  <a:cubicBezTo>
                    <a:pt x="362" y="0"/>
                    <a:pt x="223" y="75"/>
                    <a:pt x="149" y="204"/>
                  </a:cubicBezTo>
                  <a:cubicBezTo>
                    <a:pt x="144" y="219"/>
                    <a:pt x="135" y="233"/>
                    <a:pt x="130" y="243"/>
                  </a:cubicBezTo>
                  <a:lnTo>
                    <a:pt x="1" y="543"/>
                  </a:lnTo>
                  <a:lnTo>
                    <a:pt x="1742" y="2275"/>
                  </a:lnTo>
                  <a:cubicBezTo>
                    <a:pt x="1489" y="1496"/>
                    <a:pt x="1141" y="748"/>
                    <a:pt x="703" y="52"/>
                  </a:cubicBezTo>
                  <a:cubicBezTo>
                    <a:pt x="640" y="17"/>
                    <a:pt x="572" y="0"/>
                    <a:pt x="505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1"/>
            <p:cNvSpPr/>
            <p:nvPr/>
          </p:nvSpPr>
          <p:spPr>
            <a:xfrm>
              <a:off x="4184913" y="2883275"/>
              <a:ext cx="59275" cy="47625"/>
            </a:xfrm>
            <a:custGeom>
              <a:avLst/>
              <a:gdLst/>
              <a:ahLst/>
              <a:cxnLst/>
              <a:rect l="l" t="t" r="r" b="b"/>
              <a:pathLst>
                <a:path w="2371" h="1905" extrusionOk="0">
                  <a:moveTo>
                    <a:pt x="2323" y="1"/>
                  </a:moveTo>
                  <a:lnTo>
                    <a:pt x="0" y="998"/>
                  </a:lnTo>
                  <a:cubicBezTo>
                    <a:pt x="34" y="1298"/>
                    <a:pt x="58" y="1603"/>
                    <a:pt x="62" y="1904"/>
                  </a:cubicBezTo>
                  <a:lnTo>
                    <a:pt x="2371" y="917"/>
                  </a:lnTo>
                  <a:cubicBezTo>
                    <a:pt x="2366" y="611"/>
                    <a:pt x="2351" y="307"/>
                    <a:pt x="2323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2" name="Google Shape;1262;p31"/>
          <p:cNvGrpSpPr/>
          <p:nvPr/>
        </p:nvGrpSpPr>
        <p:grpSpPr>
          <a:xfrm>
            <a:off x="7467562" y="1569715"/>
            <a:ext cx="328587" cy="405171"/>
            <a:chOff x="4756388" y="2066625"/>
            <a:chExt cx="296800" cy="365975"/>
          </a:xfrm>
        </p:grpSpPr>
        <p:sp>
          <p:nvSpPr>
            <p:cNvPr id="1263" name="Google Shape;1263;p31"/>
            <p:cNvSpPr/>
            <p:nvPr/>
          </p:nvSpPr>
          <p:spPr>
            <a:xfrm>
              <a:off x="4756388" y="2066625"/>
              <a:ext cx="296800" cy="290900"/>
            </a:xfrm>
            <a:custGeom>
              <a:avLst/>
              <a:gdLst/>
              <a:ahLst/>
              <a:cxnLst/>
              <a:rect l="l" t="t" r="r" b="b"/>
              <a:pathLst>
                <a:path w="11872" h="11636" extrusionOk="0">
                  <a:moveTo>
                    <a:pt x="7289" y="2568"/>
                  </a:moveTo>
                  <a:cubicBezTo>
                    <a:pt x="7455" y="3040"/>
                    <a:pt x="7698" y="3431"/>
                    <a:pt x="8018" y="3751"/>
                  </a:cubicBezTo>
                  <a:cubicBezTo>
                    <a:pt x="8342" y="4084"/>
                    <a:pt x="8742" y="4337"/>
                    <a:pt x="9234" y="4509"/>
                  </a:cubicBezTo>
                  <a:cubicBezTo>
                    <a:pt x="9076" y="4824"/>
                    <a:pt x="8977" y="5158"/>
                    <a:pt x="8924" y="5506"/>
                  </a:cubicBezTo>
                  <a:lnTo>
                    <a:pt x="8881" y="5821"/>
                  </a:lnTo>
                  <a:lnTo>
                    <a:pt x="8924" y="6136"/>
                  </a:lnTo>
                  <a:cubicBezTo>
                    <a:pt x="8971" y="6479"/>
                    <a:pt x="9076" y="6813"/>
                    <a:pt x="9229" y="7128"/>
                  </a:cubicBezTo>
                  <a:cubicBezTo>
                    <a:pt x="8742" y="7304"/>
                    <a:pt x="8342" y="7551"/>
                    <a:pt x="8018" y="7886"/>
                  </a:cubicBezTo>
                  <a:cubicBezTo>
                    <a:pt x="7698" y="8205"/>
                    <a:pt x="7455" y="8597"/>
                    <a:pt x="7289" y="9068"/>
                  </a:cubicBezTo>
                  <a:cubicBezTo>
                    <a:pt x="6926" y="8902"/>
                    <a:pt x="6482" y="8764"/>
                    <a:pt x="5962" y="8764"/>
                  </a:cubicBezTo>
                  <a:lnTo>
                    <a:pt x="5909" y="8764"/>
                  </a:lnTo>
                  <a:cubicBezTo>
                    <a:pt x="5394" y="8764"/>
                    <a:pt x="4947" y="8907"/>
                    <a:pt x="4588" y="9068"/>
                  </a:cubicBezTo>
                  <a:cubicBezTo>
                    <a:pt x="4417" y="8597"/>
                    <a:pt x="4174" y="8205"/>
                    <a:pt x="3855" y="7886"/>
                  </a:cubicBezTo>
                  <a:cubicBezTo>
                    <a:pt x="3530" y="7551"/>
                    <a:pt x="3129" y="7304"/>
                    <a:pt x="2643" y="7128"/>
                  </a:cubicBezTo>
                  <a:cubicBezTo>
                    <a:pt x="2796" y="6813"/>
                    <a:pt x="2900" y="6479"/>
                    <a:pt x="2948" y="6136"/>
                  </a:cubicBezTo>
                  <a:lnTo>
                    <a:pt x="2990" y="5821"/>
                  </a:lnTo>
                  <a:lnTo>
                    <a:pt x="2948" y="5506"/>
                  </a:lnTo>
                  <a:cubicBezTo>
                    <a:pt x="2900" y="5158"/>
                    <a:pt x="2796" y="4824"/>
                    <a:pt x="2643" y="4509"/>
                  </a:cubicBezTo>
                  <a:cubicBezTo>
                    <a:pt x="3129" y="4337"/>
                    <a:pt x="3530" y="4084"/>
                    <a:pt x="3859" y="3751"/>
                  </a:cubicBezTo>
                  <a:cubicBezTo>
                    <a:pt x="4179" y="3431"/>
                    <a:pt x="4417" y="3040"/>
                    <a:pt x="4588" y="2568"/>
                  </a:cubicBezTo>
                  <a:cubicBezTo>
                    <a:pt x="4947" y="2735"/>
                    <a:pt x="5394" y="2878"/>
                    <a:pt x="5909" y="2878"/>
                  </a:cubicBezTo>
                  <a:lnTo>
                    <a:pt x="5962" y="2878"/>
                  </a:lnTo>
                  <a:cubicBezTo>
                    <a:pt x="6482" y="2878"/>
                    <a:pt x="6930" y="2735"/>
                    <a:pt x="7289" y="2568"/>
                  </a:cubicBezTo>
                  <a:close/>
                  <a:moveTo>
                    <a:pt x="4316" y="1"/>
                  </a:moveTo>
                  <a:cubicBezTo>
                    <a:pt x="4066" y="1"/>
                    <a:pt x="3814" y="50"/>
                    <a:pt x="3578" y="150"/>
                  </a:cubicBezTo>
                  <a:lnTo>
                    <a:pt x="3569" y="155"/>
                  </a:lnTo>
                  <a:cubicBezTo>
                    <a:pt x="2986" y="403"/>
                    <a:pt x="2561" y="918"/>
                    <a:pt x="2428" y="1533"/>
                  </a:cubicBezTo>
                  <a:cubicBezTo>
                    <a:pt x="2367" y="1800"/>
                    <a:pt x="2285" y="1986"/>
                    <a:pt x="2176" y="2092"/>
                  </a:cubicBezTo>
                  <a:lnTo>
                    <a:pt x="2166" y="2101"/>
                  </a:lnTo>
                  <a:lnTo>
                    <a:pt x="2161" y="2105"/>
                  </a:lnTo>
                  <a:cubicBezTo>
                    <a:pt x="2056" y="2215"/>
                    <a:pt x="1874" y="2296"/>
                    <a:pt x="1608" y="2363"/>
                  </a:cubicBezTo>
                  <a:cubicBezTo>
                    <a:pt x="993" y="2506"/>
                    <a:pt x="487" y="2935"/>
                    <a:pt x="243" y="3517"/>
                  </a:cubicBezTo>
                  <a:lnTo>
                    <a:pt x="243" y="3527"/>
                  </a:lnTo>
                  <a:cubicBezTo>
                    <a:pt x="1" y="4108"/>
                    <a:pt x="58" y="4776"/>
                    <a:pt x="392" y="5315"/>
                  </a:cubicBezTo>
                  <a:cubicBezTo>
                    <a:pt x="516" y="5525"/>
                    <a:pt x="587" y="5687"/>
                    <a:pt x="602" y="5821"/>
                  </a:cubicBezTo>
                  <a:cubicBezTo>
                    <a:pt x="587" y="5949"/>
                    <a:pt x="516" y="6116"/>
                    <a:pt x="392" y="6327"/>
                  </a:cubicBezTo>
                  <a:cubicBezTo>
                    <a:pt x="58" y="6865"/>
                    <a:pt x="1" y="7529"/>
                    <a:pt x="243" y="8115"/>
                  </a:cubicBezTo>
                  <a:lnTo>
                    <a:pt x="243" y="8124"/>
                  </a:lnTo>
                  <a:cubicBezTo>
                    <a:pt x="487" y="8706"/>
                    <a:pt x="993" y="9136"/>
                    <a:pt x="1608" y="9274"/>
                  </a:cubicBezTo>
                  <a:cubicBezTo>
                    <a:pt x="1874" y="9341"/>
                    <a:pt x="2056" y="9422"/>
                    <a:pt x="2161" y="9532"/>
                  </a:cubicBezTo>
                  <a:lnTo>
                    <a:pt x="2166" y="9541"/>
                  </a:lnTo>
                  <a:lnTo>
                    <a:pt x="2176" y="9545"/>
                  </a:lnTo>
                  <a:cubicBezTo>
                    <a:pt x="2285" y="9655"/>
                    <a:pt x="2367" y="9836"/>
                    <a:pt x="2428" y="10109"/>
                  </a:cubicBezTo>
                  <a:cubicBezTo>
                    <a:pt x="2561" y="10723"/>
                    <a:pt x="2986" y="11234"/>
                    <a:pt x="3569" y="11482"/>
                  </a:cubicBezTo>
                  <a:lnTo>
                    <a:pt x="3578" y="11487"/>
                  </a:lnTo>
                  <a:cubicBezTo>
                    <a:pt x="3815" y="11587"/>
                    <a:pt x="4067" y="11636"/>
                    <a:pt x="4318" y="11636"/>
                  </a:cubicBezTo>
                  <a:cubicBezTo>
                    <a:pt x="4677" y="11636"/>
                    <a:pt x="5035" y="11535"/>
                    <a:pt x="5347" y="11339"/>
                  </a:cubicBezTo>
                  <a:cubicBezTo>
                    <a:pt x="5590" y="11191"/>
                    <a:pt x="5772" y="11119"/>
                    <a:pt x="5909" y="11119"/>
                  </a:cubicBezTo>
                  <a:lnTo>
                    <a:pt x="5962" y="11119"/>
                  </a:lnTo>
                  <a:cubicBezTo>
                    <a:pt x="6100" y="11119"/>
                    <a:pt x="6281" y="11191"/>
                    <a:pt x="6525" y="11339"/>
                  </a:cubicBezTo>
                  <a:cubicBezTo>
                    <a:pt x="6836" y="11535"/>
                    <a:pt x="7194" y="11636"/>
                    <a:pt x="7554" y="11636"/>
                  </a:cubicBezTo>
                  <a:cubicBezTo>
                    <a:pt x="7805" y="11636"/>
                    <a:pt x="8057" y="11587"/>
                    <a:pt x="8295" y="11487"/>
                  </a:cubicBezTo>
                  <a:lnTo>
                    <a:pt x="8304" y="11482"/>
                  </a:lnTo>
                  <a:cubicBezTo>
                    <a:pt x="8885" y="11234"/>
                    <a:pt x="9310" y="10719"/>
                    <a:pt x="9444" y="10104"/>
                  </a:cubicBezTo>
                  <a:cubicBezTo>
                    <a:pt x="9506" y="9836"/>
                    <a:pt x="9592" y="9655"/>
                    <a:pt x="9697" y="9545"/>
                  </a:cubicBezTo>
                  <a:lnTo>
                    <a:pt x="9706" y="9541"/>
                  </a:lnTo>
                  <a:lnTo>
                    <a:pt x="9711" y="9532"/>
                  </a:lnTo>
                  <a:cubicBezTo>
                    <a:pt x="9816" y="9422"/>
                    <a:pt x="9997" y="9341"/>
                    <a:pt x="10265" y="9274"/>
                  </a:cubicBezTo>
                  <a:cubicBezTo>
                    <a:pt x="10879" y="9136"/>
                    <a:pt x="11390" y="8706"/>
                    <a:pt x="11628" y="8124"/>
                  </a:cubicBezTo>
                  <a:lnTo>
                    <a:pt x="11632" y="8115"/>
                  </a:lnTo>
                  <a:cubicBezTo>
                    <a:pt x="11872" y="7529"/>
                    <a:pt x="11814" y="6860"/>
                    <a:pt x="11485" y="6321"/>
                  </a:cubicBezTo>
                  <a:cubicBezTo>
                    <a:pt x="11357" y="6116"/>
                    <a:pt x="11284" y="5949"/>
                    <a:pt x="11271" y="5821"/>
                  </a:cubicBezTo>
                  <a:cubicBezTo>
                    <a:pt x="11284" y="5687"/>
                    <a:pt x="11357" y="5525"/>
                    <a:pt x="11480" y="5315"/>
                  </a:cubicBezTo>
                  <a:cubicBezTo>
                    <a:pt x="11814" y="4776"/>
                    <a:pt x="11872" y="4108"/>
                    <a:pt x="11628" y="3527"/>
                  </a:cubicBezTo>
                  <a:lnTo>
                    <a:pt x="11628" y="3517"/>
                  </a:lnTo>
                  <a:cubicBezTo>
                    <a:pt x="11385" y="2935"/>
                    <a:pt x="10879" y="2506"/>
                    <a:pt x="10265" y="2363"/>
                  </a:cubicBezTo>
                  <a:cubicBezTo>
                    <a:pt x="9997" y="2301"/>
                    <a:pt x="9816" y="2215"/>
                    <a:pt x="9711" y="2105"/>
                  </a:cubicBezTo>
                  <a:lnTo>
                    <a:pt x="9706" y="2101"/>
                  </a:lnTo>
                  <a:lnTo>
                    <a:pt x="9697" y="2092"/>
                  </a:lnTo>
                  <a:cubicBezTo>
                    <a:pt x="9587" y="1986"/>
                    <a:pt x="9506" y="1800"/>
                    <a:pt x="9444" y="1533"/>
                  </a:cubicBezTo>
                  <a:cubicBezTo>
                    <a:pt x="9310" y="918"/>
                    <a:pt x="8885" y="403"/>
                    <a:pt x="8304" y="155"/>
                  </a:cubicBezTo>
                  <a:lnTo>
                    <a:pt x="8295" y="150"/>
                  </a:lnTo>
                  <a:cubicBezTo>
                    <a:pt x="8058" y="50"/>
                    <a:pt x="7807" y="1"/>
                    <a:pt x="7556" y="1"/>
                  </a:cubicBezTo>
                  <a:cubicBezTo>
                    <a:pt x="7196" y="1"/>
                    <a:pt x="6837" y="103"/>
                    <a:pt x="6525" y="303"/>
                  </a:cubicBezTo>
                  <a:cubicBezTo>
                    <a:pt x="6281" y="450"/>
                    <a:pt x="6100" y="522"/>
                    <a:pt x="5962" y="522"/>
                  </a:cubicBezTo>
                  <a:lnTo>
                    <a:pt x="5909" y="522"/>
                  </a:lnTo>
                  <a:cubicBezTo>
                    <a:pt x="5772" y="522"/>
                    <a:pt x="5590" y="450"/>
                    <a:pt x="5347" y="303"/>
                  </a:cubicBezTo>
                  <a:cubicBezTo>
                    <a:pt x="5035" y="103"/>
                    <a:pt x="4676" y="1"/>
                    <a:pt x="4316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1"/>
            <p:cNvSpPr/>
            <p:nvPr/>
          </p:nvSpPr>
          <p:spPr>
            <a:xfrm>
              <a:off x="4940363" y="2066675"/>
              <a:ext cx="112825" cy="290825"/>
            </a:xfrm>
            <a:custGeom>
              <a:avLst/>
              <a:gdLst/>
              <a:ahLst/>
              <a:cxnLst/>
              <a:rect l="l" t="t" r="r" b="b"/>
              <a:pathLst>
                <a:path w="4513" h="11633" extrusionOk="0">
                  <a:moveTo>
                    <a:pt x="192" y="1"/>
                  </a:moveTo>
                  <a:cubicBezTo>
                    <a:pt x="153" y="1"/>
                    <a:pt x="110" y="1"/>
                    <a:pt x="73" y="5"/>
                  </a:cubicBezTo>
                  <a:cubicBezTo>
                    <a:pt x="1" y="406"/>
                    <a:pt x="216" y="802"/>
                    <a:pt x="592" y="963"/>
                  </a:cubicBezTo>
                  <a:cubicBezTo>
                    <a:pt x="912" y="1102"/>
                    <a:pt x="1145" y="1383"/>
                    <a:pt x="1217" y="1718"/>
                  </a:cubicBezTo>
                  <a:lnTo>
                    <a:pt x="1222" y="1731"/>
                  </a:lnTo>
                  <a:cubicBezTo>
                    <a:pt x="1321" y="2170"/>
                    <a:pt x="1479" y="2484"/>
                    <a:pt x="1708" y="2713"/>
                  </a:cubicBezTo>
                  <a:lnTo>
                    <a:pt x="1713" y="2719"/>
                  </a:lnTo>
                  <a:cubicBezTo>
                    <a:pt x="1946" y="2957"/>
                    <a:pt x="2257" y="3114"/>
                    <a:pt x="2700" y="3219"/>
                  </a:cubicBezTo>
                  <a:lnTo>
                    <a:pt x="2710" y="3224"/>
                  </a:lnTo>
                  <a:cubicBezTo>
                    <a:pt x="3043" y="3301"/>
                    <a:pt x="3320" y="3534"/>
                    <a:pt x="3449" y="3853"/>
                  </a:cubicBezTo>
                  <a:lnTo>
                    <a:pt x="3449" y="3858"/>
                  </a:lnTo>
                  <a:cubicBezTo>
                    <a:pt x="3582" y="4188"/>
                    <a:pt x="3553" y="4560"/>
                    <a:pt x="3363" y="4860"/>
                  </a:cubicBezTo>
                  <a:cubicBezTo>
                    <a:pt x="3062" y="5361"/>
                    <a:pt x="3043" y="5623"/>
                    <a:pt x="3014" y="5819"/>
                  </a:cubicBezTo>
                  <a:cubicBezTo>
                    <a:pt x="3043" y="6010"/>
                    <a:pt x="3058" y="6272"/>
                    <a:pt x="3363" y="6777"/>
                  </a:cubicBezTo>
                  <a:lnTo>
                    <a:pt x="3368" y="6787"/>
                  </a:lnTo>
                  <a:cubicBezTo>
                    <a:pt x="3553" y="7082"/>
                    <a:pt x="3582" y="7450"/>
                    <a:pt x="3449" y="7774"/>
                  </a:cubicBezTo>
                  <a:lnTo>
                    <a:pt x="3449" y="7784"/>
                  </a:lnTo>
                  <a:cubicBezTo>
                    <a:pt x="3320" y="8099"/>
                    <a:pt x="3043" y="8332"/>
                    <a:pt x="2710" y="8414"/>
                  </a:cubicBezTo>
                  <a:lnTo>
                    <a:pt x="2700" y="8414"/>
                  </a:lnTo>
                  <a:cubicBezTo>
                    <a:pt x="2257" y="8518"/>
                    <a:pt x="1946" y="8680"/>
                    <a:pt x="1713" y="8914"/>
                  </a:cubicBezTo>
                  <a:lnTo>
                    <a:pt x="1713" y="8918"/>
                  </a:lnTo>
                  <a:cubicBezTo>
                    <a:pt x="1479" y="9147"/>
                    <a:pt x="1321" y="9462"/>
                    <a:pt x="1222" y="9902"/>
                  </a:cubicBezTo>
                  <a:lnTo>
                    <a:pt x="1217" y="9915"/>
                  </a:lnTo>
                  <a:cubicBezTo>
                    <a:pt x="1145" y="10254"/>
                    <a:pt x="912" y="10531"/>
                    <a:pt x="592" y="10669"/>
                  </a:cubicBezTo>
                  <a:cubicBezTo>
                    <a:pt x="216" y="10831"/>
                    <a:pt x="1" y="11227"/>
                    <a:pt x="73" y="11628"/>
                  </a:cubicBezTo>
                  <a:cubicBezTo>
                    <a:pt x="110" y="11632"/>
                    <a:pt x="153" y="11632"/>
                    <a:pt x="192" y="11632"/>
                  </a:cubicBezTo>
                  <a:cubicBezTo>
                    <a:pt x="449" y="11632"/>
                    <a:pt x="702" y="11584"/>
                    <a:pt x="936" y="11485"/>
                  </a:cubicBezTo>
                  <a:lnTo>
                    <a:pt x="945" y="11480"/>
                  </a:lnTo>
                  <a:cubicBezTo>
                    <a:pt x="1526" y="11232"/>
                    <a:pt x="1951" y="10717"/>
                    <a:pt x="2085" y="10102"/>
                  </a:cubicBezTo>
                  <a:cubicBezTo>
                    <a:pt x="2147" y="9834"/>
                    <a:pt x="2228" y="9653"/>
                    <a:pt x="2338" y="9543"/>
                  </a:cubicBezTo>
                  <a:lnTo>
                    <a:pt x="2347" y="9539"/>
                  </a:lnTo>
                  <a:lnTo>
                    <a:pt x="2352" y="9530"/>
                  </a:lnTo>
                  <a:cubicBezTo>
                    <a:pt x="2457" y="9420"/>
                    <a:pt x="2638" y="9339"/>
                    <a:pt x="2906" y="9272"/>
                  </a:cubicBezTo>
                  <a:cubicBezTo>
                    <a:pt x="3520" y="9134"/>
                    <a:pt x="4026" y="8700"/>
                    <a:pt x="4269" y="8122"/>
                  </a:cubicBezTo>
                  <a:lnTo>
                    <a:pt x="4269" y="8113"/>
                  </a:lnTo>
                  <a:cubicBezTo>
                    <a:pt x="4513" y="7527"/>
                    <a:pt x="4455" y="6858"/>
                    <a:pt x="4121" y="6319"/>
                  </a:cubicBezTo>
                  <a:cubicBezTo>
                    <a:pt x="3998" y="6110"/>
                    <a:pt x="3925" y="5947"/>
                    <a:pt x="3912" y="5814"/>
                  </a:cubicBezTo>
                  <a:cubicBezTo>
                    <a:pt x="3925" y="5685"/>
                    <a:pt x="3998" y="5518"/>
                    <a:pt x="4121" y="5313"/>
                  </a:cubicBezTo>
                  <a:cubicBezTo>
                    <a:pt x="4455" y="4774"/>
                    <a:pt x="4513" y="4106"/>
                    <a:pt x="4269" y="3525"/>
                  </a:cubicBezTo>
                  <a:lnTo>
                    <a:pt x="4269" y="3515"/>
                  </a:lnTo>
                  <a:cubicBezTo>
                    <a:pt x="4026" y="2933"/>
                    <a:pt x="3520" y="2504"/>
                    <a:pt x="2906" y="2361"/>
                  </a:cubicBezTo>
                  <a:cubicBezTo>
                    <a:pt x="2638" y="2299"/>
                    <a:pt x="2457" y="2213"/>
                    <a:pt x="2352" y="2103"/>
                  </a:cubicBezTo>
                  <a:lnTo>
                    <a:pt x="2338" y="2090"/>
                  </a:lnTo>
                  <a:cubicBezTo>
                    <a:pt x="2228" y="1984"/>
                    <a:pt x="2147" y="1798"/>
                    <a:pt x="2085" y="1531"/>
                  </a:cubicBezTo>
                  <a:cubicBezTo>
                    <a:pt x="1951" y="916"/>
                    <a:pt x="1526" y="401"/>
                    <a:pt x="945" y="153"/>
                  </a:cubicBezTo>
                  <a:lnTo>
                    <a:pt x="936" y="148"/>
                  </a:lnTo>
                  <a:cubicBezTo>
                    <a:pt x="702" y="52"/>
                    <a:pt x="449" y="1"/>
                    <a:pt x="192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1"/>
            <p:cNvSpPr/>
            <p:nvPr/>
          </p:nvSpPr>
          <p:spPr>
            <a:xfrm>
              <a:off x="4855838" y="2360450"/>
              <a:ext cx="45800" cy="72150"/>
            </a:xfrm>
            <a:custGeom>
              <a:avLst/>
              <a:gdLst/>
              <a:ahLst/>
              <a:cxnLst/>
              <a:rect l="l" t="t" r="r" b="b"/>
              <a:pathLst>
                <a:path w="1832" h="2886" extrusionOk="0">
                  <a:moveTo>
                    <a:pt x="1326" y="0"/>
                  </a:moveTo>
                  <a:lnTo>
                    <a:pt x="163" y="2003"/>
                  </a:lnTo>
                  <a:cubicBezTo>
                    <a:pt x="0" y="2285"/>
                    <a:pt x="100" y="2648"/>
                    <a:pt x="381" y="2809"/>
                  </a:cubicBezTo>
                  <a:cubicBezTo>
                    <a:pt x="472" y="2862"/>
                    <a:pt x="573" y="2886"/>
                    <a:pt x="678" y="2886"/>
                  </a:cubicBezTo>
                  <a:lnTo>
                    <a:pt x="945" y="2886"/>
                  </a:lnTo>
                  <a:cubicBezTo>
                    <a:pt x="1431" y="2886"/>
                    <a:pt x="1832" y="2490"/>
                    <a:pt x="1832" y="2003"/>
                  </a:cubicBezTo>
                  <a:lnTo>
                    <a:pt x="1832" y="0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1"/>
            <p:cNvSpPr/>
            <p:nvPr/>
          </p:nvSpPr>
          <p:spPr>
            <a:xfrm>
              <a:off x="4901613" y="2360450"/>
              <a:ext cx="43550" cy="72150"/>
            </a:xfrm>
            <a:custGeom>
              <a:avLst/>
              <a:gdLst/>
              <a:ahLst/>
              <a:cxnLst/>
              <a:rect l="l" t="t" r="r" b="b"/>
              <a:pathLst>
                <a:path w="1742" h="2886" extrusionOk="0">
                  <a:moveTo>
                    <a:pt x="1" y="0"/>
                  </a:moveTo>
                  <a:lnTo>
                    <a:pt x="1" y="2003"/>
                  </a:lnTo>
                  <a:cubicBezTo>
                    <a:pt x="1" y="2495"/>
                    <a:pt x="397" y="2886"/>
                    <a:pt x="888" y="2886"/>
                  </a:cubicBezTo>
                  <a:lnTo>
                    <a:pt x="1150" y="2886"/>
                  </a:lnTo>
                  <a:cubicBezTo>
                    <a:pt x="1480" y="2886"/>
                    <a:pt x="1742" y="2624"/>
                    <a:pt x="1742" y="2300"/>
                  </a:cubicBezTo>
                  <a:cubicBezTo>
                    <a:pt x="1742" y="2195"/>
                    <a:pt x="1718" y="2094"/>
                    <a:pt x="1665" y="2003"/>
                  </a:cubicBezTo>
                  <a:lnTo>
                    <a:pt x="501" y="0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1"/>
            <p:cNvSpPr/>
            <p:nvPr/>
          </p:nvSpPr>
          <p:spPr>
            <a:xfrm>
              <a:off x="4829138" y="2317025"/>
              <a:ext cx="145000" cy="86900"/>
            </a:xfrm>
            <a:custGeom>
              <a:avLst/>
              <a:gdLst/>
              <a:ahLst/>
              <a:cxnLst/>
              <a:rect l="l" t="t" r="r" b="b"/>
              <a:pathLst>
                <a:path w="5800" h="3476" extrusionOk="0">
                  <a:moveTo>
                    <a:pt x="592" y="0"/>
                  </a:moveTo>
                  <a:cubicBezTo>
                    <a:pt x="386" y="0"/>
                    <a:pt x="186" y="107"/>
                    <a:pt x="76" y="297"/>
                  </a:cubicBezTo>
                  <a:cubicBezTo>
                    <a:pt x="23" y="383"/>
                    <a:pt x="0" y="483"/>
                    <a:pt x="0" y="588"/>
                  </a:cubicBezTo>
                  <a:lnTo>
                    <a:pt x="0" y="2882"/>
                  </a:lnTo>
                  <a:cubicBezTo>
                    <a:pt x="0" y="3212"/>
                    <a:pt x="262" y="3474"/>
                    <a:pt x="591" y="3474"/>
                  </a:cubicBezTo>
                  <a:cubicBezTo>
                    <a:pt x="692" y="3474"/>
                    <a:pt x="796" y="3445"/>
                    <a:pt x="882" y="3397"/>
                  </a:cubicBezTo>
                  <a:lnTo>
                    <a:pt x="2900" y="2239"/>
                  </a:lnTo>
                  <a:lnTo>
                    <a:pt x="4912" y="3397"/>
                  </a:lnTo>
                  <a:cubicBezTo>
                    <a:pt x="5004" y="3450"/>
                    <a:pt x="5104" y="3475"/>
                    <a:pt x="5203" y="3475"/>
                  </a:cubicBezTo>
                  <a:cubicBezTo>
                    <a:pt x="5408" y="3475"/>
                    <a:pt x="5609" y="3368"/>
                    <a:pt x="5718" y="3178"/>
                  </a:cubicBezTo>
                  <a:cubicBezTo>
                    <a:pt x="5770" y="3087"/>
                    <a:pt x="5799" y="2987"/>
                    <a:pt x="5799" y="2882"/>
                  </a:cubicBezTo>
                  <a:lnTo>
                    <a:pt x="5799" y="588"/>
                  </a:lnTo>
                  <a:cubicBezTo>
                    <a:pt x="5795" y="268"/>
                    <a:pt x="5538" y="2"/>
                    <a:pt x="5213" y="2"/>
                  </a:cubicBezTo>
                  <a:cubicBezTo>
                    <a:pt x="5210" y="2"/>
                    <a:pt x="5206" y="2"/>
                    <a:pt x="5203" y="2"/>
                  </a:cubicBezTo>
                  <a:cubicBezTo>
                    <a:pt x="5103" y="2"/>
                    <a:pt x="5002" y="25"/>
                    <a:pt x="4912" y="78"/>
                  </a:cubicBezTo>
                  <a:lnTo>
                    <a:pt x="2900" y="1237"/>
                  </a:lnTo>
                  <a:lnTo>
                    <a:pt x="882" y="78"/>
                  </a:lnTo>
                  <a:cubicBezTo>
                    <a:pt x="791" y="25"/>
                    <a:pt x="691" y="0"/>
                    <a:pt x="592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1"/>
            <p:cNvSpPr/>
            <p:nvPr/>
          </p:nvSpPr>
          <p:spPr>
            <a:xfrm>
              <a:off x="4844863" y="2338475"/>
              <a:ext cx="113400" cy="40000"/>
            </a:xfrm>
            <a:custGeom>
              <a:avLst/>
              <a:gdLst/>
              <a:ahLst/>
              <a:cxnLst/>
              <a:rect l="l" t="t" r="r" b="b"/>
              <a:pathLst>
                <a:path w="4536" h="1600" extrusionOk="0">
                  <a:moveTo>
                    <a:pt x="255" y="1"/>
                  </a:moveTo>
                  <a:cubicBezTo>
                    <a:pt x="178" y="1"/>
                    <a:pt x="104" y="41"/>
                    <a:pt x="63" y="111"/>
                  </a:cubicBezTo>
                  <a:cubicBezTo>
                    <a:pt x="1" y="217"/>
                    <a:pt x="39" y="351"/>
                    <a:pt x="144" y="412"/>
                  </a:cubicBezTo>
                  <a:lnTo>
                    <a:pt x="2156" y="1571"/>
                  </a:lnTo>
                  <a:cubicBezTo>
                    <a:pt x="2165" y="1571"/>
                    <a:pt x="2170" y="1576"/>
                    <a:pt x="2176" y="1581"/>
                  </a:cubicBezTo>
                  <a:lnTo>
                    <a:pt x="2185" y="1581"/>
                  </a:lnTo>
                  <a:lnTo>
                    <a:pt x="2194" y="1586"/>
                  </a:lnTo>
                  <a:cubicBezTo>
                    <a:pt x="2218" y="1595"/>
                    <a:pt x="2242" y="1599"/>
                    <a:pt x="2266" y="1599"/>
                  </a:cubicBezTo>
                  <a:cubicBezTo>
                    <a:pt x="2295" y="1599"/>
                    <a:pt x="2319" y="1595"/>
                    <a:pt x="2342" y="1586"/>
                  </a:cubicBezTo>
                  <a:lnTo>
                    <a:pt x="2352" y="1581"/>
                  </a:lnTo>
                  <a:lnTo>
                    <a:pt x="2361" y="1581"/>
                  </a:lnTo>
                  <a:cubicBezTo>
                    <a:pt x="2366" y="1576"/>
                    <a:pt x="2370" y="1571"/>
                    <a:pt x="2381" y="1571"/>
                  </a:cubicBezTo>
                  <a:lnTo>
                    <a:pt x="4393" y="412"/>
                  </a:lnTo>
                  <a:cubicBezTo>
                    <a:pt x="4498" y="351"/>
                    <a:pt x="4536" y="217"/>
                    <a:pt x="4474" y="111"/>
                  </a:cubicBezTo>
                  <a:cubicBezTo>
                    <a:pt x="4433" y="41"/>
                    <a:pt x="4359" y="1"/>
                    <a:pt x="4283" y="1"/>
                  </a:cubicBezTo>
                  <a:cubicBezTo>
                    <a:pt x="4245" y="1"/>
                    <a:pt x="4208" y="11"/>
                    <a:pt x="4173" y="31"/>
                  </a:cubicBezTo>
                  <a:lnTo>
                    <a:pt x="2271" y="1123"/>
                  </a:lnTo>
                  <a:lnTo>
                    <a:pt x="367" y="31"/>
                  </a:lnTo>
                  <a:cubicBezTo>
                    <a:pt x="331" y="11"/>
                    <a:pt x="293" y="1"/>
                    <a:pt x="255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1"/>
            <p:cNvSpPr/>
            <p:nvPr/>
          </p:nvSpPr>
          <p:spPr>
            <a:xfrm>
              <a:off x="4833988" y="2350550"/>
              <a:ext cx="140150" cy="53375"/>
            </a:xfrm>
            <a:custGeom>
              <a:avLst/>
              <a:gdLst/>
              <a:ahLst/>
              <a:cxnLst/>
              <a:rect l="l" t="t" r="r" b="b"/>
              <a:pathLst>
                <a:path w="5606" h="2135" extrusionOk="0">
                  <a:moveTo>
                    <a:pt x="5576" y="0"/>
                  </a:moveTo>
                  <a:cubicBezTo>
                    <a:pt x="5200" y="11"/>
                    <a:pt x="4909" y="330"/>
                    <a:pt x="4909" y="707"/>
                  </a:cubicBezTo>
                  <a:cubicBezTo>
                    <a:pt x="4909" y="916"/>
                    <a:pt x="4737" y="1088"/>
                    <a:pt x="4528" y="1088"/>
                  </a:cubicBezTo>
                  <a:cubicBezTo>
                    <a:pt x="4460" y="1088"/>
                    <a:pt x="4394" y="1069"/>
                    <a:pt x="4337" y="1036"/>
                  </a:cubicBezTo>
                  <a:cubicBezTo>
                    <a:pt x="2921" y="216"/>
                    <a:pt x="2929" y="206"/>
                    <a:pt x="2703" y="206"/>
                  </a:cubicBezTo>
                  <a:cubicBezTo>
                    <a:pt x="2698" y="206"/>
                    <a:pt x="2692" y="206"/>
                    <a:pt x="2686" y="206"/>
                  </a:cubicBezTo>
                  <a:cubicBezTo>
                    <a:pt x="2453" y="211"/>
                    <a:pt x="2534" y="196"/>
                    <a:pt x="355" y="1446"/>
                  </a:cubicBezTo>
                  <a:cubicBezTo>
                    <a:pt x="159" y="1560"/>
                    <a:pt x="25" y="1761"/>
                    <a:pt x="1" y="1985"/>
                  </a:cubicBezTo>
                  <a:cubicBezTo>
                    <a:pt x="113" y="2083"/>
                    <a:pt x="254" y="2133"/>
                    <a:pt x="396" y="2133"/>
                  </a:cubicBezTo>
                  <a:cubicBezTo>
                    <a:pt x="496" y="2133"/>
                    <a:pt x="597" y="2108"/>
                    <a:pt x="688" y="2056"/>
                  </a:cubicBezTo>
                  <a:lnTo>
                    <a:pt x="2706" y="898"/>
                  </a:lnTo>
                  <a:lnTo>
                    <a:pt x="4718" y="2056"/>
                  </a:lnTo>
                  <a:cubicBezTo>
                    <a:pt x="4810" y="2109"/>
                    <a:pt x="4910" y="2134"/>
                    <a:pt x="5009" y="2134"/>
                  </a:cubicBezTo>
                  <a:cubicBezTo>
                    <a:pt x="5214" y="2134"/>
                    <a:pt x="5415" y="2027"/>
                    <a:pt x="5524" y="1837"/>
                  </a:cubicBezTo>
                  <a:cubicBezTo>
                    <a:pt x="5576" y="1746"/>
                    <a:pt x="5605" y="1646"/>
                    <a:pt x="5605" y="1541"/>
                  </a:cubicBezTo>
                  <a:lnTo>
                    <a:pt x="5605" y="0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1"/>
            <p:cNvSpPr/>
            <p:nvPr/>
          </p:nvSpPr>
          <p:spPr>
            <a:xfrm>
              <a:off x="4879338" y="2338975"/>
              <a:ext cx="44475" cy="44275"/>
            </a:xfrm>
            <a:custGeom>
              <a:avLst/>
              <a:gdLst/>
              <a:ahLst/>
              <a:cxnLst/>
              <a:rect l="l" t="t" r="r" b="b"/>
              <a:pathLst>
                <a:path w="1779" h="1771" extrusionOk="0">
                  <a:moveTo>
                    <a:pt x="892" y="1"/>
                  </a:moveTo>
                  <a:cubicBezTo>
                    <a:pt x="401" y="1"/>
                    <a:pt x="5" y="397"/>
                    <a:pt x="5" y="888"/>
                  </a:cubicBezTo>
                  <a:cubicBezTo>
                    <a:pt x="0" y="1374"/>
                    <a:pt x="401" y="1771"/>
                    <a:pt x="892" y="1771"/>
                  </a:cubicBezTo>
                  <a:cubicBezTo>
                    <a:pt x="1378" y="1771"/>
                    <a:pt x="1779" y="1374"/>
                    <a:pt x="1779" y="888"/>
                  </a:cubicBezTo>
                  <a:cubicBezTo>
                    <a:pt x="1779" y="397"/>
                    <a:pt x="1378" y="1"/>
                    <a:pt x="892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1"/>
            <p:cNvSpPr/>
            <p:nvPr/>
          </p:nvSpPr>
          <p:spPr>
            <a:xfrm>
              <a:off x="4843788" y="2092775"/>
              <a:ext cx="11125" cy="11125"/>
            </a:xfrm>
            <a:custGeom>
              <a:avLst/>
              <a:gdLst/>
              <a:ahLst/>
              <a:cxnLst/>
              <a:rect l="l" t="t" r="r" b="b"/>
              <a:pathLst>
                <a:path w="445" h="445" extrusionOk="0">
                  <a:moveTo>
                    <a:pt x="225" y="1"/>
                  </a:moveTo>
                  <a:cubicBezTo>
                    <a:pt x="101" y="1"/>
                    <a:pt x="0" y="101"/>
                    <a:pt x="0" y="225"/>
                  </a:cubicBezTo>
                  <a:cubicBezTo>
                    <a:pt x="0" y="344"/>
                    <a:pt x="101" y="445"/>
                    <a:pt x="225" y="445"/>
                  </a:cubicBezTo>
                  <a:cubicBezTo>
                    <a:pt x="348" y="445"/>
                    <a:pt x="445" y="344"/>
                    <a:pt x="445" y="220"/>
                  </a:cubicBezTo>
                  <a:cubicBezTo>
                    <a:pt x="445" y="101"/>
                    <a:pt x="344" y="1"/>
                    <a:pt x="225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1"/>
            <p:cNvSpPr/>
            <p:nvPr/>
          </p:nvSpPr>
          <p:spPr>
            <a:xfrm>
              <a:off x="4777263" y="2159075"/>
              <a:ext cx="11125" cy="11100"/>
            </a:xfrm>
            <a:custGeom>
              <a:avLst/>
              <a:gdLst/>
              <a:ahLst/>
              <a:cxnLst/>
              <a:rect l="l" t="t" r="r" b="b"/>
              <a:pathLst>
                <a:path w="445" h="444" extrusionOk="0">
                  <a:moveTo>
                    <a:pt x="225" y="1"/>
                  </a:moveTo>
                  <a:cubicBezTo>
                    <a:pt x="101" y="1"/>
                    <a:pt x="0" y="100"/>
                    <a:pt x="0" y="219"/>
                  </a:cubicBezTo>
                  <a:cubicBezTo>
                    <a:pt x="0" y="344"/>
                    <a:pt x="101" y="444"/>
                    <a:pt x="225" y="444"/>
                  </a:cubicBezTo>
                  <a:cubicBezTo>
                    <a:pt x="344" y="444"/>
                    <a:pt x="444" y="344"/>
                    <a:pt x="444" y="219"/>
                  </a:cubicBezTo>
                  <a:cubicBezTo>
                    <a:pt x="444" y="100"/>
                    <a:pt x="344" y="1"/>
                    <a:pt x="225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1"/>
            <p:cNvSpPr/>
            <p:nvPr/>
          </p:nvSpPr>
          <p:spPr>
            <a:xfrm>
              <a:off x="4828988" y="2144400"/>
              <a:ext cx="11125" cy="11000"/>
            </a:xfrm>
            <a:custGeom>
              <a:avLst/>
              <a:gdLst/>
              <a:ahLst/>
              <a:cxnLst/>
              <a:rect l="l" t="t" r="r" b="b"/>
              <a:pathLst>
                <a:path w="445" h="440" extrusionOk="0">
                  <a:moveTo>
                    <a:pt x="225" y="0"/>
                  </a:moveTo>
                  <a:cubicBezTo>
                    <a:pt x="101" y="0"/>
                    <a:pt x="1" y="97"/>
                    <a:pt x="1" y="220"/>
                  </a:cubicBezTo>
                  <a:cubicBezTo>
                    <a:pt x="1" y="344"/>
                    <a:pt x="101" y="440"/>
                    <a:pt x="225" y="440"/>
                  </a:cubicBezTo>
                  <a:cubicBezTo>
                    <a:pt x="350" y="440"/>
                    <a:pt x="445" y="339"/>
                    <a:pt x="445" y="220"/>
                  </a:cubicBezTo>
                  <a:cubicBezTo>
                    <a:pt x="445" y="97"/>
                    <a:pt x="350" y="0"/>
                    <a:pt x="225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1"/>
            <p:cNvSpPr/>
            <p:nvPr/>
          </p:nvSpPr>
          <p:spPr>
            <a:xfrm>
              <a:off x="4828988" y="2284275"/>
              <a:ext cx="11125" cy="11100"/>
            </a:xfrm>
            <a:custGeom>
              <a:avLst/>
              <a:gdLst/>
              <a:ahLst/>
              <a:cxnLst/>
              <a:rect l="l" t="t" r="r" b="b"/>
              <a:pathLst>
                <a:path w="445" h="444" extrusionOk="0">
                  <a:moveTo>
                    <a:pt x="225" y="0"/>
                  </a:moveTo>
                  <a:cubicBezTo>
                    <a:pt x="101" y="0"/>
                    <a:pt x="1" y="100"/>
                    <a:pt x="1" y="219"/>
                  </a:cubicBezTo>
                  <a:cubicBezTo>
                    <a:pt x="1" y="344"/>
                    <a:pt x="101" y="443"/>
                    <a:pt x="225" y="443"/>
                  </a:cubicBezTo>
                  <a:cubicBezTo>
                    <a:pt x="350" y="443"/>
                    <a:pt x="445" y="344"/>
                    <a:pt x="445" y="219"/>
                  </a:cubicBezTo>
                  <a:cubicBezTo>
                    <a:pt x="445" y="100"/>
                    <a:pt x="350" y="0"/>
                    <a:pt x="225" y="0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1"/>
            <p:cNvSpPr/>
            <p:nvPr/>
          </p:nvSpPr>
          <p:spPr>
            <a:xfrm>
              <a:off x="4903038" y="2306325"/>
              <a:ext cx="11100" cy="11100"/>
            </a:xfrm>
            <a:custGeom>
              <a:avLst/>
              <a:gdLst/>
              <a:ahLst/>
              <a:cxnLst/>
              <a:rect l="l" t="t" r="r" b="b"/>
              <a:pathLst>
                <a:path w="444" h="444" extrusionOk="0">
                  <a:moveTo>
                    <a:pt x="221" y="1"/>
                  </a:moveTo>
                  <a:cubicBezTo>
                    <a:pt x="96" y="1"/>
                    <a:pt x="1" y="100"/>
                    <a:pt x="1" y="224"/>
                  </a:cubicBezTo>
                  <a:cubicBezTo>
                    <a:pt x="1" y="344"/>
                    <a:pt x="96" y="444"/>
                    <a:pt x="221" y="444"/>
                  </a:cubicBezTo>
                  <a:cubicBezTo>
                    <a:pt x="344" y="444"/>
                    <a:pt x="444" y="344"/>
                    <a:pt x="444" y="224"/>
                  </a:cubicBezTo>
                  <a:cubicBezTo>
                    <a:pt x="444" y="100"/>
                    <a:pt x="344" y="1"/>
                    <a:pt x="221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1"/>
            <p:cNvSpPr/>
            <p:nvPr/>
          </p:nvSpPr>
          <p:spPr>
            <a:xfrm>
              <a:off x="4999863" y="2209150"/>
              <a:ext cx="11125" cy="11100"/>
            </a:xfrm>
            <a:custGeom>
              <a:avLst/>
              <a:gdLst/>
              <a:ahLst/>
              <a:cxnLst/>
              <a:rect l="l" t="t" r="r" b="b"/>
              <a:pathLst>
                <a:path w="445" h="444" extrusionOk="0">
                  <a:moveTo>
                    <a:pt x="225" y="1"/>
                  </a:moveTo>
                  <a:cubicBezTo>
                    <a:pt x="101" y="1"/>
                    <a:pt x="0" y="100"/>
                    <a:pt x="0" y="219"/>
                  </a:cubicBezTo>
                  <a:cubicBezTo>
                    <a:pt x="0" y="344"/>
                    <a:pt x="101" y="444"/>
                    <a:pt x="225" y="444"/>
                  </a:cubicBezTo>
                  <a:cubicBezTo>
                    <a:pt x="344" y="444"/>
                    <a:pt x="444" y="344"/>
                    <a:pt x="444" y="219"/>
                  </a:cubicBezTo>
                  <a:cubicBezTo>
                    <a:pt x="444" y="100"/>
                    <a:pt x="344" y="1"/>
                    <a:pt x="225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1"/>
            <p:cNvSpPr/>
            <p:nvPr/>
          </p:nvSpPr>
          <p:spPr>
            <a:xfrm>
              <a:off x="4977688" y="2148800"/>
              <a:ext cx="11125" cy="11025"/>
            </a:xfrm>
            <a:custGeom>
              <a:avLst/>
              <a:gdLst/>
              <a:ahLst/>
              <a:cxnLst/>
              <a:rect l="l" t="t" r="r" b="b"/>
              <a:pathLst>
                <a:path w="445" h="441" extrusionOk="0">
                  <a:moveTo>
                    <a:pt x="220" y="1"/>
                  </a:moveTo>
                  <a:cubicBezTo>
                    <a:pt x="101" y="1"/>
                    <a:pt x="0" y="97"/>
                    <a:pt x="0" y="221"/>
                  </a:cubicBezTo>
                  <a:cubicBezTo>
                    <a:pt x="0" y="344"/>
                    <a:pt x="101" y="440"/>
                    <a:pt x="224" y="440"/>
                  </a:cubicBezTo>
                  <a:cubicBezTo>
                    <a:pt x="344" y="440"/>
                    <a:pt x="444" y="340"/>
                    <a:pt x="444" y="221"/>
                  </a:cubicBezTo>
                  <a:cubicBezTo>
                    <a:pt x="444" y="97"/>
                    <a:pt x="344" y="1"/>
                    <a:pt x="224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1"/>
            <p:cNvSpPr/>
            <p:nvPr/>
          </p:nvSpPr>
          <p:spPr>
            <a:xfrm>
              <a:off x="4918563" y="2108275"/>
              <a:ext cx="11100" cy="11100"/>
            </a:xfrm>
            <a:custGeom>
              <a:avLst/>
              <a:gdLst/>
              <a:ahLst/>
              <a:cxnLst/>
              <a:rect l="l" t="t" r="r" b="b"/>
              <a:pathLst>
                <a:path w="444" h="444" extrusionOk="0">
                  <a:moveTo>
                    <a:pt x="219" y="1"/>
                  </a:moveTo>
                  <a:cubicBezTo>
                    <a:pt x="100" y="1"/>
                    <a:pt x="0" y="101"/>
                    <a:pt x="0" y="220"/>
                  </a:cubicBezTo>
                  <a:cubicBezTo>
                    <a:pt x="0" y="344"/>
                    <a:pt x="100" y="444"/>
                    <a:pt x="219" y="444"/>
                  </a:cubicBezTo>
                  <a:cubicBezTo>
                    <a:pt x="344" y="444"/>
                    <a:pt x="443" y="344"/>
                    <a:pt x="443" y="220"/>
                  </a:cubicBezTo>
                  <a:cubicBezTo>
                    <a:pt x="443" y="101"/>
                    <a:pt x="344" y="1"/>
                    <a:pt x="219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9" name="Google Shape;1279;p31"/>
          <p:cNvGrpSpPr/>
          <p:nvPr/>
        </p:nvGrpSpPr>
        <p:grpSpPr>
          <a:xfrm>
            <a:off x="1308711" y="2726988"/>
            <a:ext cx="406860" cy="395748"/>
            <a:chOff x="999988" y="2066675"/>
            <a:chExt cx="376200" cy="365925"/>
          </a:xfrm>
        </p:grpSpPr>
        <p:sp>
          <p:nvSpPr>
            <p:cNvPr id="1280" name="Google Shape;1280;p31"/>
            <p:cNvSpPr/>
            <p:nvPr/>
          </p:nvSpPr>
          <p:spPr>
            <a:xfrm>
              <a:off x="1014763" y="2066675"/>
              <a:ext cx="288450" cy="322900"/>
            </a:xfrm>
            <a:custGeom>
              <a:avLst/>
              <a:gdLst/>
              <a:ahLst/>
              <a:cxnLst/>
              <a:rect l="l" t="t" r="r" b="b"/>
              <a:pathLst>
                <a:path w="11538" h="12916" extrusionOk="0">
                  <a:moveTo>
                    <a:pt x="8363" y="1"/>
                  </a:moveTo>
                  <a:cubicBezTo>
                    <a:pt x="7587" y="1"/>
                    <a:pt x="6797" y="288"/>
                    <a:pt x="6153" y="930"/>
                  </a:cubicBezTo>
                  <a:lnTo>
                    <a:pt x="2647" y="4430"/>
                  </a:lnTo>
                  <a:cubicBezTo>
                    <a:pt x="950" y="6124"/>
                    <a:pt x="1" y="8418"/>
                    <a:pt x="1" y="10812"/>
                  </a:cubicBezTo>
                  <a:lnTo>
                    <a:pt x="1" y="12915"/>
                  </a:lnTo>
                  <a:lnTo>
                    <a:pt x="11537" y="12915"/>
                  </a:lnTo>
                  <a:lnTo>
                    <a:pt x="11537" y="3153"/>
                  </a:lnTo>
                  <a:cubicBezTo>
                    <a:pt x="11537" y="1256"/>
                    <a:pt x="9984" y="1"/>
                    <a:pt x="8363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31"/>
            <p:cNvSpPr/>
            <p:nvPr/>
          </p:nvSpPr>
          <p:spPr>
            <a:xfrm>
              <a:off x="1014763" y="2070375"/>
              <a:ext cx="288450" cy="311825"/>
            </a:xfrm>
            <a:custGeom>
              <a:avLst/>
              <a:gdLst/>
              <a:ahLst/>
              <a:cxnLst/>
              <a:rect l="l" t="t" r="r" b="b"/>
              <a:pathLst>
                <a:path w="11538" h="12473" extrusionOk="0">
                  <a:moveTo>
                    <a:pt x="9319" y="0"/>
                  </a:moveTo>
                  <a:lnTo>
                    <a:pt x="9319" y="0"/>
                  </a:lnTo>
                  <a:cubicBezTo>
                    <a:pt x="9129" y="401"/>
                    <a:pt x="9262" y="877"/>
                    <a:pt x="9634" y="1116"/>
                  </a:cubicBezTo>
                  <a:cubicBezTo>
                    <a:pt x="10278" y="1535"/>
                    <a:pt x="10650" y="2222"/>
                    <a:pt x="10650" y="3005"/>
                  </a:cubicBezTo>
                  <a:lnTo>
                    <a:pt x="10650" y="10707"/>
                  </a:lnTo>
                  <a:lnTo>
                    <a:pt x="1" y="10707"/>
                  </a:lnTo>
                  <a:lnTo>
                    <a:pt x="1" y="12472"/>
                  </a:lnTo>
                  <a:lnTo>
                    <a:pt x="11537" y="12472"/>
                  </a:lnTo>
                  <a:lnTo>
                    <a:pt x="11537" y="3005"/>
                  </a:lnTo>
                  <a:cubicBezTo>
                    <a:pt x="11537" y="1488"/>
                    <a:pt x="10545" y="381"/>
                    <a:pt x="9319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1"/>
            <p:cNvSpPr/>
            <p:nvPr/>
          </p:nvSpPr>
          <p:spPr>
            <a:xfrm>
              <a:off x="999988" y="2360100"/>
              <a:ext cx="318025" cy="72500"/>
            </a:xfrm>
            <a:custGeom>
              <a:avLst/>
              <a:gdLst/>
              <a:ahLst/>
              <a:cxnLst/>
              <a:rect l="l" t="t" r="r" b="b"/>
              <a:pathLst>
                <a:path w="12721" h="2900" extrusionOk="0">
                  <a:moveTo>
                    <a:pt x="592" y="1"/>
                  </a:moveTo>
                  <a:cubicBezTo>
                    <a:pt x="262" y="1"/>
                    <a:pt x="0" y="263"/>
                    <a:pt x="0" y="587"/>
                  </a:cubicBezTo>
                  <a:lnTo>
                    <a:pt x="0" y="2314"/>
                  </a:lnTo>
                  <a:cubicBezTo>
                    <a:pt x="0" y="2638"/>
                    <a:pt x="262" y="2900"/>
                    <a:pt x="592" y="2900"/>
                  </a:cubicBezTo>
                  <a:lnTo>
                    <a:pt x="12128" y="2900"/>
                  </a:lnTo>
                  <a:cubicBezTo>
                    <a:pt x="12452" y="2900"/>
                    <a:pt x="12720" y="2638"/>
                    <a:pt x="12720" y="2314"/>
                  </a:cubicBezTo>
                  <a:lnTo>
                    <a:pt x="12720" y="587"/>
                  </a:lnTo>
                  <a:cubicBezTo>
                    <a:pt x="12720" y="263"/>
                    <a:pt x="12452" y="1"/>
                    <a:pt x="12128" y="1"/>
                  </a:cubicBez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31"/>
            <p:cNvSpPr/>
            <p:nvPr/>
          </p:nvSpPr>
          <p:spPr>
            <a:xfrm>
              <a:off x="999988" y="2360100"/>
              <a:ext cx="318025" cy="72500"/>
            </a:xfrm>
            <a:custGeom>
              <a:avLst/>
              <a:gdLst/>
              <a:ahLst/>
              <a:cxnLst/>
              <a:rect l="l" t="t" r="r" b="b"/>
              <a:pathLst>
                <a:path w="12721" h="2900" extrusionOk="0">
                  <a:moveTo>
                    <a:pt x="11833" y="1"/>
                  </a:moveTo>
                  <a:lnTo>
                    <a:pt x="11833" y="1575"/>
                  </a:lnTo>
                  <a:cubicBezTo>
                    <a:pt x="11833" y="1822"/>
                    <a:pt x="11633" y="2017"/>
                    <a:pt x="11389" y="2017"/>
                  </a:cubicBezTo>
                  <a:lnTo>
                    <a:pt x="0" y="2017"/>
                  </a:lnTo>
                  <a:lnTo>
                    <a:pt x="0" y="2314"/>
                  </a:lnTo>
                  <a:cubicBezTo>
                    <a:pt x="0" y="2638"/>
                    <a:pt x="262" y="2900"/>
                    <a:pt x="592" y="2900"/>
                  </a:cubicBezTo>
                  <a:lnTo>
                    <a:pt x="12128" y="2900"/>
                  </a:lnTo>
                  <a:cubicBezTo>
                    <a:pt x="12452" y="2900"/>
                    <a:pt x="12720" y="2638"/>
                    <a:pt x="12720" y="2314"/>
                  </a:cubicBezTo>
                  <a:lnTo>
                    <a:pt x="12720" y="587"/>
                  </a:lnTo>
                  <a:cubicBezTo>
                    <a:pt x="12720" y="263"/>
                    <a:pt x="12452" y="1"/>
                    <a:pt x="12128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31"/>
            <p:cNvSpPr/>
            <p:nvPr/>
          </p:nvSpPr>
          <p:spPr>
            <a:xfrm>
              <a:off x="1201238" y="2151625"/>
              <a:ext cx="89100" cy="95925"/>
            </a:xfrm>
            <a:custGeom>
              <a:avLst/>
              <a:gdLst/>
              <a:ahLst/>
              <a:cxnLst/>
              <a:rect l="l" t="t" r="r" b="b"/>
              <a:pathLst>
                <a:path w="3564" h="3837" extrusionOk="0">
                  <a:moveTo>
                    <a:pt x="241" y="1"/>
                  </a:moveTo>
                  <a:cubicBezTo>
                    <a:pt x="185" y="1"/>
                    <a:pt x="129" y="22"/>
                    <a:pt x="86" y="65"/>
                  </a:cubicBezTo>
                  <a:cubicBezTo>
                    <a:pt x="0" y="151"/>
                    <a:pt x="0" y="288"/>
                    <a:pt x="86" y="374"/>
                  </a:cubicBezTo>
                  <a:lnTo>
                    <a:pt x="3563" y="3837"/>
                  </a:lnTo>
                  <a:lnTo>
                    <a:pt x="3563" y="3213"/>
                  </a:lnTo>
                  <a:lnTo>
                    <a:pt x="396" y="65"/>
                  </a:lnTo>
                  <a:cubicBezTo>
                    <a:pt x="353" y="22"/>
                    <a:pt x="297" y="1"/>
                    <a:pt x="241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31"/>
            <p:cNvSpPr/>
            <p:nvPr/>
          </p:nvSpPr>
          <p:spPr>
            <a:xfrm>
              <a:off x="1238813" y="2188525"/>
              <a:ext cx="128675" cy="128200"/>
            </a:xfrm>
            <a:custGeom>
              <a:avLst/>
              <a:gdLst/>
              <a:ahLst/>
              <a:cxnLst/>
              <a:rect l="l" t="t" r="r" b="b"/>
              <a:pathLst>
                <a:path w="5147" h="5128" extrusionOk="0">
                  <a:moveTo>
                    <a:pt x="2575" y="0"/>
                  </a:moveTo>
                  <a:cubicBezTo>
                    <a:pt x="1154" y="0"/>
                    <a:pt x="0" y="1150"/>
                    <a:pt x="0" y="2561"/>
                  </a:cubicBezTo>
                  <a:cubicBezTo>
                    <a:pt x="0" y="3978"/>
                    <a:pt x="1154" y="5127"/>
                    <a:pt x="2575" y="5127"/>
                  </a:cubicBezTo>
                  <a:cubicBezTo>
                    <a:pt x="3997" y="5127"/>
                    <a:pt x="5146" y="3978"/>
                    <a:pt x="5146" y="2561"/>
                  </a:cubicBezTo>
                  <a:cubicBezTo>
                    <a:pt x="5146" y="1150"/>
                    <a:pt x="3997" y="0"/>
                    <a:pt x="2575" y="0"/>
                  </a:cubicBez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31"/>
            <p:cNvSpPr/>
            <p:nvPr/>
          </p:nvSpPr>
          <p:spPr>
            <a:xfrm>
              <a:off x="1250488" y="2200200"/>
              <a:ext cx="125700" cy="116450"/>
            </a:xfrm>
            <a:custGeom>
              <a:avLst/>
              <a:gdLst/>
              <a:ahLst/>
              <a:cxnLst/>
              <a:rect l="l" t="t" r="r" b="b"/>
              <a:pathLst>
                <a:path w="5028" h="4658" extrusionOk="0">
                  <a:moveTo>
                    <a:pt x="3587" y="0"/>
                  </a:moveTo>
                  <a:lnTo>
                    <a:pt x="3587" y="0"/>
                  </a:lnTo>
                  <a:cubicBezTo>
                    <a:pt x="4402" y="1155"/>
                    <a:pt x="4121" y="2758"/>
                    <a:pt x="2962" y="3568"/>
                  </a:cubicBezTo>
                  <a:cubicBezTo>
                    <a:pt x="2517" y="3878"/>
                    <a:pt x="1998" y="4034"/>
                    <a:pt x="1480" y="4034"/>
                  </a:cubicBezTo>
                  <a:cubicBezTo>
                    <a:pt x="961" y="4034"/>
                    <a:pt x="444" y="3878"/>
                    <a:pt x="0" y="3568"/>
                  </a:cubicBezTo>
                  <a:lnTo>
                    <a:pt x="0" y="3568"/>
                  </a:lnTo>
                  <a:cubicBezTo>
                    <a:pt x="501" y="4279"/>
                    <a:pt x="1298" y="4657"/>
                    <a:pt x="2109" y="4657"/>
                  </a:cubicBezTo>
                  <a:cubicBezTo>
                    <a:pt x="2621" y="4657"/>
                    <a:pt x="3137" y="4507"/>
                    <a:pt x="3587" y="4193"/>
                  </a:cubicBezTo>
                  <a:cubicBezTo>
                    <a:pt x="4750" y="3377"/>
                    <a:pt x="5027" y="1779"/>
                    <a:pt x="4211" y="621"/>
                  </a:cubicBezTo>
                  <a:cubicBezTo>
                    <a:pt x="4039" y="377"/>
                    <a:pt x="3830" y="168"/>
                    <a:pt x="3587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31"/>
            <p:cNvSpPr/>
            <p:nvPr/>
          </p:nvSpPr>
          <p:spPr>
            <a:xfrm>
              <a:off x="1289813" y="2212250"/>
              <a:ext cx="11150" cy="11125"/>
            </a:xfrm>
            <a:custGeom>
              <a:avLst/>
              <a:gdLst/>
              <a:ahLst/>
              <a:cxnLst/>
              <a:rect l="l" t="t" r="r" b="b"/>
              <a:pathLst>
                <a:path w="446" h="445" extrusionOk="0">
                  <a:moveTo>
                    <a:pt x="221" y="0"/>
                  </a:moveTo>
                  <a:cubicBezTo>
                    <a:pt x="102" y="0"/>
                    <a:pt x="1" y="101"/>
                    <a:pt x="1" y="225"/>
                  </a:cubicBezTo>
                  <a:cubicBezTo>
                    <a:pt x="1" y="344"/>
                    <a:pt x="102" y="444"/>
                    <a:pt x="221" y="444"/>
                  </a:cubicBezTo>
                  <a:cubicBezTo>
                    <a:pt x="344" y="444"/>
                    <a:pt x="445" y="344"/>
                    <a:pt x="445" y="225"/>
                  </a:cubicBezTo>
                  <a:cubicBezTo>
                    <a:pt x="445" y="101"/>
                    <a:pt x="344" y="0"/>
                    <a:pt x="221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31"/>
            <p:cNvSpPr/>
            <p:nvPr/>
          </p:nvSpPr>
          <p:spPr>
            <a:xfrm>
              <a:off x="1260263" y="2234425"/>
              <a:ext cx="11100" cy="10975"/>
            </a:xfrm>
            <a:custGeom>
              <a:avLst/>
              <a:gdLst/>
              <a:ahLst/>
              <a:cxnLst/>
              <a:rect l="l" t="t" r="r" b="b"/>
              <a:pathLst>
                <a:path w="444" h="439" extrusionOk="0">
                  <a:moveTo>
                    <a:pt x="220" y="0"/>
                  </a:moveTo>
                  <a:cubicBezTo>
                    <a:pt x="96" y="0"/>
                    <a:pt x="1" y="95"/>
                    <a:pt x="1" y="220"/>
                  </a:cubicBezTo>
                  <a:cubicBezTo>
                    <a:pt x="1" y="344"/>
                    <a:pt x="96" y="439"/>
                    <a:pt x="220" y="439"/>
                  </a:cubicBezTo>
                  <a:cubicBezTo>
                    <a:pt x="344" y="439"/>
                    <a:pt x="444" y="339"/>
                    <a:pt x="444" y="220"/>
                  </a:cubicBezTo>
                  <a:cubicBezTo>
                    <a:pt x="444" y="95"/>
                    <a:pt x="344" y="0"/>
                    <a:pt x="220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31"/>
            <p:cNvSpPr/>
            <p:nvPr/>
          </p:nvSpPr>
          <p:spPr>
            <a:xfrm>
              <a:off x="1289813" y="2241700"/>
              <a:ext cx="11150" cy="11125"/>
            </a:xfrm>
            <a:custGeom>
              <a:avLst/>
              <a:gdLst/>
              <a:ahLst/>
              <a:cxnLst/>
              <a:rect l="l" t="t" r="r" b="b"/>
              <a:pathLst>
                <a:path w="446" h="445" extrusionOk="0">
                  <a:moveTo>
                    <a:pt x="221" y="0"/>
                  </a:moveTo>
                  <a:cubicBezTo>
                    <a:pt x="102" y="0"/>
                    <a:pt x="1" y="101"/>
                    <a:pt x="1" y="225"/>
                  </a:cubicBezTo>
                  <a:cubicBezTo>
                    <a:pt x="1" y="344"/>
                    <a:pt x="102" y="444"/>
                    <a:pt x="221" y="444"/>
                  </a:cubicBezTo>
                  <a:cubicBezTo>
                    <a:pt x="344" y="444"/>
                    <a:pt x="445" y="344"/>
                    <a:pt x="445" y="225"/>
                  </a:cubicBezTo>
                  <a:cubicBezTo>
                    <a:pt x="445" y="101"/>
                    <a:pt x="344" y="0"/>
                    <a:pt x="221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" name="Google Shape;1294;p3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pSp>
        <p:nvGrpSpPr>
          <p:cNvPr id="1295" name="Google Shape;1295;p32"/>
          <p:cNvGrpSpPr/>
          <p:nvPr/>
        </p:nvGrpSpPr>
        <p:grpSpPr>
          <a:xfrm>
            <a:off x="672416" y="1901391"/>
            <a:ext cx="1645796" cy="2542221"/>
            <a:chOff x="2473100" y="3036550"/>
            <a:chExt cx="1073929" cy="1658872"/>
          </a:xfrm>
        </p:grpSpPr>
        <p:sp>
          <p:nvSpPr>
            <p:cNvPr id="1296" name="Google Shape;1296;p32"/>
            <p:cNvSpPr/>
            <p:nvPr/>
          </p:nvSpPr>
          <p:spPr>
            <a:xfrm>
              <a:off x="3436849" y="3901414"/>
              <a:ext cx="8309" cy="21933"/>
            </a:xfrm>
            <a:custGeom>
              <a:avLst/>
              <a:gdLst/>
              <a:ahLst/>
              <a:cxnLst/>
              <a:rect l="l" t="t" r="r" b="b"/>
              <a:pathLst>
                <a:path w="222" h="586" extrusionOk="0">
                  <a:moveTo>
                    <a:pt x="148" y="1"/>
                  </a:moveTo>
                  <a:cubicBezTo>
                    <a:pt x="124" y="1"/>
                    <a:pt x="101" y="14"/>
                    <a:pt x="94" y="46"/>
                  </a:cubicBezTo>
                  <a:cubicBezTo>
                    <a:pt x="68" y="199"/>
                    <a:pt x="38" y="354"/>
                    <a:pt x="8" y="510"/>
                  </a:cubicBezTo>
                  <a:cubicBezTo>
                    <a:pt x="0" y="555"/>
                    <a:pt x="40" y="586"/>
                    <a:pt x="76" y="586"/>
                  </a:cubicBezTo>
                  <a:cubicBezTo>
                    <a:pt x="100" y="586"/>
                    <a:pt x="122" y="572"/>
                    <a:pt x="128" y="540"/>
                  </a:cubicBezTo>
                  <a:lnTo>
                    <a:pt x="213" y="76"/>
                  </a:lnTo>
                  <a:cubicBezTo>
                    <a:pt x="222" y="31"/>
                    <a:pt x="183" y="1"/>
                    <a:pt x="148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2"/>
            <p:cNvSpPr/>
            <p:nvPr/>
          </p:nvSpPr>
          <p:spPr>
            <a:xfrm>
              <a:off x="3454029" y="3903510"/>
              <a:ext cx="8459" cy="15645"/>
            </a:xfrm>
            <a:custGeom>
              <a:avLst/>
              <a:gdLst/>
              <a:ahLst/>
              <a:cxnLst/>
              <a:rect l="l" t="t" r="r" b="b"/>
              <a:pathLst>
                <a:path w="226" h="418" extrusionOk="0">
                  <a:moveTo>
                    <a:pt x="151" y="0"/>
                  </a:moveTo>
                  <a:cubicBezTo>
                    <a:pt x="127" y="0"/>
                    <a:pt x="103" y="13"/>
                    <a:pt x="95" y="44"/>
                  </a:cubicBezTo>
                  <a:cubicBezTo>
                    <a:pt x="69" y="143"/>
                    <a:pt x="39" y="242"/>
                    <a:pt x="13" y="345"/>
                  </a:cubicBezTo>
                  <a:cubicBezTo>
                    <a:pt x="1" y="388"/>
                    <a:pt x="38" y="418"/>
                    <a:pt x="74" y="418"/>
                  </a:cubicBezTo>
                  <a:cubicBezTo>
                    <a:pt x="98" y="418"/>
                    <a:pt x="121" y="405"/>
                    <a:pt x="129" y="374"/>
                  </a:cubicBezTo>
                  <a:cubicBezTo>
                    <a:pt x="158" y="275"/>
                    <a:pt x="185" y="176"/>
                    <a:pt x="211" y="76"/>
                  </a:cubicBezTo>
                  <a:cubicBezTo>
                    <a:pt x="225" y="30"/>
                    <a:pt x="188" y="0"/>
                    <a:pt x="151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32"/>
            <p:cNvSpPr/>
            <p:nvPr/>
          </p:nvSpPr>
          <p:spPr>
            <a:xfrm>
              <a:off x="3463423" y="3864621"/>
              <a:ext cx="5839" cy="16693"/>
            </a:xfrm>
            <a:custGeom>
              <a:avLst/>
              <a:gdLst/>
              <a:ahLst/>
              <a:cxnLst/>
              <a:rect l="l" t="t" r="r" b="b"/>
              <a:pathLst>
                <a:path w="156" h="446" extrusionOk="0">
                  <a:moveTo>
                    <a:pt x="99" y="1"/>
                  </a:moveTo>
                  <a:cubicBezTo>
                    <a:pt x="69" y="1"/>
                    <a:pt x="37" y="20"/>
                    <a:pt x="34" y="59"/>
                  </a:cubicBezTo>
                  <a:lnTo>
                    <a:pt x="3" y="387"/>
                  </a:lnTo>
                  <a:cubicBezTo>
                    <a:pt x="0" y="426"/>
                    <a:pt x="28" y="445"/>
                    <a:pt x="59" y="445"/>
                  </a:cubicBezTo>
                  <a:cubicBezTo>
                    <a:pt x="90" y="445"/>
                    <a:pt x="123" y="425"/>
                    <a:pt x="126" y="387"/>
                  </a:cubicBezTo>
                  <a:cubicBezTo>
                    <a:pt x="136" y="277"/>
                    <a:pt x="146" y="169"/>
                    <a:pt x="153" y="59"/>
                  </a:cubicBezTo>
                  <a:cubicBezTo>
                    <a:pt x="156" y="20"/>
                    <a:pt x="128" y="1"/>
                    <a:pt x="99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32"/>
            <p:cNvSpPr/>
            <p:nvPr/>
          </p:nvSpPr>
          <p:spPr>
            <a:xfrm>
              <a:off x="2636476" y="4572921"/>
              <a:ext cx="679085" cy="122500"/>
            </a:xfrm>
            <a:custGeom>
              <a:avLst/>
              <a:gdLst/>
              <a:ahLst/>
              <a:cxnLst/>
              <a:rect l="l" t="t" r="r" b="b"/>
              <a:pathLst>
                <a:path w="18144" h="3273" extrusionOk="0">
                  <a:moveTo>
                    <a:pt x="9070" y="1"/>
                  </a:moveTo>
                  <a:cubicBezTo>
                    <a:pt x="4063" y="1"/>
                    <a:pt x="0" y="732"/>
                    <a:pt x="0" y="1636"/>
                  </a:cubicBezTo>
                  <a:cubicBezTo>
                    <a:pt x="0" y="2540"/>
                    <a:pt x="4063" y="3272"/>
                    <a:pt x="9070" y="3272"/>
                  </a:cubicBezTo>
                  <a:cubicBezTo>
                    <a:pt x="14081" y="3272"/>
                    <a:pt x="18143" y="2540"/>
                    <a:pt x="18143" y="1636"/>
                  </a:cubicBezTo>
                  <a:cubicBezTo>
                    <a:pt x="18143" y="732"/>
                    <a:pt x="14081" y="1"/>
                    <a:pt x="9070" y="1"/>
                  </a:cubicBezTo>
                  <a:close/>
                </a:path>
              </a:pathLst>
            </a:custGeom>
            <a:solidFill>
              <a:srgbClr val="000000">
                <a:alpha val="66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2"/>
            <p:cNvSpPr/>
            <p:nvPr/>
          </p:nvSpPr>
          <p:spPr>
            <a:xfrm>
              <a:off x="2666830" y="4235913"/>
              <a:ext cx="636604" cy="374574"/>
            </a:xfrm>
            <a:custGeom>
              <a:avLst/>
              <a:gdLst/>
              <a:ahLst/>
              <a:cxnLst/>
              <a:rect l="l" t="t" r="r" b="b"/>
              <a:pathLst>
                <a:path w="17009" h="10008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037" y="6147"/>
                    <a:pt x="2901" y="9170"/>
                  </a:cubicBezTo>
                  <a:lnTo>
                    <a:pt x="5398" y="9339"/>
                  </a:lnTo>
                  <a:lnTo>
                    <a:pt x="5746" y="4130"/>
                  </a:lnTo>
                  <a:cubicBezTo>
                    <a:pt x="5746" y="4130"/>
                    <a:pt x="6968" y="4432"/>
                    <a:pt x="9001" y="4432"/>
                  </a:cubicBezTo>
                  <a:cubicBezTo>
                    <a:pt x="9702" y="4432"/>
                    <a:pt x="10500" y="4396"/>
                    <a:pt x="11378" y="4299"/>
                  </a:cubicBezTo>
                  <a:lnTo>
                    <a:pt x="11378" y="4299"/>
                  </a:lnTo>
                  <a:lnTo>
                    <a:pt x="11024" y="10008"/>
                  </a:lnTo>
                  <a:lnTo>
                    <a:pt x="13501" y="10008"/>
                  </a:lnTo>
                  <a:cubicBezTo>
                    <a:pt x="13501" y="10008"/>
                    <a:pt x="16336" y="5878"/>
                    <a:pt x="17008" y="12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32"/>
            <p:cNvSpPr/>
            <p:nvPr/>
          </p:nvSpPr>
          <p:spPr>
            <a:xfrm>
              <a:off x="3071097" y="4565959"/>
              <a:ext cx="159628" cy="100830"/>
            </a:xfrm>
            <a:custGeom>
              <a:avLst/>
              <a:gdLst/>
              <a:ahLst/>
              <a:cxnLst/>
              <a:rect l="l" t="t" r="r" b="b"/>
              <a:pathLst>
                <a:path w="4265" h="2694" extrusionOk="0">
                  <a:moveTo>
                    <a:pt x="137" y="1"/>
                  </a:moveTo>
                  <a:lnTo>
                    <a:pt x="1" y="2419"/>
                  </a:lnTo>
                  <a:cubicBezTo>
                    <a:pt x="1" y="2419"/>
                    <a:pt x="2288" y="2693"/>
                    <a:pt x="3499" y="2693"/>
                  </a:cubicBezTo>
                  <a:cubicBezTo>
                    <a:pt x="3960" y="2693"/>
                    <a:pt x="4265" y="2653"/>
                    <a:pt x="4230" y="2544"/>
                  </a:cubicBezTo>
                  <a:cubicBezTo>
                    <a:pt x="4104" y="2144"/>
                    <a:pt x="2588" y="1697"/>
                    <a:pt x="2588" y="1697"/>
                  </a:cubicBezTo>
                  <a:lnTo>
                    <a:pt x="3611" y="137"/>
                  </a:lnTo>
                  <a:lnTo>
                    <a:pt x="137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32"/>
            <p:cNvSpPr/>
            <p:nvPr/>
          </p:nvSpPr>
          <p:spPr>
            <a:xfrm>
              <a:off x="2709050" y="4546010"/>
              <a:ext cx="170857" cy="88179"/>
            </a:xfrm>
            <a:custGeom>
              <a:avLst/>
              <a:gdLst/>
              <a:ahLst/>
              <a:cxnLst/>
              <a:rect l="l" t="t" r="r" b="b"/>
              <a:pathLst>
                <a:path w="4565" h="2356" extrusionOk="0">
                  <a:moveTo>
                    <a:pt x="812" y="1"/>
                  </a:moveTo>
                  <a:lnTo>
                    <a:pt x="1637" y="1336"/>
                  </a:lnTo>
                  <a:cubicBezTo>
                    <a:pt x="1637" y="1336"/>
                    <a:pt x="94" y="1683"/>
                    <a:pt x="45" y="2031"/>
                  </a:cubicBezTo>
                  <a:cubicBezTo>
                    <a:pt x="1" y="2338"/>
                    <a:pt x="3253" y="2356"/>
                    <a:pt x="4016" y="2356"/>
                  </a:cubicBezTo>
                  <a:cubicBezTo>
                    <a:pt x="4117" y="2356"/>
                    <a:pt x="4174" y="2355"/>
                    <a:pt x="4174" y="2355"/>
                  </a:cubicBezTo>
                  <a:lnTo>
                    <a:pt x="4564" y="196"/>
                  </a:lnTo>
                  <a:lnTo>
                    <a:pt x="812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2"/>
            <p:cNvSpPr/>
            <p:nvPr/>
          </p:nvSpPr>
          <p:spPr>
            <a:xfrm>
              <a:off x="2738693" y="4349435"/>
              <a:ext cx="4641" cy="25563"/>
            </a:xfrm>
            <a:custGeom>
              <a:avLst/>
              <a:gdLst/>
              <a:ahLst/>
              <a:cxnLst/>
              <a:rect l="l" t="t" r="r" b="b"/>
              <a:pathLst>
                <a:path w="124" h="683" extrusionOk="0">
                  <a:moveTo>
                    <a:pt x="62" y="1"/>
                  </a:moveTo>
                  <a:cubicBezTo>
                    <a:pt x="31" y="1"/>
                    <a:pt x="1" y="21"/>
                    <a:pt x="1" y="60"/>
                  </a:cubicBezTo>
                  <a:lnTo>
                    <a:pt x="1" y="623"/>
                  </a:lnTo>
                  <a:cubicBezTo>
                    <a:pt x="1" y="663"/>
                    <a:pt x="31" y="683"/>
                    <a:pt x="62" y="683"/>
                  </a:cubicBezTo>
                  <a:cubicBezTo>
                    <a:pt x="93" y="683"/>
                    <a:pt x="124" y="663"/>
                    <a:pt x="124" y="623"/>
                  </a:cubicBezTo>
                  <a:lnTo>
                    <a:pt x="124" y="60"/>
                  </a:lnTo>
                  <a:cubicBezTo>
                    <a:pt x="124" y="21"/>
                    <a:pt x="93" y="1"/>
                    <a:pt x="6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32"/>
            <p:cNvSpPr/>
            <p:nvPr/>
          </p:nvSpPr>
          <p:spPr>
            <a:xfrm>
              <a:off x="2752242" y="4356134"/>
              <a:ext cx="4491" cy="27547"/>
            </a:xfrm>
            <a:custGeom>
              <a:avLst/>
              <a:gdLst/>
              <a:ahLst/>
              <a:cxnLst/>
              <a:rect l="l" t="t" r="r" b="b"/>
              <a:pathLst>
                <a:path w="120" h="736" extrusionOk="0">
                  <a:moveTo>
                    <a:pt x="60" y="1"/>
                  </a:moveTo>
                  <a:cubicBezTo>
                    <a:pt x="30" y="1"/>
                    <a:pt x="0" y="21"/>
                    <a:pt x="0" y="60"/>
                  </a:cubicBezTo>
                  <a:lnTo>
                    <a:pt x="0" y="676"/>
                  </a:lnTo>
                  <a:cubicBezTo>
                    <a:pt x="0" y="716"/>
                    <a:pt x="30" y="736"/>
                    <a:pt x="60" y="736"/>
                  </a:cubicBezTo>
                  <a:cubicBezTo>
                    <a:pt x="90" y="736"/>
                    <a:pt x="119" y="716"/>
                    <a:pt x="119" y="676"/>
                  </a:cubicBezTo>
                  <a:lnTo>
                    <a:pt x="119" y="60"/>
                  </a:lnTo>
                  <a:cubicBezTo>
                    <a:pt x="119" y="21"/>
                    <a:pt x="90" y="1"/>
                    <a:pt x="60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32"/>
            <p:cNvSpPr/>
            <p:nvPr/>
          </p:nvSpPr>
          <p:spPr>
            <a:xfrm>
              <a:off x="2802172" y="4474371"/>
              <a:ext cx="4604" cy="29455"/>
            </a:xfrm>
            <a:custGeom>
              <a:avLst/>
              <a:gdLst/>
              <a:ahLst/>
              <a:cxnLst/>
              <a:rect l="l" t="t" r="r" b="b"/>
              <a:pathLst>
                <a:path w="123" h="787" extrusionOk="0">
                  <a:moveTo>
                    <a:pt x="62" y="1"/>
                  </a:moveTo>
                  <a:cubicBezTo>
                    <a:pt x="31" y="1"/>
                    <a:pt x="1" y="21"/>
                    <a:pt x="1" y="60"/>
                  </a:cubicBezTo>
                  <a:lnTo>
                    <a:pt x="1" y="726"/>
                  </a:lnTo>
                  <a:cubicBezTo>
                    <a:pt x="1" y="766"/>
                    <a:pt x="31" y="786"/>
                    <a:pt x="62" y="786"/>
                  </a:cubicBezTo>
                  <a:cubicBezTo>
                    <a:pt x="92" y="786"/>
                    <a:pt x="123" y="766"/>
                    <a:pt x="123" y="726"/>
                  </a:cubicBezTo>
                  <a:lnTo>
                    <a:pt x="123" y="60"/>
                  </a:lnTo>
                  <a:cubicBezTo>
                    <a:pt x="123" y="21"/>
                    <a:pt x="92" y="1"/>
                    <a:pt x="62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32"/>
            <p:cNvSpPr/>
            <p:nvPr/>
          </p:nvSpPr>
          <p:spPr>
            <a:xfrm>
              <a:off x="2814711" y="4480098"/>
              <a:ext cx="4491" cy="22718"/>
            </a:xfrm>
            <a:custGeom>
              <a:avLst/>
              <a:gdLst/>
              <a:ahLst/>
              <a:cxnLst/>
              <a:rect l="l" t="t" r="r" b="b"/>
              <a:pathLst>
                <a:path w="120" h="607" extrusionOk="0">
                  <a:moveTo>
                    <a:pt x="60" y="0"/>
                  </a:moveTo>
                  <a:cubicBezTo>
                    <a:pt x="30" y="0"/>
                    <a:pt x="0" y="20"/>
                    <a:pt x="0" y="60"/>
                  </a:cubicBezTo>
                  <a:lnTo>
                    <a:pt x="0" y="546"/>
                  </a:lnTo>
                  <a:cubicBezTo>
                    <a:pt x="0" y="586"/>
                    <a:pt x="30" y="606"/>
                    <a:pt x="60" y="606"/>
                  </a:cubicBezTo>
                  <a:cubicBezTo>
                    <a:pt x="90" y="606"/>
                    <a:pt x="119" y="586"/>
                    <a:pt x="119" y="546"/>
                  </a:cubicBezTo>
                  <a:lnTo>
                    <a:pt x="119" y="60"/>
                  </a:lnTo>
                  <a:cubicBezTo>
                    <a:pt x="119" y="20"/>
                    <a:pt x="90" y="0"/>
                    <a:pt x="6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32"/>
            <p:cNvSpPr/>
            <p:nvPr/>
          </p:nvSpPr>
          <p:spPr>
            <a:xfrm>
              <a:off x="3135436" y="4364855"/>
              <a:ext cx="7373" cy="21745"/>
            </a:xfrm>
            <a:custGeom>
              <a:avLst/>
              <a:gdLst/>
              <a:ahLst/>
              <a:cxnLst/>
              <a:rect l="l" t="t" r="r" b="b"/>
              <a:pathLst>
                <a:path w="197" h="581" extrusionOk="0">
                  <a:moveTo>
                    <a:pt x="107" y="1"/>
                  </a:moveTo>
                  <a:cubicBezTo>
                    <a:pt x="77" y="1"/>
                    <a:pt x="49" y="20"/>
                    <a:pt x="54" y="59"/>
                  </a:cubicBezTo>
                  <a:cubicBezTo>
                    <a:pt x="74" y="211"/>
                    <a:pt x="61" y="357"/>
                    <a:pt x="15" y="506"/>
                  </a:cubicBezTo>
                  <a:cubicBezTo>
                    <a:pt x="0" y="550"/>
                    <a:pt x="37" y="580"/>
                    <a:pt x="74" y="580"/>
                  </a:cubicBezTo>
                  <a:cubicBezTo>
                    <a:pt x="97" y="580"/>
                    <a:pt x="121" y="568"/>
                    <a:pt x="130" y="539"/>
                  </a:cubicBezTo>
                  <a:cubicBezTo>
                    <a:pt x="180" y="380"/>
                    <a:pt x="197" y="221"/>
                    <a:pt x="177" y="59"/>
                  </a:cubicBezTo>
                  <a:cubicBezTo>
                    <a:pt x="171" y="21"/>
                    <a:pt x="138" y="1"/>
                    <a:pt x="10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32"/>
            <p:cNvSpPr/>
            <p:nvPr/>
          </p:nvSpPr>
          <p:spPr>
            <a:xfrm>
              <a:off x="3148836" y="4369609"/>
              <a:ext cx="6213" cy="17928"/>
            </a:xfrm>
            <a:custGeom>
              <a:avLst/>
              <a:gdLst/>
              <a:ahLst/>
              <a:cxnLst/>
              <a:rect l="l" t="t" r="r" b="b"/>
              <a:pathLst>
                <a:path w="166" h="479" extrusionOk="0">
                  <a:moveTo>
                    <a:pt x="87" y="1"/>
                  </a:moveTo>
                  <a:cubicBezTo>
                    <a:pt x="56" y="1"/>
                    <a:pt x="27" y="20"/>
                    <a:pt x="30" y="58"/>
                  </a:cubicBezTo>
                  <a:cubicBezTo>
                    <a:pt x="44" y="174"/>
                    <a:pt x="37" y="290"/>
                    <a:pt x="10" y="402"/>
                  </a:cubicBezTo>
                  <a:cubicBezTo>
                    <a:pt x="1" y="448"/>
                    <a:pt x="40" y="479"/>
                    <a:pt x="77" y="479"/>
                  </a:cubicBezTo>
                  <a:cubicBezTo>
                    <a:pt x="101" y="479"/>
                    <a:pt x="123" y="466"/>
                    <a:pt x="129" y="435"/>
                  </a:cubicBezTo>
                  <a:cubicBezTo>
                    <a:pt x="156" y="310"/>
                    <a:pt x="166" y="187"/>
                    <a:pt x="153" y="58"/>
                  </a:cubicBezTo>
                  <a:cubicBezTo>
                    <a:pt x="150" y="20"/>
                    <a:pt x="117" y="1"/>
                    <a:pt x="8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32"/>
            <p:cNvSpPr/>
            <p:nvPr/>
          </p:nvSpPr>
          <p:spPr>
            <a:xfrm>
              <a:off x="3191355" y="4427286"/>
              <a:ext cx="7411" cy="23729"/>
            </a:xfrm>
            <a:custGeom>
              <a:avLst/>
              <a:gdLst/>
              <a:ahLst/>
              <a:cxnLst/>
              <a:rect l="l" t="t" r="r" b="b"/>
              <a:pathLst>
                <a:path w="198" h="634" extrusionOk="0">
                  <a:moveTo>
                    <a:pt x="137" y="1"/>
                  </a:moveTo>
                  <a:cubicBezTo>
                    <a:pt x="107" y="1"/>
                    <a:pt x="77" y="21"/>
                    <a:pt x="77" y="60"/>
                  </a:cubicBezTo>
                  <a:cubicBezTo>
                    <a:pt x="73" y="229"/>
                    <a:pt x="50" y="395"/>
                    <a:pt x="11" y="557"/>
                  </a:cubicBezTo>
                  <a:cubicBezTo>
                    <a:pt x="1" y="603"/>
                    <a:pt x="39" y="633"/>
                    <a:pt x="75" y="633"/>
                  </a:cubicBezTo>
                  <a:cubicBezTo>
                    <a:pt x="99" y="633"/>
                    <a:pt x="122" y="620"/>
                    <a:pt x="130" y="590"/>
                  </a:cubicBezTo>
                  <a:cubicBezTo>
                    <a:pt x="173" y="415"/>
                    <a:pt x="196" y="239"/>
                    <a:pt x="196" y="60"/>
                  </a:cubicBezTo>
                  <a:cubicBezTo>
                    <a:pt x="197" y="21"/>
                    <a:pt x="168" y="1"/>
                    <a:pt x="137" y="1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32"/>
            <p:cNvSpPr/>
            <p:nvPr/>
          </p:nvSpPr>
          <p:spPr>
            <a:xfrm>
              <a:off x="3201610" y="4433911"/>
              <a:ext cx="9881" cy="18976"/>
            </a:xfrm>
            <a:custGeom>
              <a:avLst/>
              <a:gdLst/>
              <a:ahLst/>
              <a:cxnLst/>
              <a:rect l="l" t="t" r="r" b="b"/>
              <a:pathLst>
                <a:path w="264" h="507" extrusionOk="0">
                  <a:moveTo>
                    <a:pt x="191" y="0"/>
                  </a:moveTo>
                  <a:cubicBezTo>
                    <a:pt x="167" y="0"/>
                    <a:pt x="143" y="13"/>
                    <a:pt x="134" y="42"/>
                  </a:cubicBezTo>
                  <a:cubicBezTo>
                    <a:pt x="94" y="171"/>
                    <a:pt x="55" y="301"/>
                    <a:pt x="15" y="432"/>
                  </a:cubicBezTo>
                  <a:cubicBezTo>
                    <a:pt x="1" y="476"/>
                    <a:pt x="38" y="506"/>
                    <a:pt x="74" y="506"/>
                  </a:cubicBezTo>
                  <a:cubicBezTo>
                    <a:pt x="98" y="506"/>
                    <a:pt x="122" y="493"/>
                    <a:pt x="130" y="463"/>
                  </a:cubicBezTo>
                  <a:lnTo>
                    <a:pt x="249" y="75"/>
                  </a:lnTo>
                  <a:cubicBezTo>
                    <a:pt x="264" y="29"/>
                    <a:pt x="227" y="0"/>
                    <a:pt x="191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32"/>
            <p:cNvSpPr/>
            <p:nvPr/>
          </p:nvSpPr>
          <p:spPr>
            <a:xfrm>
              <a:off x="2754301" y="4588267"/>
              <a:ext cx="30915" cy="5801"/>
            </a:xfrm>
            <a:custGeom>
              <a:avLst/>
              <a:gdLst/>
              <a:ahLst/>
              <a:cxnLst/>
              <a:rect l="l" t="t" r="r" b="b"/>
              <a:pathLst>
                <a:path w="826" h="155" extrusionOk="0">
                  <a:moveTo>
                    <a:pt x="758" y="0"/>
                  </a:moveTo>
                  <a:cubicBezTo>
                    <a:pt x="755" y="0"/>
                    <a:pt x="752" y="1"/>
                    <a:pt x="749" y="1"/>
                  </a:cubicBezTo>
                  <a:cubicBezTo>
                    <a:pt x="590" y="23"/>
                    <a:pt x="429" y="32"/>
                    <a:pt x="267" y="32"/>
                  </a:cubicBezTo>
                  <a:cubicBezTo>
                    <a:pt x="204" y="32"/>
                    <a:pt x="140" y="31"/>
                    <a:pt x="77" y="28"/>
                  </a:cubicBezTo>
                  <a:cubicBezTo>
                    <a:pt x="76" y="28"/>
                    <a:pt x="75" y="28"/>
                    <a:pt x="74" y="28"/>
                  </a:cubicBezTo>
                  <a:cubicBezTo>
                    <a:pt x="1" y="28"/>
                    <a:pt x="2" y="147"/>
                    <a:pt x="77" y="150"/>
                  </a:cubicBezTo>
                  <a:cubicBezTo>
                    <a:pt x="140" y="153"/>
                    <a:pt x="204" y="154"/>
                    <a:pt x="267" y="154"/>
                  </a:cubicBezTo>
                  <a:cubicBezTo>
                    <a:pt x="429" y="154"/>
                    <a:pt x="590" y="145"/>
                    <a:pt x="749" y="123"/>
                  </a:cubicBezTo>
                  <a:cubicBezTo>
                    <a:pt x="823" y="114"/>
                    <a:pt x="826" y="0"/>
                    <a:pt x="758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32"/>
            <p:cNvSpPr/>
            <p:nvPr/>
          </p:nvSpPr>
          <p:spPr>
            <a:xfrm>
              <a:off x="2742286" y="4575017"/>
              <a:ext cx="35369" cy="7486"/>
            </a:xfrm>
            <a:custGeom>
              <a:avLst/>
              <a:gdLst/>
              <a:ahLst/>
              <a:cxnLst/>
              <a:rect l="l" t="t" r="r" b="b"/>
              <a:pathLst>
                <a:path w="945" h="200" extrusionOk="0">
                  <a:moveTo>
                    <a:pt x="871" y="0"/>
                  </a:moveTo>
                  <a:cubicBezTo>
                    <a:pt x="869" y="0"/>
                    <a:pt x="867" y="0"/>
                    <a:pt x="865" y="0"/>
                  </a:cubicBezTo>
                  <a:cubicBezTo>
                    <a:pt x="604" y="27"/>
                    <a:pt x="342" y="54"/>
                    <a:pt x="77" y="77"/>
                  </a:cubicBezTo>
                  <a:cubicBezTo>
                    <a:pt x="3" y="87"/>
                    <a:pt x="1" y="199"/>
                    <a:pt x="71" y="199"/>
                  </a:cubicBezTo>
                  <a:cubicBezTo>
                    <a:pt x="73" y="199"/>
                    <a:pt x="75" y="199"/>
                    <a:pt x="77" y="199"/>
                  </a:cubicBezTo>
                  <a:cubicBezTo>
                    <a:pt x="342" y="173"/>
                    <a:pt x="604" y="150"/>
                    <a:pt x="865" y="124"/>
                  </a:cubicBezTo>
                  <a:cubicBezTo>
                    <a:pt x="940" y="117"/>
                    <a:pt x="945" y="0"/>
                    <a:pt x="871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32"/>
            <p:cNvSpPr/>
            <p:nvPr/>
          </p:nvSpPr>
          <p:spPr>
            <a:xfrm>
              <a:off x="3158006" y="4610949"/>
              <a:ext cx="43416" cy="6662"/>
            </a:xfrm>
            <a:custGeom>
              <a:avLst/>
              <a:gdLst/>
              <a:ahLst/>
              <a:cxnLst/>
              <a:rect l="l" t="t" r="r" b="b"/>
              <a:pathLst>
                <a:path w="1160" h="178" extrusionOk="0">
                  <a:moveTo>
                    <a:pt x="1066" y="0"/>
                  </a:moveTo>
                  <a:cubicBezTo>
                    <a:pt x="1062" y="0"/>
                    <a:pt x="1058" y="1"/>
                    <a:pt x="1053" y="1"/>
                  </a:cubicBezTo>
                  <a:cubicBezTo>
                    <a:pt x="823" y="39"/>
                    <a:pt x="593" y="56"/>
                    <a:pt x="362" y="56"/>
                  </a:cubicBezTo>
                  <a:cubicBezTo>
                    <a:pt x="267" y="56"/>
                    <a:pt x="172" y="53"/>
                    <a:pt x="77" y="47"/>
                  </a:cubicBezTo>
                  <a:cubicBezTo>
                    <a:pt x="76" y="47"/>
                    <a:pt x="75" y="47"/>
                    <a:pt x="74" y="47"/>
                  </a:cubicBezTo>
                  <a:cubicBezTo>
                    <a:pt x="0" y="47"/>
                    <a:pt x="1" y="164"/>
                    <a:pt x="77" y="170"/>
                  </a:cubicBezTo>
                  <a:cubicBezTo>
                    <a:pt x="170" y="175"/>
                    <a:pt x="262" y="178"/>
                    <a:pt x="354" y="178"/>
                  </a:cubicBezTo>
                  <a:cubicBezTo>
                    <a:pt x="600" y="178"/>
                    <a:pt x="843" y="159"/>
                    <a:pt x="1087" y="121"/>
                  </a:cubicBezTo>
                  <a:cubicBezTo>
                    <a:pt x="1159" y="108"/>
                    <a:pt x="1136" y="0"/>
                    <a:pt x="1066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32"/>
            <p:cNvSpPr/>
            <p:nvPr/>
          </p:nvSpPr>
          <p:spPr>
            <a:xfrm>
              <a:off x="3162834" y="4596464"/>
              <a:ext cx="36005" cy="4604"/>
            </a:xfrm>
            <a:custGeom>
              <a:avLst/>
              <a:gdLst/>
              <a:ahLst/>
              <a:cxnLst/>
              <a:rect l="l" t="t" r="r" b="b"/>
              <a:pathLst>
                <a:path w="962" h="123" extrusionOk="0">
                  <a:moveTo>
                    <a:pt x="80" y="0"/>
                  </a:moveTo>
                  <a:cubicBezTo>
                    <a:pt x="1" y="0"/>
                    <a:pt x="1" y="123"/>
                    <a:pt x="80" y="123"/>
                  </a:cubicBezTo>
                  <a:lnTo>
                    <a:pt x="882" y="123"/>
                  </a:lnTo>
                  <a:cubicBezTo>
                    <a:pt x="961" y="123"/>
                    <a:pt x="961" y="0"/>
                    <a:pt x="882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32"/>
            <p:cNvSpPr/>
            <p:nvPr/>
          </p:nvSpPr>
          <p:spPr>
            <a:xfrm>
              <a:off x="2760028" y="3036550"/>
              <a:ext cx="644015" cy="257164"/>
            </a:xfrm>
            <a:custGeom>
              <a:avLst/>
              <a:gdLst/>
              <a:ahLst/>
              <a:cxnLst/>
              <a:rect l="l" t="t" r="r" b="b"/>
              <a:pathLst>
                <a:path w="17207" h="6871" extrusionOk="0">
                  <a:moveTo>
                    <a:pt x="8231" y="1"/>
                  </a:moveTo>
                  <a:cubicBezTo>
                    <a:pt x="2473" y="1"/>
                    <a:pt x="0" y="5589"/>
                    <a:pt x="0" y="5589"/>
                  </a:cubicBezTo>
                  <a:lnTo>
                    <a:pt x="13104" y="6870"/>
                  </a:lnTo>
                  <a:lnTo>
                    <a:pt x="14101" y="4841"/>
                  </a:lnTo>
                  <a:lnTo>
                    <a:pt x="14164" y="4715"/>
                  </a:lnTo>
                  <a:lnTo>
                    <a:pt x="14250" y="4539"/>
                  </a:lnTo>
                  <a:lnTo>
                    <a:pt x="14312" y="4407"/>
                  </a:lnTo>
                  <a:lnTo>
                    <a:pt x="14343" y="4430"/>
                  </a:lnTo>
                  <a:lnTo>
                    <a:pt x="17207" y="6870"/>
                  </a:lnTo>
                  <a:cubicBezTo>
                    <a:pt x="17207" y="6870"/>
                    <a:pt x="16412" y="1128"/>
                    <a:pt x="9643" y="109"/>
                  </a:cubicBezTo>
                  <a:cubicBezTo>
                    <a:pt x="9152" y="35"/>
                    <a:pt x="8682" y="1"/>
                    <a:pt x="8231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32"/>
            <p:cNvSpPr/>
            <p:nvPr/>
          </p:nvSpPr>
          <p:spPr>
            <a:xfrm>
              <a:off x="3278526" y="3167887"/>
              <a:ext cx="18339" cy="38588"/>
            </a:xfrm>
            <a:custGeom>
              <a:avLst/>
              <a:gdLst/>
              <a:ahLst/>
              <a:cxnLst/>
              <a:rect l="l" t="t" r="r" b="b"/>
              <a:pathLst>
                <a:path w="490" h="1031" extrusionOk="0">
                  <a:moveTo>
                    <a:pt x="85" y="0"/>
                  </a:moveTo>
                  <a:cubicBezTo>
                    <a:pt x="44" y="0"/>
                    <a:pt x="1" y="45"/>
                    <a:pt x="26" y="93"/>
                  </a:cubicBezTo>
                  <a:cubicBezTo>
                    <a:pt x="178" y="395"/>
                    <a:pt x="300" y="706"/>
                    <a:pt x="397" y="1030"/>
                  </a:cubicBezTo>
                  <a:lnTo>
                    <a:pt x="459" y="898"/>
                  </a:lnTo>
                  <a:lnTo>
                    <a:pt x="490" y="921"/>
                  </a:lnTo>
                  <a:cubicBezTo>
                    <a:pt x="393" y="616"/>
                    <a:pt x="274" y="318"/>
                    <a:pt x="132" y="31"/>
                  </a:cubicBezTo>
                  <a:cubicBezTo>
                    <a:pt x="121" y="9"/>
                    <a:pt x="103" y="0"/>
                    <a:pt x="85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32"/>
            <p:cNvSpPr/>
            <p:nvPr/>
          </p:nvSpPr>
          <p:spPr>
            <a:xfrm>
              <a:off x="3267971" y="3176683"/>
              <a:ext cx="22195" cy="41058"/>
            </a:xfrm>
            <a:custGeom>
              <a:avLst/>
              <a:gdLst/>
              <a:ahLst/>
              <a:cxnLst/>
              <a:rect l="l" t="t" r="r" b="b"/>
              <a:pathLst>
                <a:path w="593" h="1097" extrusionOk="0">
                  <a:moveTo>
                    <a:pt x="75" y="1"/>
                  </a:moveTo>
                  <a:cubicBezTo>
                    <a:pt x="38" y="1"/>
                    <a:pt x="1" y="41"/>
                    <a:pt x="23" y="86"/>
                  </a:cubicBezTo>
                  <a:cubicBezTo>
                    <a:pt x="192" y="424"/>
                    <a:pt x="361" y="759"/>
                    <a:pt x="530" y="1097"/>
                  </a:cubicBezTo>
                  <a:lnTo>
                    <a:pt x="593" y="971"/>
                  </a:lnTo>
                  <a:cubicBezTo>
                    <a:pt x="434" y="656"/>
                    <a:pt x="278" y="342"/>
                    <a:pt x="119" y="31"/>
                  </a:cubicBezTo>
                  <a:cubicBezTo>
                    <a:pt x="108" y="10"/>
                    <a:pt x="92" y="1"/>
                    <a:pt x="75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32"/>
            <p:cNvSpPr/>
            <p:nvPr/>
          </p:nvSpPr>
          <p:spPr>
            <a:xfrm>
              <a:off x="3332011" y="3245140"/>
              <a:ext cx="160190" cy="139081"/>
            </a:xfrm>
            <a:custGeom>
              <a:avLst/>
              <a:gdLst/>
              <a:ahLst/>
              <a:cxnLst/>
              <a:rect l="l" t="t" r="r" b="b"/>
              <a:pathLst>
                <a:path w="4280" h="3716" extrusionOk="0">
                  <a:moveTo>
                    <a:pt x="2716" y="1"/>
                  </a:moveTo>
                  <a:cubicBezTo>
                    <a:pt x="2392" y="1"/>
                    <a:pt x="1942" y="1305"/>
                    <a:pt x="1942" y="1305"/>
                  </a:cubicBezTo>
                  <a:cubicBezTo>
                    <a:pt x="1942" y="1305"/>
                    <a:pt x="1132" y="625"/>
                    <a:pt x="701" y="625"/>
                  </a:cubicBezTo>
                  <a:cubicBezTo>
                    <a:pt x="637" y="625"/>
                    <a:pt x="581" y="640"/>
                    <a:pt x="537" y="675"/>
                  </a:cubicBezTo>
                  <a:cubicBezTo>
                    <a:pt x="203" y="944"/>
                    <a:pt x="1640" y="1529"/>
                    <a:pt x="1640" y="1529"/>
                  </a:cubicBezTo>
                  <a:cubicBezTo>
                    <a:pt x="1640" y="1529"/>
                    <a:pt x="1083" y="1359"/>
                    <a:pt x="681" y="1359"/>
                  </a:cubicBezTo>
                  <a:cubicBezTo>
                    <a:pt x="481" y="1359"/>
                    <a:pt x="319" y="1401"/>
                    <a:pt x="286" y="1529"/>
                  </a:cubicBezTo>
                  <a:cubicBezTo>
                    <a:pt x="227" y="1754"/>
                    <a:pt x="646" y="1800"/>
                    <a:pt x="998" y="1800"/>
                  </a:cubicBezTo>
                  <a:cubicBezTo>
                    <a:pt x="1242" y="1800"/>
                    <a:pt x="1454" y="1778"/>
                    <a:pt x="1454" y="1778"/>
                  </a:cubicBezTo>
                  <a:lnTo>
                    <a:pt x="1454" y="1778"/>
                  </a:lnTo>
                  <a:cubicBezTo>
                    <a:pt x="1454" y="1778"/>
                    <a:pt x="1" y="2261"/>
                    <a:pt x="286" y="2579"/>
                  </a:cubicBezTo>
                  <a:cubicBezTo>
                    <a:pt x="345" y="2646"/>
                    <a:pt x="429" y="2672"/>
                    <a:pt x="524" y="2672"/>
                  </a:cubicBezTo>
                  <a:cubicBezTo>
                    <a:pt x="883" y="2672"/>
                    <a:pt x="1405" y="2295"/>
                    <a:pt x="1405" y="2295"/>
                  </a:cubicBezTo>
                  <a:lnTo>
                    <a:pt x="1405" y="2295"/>
                  </a:lnTo>
                  <a:cubicBezTo>
                    <a:pt x="1405" y="2295"/>
                    <a:pt x="699" y="3129"/>
                    <a:pt x="1094" y="3397"/>
                  </a:cubicBezTo>
                  <a:cubicBezTo>
                    <a:pt x="1129" y="3421"/>
                    <a:pt x="1164" y="3432"/>
                    <a:pt x="1200" y="3432"/>
                  </a:cubicBezTo>
                  <a:cubicBezTo>
                    <a:pt x="1567" y="3432"/>
                    <a:pt x="1941" y="2278"/>
                    <a:pt x="1942" y="2278"/>
                  </a:cubicBezTo>
                  <a:lnTo>
                    <a:pt x="1942" y="2278"/>
                  </a:lnTo>
                  <a:cubicBezTo>
                    <a:pt x="1942" y="2278"/>
                    <a:pt x="1825" y="3716"/>
                    <a:pt x="2373" y="3716"/>
                  </a:cubicBezTo>
                  <a:cubicBezTo>
                    <a:pt x="2379" y="3716"/>
                    <a:pt x="2386" y="3715"/>
                    <a:pt x="2392" y="3715"/>
                  </a:cubicBezTo>
                  <a:cubicBezTo>
                    <a:pt x="2958" y="3682"/>
                    <a:pt x="2458" y="2328"/>
                    <a:pt x="2458" y="2327"/>
                  </a:cubicBezTo>
                  <a:lnTo>
                    <a:pt x="2458" y="2327"/>
                  </a:lnTo>
                  <a:cubicBezTo>
                    <a:pt x="2458" y="2328"/>
                    <a:pt x="3139" y="3344"/>
                    <a:pt x="3569" y="3344"/>
                  </a:cubicBezTo>
                  <a:cubicBezTo>
                    <a:pt x="3620" y="3344"/>
                    <a:pt x="3667" y="3330"/>
                    <a:pt x="3710" y="3298"/>
                  </a:cubicBezTo>
                  <a:cubicBezTo>
                    <a:pt x="4110" y="2997"/>
                    <a:pt x="2750" y="2168"/>
                    <a:pt x="2750" y="2168"/>
                  </a:cubicBezTo>
                  <a:lnTo>
                    <a:pt x="2750" y="2168"/>
                  </a:lnTo>
                  <a:cubicBezTo>
                    <a:pt x="2750" y="2168"/>
                    <a:pt x="3129" y="2213"/>
                    <a:pt x="3499" y="2213"/>
                  </a:cubicBezTo>
                  <a:cubicBezTo>
                    <a:pt x="3831" y="2213"/>
                    <a:pt x="4156" y="2177"/>
                    <a:pt x="4196" y="2043"/>
                  </a:cubicBezTo>
                  <a:cubicBezTo>
                    <a:pt x="4280" y="1762"/>
                    <a:pt x="2750" y="1762"/>
                    <a:pt x="2750" y="1762"/>
                  </a:cubicBezTo>
                  <a:cubicBezTo>
                    <a:pt x="2750" y="1762"/>
                    <a:pt x="4144" y="1308"/>
                    <a:pt x="4061" y="940"/>
                  </a:cubicBezTo>
                  <a:cubicBezTo>
                    <a:pt x="4045" y="871"/>
                    <a:pt x="3983" y="844"/>
                    <a:pt x="3891" y="844"/>
                  </a:cubicBezTo>
                  <a:cubicBezTo>
                    <a:pt x="3495" y="844"/>
                    <a:pt x="2557" y="1364"/>
                    <a:pt x="2557" y="1364"/>
                  </a:cubicBezTo>
                  <a:cubicBezTo>
                    <a:pt x="2557" y="1364"/>
                    <a:pt x="3074" y="105"/>
                    <a:pt x="2750" y="6"/>
                  </a:cubicBezTo>
                  <a:cubicBezTo>
                    <a:pt x="2739" y="2"/>
                    <a:pt x="2727" y="1"/>
                    <a:pt x="271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32"/>
            <p:cNvSpPr/>
            <p:nvPr/>
          </p:nvSpPr>
          <p:spPr>
            <a:xfrm>
              <a:off x="2736747" y="3113091"/>
              <a:ext cx="533342" cy="202707"/>
            </a:xfrm>
            <a:custGeom>
              <a:avLst/>
              <a:gdLst/>
              <a:ahLst/>
              <a:cxnLst/>
              <a:rect l="l" t="t" r="r" b="b"/>
              <a:pathLst>
                <a:path w="14250" h="5416" extrusionOk="0">
                  <a:moveTo>
                    <a:pt x="7089" y="1"/>
                  </a:moveTo>
                  <a:cubicBezTo>
                    <a:pt x="7004" y="1"/>
                    <a:pt x="6919" y="2"/>
                    <a:pt x="6832" y="4"/>
                  </a:cubicBezTo>
                  <a:cubicBezTo>
                    <a:pt x="1371" y="163"/>
                    <a:pt x="0" y="4554"/>
                    <a:pt x="0" y="4554"/>
                  </a:cubicBezTo>
                  <a:lnTo>
                    <a:pt x="6169" y="5415"/>
                  </a:lnTo>
                  <a:lnTo>
                    <a:pt x="13130" y="5415"/>
                  </a:lnTo>
                  <a:lnTo>
                    <a:pt x="14249" y="4770"/>
                  </a:lnTo>
                  <a:cubicBezTo>
                    <a:pt x="14249" y="4770"/>
                    <a:pt x="12353" y="1"/>
                    <a:pt x="7089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32"/>
            <p:cNvSpPr/>
            <p:nvPr/>
          </p:nvSpPr>
          <p:spPr>
            <a:xfrm>
              <a:off x="3084421" y="3149135"/>
              <a:ext cx="8496" cy="16618"/>
            </a:xfrm>
            <a:custGeom>
              <a:avLst/>
              <a:gdLst/>
              <a:ahLst/>
              <a:cxnLst/>
              <a:rect l="l" t="t" r="r" b="b"/>
              <a:pathLst>
                <a:path w="227" h="444" extrusionOk="0">
                  <a:moveTo>
                    <a:pt x="153" y="0"/>
                  </a:moveTo>
                  <a:cubicBezTo>
                    <a:pt x="128" y="0"/>
                    <a:pt x="104" y="13"/>
                    <a:pt x="96" y="44"/>
                  </a:cubicBezTo>
                  <a:cubicBezTo>
                    <a:pt x="69" y="151"/>
                    <a:pt x="39" y="260"/>
                    <a:pt x="13" y="369"/>
                  </a:cubicBezTo>
                  <a:cubicBezTo>
                    <a:pt x="1" y="415"/>
                    <a:pt x="39" y="444"/>
                    <a:pt x="75" y="444"/>
                  </a:cubicBezTo>
                  <a:cubicBezTo>
                    <a:pt x="99" y="444"/>
                    <a:pt x="122" y="431"/>
                    <a:pt x="129" y="402"/>
                  </a:cubicBezTo>
                  <a:cubicBezTo>
                    <a:pt x="158" y="293"/>
                    <a:pt x="185" y="183"/>
                    <a:pt x="215" y="75"/>
                  </a:cubicBezTo>
                  <a:cubicBezTo>
                    <a:pt x="227" y="29"/>
                    <a:pt x="189" y="0"/>
                    <a:pt x="15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32"/>
            <p:cNvSpPr/>
            <p:nvPr/>
          </p:nvSpPr>
          <p:spPr>
            <a:xfrm>
              <a:off x="3092319" y="3153215"/>
              <a:ext cx="8721" cy="18077"/>
            </a:xfrm>
            <a:custGeom>
              <a:avLst/>
              <a:gdLst/>
              <a:ahLst/>
              <a:cxnLst/>
              <a:rect l="l" t="t" r="r" b="b"/>
              <a:pathLst>
                <a:path w="233" h="483" extrusionOk="0">
                  <a:moveTo>
                    <a:pt x="160" y="0"/>
                  </a:moveTo>
                  <a:cubicBezTo>
                    <a:pt x="135" y="0"/>
                    <a:pt x="111" y="14"/>
                    <a:pt x="103" y="45"/>
                  </a:cubicBezTo>
                  <a:cubicBezTo>
                    <a:pt x="74" y="164"/>
                    <a:pt x="44" y="287"/>
                    <a:pt x="10" y="409"/>
                  </a:cubicBezTo>
                  <a:cubicBezTo>
                    <a:pt x="1" y="453"/>
                    <a:pt x="38" y="482"/>
                    <a:pt x="74" y="482"/>
                  </a:cubicBezTo>
                  <a:cubicBezTo>
                    <a:pt x="98" y="482"/>
                    <a:pt x="121" y="469"/>
                    <a:pt x="129" y="439"/>
                  </a:cubicBezTo>
                  <a:cubicBezTo>
                    <a:pt x="160" y="320"/>
                    <a:pt x="189" y="197"/>
                    <a:pt x="222" y="74"/>
                  </a:cubicBezTo>
                  <a:cubicBezTo>
                    <a:pt x="232" y="29"/>
                    <a:pt x="195" y="0"/>
                    <a:pt x="16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32"/>
            <p:cNvSpPr/>
            <p:nvPr/>
          </p:nvSpPr>
          <p:spPr>
            <a:xfrm>
              <a:off x="3110621" y="3156583"/>
              <a:ext cx="12725" cy="21334"/>
            </a:xfrm>
            <a:custGeom>
              <a:avLst/>
              <a:gdLst/>
              <a:ahLst/>
              <a:cxnLst/>
              <a:rect l="l" t="t" r="r" b="b"/>
              <a:pathLst>
                <a:path w="340" h="570" extrusionOk="0">
                  <a:moveTo>
                    <a:pt x="265" y="1"/>
                  </a:moveTo>
                  <a:cubicBezTo>
                    <a:pt x="242" y="1"/>
                    <a:pt x="220" y="14"/>
                    <a:pt x="213" y="44"/>
                  </a:cubicBezTo>
                  <a:cubicBezTo>
                    <a:pt x="177" y="200"/>
                    <a:pt x="117" y="345"/>
                    <a:pt x="28" y="481"/>
                  </a:cubicBezTo>
                  <a:cubicBezTo>
                    <a:pt x="1" y="527"/>
                    <a:pt x="41" y="570"/>
                    <a:pt x="83" y="570"/>
                  </a:cubicBezTo>
                  <a:cubicBezTo>
                    <a:pt x="102" y="570"/>
                    <a:pt x="121" y="561"/>
                    <a:pt x="134" y="541"/>
                  </a:cubicBezTo>
                  <a:cubicBezTo>
                    <a:pt x="227" y="399"/>
                    <a:pt x="293" y="243"/>
                    <a:pt x="329" y="77"/>
                  </a:cubicBezTo>
                  <a:cubicBezTo>
                    <a:pt x="340" y="31"/>
                    <a:pt x="301" y="1"/>
                    <a:pt x="265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32"/>
            <p:cNvSpPr/>
            <p:nvPr/>
          </p:nvSpPr>
          <p:spPr>
            <a:xfrm>
              <a:off x="2473100" y="3508750"/>
              <a:ext cx="302339" cy="703749"/>
            </a:xfrm>
            <a:custGeom>
              <a:avLst/>
              <a:gdLst/>
              <a:ahLst/>
              <a:cxnLst/>
              <a:rect l="l" t="t" r="r" b="b"/>
              <a:pathLst>
                <a:path w="8078" h="18803" extrusionOk="0">
                  <a:moveTo>
                    <a:pt x="6977" y="0"/>
                  </a:moveTo>
                  <a:lnTo>
                    <a:pt x="6977" y="0"/>
                  </a:lnTo>
                  <a:cubicBezTo>
                    <a:pt x="6977" y="1"/>
                    <a:pt x="0" y="3037"/>
                    <a:pt x="603" y="10759"/>
                  </a:cubicBezTo>
                  <a:cubicBezTo>
                    <a:pt x="1206" y="18485"/>
                    <a:pt x="7703" y="18803"/>
                    <a:pt x="7703" y="18803"/>
                  </a:cubicBezTo>
                  <a:lnTo>
                    <a:pt x="8077" y="13776"/>
                  </a:lnTo>
                  <a:cubicBezTo>
                    <a:pt x="8077" y="13776"/>
                    <a:pt x="6517" y="11799"/>
                    <a:pt x="6945" y="9402"/>
                  </a:cubicBezTo>
                  <a:cubicBezTo>
                    <a:pt x="7368" y="7004"/>
                    <a:pt x="6977" y="1"/>
                    <a:pt x="6977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32"/>
            <p:cNvSpPr/>
            <p:nvPr/>
          </p:nvSpPr>
          <p:spPr>
            <a:xfrm>
              <a:off x="3204604" y="3500403"/>
              <a:ext cx="342424" cy="712807"/>
            </a:xfrm>
            <a:custGeom>
              <a:avLst/>
              <a:gdLst/>
              <a:ahLst/>
              <a:cxnLst/>
              <a:rect l="l" t="t" r="r" b="b"/>
              <a:pathLst>
                <a:path w="9149" h="19045" extrusionOk="0">
                  <a:moveTo>
                    <a:pt x="1501" y="1"/>
                  </a:moveTo>
                  <a:lnTo>
                    <a:pt x="1501" y="1"/>
                  </a:lnTo>
                  <a:cubicBezTo>
                    <a:pt x="1" y="2094"/>
                    <a:pt x="2848" y="5846"/>
                    <a:pt x="3663" y="8290"/>
                  </a:cubicBezTo>
                  <a:cubicBezTo>
                    <a:pt x="4478" y="10737"/>
                    <a:pt x="2494" y="13250"/>
                    <a:pt x="2494" y="13250"/>
                  </a:cubicBezTo>
                  <a:lnTo>
                    <a:pt x="1991" y="19026"/>
                  </a:lnTo>
                  <a:cubicBezTo>
                    <a:pt x="2153" y="19038"/>
                    <a:pt x="2314" y="19044"/>
                    <a:pt x="2474" y="19044"/>
                  </a:cubicBezTo>
                  <a:cubicBezTo>
                    <a:pt x="6057" y="19044"/>
                    <a:pt x="9149" y="15976"/>
                    <a:pt x="8233" y="8787"/>
                  </a:cubicBezTo>
                  <a:cubicBezTo>
                    <a:pt x="7276" y="1277"/>
                    <a:pt x="1501" y="1"/>
                    <a:pt x="1501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32"/>
            <p:cNvSpPr/>
            <p:nvPr/>
          </p:nvSpPr>
          <p:spPr>
            <a:xfrm>
              <a:off x="2512512" y="3468289"/>
              <a:ext cx="937147" cy="885385"/>
            </a:xfrm>
            <a:custGeom>
              <a:avLst/>
              <a:gdLst/>
              <a:ahLst/>
              <a:cxnLst/>
              <a:rect l="l" t="t" r="r" b="b"/>
              <a:pathLst>
                <a:path w="25039" h="23656" extrusionOk="0">
                  <a:moveTo>
                    <a:pt x="11981" y="1"/>
                  </a:moveTo>
                  <a:cubicBezTo>
                    <a:pt x="9535" y="1"/>
                    <a:pt x="7064" y="354"/>
                    <a:pt x="5239" y="1439"/>
                  </a:cubicBezTo>
                  <a:cubicBezTo>
                    <a:pt x="0" y="4555"/>
                    <a:pt x="2551" y="17410"/>
                    <a:pt x="2551" y="17410"/>
                  </a:cubicBezTo>
                  <a:cubicBezTo>
                    <a:pt x="2551" y="17410"/>
                    <a:pt x="2977" y="23656"/>
                    <a:pt x="14008" y="23656"/>
                  </a:cubicBezTo>
                  <a:cubicBezTo>
                    <a:pt x="25038" y="23656"/>
                    <a:pt x="24883" y="14549"/>
                    <a:pt x="24883" y="14549"/>
                  </a:cubicBezTo>
                  <a:lnTo>
                    <a:pt x="21052" y="1240"/>
                  </a:lnTo>
                  <a:cubicBezTo>
                    <a:pt x="21052" y="1240"/>
                    <a:pt x="16560" y="1"/>
                    <a:pt x="11981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32"/>
            <p:cNvSpPr/>
            <p:nvPr/>
          </p:nvSpPr>
          <p:spPr>
            <a:xfrm>
              <a:off x="2998111" y="4092786"/>
              <a:ext cx="30803" cy="40871"/>
            </a:xfrm>
            <a:custGeom>
              <a:avLst/>
              <a:gdLst/>
              <a:ahLst/>
              <a:cxnLst/>
              <a:rect l="l" t="t" r="r" b="b"/>
              <a:pathLst>
                <a:path w="823" h="1092" extrusionOk="0">
                  <a:moveTo>
                    <a:pt x="409" y="1"/>
                  </a:moveTo>
                  <a:cubicBezTo>
                    <a:pt x="396" y="1"/>
                    <a:pt x="382" y="2"/>
                    <a:pt x="369" y="3"/>
                  </a:cubicBezTo>
                  <a:cubicBezTo>
                    <a:pt x="289" y="9"/>
                    <a:pt x="233" y="46"/>
                    <a:pt x="187" y="96"/>
                  </a:cubicBezTo>
                  <a:cubicBezTo>
                    <a:pt x="130" y="125"/>
                    <a:pt x="80" y="176"/>
                    <a:pt x="74" y="241"/>
                  </a:cubicBezTo>
                  <a:cubicBezTo>
                    <a:pt x="44" y="431"/>
                    <a:pt x="1" y="672"/>
                    <a:pt x="60" y="861"/>
                  </a:cubicBezTo>
                  <a:cubicBezTo>
                    <a:pt x="80" y="927"/>
                    <a:pt x="123" y="977"/>
                    <a:pt x="173" y="1013"/>
                  </a:cubicBezTo>
                  <a:cubicBezTo>
                    <a:pt x="236" y="1067"/>
                    <a:pt x="307" y="1091"/>
                    <a:pt x="378" y="1091"/>
                  </a:cubicBezTo>
                  <a:cubicBezTo>
                    <a:pt x="502" y="1091"/>
                    <a:pt x="626" y="1017"/>
                    <a:pt x="699" y="904"/>
                  </a:cubicBezTo>
                  <a:cubicBezTo>
                    <a:pt x="803" y="738"/>
                    <a:pt x="822" y="516"/>
                    <a:pt x="749" y="338"/>
                  </a:cubicBezTo>
                  <a:cubicBezTo>
                    <a:pt x="739" y="311"/>
                    <a:pt x="723" y="284"/>
                    <a:pt x="706" y="265"/>
                  </a:cubicBezTo>
                  <a:cubicBezTo>
                    <a:pt x="667" y="114"/>
                    <a:pt x="572" y="1"/>
                    <a:pt x="409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32"/>
            <p:cNvSpPr/>
            <p:nvPr/>
          </p:nvSpPr>
          <p:spPr>
            <a:xfrm>
              <a:off x="2981268" y="4191411"/>
              <a:ext cx="35481" cy="43079"/>
            </a:xfrm>
            <a:custGeom>
              <a:avLst/>
              <a:gdLst/>
              <a:ahLst/>
              <a:cxnLst/>
              <a:rect l="l" t="t" r="r" b="b"/>
              <a:pathLst>
                <a:path w="948" h="1151" extrusionOk="0">
                  <a:moveTo>
                    <a:pt x="476" y="1"/>
                  </a:moveTo>
                  <a:cubicBezTo>
                    <a:pt x="366" y="1"/>
                    <a:pt x="256" y="61"/>
                    <a:pt x="189" y="173"/>
                  </a:cubicBezTo>
                  <a:cubicBezTo>
                    <a:pt x="166" y="216"/>
                    <a:pt x="146" y="259"/>
                    <a:pt x="126" y="305"/>
                  </a:cubicBezTo>
                  <a:cubicBezTo>
                    <a:pt x="116" y="325"/>
                    <a:pt x="103" y="345"/>
                    <a:pt x="96" y="368"/>
                  </a:cubicBezTo>
                  <a:cubicBezTo>
                    <a:pt x="87" y="398"/>
                    <a:pt x="80" y="428"/>
                    <a:pt x="73" y="458"/>
                  </a:cubicBezTo>
                  <a:cubicBezTo>
                    <a:pt x="41" y="573"/>
                    <a:pt x="21" y="697"/>
                    <a:pt x="7" y="816"/>
                  </a:cubicBezTo>
                  <a:cubicBezTo>
                    <a:pt x="1" y="879"/>
                    <a:pt x="30" y="941"/>
                    <a:pt x="76" y="984"/>
                  </a:cubicBezTo>
                  <a:cubicBezTo>
                    <a:pt x="108" y="1088"/>
                    <a:pt x="212" y="1151"/>
                    <a:pt x="314" y="1151"/>
                  </a:cubicBezTo>
                  <a:cubicBezTo>
                    <a:pt x="355" y="1151"/>
                    <a:pt x="395" y="1141"/>
                    <a:pt x="431" y="1120"/>
                  </a:cubicBezTo>
                  <a:cubicBezTo>
                    <a:pt x="736" y="938"/>
                    <a:pt x="947" y="478"/>
                    <a:pt x="736" y="150"/>
                  </a:cubicBezTo>
                  <a:cubicBezTo>
                    <a:pt x="670" y="48"/>
                    <a:pt x="573" y="1"/>
                    <a:pt x="476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32"/>
            <p:cNvSpPr/>
            <p:nvPr/>
          </p:nvSpPr>
          <p:spPr>
            <a:xfrm>
              <a:off x="2711820" y="3765548"/>
              <a:ext cx="92521" cy="246872"/>
            </a:xfrm>
            <a:custGeom>
              <a:avLst/>
              <a:gdLst/>
              <a:ahLst/>
              <a:cxnLst/>
              <a:rect l="l" t="t" r="r" b="b"/>
              <a:pathLst>
                <a:path w="2472" h="6596" extrusionOk="0">
                  <a:moveTo>
                    <a:pt x="532" y="0"/>
                  </a:moveTo>
                  <a:cubicBezTo>
                    <a:pt x="509" y="0"/>
                    <a:pt x="487" y="13"/>
                    <a:pt x="480" y="44"/>
                  </a:cubicBezTo>
                  <a:cubicBezTo>
                    <a:pt x="0" y="2405"/>
                    <a:pt x="689" y="4826"/>
                    <a:pt x="2345" y="6577"/>
                  </a:cubicBezTo>
                  <a:cubicBezTo>
                    <a:pt x="2357" y="6590"/>
                    <a:pt x="2371" y="6596"/>
                    <a:pt x="2384" y="6596"/>
                  </a:cubicBezTo>
                  <a:cubicBezTo>
                    <a:pt x="2430" y="6596"/>
                    <a:pt x="2472" y="6534"/>
                    <a:pt x="2431" y="6491"/>
                  </a:cubicBezTo>
                  <a:cubicBezTo>
                    <a:pt x="808" y="4772"/>
                    <a:pt x="126" y="2394"/>
                    <a:pt x="599" y="77"/>
                  </a:cubicBezTo>
                  <a:cubicBezTo>
                    <a:pt x="608" y="31"/>
                    <a:pt x="568" y="0"/>
                    <a:pt x="532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32"/>
            <p:cNvSpPr/>
            <p:nvPr/>
          </p:nvSpPr>
          <p:spPr>
            <a:xfrm>
              <a:off x="3280173" y="3745561"/>
              <a:ext cx="66509" cy="264088"/>
            </a:xfrm>
            <a:custGeom>
              <a:avLst/>
              <a:gdLst/>
              <a:ahLst/>
              <a:cxnLst/>
              <a:rect l="l" t="t" r="r" b="b"/>
              <a:pathLst>
                <a:path w="1777" h="7056" extrusionOk="0">
                  <a:moveTo>
                    <a:pt x="822" y="1"/>
                  </a:moveTo>
                  <a:cubicBezTo>
                    <a:pt x="786" y="1"/>
                    <a:pt x="750" y="30"/>
                    <a:pt x="763" y="74"/>
                  </a:cubicBezTo>
                  <a:cubicBezTo>
                    <a:pt x="1462" y="2312"/>
                    <a:pt x="1661" y="5048"/>
                    <a:pt x="38" y="6949"/>
                  </a:cubicBezTo>
                  <a:cubicBezTo>
                    <a:pt x="0" y="6994"/>
                    <a:pt x="41" y="7055"/>
                    <a:pt x="85" y="7055"/>
                  </a:cubicBezTo>
                  <a:cubicBezTo>
                    <a:pt x="99" y="7055"/>
                    <a:pt x="113" y="7049"/>
                    <a:pt x="124" y="7035"/>
                  </a:cubicBezTo>
                  <a:cubicBezTo>
                    <a:pt x="1777" y="5101"/>
                    <a:pt x="1592" y="2329"/>
                    <a:pt x="879" y="44"/>
                  </a:cubicBezTo>
                  <a:cubicBezTo>
                    <a:pt x="870" y="14"/>
                    <a:pt x="846" y="1"/>
                    <a:pt x="822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32"/>
            <p:cNvSpPr/>
            <p:nvPr/>
          </p:nvSpPr>
          <p:spPr>
            <a:xfrm>
              <a:off x="2987968" y="3948424"/>
              <a:ext cx="74406" cy="399052"/>
            </a:xfrm>
            <a:custGeom>
              <a:avLst/>
              <a:gdLst/>
              <a:ahLst/>
              <a:cxnLst/>
              <a:rect l="l" t="t" r="r" b="b"/>
              <a:pathLst>
                <a:path w="1988" h="10662" extrusionOk="0">
                  <a:moveTo>
                    <a:pt x="1063" y="1"/>
                  </a:moveTo>
                  <a:cubicBezTo>
                    <a:pt x="1028" y="1"/>
                    <a:pt x="990" y="30"/>
                    <a:pt x="1000" y="75"/>
                  </a:cubicBezTo>
                  <a:cubicBezTo>
                    <a:pt x="1861" y="3592"/>
                    <a:pt x="1520" y="7274"/>
                    <a:pt x="24" y="10569"/>
                  </a:cubicBezTo>
                  <a:cubicBezTo>
                    <a:pt x="1" y="10617"/>
                    <a:pt x="43" y="10661"/>
                    <a:pt x="83" y="10661"/>
                  </a:cubicBezTo>
                  <a:cubicBezTo>
                    <a:pt x="101" y="10661"/>
                    <a:pt x="119" y="10652"/>
                    <a:pt x="129" y="10629"/>
                  </a:cubicBezTo>
                  <a:cubicBezTo>
                    <a:pt x="1639" y="7304"/>
                    <a:pt x="1988" y="3592"/>
                    <a:pt x="1120" y="45"/>
                  </a:cubicBezTo>
                  <a:cubicBezTo>
                    <a:pt x="1112" y="14"/>
                    <a:pt x="1088" y="1"/>
                    <a:pt x="1063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32"/>
            <p:cNvSpPr/>
            <p:nvPr/>
          </p:nvSpPr>
          <p:spPr>
            <a:xfrm>
              <a:off x="2621617" y="4161356"/>
              <a:ext cx="91473" cy="43229"/>
            </a:xfrm>
            <a:custGeom>
              <a:avLst/>
              <a:gdLst/>
              <a:ahLst/>
              <a:cxnLst/>
              <a:rect l="l" t="t" r="r" b="b"/>
              <a:pathLst>
                <a:path w="2444" h="1155" extrusionOk="0">
                  <a:moveTo>
                    <a:pt x="89" y="1"/>
                  </a:moveTo>
                  <a:cubicBezTo>
                    <a:pt x="36" y="1"/>
                    <a:pt x="0" y="81"/>
                    <a:pt x="59" y="112"/>
                  </a:cubicBezTo>
                  <a:cubicBezTo>
                    <a:pt x="791" y="526"/>
                    <a:pt x="1553" y="873"/>
                    <a:pt x="2344" y="1151"/>
                  </a:cubicBezTo>
                  <a:cubicBezTo>
                    <a:pt x="2351" y="1153"/>
                    <a:pt x="2357" y="1154"/>
                    <a:pt x="2363" y="1154"/>
                  </a:cubicBezTo>
                  <a:cubicBezTo>
                    <a:pt x="2425" y="1154"/>
                    <a:pt x="2443" y="1056"/>
                    <a:pt x="2378" y="1032"/>
                  </a:cubicBezTo>
                  <a:cubicBezTo>
                    <a:pt x="1592" y="757"/>
                    <a:pt x="844" y="416"/>
                    <a:pt x="119" y="9"/>
                  </a:cubicBezTo>
                  <a:cubicBezTo>
                    <a:pt x="109" y="3"/>
                    <a:pt x="99" y="1"/>
                    <a:pt x="89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32"/>
            <p:cNvSpPr/>
            <p:nvPr/>
          </p:nvSpPr>
          <p:spPr>
            <a:xfrm>
              <a:off x="2611548" y="3730589"/>
              <a:ext cx="4491" cy="20810"/>
            </a:xfrm>
            <a:custGeom>
              <a:avLst/>
              <a:gdLst/>
              <a:ahLst/>
              <a:cxnLst/>
              <a:rect l="l" t="t" r="r" b="b"/>
              <a:pathLst>
                <a:path w="120" h="556" extrusionOk="0">
                  <a:moveTo>
                    <a:pt x="60" y="1"/>
                  </a:moveTo>
                  <a:cubicBezTo>
                    <a:pt x="30" y="1"/>
                    <a:pt x="0" y="21"/>
                    <a:pt x="0" y="60"/>
                  </a:cubicBezTo>
                  <a:lnTo>
                    <a:pt x="0" y="497"/>
                  </a:lnTo>
                  <a:cubicBezTo>
                    <a:pt x="0" y="536"/>
                    <a:pt x="30" y="556"/>
                    <a:pt x="61" y="556"/>
                  </a:cubicBezTo>
                  <a:cubicBezTo>
                    <a:pt x="90" y="556"/>
                    <a:pt x="119" y="537"/>
                    <a:pt x="119" y="497"/>
                  </a:cubicBezTo>
                  <a:lnTo>
                    <a:pt x="119" y="60"/>
                  </a:lnTo>
                  <a:cubicBezTo>
                    <a:pt x="119" y="21"/>
                    <a:pt x="89" y="1"/>
                    <a:pt x="60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32"/>
            <p:cNvSpPr/>
            <p:nvPr/>
          </p:nvSpPr>
          <p:spPr>
            <a:xfrm>
              <a:off x="2626557" y="3731600"/>
              <a:ext cx="6250" cy="20847"/>
            </a:xfrm>
            <a:custGeom>
              <a:avLst/>
              <a:gdLst/>
              <a:ahLst/>
              <a:cxnLst/>
              <a:rect l="l" t="t" r="r" b="b"/>
              <a:pathLst>
                <a:path w="167" h="557" extrusionOk="0">
                  <a:moveTo>
                    <a:pt x="92" y="0"/>
                  </a:moveTo>
                  <a:cubicBezTo>
                    <a:pt x="68" y="0"/>
                    <a:pt x="46" y="13"/>
                    <a:pt x="40" y="43"/>
                  </a:cubicBezTo>
                  <a:cubicBezTo>
                    <a:pt x="10" y="195"/>
                    <a:pt x="0" y="345"/>
                    <a:pt x="10" y="497"/>
                  </a:cubicBezTo>
                  <a:cubicBezTo>
                    <a:pt x="11" y="536"/>
                    <a:pt x="43" y="556"/>
                    <a:pt x="73" y="556"/>
                  </a:cubicBezTo>
                  <a:cubicBezTo>
                    <a:pt x="103" y="556"/>
                    <a:pt x="132" y="536"/>
                    <a:pt x="129" y="497"/>
                  </a:cubicBezTo>
                  <a:cubicBezTo>
                    <a:pt x="123" y="354"/>
                    <a:pt x="129" y="215"/>
                    <a:pt x="159" y="76"/>
                  </a:cubicBezTo>
                  <a:cubicBezTo>
                    <a:pt x="167" y="30"/>
                    <a:pt x="128" y="0"/>
                    <a:pt x="92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32"/>
            <p:cNvSpPr/>
            <p:nvPr/>
          </p:nvSpPr>
          <p:spPr>
            <a:xfrm>
              <a:off x="2634979" y="3699973"/>
              <a:ext cx="4604" cy="25862"/>
            </a:xfrm>
            <a:custGeom>
              <a:avLst/>
              <a:gdLst/>
              <a:ahLst/>
              <a:cxnLst/>
              <a:rect l="l" t="t" r="r" b="b"/>
              <a:pathLst>
                <a:path w="123" h="691" extrusionOk="0">
                  <a:moveTo>
                    <a:pt x="61" y="0"/>
                  </a:moveTo>
                  <a:cubicBezTo>
                    <a:pt x="31" y="0"/>
                    <a:pt x="0" y="19"/>
                    <a:pt x="0" y="57"/>
                  </a:cubicBezTo>
                  <a:lnTo>
                    <a:pt x="0" y="634"/>
                  </a:lnTo>
                  <a:cubicBezTo>
                    <a:pt x="0" y="671"/>
                    <a:pt x="31" y="690"/>
                    <a:pt x="61" y="690"/>
                  </a:cubicBezTo>
                  <a:cubicBezTo>
                    <a:pt x="92" y="690"/>
                    <a:pt x="123" y="671"/>
                    <a:pt x="123" y="634"/>
                  </a:cubicBezTo>
                  <a:lnTo>
                    <a:pt x="123" y="57"/>
                  </a:lnTo>
                  <a:cubicBezTo>
                    <a:pt x="123" y="19"/>
                    <a:pt x="92" y="0"/>
                    <a:pt x="61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32"/>
            <p:cNvSpPr/>
            <p:nvPr/>
          </p:nvSpPr>
          <p:spPr>
            <a:xfrm>
              <a:off x="2657511" y="3865669"/>
              <a:ext cx="4641" cy="16655"/>
            </a:xfrm>
            <a:custGeom>
              <a:avLst/>
              <a:gdLst/>
              <a:ahLst/>
              <a:cxnLst/>
              <a:rect l="l" t="t" r="r" b="b"/>
              <a:pathLst>
                <a:path w="124" h="445" extrusionOk="0">
                  <a:moveTo>
                    <a:pt x="62" y="1"/>
                  </a:moveTo>
                  <a:cubicBezTo>
                    <a:pt x="31" y="1"/>
                    <a:pt x="1" y="19"/>
                    <a:pt x="1" y="57"/>
                  </a:cubicBezTo>
                  <a:lnTo>
                    <a:pt x="1" y="385"/>
                  </a:lnTo>
                  <a:cubicBezTo>
                    <a:pt x="1" y="425"/>
                    <a:pt x="31" y="445"/>
                    <a:pt x="62" y="445"/>
                  </a:cubicBezTo>
                  <a:cubicBezTo>
                    <a:pt x="93" y="445"/>
                    <a:pt x="123" y="425"/>
                    <a:pt x="123" y="385"/>
                  </a:cubicBezTo>
                  <a:lnTo>
                    <a:pt x="123" y="57"/>
                  </a:lnTo>
                  <a:cubicBezTo>
                    <a:pt x="123" y="19"/>
                    <a:pt x="93" y="1"/>
                    <a:pt x="62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32"/>
            <p:cNvSpPr/>
            <p:nvPr/>
          </p:nvSpPr>
          <p:spPr>
            <a:xfrm>
              <a:off x="2672894" y="3854366"/>
              <a:ext cx="4604" cy="20772"/>
            </a:xfrm>
            <a:custGeom>
              <a:avLst/>
              <a:gdLst/>
              <a:ahLst/>
              <a:cxnLst/>
              <a:rect l="l" t="t" r="r" b="b"/>
              <a:pathLst>
                <a:path w="123" h="555" extrusionOk="0">
                  <a:moveTo>
                    <a:pt x="62" y="1"/>
                  </a:moveTo>
                  <a:cubicBezTo>
                    <a:pt x="31" y="1"/>
                    <a:pt x="1" y="20"/>
                    <a:pt x="1" y="58"/>
                  </a:cubicBezTo>
                  <a:lnTo>
                    <a:pt x="1" y="495"/>
                  </a:lnTo>
                  <a:cubicBezTo>
                    <a:pt x="1" y="535"/>
                    <a:pt x="31" y="555"/>
                    <a:pt x="62" y="555"/>
                  </a:cubicBezTo>
                  <a:cubicBezTo>
                    <a:pt x="92" y="555"/>
                    <a:pt x="123" y="535"/>
                    <a:pt x="123" y="495"/>
                  </a:cubicBezTo>
                  <a:lnTo>
                    <a:pt x="123" y="58"/>
                  </a:lnTo>
                  <a:cubicBezTo>
                    <a:pt x="123" y="20"/>
                    <a:pt x="92" y="1"/>
                    <a:pt x="62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32"/>
            <p:cNvSpPr/>
            <p:nvPr/>
          </p:nvSpPr>
          <p:spPr>
            <a:xfrm>
              <a:off x="2606308" y="4009844"/>
              <a:ext cx="4678" cy="27958"/>
            </a:xfrm>
            <a:custGeom>
              <a:avLst/>
              <a:gdLst/>
              <a:ahLst/>
              <a:cxnLst/>
              <a:rect l="l" t="t" r="r" b="b"/>
              <a:pathLst>
                <a:path w="125" h="747" extrusionOk="0">
                  <a:moveTo>
                    <a:pt x="63" y="0"/>
                  </a:moveTo>
                  <a:cubicBezTo>
                    <a:pt x="32" y="0"/>
                    <a:pt x="1" y="20"/>
                    <a:pt x="1" y="60"/>
                  </a:cubicBezTo>
                  <a:lnTo>
                    <a:pt x="1" y="689"/>
                  </a:lnTo>
                  <a:cubicBezTo>
                    <a:pt x="1" y="727"/>
                    <a:pt x="32" y="746"/>
                    <a:pt x="63" y="746"/>
                  </a:cubicBezTo>
                  <a:cubicBezTo>
                    <a:pt x="93" y="746"/>
                    <a:pt x="124" y="727"/>
                    <a:pt x="124" y="689"/>
                  </a:cubicBezTo>
                  <a:lnTo>
                    <a:pt x="124" y="60"/>
                  </a:lnTo>
                  <a:cubicBezTo>
                    <a:pt x="124" y="20"/>
                    <a:pt x="93" y="0"/>
                    <a:pt x="63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32"/>
            <p:cNvSpPr/>
            <p:nvPr/>
          </p:nvSpPr>
          <p:spPr>
            <a:xfrm>
              <a:off x="2625360" y="4013924"/>
              <a:ext cx="7036" cy="18901"/>
            </a:xfrm>
            <a:custGeom>
              <a:avLst/>
              <a:gdLst/>
              <a:ahLst/>
              <a:cxnLst/>
              <a:rect l="l" t="t" r="r" b="b"/>
              <a:pathLst>
                <a:path w="188" h="505" extrusionOk="0">
                  <a:moveTo>
                    <a:pt x="77" y="1"/>
                  </a:moveTo>
                  <a:cubicBezTo>
                    <a:pt x="41" y="1"/>
                    <a:pt x="1" y="31"/>
                    <a:pt x="9" y="77"/>
                  </a:cubicBezTo>
                  <a:cubicBezTo>
                    <a:pt x="25" y="206"/>
                    <a:pt x="45" y="332"/>
                    <a:pt x="62" y="461"/>
                  </a:cubicBezTo>
                  <a:cubicBezTo>
                    <a:pt x="67" y="491"/>
                    <a:pt x="88" y="504"/>
                    <a:pt x="112" y="504"/>
                  </a:cubicBezTo>
                  <a:cubicBezTo>
                    <a:pt x="147" y="504"/>
                    <a:pt x="187" y="474"/>
                    <a:pt x="181" y="428"/>
                  </a:cubicBezTo>
                  <a:cubicBezTo>
                    <a:pt x="161" y="299"/>
                    <a:pt x="144" y="173"/>
                    <a:pt x="125" y="44"/>
                  </a:cubicBezTo>
                  <a:cubicBezTo>
                    <a:pt x="121" y="14"/>
                    <a:pt x="100" y="1"/>
                    <a:pt x="77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32"/>
            <p:cNvSpPr/>
            <p:nvPr/>
          </p:nvSpPr>
          <p:spPr>
            <a:xfrm>
              <a:off x="2636102" y="3976084"/>
              <a:ext cx="5951" cy="29006"/>
            </a:xfrm>
            <a:custGeom>
              <a:avLst/>
              <a:gdLst/>
              <a:ahLst/>
              <a:cxnLst/>
              <a:rect l="l" t="t" r="r" b="b"/>
              <a:pathLst>
                <a:path w="159" h="775" extrusionOk="0">
                  <a:moveTo>
                    <a:pt x="58" y="1"/>
                  </a:moveTo>
                  <a:cubicBezTo>
                    <a:pt x="28" y="1"/>
                    <a:pt x="0" y="20"/>
                    <a:pt x="4" y="58"/>
                  </a:cubicBezTo>
                  <a:cubicBezTo>
                    <a:pt x="30" y="277"/>
                    <a:pt x="36" y="495"/>
                    <a:pt x="24" y="717"/>
                  </a:cubicBezTo>
                  <a:cubicBezTo>
                    <a:pt x="22" y="755"/>
                    <a:pt x="51" y="774"/>
                    <a:pt x="82" y="774"/>
                  </a:cubicBezTo>
                  <a:cubicBezTo>
                    <a:pt x="113" y="774"/>
                    <a:pt x="144" y="755"/>
                    <a:pt x="146" y="717"/>
                  </a:cubicBezTo>
                  <a:cubicBezTo>
                    <a:pt x="159" y="495"/>
                    <a:pt x="152" y="277"/>
                    <a:pt x="126" y="58"/>
                  </a:cubicBezTo>
                  <a:cubicBezTo>
                    <a:pt x="121" y="20"/>
                    <a:pt x="89" y="1"/>
                    <a:pt x="58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32"/>
            <p:cNvSpPr/>
            <p:nvPr/>
          </p:nvSpPr>
          <p:spPr>
            <a:xfrm>
              <a:off x="3107140" y="4183738"/>
              <a:ext cx="8271" cy="22906"/>
            </a:xfrm>
            <a:custGeom>
              <a:avLst/>
              <a:gdLst/>
              <a:ahLst/>
              <a:cxnLst/>
              <a:rect l="l" t="t" r="r" b="b"/>
              <a:pathLst>
                <a:path w="221" h="612" extrusionOk="0">
                  <a:moveTo>
                    <a:pt x="159" y="0"/>
                  </a:moveTo>
                  <a:cubicBezTo>
                    <a:pt x="129" y="0"/>
                    <a:pt x="98" y="20"/>
                    <a:pt x="98" y="60"/>
                  </a:cubicBezTo>
                  <a:cubicBezTo>
                    <a:pt x="95" y="222"/>
                    <a:pt x="68" y="381"/>
                    <a:pt x="16" y="537"/>
                  </a:cubicBezTo>
                  <a:cubicBezTo>
                    <a:pt x="1" y="581"/>
                    <a:pt x="39" y="611"/>
                    <a:pt x="77" y="611"/>
                  </a:cubicBezTo>
                  <a:cubicBezTo>
                    <a:pt x="101" y="611"/>
                    <a:pt x="125" y="599"/>
                    <a:pt x="135" y="570"/>
                  </a:cubicBezTo>
                  <a:cubicBezTo>
                    <a:pt x="187" y="405"/>
                    <a:pt x="217" y="232"/>
                    <a:pt x="221" y="60"/>
                  </a:cubicBezTo>
                  <a:cubicBezTo>
                    <a:pt x="221" y="20"/>
                    <a:pt x="190" y="0"/>
                    <a:pt x="159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32"/>
            <p:cNvSpPr/>
            <p:nvPr/>
          </p:nvSpPr>
          <p:spPr>
            <a:xfrm>
              <a:off x="3124470" y="4188903"/>
              <a:ext cx="7411" cy="17628"/>
            </a:xfrm>
            <a:custGeom>
              <a:avLst/>
              <a:gdLst/>
              <a:ahLst/>
              <a:cxnLst/>
              <a:rect l="l" t="t" r="r" b="b"/>
              <a:pathLst>
                <a:path w="198" h="471" extrusionOk="0">
                  <a:moveTo>
                    <a:pt x="128" y="1"/>
                  </a:moveTo>
                  <a:cubicBezTo>
                    <a:pt x="97" y="1"/>
                    <a:pt x="67" y="20"/>
                    <a:pt x="69" y="58"/>
                  </a:cubicBezTo>
                  <a:cubicBezTo>
                    <a:pt x="75" y="177"/>
                    <a:pt x="59" y="287"/>
                    <a:pt x="16" y="399"/>
                  </a:cubicBezTo>
                  <a:cubicBezTo>
                    <a:pt x="0" y="442"/>
                    <a:pt x="37" y="471"/>
                    <a:pt x="74" y="471"/>
                  </a:cubicBezTo>
                  <a:cubicBezTo>
                    <a:pt x="99" y="471"/>
                    <a:pt x="125" y="458"/>
                    <a:pt x="135" y="429"/>
                  </a:cubicBezTo>
                  <a:cubicBezTo>
                    <a:pt x="178" y="310"/>
                    <a:pt x="198" y="187"/>
                    <a:pt x="191" y="58"/>
                  </a:cubicBezTo>
                  <a:cubicBezTo>
                    <a:pt x="190" y="20"/>
                    <a:pt x="158" y="1"/>
                    <a:pt x="128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32"/>
            <p:cNvSpPr/>
            <p:nvPr/>
          </p:nvSpPr>
          <p:spPr>
            <a:xfrm>
              <a:off x="2887659" y="4240068"/>
              <a:ext cx="6026" cy="17853"/>
            </a:xfrm>
            <a:custGeom>
              <a:avLst/>
              <a:gdLst/>
              <a:ahLst/>
              <a:cxnLst/>
              <a:rect l="l" t="t" r="r" b="b"/>
              <a:pathLst>
                <a:path w="161" h="477" extrusionOk="0">
                  <a:moveTo>
                    <a:pt x="80" y="0"/>
                  </a:moveTo>
                  <a:cubicBezTo>
                    <a:pt x="50" y="0"/>
                    <a:pt x="21" y="19"/>
                    <a:pt x="25" y="59"/>
                  </a:cubicBezTo>
                  <a:cubicBezTo>
                    <a:pt x="38" y="175"/>
                    <a:pt x="34" y="287"/>
                    <a:pt x="11" y="399"/>
                  </a:cubicBezTo>
                  <a:cubicBezTo>
                    <a:pt x="1" y="446"/>
                    <a:pt x="41" y="476"/>
                    <a:pt x="76" y="476"/>
                  </a:cubicBezTo>
                  <a:cubicBezTo>
                    <a:pt x="100" y="476"/>
                    <a:pt x="122" y="463"/>
                    <a:pt x="127" y="433"/>
                  </a:cubicBezTo>
                  <a:cubicBezTo>
                    <a:pt x="153" y="307"/>
                    <a:pt x="160" y="184"/>
                    <a:pt x="147" y="59"/>
                  </a:cubicBezTo>
                  <a:cubicBezTo>
                    <a:pt x="144" y="20"/>
                    <a:pt x="111" y="0"/>
                    <a:pt x="80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32"/>
            <p:cNvSpPr/>
            <p:nvPr/>
          </p:nvSpPr>
          <p:spPr>
            <a:xfrm>
              <a:off x="2899374" y="4245196"/>
              <a:ext cx="6250" cy="13549"/>
            </a:xfrm>
            <a:custGeom>
              <a:avLst/>
              <a:gdLst/>
              <a:ahLst/>
              <a:cxnLst/>
              <a:rect l="l" t="t" r="r" b="b"/>
              <a:pathLst>
                <a:path w="167" h="362" extrusionOk="0">
                  <a:moveTo>
                    <a:pt x="75" y="1"/>
                  </a:moveTo>
                  <a:cubicBezTo>
                    <a:pt x="38" y="1"/>
                    <a:pt x="1" y="30"/>
                    <a:pt x="13" y="74"/>
                  </a:cubicBezTo>
                  <a:cubicBezTo>
                    <a:pt x="33" y="150"/>
                    <a:pt x="43" y="226"/>
                    <a:pt x="46" y="302"/>
                  </a:cubicBezTo>
                  <a:cubicBezTo>
                    <a:pt x="46" y="342"/>
                    <a:pt x="77" y="362"/>
                    <a:pt x="107" y="362"/>
                  </a:cubicBezTo>
                  <a:cubicBezTo>
                    <a:pt x="137" y="362"/>
                    <a:pt x="167" y="342"/>
                    <a:pt x="165" y="302"/>
                  </a:cubicBezTo>
                  <a:cubicBezTo>
                    <a:pt x="165" y="216"/>
                    <a:pt x="155" y="130"/>
                    <a:pt x="132" y="44"/>
                  </a:cubicBezTo>
                  <a:cubicBezTo>
                    <a:pt x="123" y="14"/>
                    <a:pt x="99" y="1"/>
                    <a:pt x="75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32"/>
            <p:cNvSpPr/>
            <p:nvPr/>
          </p:nvSpPr>
          <p:spPr>
            <a:xfrm>
              <a:off x="2907272" y="4217536"/>
              <a:ext cx="5801" cy="13624"/>
            </a:xfrm>
            <a:custGeom>
              <a:avLst/>
              <a:gdLst/>
              <a:ahLst/>
              <a:cxnLst/>
              <a:rect l="l" t="t" r="r" b="b"/>
              <a:pathLst>
                <a:path w="155" h="364" extrusionOk="0">
                  <a:moveTo>
                    <a:pt x="96" y="1"/>
                  </a:moveTo>
                  <a:cubicBezTo>
                    <a:pt x="66" y="1"/>
                    <a:pt x="34" y="20"/>
                    <a:pt x="31" y="58"/>
                  </a:cubicBezTo>
                  <a:cubicBezTo>
                    <a:pt x="20" y="141"/>
                    <a:pt x="14" y="223"/>
                    <a:pt x="4" y="306"/>
                  </a:cubicBezTo>
                  <a:cubicBezTo>
                    <a:pt x="0" y="344"/>
                    <a:pt x="29" y="363"/>
                    <a:pt x="59" y="363"/>
                  </a:cubicBezTo>
                  <a:cubicBezTo>
                    <a:pt x="89" y="363"/>
                    <a:pt x="121" y="344"/>
                    <a:pt x="126" y="306"/>
                  </a:cubicBezTo>
                  <a:cubicBezTo>
                    <a:pt x="133" y="223"/>
                    <a:pt x="143" y="141"/>
                    <a:pt x="150" y="58"/>
                  </a:cubicBezTo>
                  <a:cubicBezTo>
                    <a:pt x="155" y="20"/>
                    <a:pt x="126" y="1"/>
                    <a:pt x="96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32"/>
            <p:cNvSpPr/>
            <p:nvPr/>
          </p:nvSpPr>
          <p:spPr>
            <a:xfrm>
              <a:off x="3357613" y="3695893"/>
              <a:ext cx="6438" cy="18826"/>
            </a:xfrm>
            <a:custGeom>
              <a:avLst/>
              <a:gdLst/>
              <a:ahLst/>
              <a:cxnLst/>
              <a:rect l="l" t="t" r="r" b="b"/>
              <a:pathLst>
                <a:path w="172" h="503" extrusionOk="0">
                  <a:moveTo>
                    <a:pt x="74" y="0"/>
                  </a:moveTo>
                  <a:cubicBezTo>
                    <a:pt x="38" y="0"/>
                    <a:pt x="0" y="30"/>
                    <a:pt x="12" y="77"/>
                  </a:cubicBezTo>
                  <a:cubicBezTo>
                    <a:pt x="42" y="193"/>
                    <a:pt x="49" y="309"/>
                    <a:pt x="29" y="425"/>
                  </a:cubicBezTo>
                  <a:cubicBezTo>
                    <a:pt x="21" y="472"/>
                    <a:pt x="60" y="503"/>
                    <a:pt x="96" y="503"/>
                  </a:cubicBezTo>
                  <a:cubicBezTo>
                    <a:pt x="120" y="503"/>
                    <a:pt x="143" y="489"/>
                    <a:pt x="148" y="457"/>
                  </a:cubicBezTo>
                  <a:cubicBezTo>
                    <a:pt x="171" y="318"/>
                    <a:pt x="168" y="182"/>
                    <a:pt x="128" y="43"/>
                  </a:cubicBezTo>
                  <a:cubicBezTo>
                    <a:pt x="120" y="13"/>
                    <a:pt x="97" y="0"/>
                    <a:pt x="74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32"/>
            <p:cNvSpPr/>
            <p:nvPr/>
          </p:nvSpPr>
          <p:spPr>
            <a:xfrm>
              <a:off x="3370338" y="3698887"/>
              <a:ext cx="6026" cy="20772"/>
            </a:xfrm>
            <a:custGeom>
              <a:avLst/>
              <a:gdLst/>
              <a:ahLst/>
              <a:cxnLst/>
              <a:rect l="l" t="t" r="r" b="b"/>
              <a:pathLst>
                <a:path w="161" h="555" extrusionOk="0">
                  <a:moveTo>
                    <a:pt x="59" y="1"/>
                  </a:moveTo>
                  <a:cubicBezTo>
                    <a:pt x="29" y="1"/>
                    <a:pt x="0" y="20"/>
                    <a:pt x="4" y="59"/>
                  </a:cubicBezTo>
                  <a:cubicBezTo>
                    <a:pt x="13" y="206"/>
                    <a:pt x="27" y="351"/>
                    <a:pt x="37" y="496"/>
                  </a:cubicBezTo>
                  <a:cubicBezTo>
                    <a:pt x="40" y="535"/>
                    <a:pt x="72" y="555"/>
                    <a:pt x="103" y="555"/>
                  </a:cubicBezTo>
                  <a:cubicBezTo>
                    <a:pt x="133" y="555"/>
                    <a:pt x="161" y="536"/>
                    <a:pt x="159" y="496"/>
                  </a:cubicBezTo>
                  <a:cubicBezTo>
                    <a:pt x="146" y="351"/>
                    <a:pt x="136" y="206"/>
                    <a:pt x="126" y="59"/>
                  </a:cubicBezTo>
                  <a:cubicBezTo>
                    <a:pt x="123" y="21"/>
                    <a:pt x="90" y="1"/>
                    <a:pt x="59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32"/>
            <p:cNvSpPr/>
            <p:nvPr/>
          </p:nvSpPr>
          <p:spPr>
            <a:xfrm>
              <a:off x="3379733" y="3663031"/>
              <a:ext cx="4491" cy="21858"/>
            </a:xfrm>
            <a:custGeom>
              <a:avLst/>
              <a:gdLst/>
              <a:ahLst/>
              <a:cxnLst/>
              <a:rect l="l" t="t" r="r" b="b"/>
              <a:pathLst>
                <a:path w="120" h="584" extrusionOk="0">
                  <a:moveTo>
                    <a:pt x="60" y="1"/>
                  </a:moveTo>
                  <a:cubicBezTo>
                    <a:pt x="30" y="1"/>
                    <a:pt x="1" y="21"/>
                    <a:pt x="1" y="60"/>
                  </a:cubicBezTo>
                  <a:lnTo>
                    <a:pt x="1" y="524"/>
                  </a:lnTo>
                  <a:cubicBezTo>
                    <a:pt x="1" y="564"/>
                    <a:pt x="30" y="583"/>
                    <a:pt x="60" y="583"/>
                  </a:cubicBezTo>
                  <a:cubicBezTo>
                    <a:pt x="90" y="583"/>
                    <a:pt x="120" y="564"/>
                    <a:pt x="120" y="524"/>
                  </a:cubicBezTo>
                  <a:lnTo>
                    <a:pt x="120" y="60"/>
                  </a:lnTo>
                  <a:cubicBezTo>
                    <a:pt x="120" y="21"/>
                    <a:pt x="90" y="1"/>
                    <a:pt x="60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32"/>
            <p:cNvSpPr/>
            <p:nvPr/>
          </p:nvSpPr>
          <p:spPr>
            <a:xfrm>
              <a:off x="2656014" y="4223749"/>
              <a:ext cx="684100" cy="132456"/>
            </a:xfrm>
            <a:custGeom>
              <a:avLst/>
              <a:gdLst/>
              <a:ahLst/>
              <a:cxnLst/>
              <a:rect l="l" t="t" r="r" b="b"/>
              <a:pathLst>
                <a:path w="18278" h="3539" extrusionOk="0">
                  <a:moveTo>
                    <a:pt x="1" y="1"/>
                  </a:moveTo>
                  <a:lnTo>
                    <a:pt x="1" y="1"/>
                  </a:lnTo>
                  <a:cubicBezTo>
                    <a:pt x="1233" y="1488"/>
                    <a:pt x="3541" y="3349"/>
                    <a:pt x="8793" y="3524"/>
                  </a:cubicBezTo>
                  <a:cubicBezTo>
                    <a:pt x="9085" y="3534"/>
                    <a:pt x="9369" y="3538"/>
                    <a:pt x="9644" y="3538"/>
                  </a:cubicBezTo>
                  <a:cubicBezTo>
                    <a:pt x="16373" y="3538"/>
                    <a:pt x="18277" y="770"/>
                    <a:pt x="18277" y="770"/>
                  </a:cubicBezTo>
                  <a:lnTo>
                    <a:pt x="18277" y="770"/>
                  </a:lnTo>
                  <a:cubicBezTo>
                    <a:pt x="18277" y="770"/>
                    <a:pt x="15184" y="2419"/>
                    <a:pt x="9435" y="2640"/>
                  </a:cubicBezTo>
                  <a:cubicBezTo>
                    <a:pt x="9224" y="2648"/>
                    <a:pt x="9015" y="2652"/>
                    <a:pt x="8809" y="2652"/>
                  </a:cubicBezTo>
                  <a:cubicBezTo>
                    <a:pt x="3421" y="265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69B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32"/>
            <p:cNvSpPr/>
            <p:nvPr/>
          </p:nvSpPr>
          <p:spPr>
            <a:xfrm>
              <a:off x="2891402" y="4287602"/>
              <a:ext cx="192639" cy="91847"/>
            </a:xfrm>
            <a:custGeom>
              <a:avLst/>
              <a:gdLst/>
              <a:ahLst/>
              <a:cxnLst/>
              <a:rect l="l" t="t" r="r" b="b"/>
              <a:pathLst>
                <a:path w="5147" h="2454" extrusionOk="0">
                  <a:moveTo>
                    <a:pt x="773" y="577"/>
                  </a:moveTo>
                  <a:lnTo>
                    <a:pt x="4111" y="749"/>
                  </a:lnTo>
                  <a:lnTo>
                    <a:pt x="3938" y="1875"/>
                  </a:lnTo>
                  <a:lnTo>
                    <a:pt x="888" y="1752"/>
                  </a:lnTo>
                  <a:lnTo>
                    <a:pt x="773" y="577"/>
                  </a:lnTo>
                  <a:close/>
                  <a:moveTo>
                    <a:pt x="1" y="1"/>
                  </a:moveTo>
                  <a:lnTo>
                    <a:pt x="196" y="2180"/>
                  </a:lnTo>
                  <a:lnTo>
                    <a:pt x="4802" y="2454"/>
                  </a:lnTo>
                  <a:lnTo>
                    <a:pt x="5147" y="3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32"/>
            <p:cNvSpPr/>
            <p:nvPr/>
          </p:nvSpPr>
          <p:spPr>
            <a:xfrm>
              <a:off x="2666718" y="3172303"/>
              <a:ext cx="712657" cy="643790"/>
            </a:xfrm>
            <a:custGeom>
              <a:avLst/>
              <a:gdLst/>
              <a:ahLst/>
              <a:cxnLst/>
              <a:rect l="l" t="t" r="r" b="b"/>
              <a:pathLst>
                <a:path w="19041" h="17201" extrusionOk="0">
                  <a:moveTo>
                    <a:pt x="8482" y="0"/>
                  </a:moveTo>
                  <a:cubicBezTo>
                    <a:pt x="5842" y="0"/>
                    <a:pt x="4427" y="1330"/>
                    <a:pt x="4427" y="1330"/>
                  </a:cubicBezTo>
                  <a:cubicBezTo>
                    <a:pt x="4427" y="1330"/>
                    <a:pt x="2331" y="3015"/>
                    <a:pt x="1371" y="7270"/>
                  </a:cubicBezTo>
                  <a:cubicBezTo>
                    <a:pt x="414" y="11529"/>
                    <a:pt x="0" y="14549"/>
                    <a:pt x="1437" y="14632"/>
                  </a:cubicBezTo>
                  <a:cubicBezTo>
                    <a:pt x="1463" y="14634"/>
                    <a:pt x="1489" y="14634"/>
                    <a:pt x="1514" y="14634"/>
                  </a:cubicBezTo>
                  <a:cubicBezTo>
                    <a:pt x="1789" y="14634"/>
                    <a:pt x="2025" y="14557"/>
                    <a:pt x="2218" y="14426"/>
                  </a:cubicBezTo>
                  <a:cubicBezTo>
                    <a:pt x="2305" y="15851"/>
                    <a:pt x="3338" y="16937"/>
                    <a:pt x="4295" y="16966"/>
                  </a:cubicBezTo>
                  <a:cubicBezTo>
                    <a:pt x="4309" y="16967"/>
                    <a:pt x="4323" y="16967"/>
                    <a:pt x="4337" y="16967"/>
                  </a:cubicBezTo>
                  <a:cubicBezTo>
                    <a:pt x="5026" y="16967"/>
                    <a:pt x="5107" y="16408"/>
                    <a:pt x="5338" y="15963"/>
                  </a:cubicBezTo>
                  <a:cubicBezTo>
                    <a:pt x="5746" y="16509"/>
                    <a:pt x="6451" y="17000"/>
                    <a:pt x="7471" y="17000"/>
                  </a:cubicBezTo>
                  <a:cubicBezTo>
                    <a:pt x="8348" y="17000"/>
                    <a:pt x="8921" y="16629"/>
                    <a:pt x="9255" y="16175"/>
                  </a:cubicBezTo>
                  <a:cubicBezTo>
                    <a:pt x="9504" y="16708"/>
                    <a:pt x="9915" y="17171"/>
                    <a:pt x="10431" y="17198"/>
                  </a:cubicBezTo>
                  <a:cubicBezTo>
                    <a:pt x="10444" y="17199"/>
                    <a:pt x="10457" y="17199"/>
                    <a:pt x="10469" y="17199"/>
                  </a:cubicBezTo>
                  <a:cubicBezTo>
                    <a:pt x="11090" y="17199"/>
                    <a:pt x="11815" y="16579"/>
                    <a:pt x="12266" y="15930"/>
                  </a:cubicBezTo>
                  <a:cubicBezTo>
                    <a:pt x="12619" y="16579"/>
                    <a:pt x="13340" y="17200"/>
                    <a:pt x="14487" y="17200"/>
                  </a:cubicBezTo>
                  <a:cubicBezTo>
                    <a:pt x="14522" y="17200"/>
                    <a:pt x="14558" y="17200"/>
                    <a:pt x="14594" y="17198"/>
                  </a:cubicBezTo>
                  <a:cubicBezTo>
                    <a:pt x="16193" y="17145"/>
                    <a:pt x="16733" y="15169"/>
                    <a:pt x="16617" y="13642"/>
                  </a:cubicBezTo>
                  <a:lnTo>
                    <a:pt x="16617" y="13642"/>
                  </a:lnTo>
                  <a:cubicBezTo>
                    <a:pt x="16717" y="13662"/>
                    <a:pt x="16820" y="13673"/>
                    <a:pt x="16925" y="13673"/>
                  </a:cubicBezTo>
                  <a:cubicBezTo>
                    <a:pt x="17096" y="13673"/>
                    <a:pt x="17274" y="13643"/>
                    <a:pt x="17455" y="13575"/>
                  </a:cubicBezTo>
                  <a:cubicBezTo>
                    <a:pt x="19041" y="12986"/>
                    <a:pt x="16027" y="2306"/>
                    <a:pt x="12017" y="724"/>
                  </a:cubicBezTo>
                  <a:cubicBezTo>
                    <a:pt x="10668" y="193"/>
                    <a:pt x="9486" y="0"/>
                    <a:pt x="848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32"/>
            <p:cNvSpPr/>
            <p:nvPr/>
          </p:nvSpPr>
          <p:spPr>
            <a:xfrm>
              <a:off x="2787650" y="3182372"/>
              <a:ext cx="417841" cy="292795"/>
            </a:xfrm>
            <a:custGeom>
              <a:avLst/>
              <a:gdLst/>
              <a:ahLst/>
              <a:cxnLst/>
              <a:rect l="l" t="t" r="r" b="b"/>
              <a:pathLst>
                <a:path w="11164" h="7823" extrusionOk="0">
                  <a:moveTo>
                    <a:pt x="5806" y="1"/>
                  </a:moveTo>
                  <a:cubicBezTo>
                    <a:pt x="5174" y="1"/>
                    <a:pt x="4512" y="70"/>
                    <a:pt x="3875" y="223"/>
                  </a:cubicBezTo>
                  <a:cubicBezTo>
                    <a:pt x="3829" y="232"/>
                    <a:pt x="3786" y="243"/>
                    <a:pt x="3743" y="256"/>
                  </a:cubicBezTo>
                  <a:cubicBezTo>
                    <a:pt x="3418" y="339"/>
                    <a:pt x="3103" y="441"/>
                    <a:pt x="2802" y="574"/>
                  </a:cubicBezTo>
                  <a:cubicBezTo>
                    <a:pt x="2756" y="590"/>
                    <a:pt x="2713" y="610"/>
                    <a:pt x="2670" y="630"/>
                  </a:cubicBezTo>
                  <a:cubicBezTo>
                    <a:pt x="2143" y="868"/>
                    <a:pt x="1660" y="1177"/>
                    <a:pt x="1252" y="1574"/>
                  </a:cubicBezTo>
                  <a:cubicBezTo>
                    <a:pt x="548" y="2263"/>
                    <a:pt x="60" y="3157"/>
                    <a:pt x="8" y="4151"/>
                  </a:cubicBezTo>
                  <a:cubicBezTo>
                    <a:pt x="1" y="4213"/>
                    <a:pt x="1" y="4279"/>
                    <a:pt x="1" y="4345"/>
                  </a:cubicBezTo>
                  <a:cubicBezTo>
                    <a:pt x="1" y="4591"/>
                    <a:pt x="28" y="4839"/>
                    <a:pt x="83" y="5091"/>
                  </a:cubicBezTo>
                  <a:cubicBezTo>
                    <a:pt x="460" y="6818"/>
                    <a:pt x="2181" y="7823"/>
                    <a:pt x="5624" y="7823"/>
                  </a:cubicBezTo>
                  <a:cubicBezTo>
                    <a:pt x="5786" y="7823"/>
                    <a:pt x="5951" y="7820"/>
                    <a:pt x="6120" y="7816"/>
                  </a:cubicBezTo>
                  <a:cubicBezTo>
                    <a:pt x="8998" y="7740"/>
                    <a:pt x="10177" y="6581"/>
                    <a:pt x="10647" y="5478"/>
                  </a:cubicBezTo>
                  <a:cubicBezTo>
                    <a:pt x="10681" y="5402"/>
                    <a:pt x="10710" y="5329"/>
                    <a:pt x="10733" y="5253"/>
                  </a:cubicBezTo>
                  <a:cubicBezTo>
                    <a:pt x="10826" y="4988"/>
                    <a:pt x="10879" y="4733"/>
                    <a:pt x="10912" y="4501"/>
                  </a:cubicBezTo>
                  <a:cubicBezTo>
                    <a:pt x="11164" y="2577"/>
                    <a:pt x="9909" y="1203"/>
                    <a:pt x="8309" y="511"/>
                  </a:cubicBezTo>
                  <a:cubicBezTo>
                    <a:pt x="8266" y="495"/>
                    <a:pt x="8220" y="475"/>
                    <a:pt x="8174" y="455"/>
                  </a:cubicBezTo>
                  <a:cubicBezTo>
                    <a:pt x="8044" y="402"/>
                    <a:pt x="7909" y="352"/>
                    <a:pt x="7773" y="309"/>
                  </a:cubicBezTo>
                  <a:cubicBezTo>
                    <a:pt x="7667" y="272"/>
                    <a:pt x="7558" y="243"/>
                    <a:pt x="7452" y="213"/>
                  </a:cubicBezTo>
                  <a:cubicBezTo>
                    <a:pt x="6985" y="90"/>
                    <a:pt x="6511" y="18"/>
                    <a:pt x="6048" y="4"/>
                  </a:cubicBezTo>
                  <a:cubicBezTo>
                    <a:pt x="5968" y="2"/>
                    <a:pt x="5887" y="1"/>
                    <a:pt x="5806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32"/>
            <p:cNvSpPr/>
            <p:nvPr/>
          </p:nvSpPr>
          <p:spPr>
            <a:xfrm>
              <a:off x="2924751" y="3176645"/>
              <a:ext cx="153827" cy="114715"/>
            </a:xfrm>
            <a:custGeom>
              <a:avLst/>
              <a:gdLst/>
              <a:ahLst/>
              <a:cxnLst/>
              <a:rect l="l" t="t" r="r" b="b"/>
              <a:pathLst>
                <a:path w="4110" h="3065" extrusionOk="0">
                  <a:moveTo>
                    <a:pt x="2193" y="0"/>
                  </a:moveTo>
                  <a:cubicBezTo>
                    <a:pt x="1043" y="0"/>
                    <a:pt x="108" y="401"/>
                    <a:pt x="80" y="409"/>
                  </a:cubicBezTo>
                  <a:cubicBezTo>
                    <a:pt x="1" y="717"/>
                    <a:pt x="24" y="1071"/>
                    <a:pt x="103" y="1366"/>
                  </a:cubicBezTo>
                  <a:cubicBezTo>
                    <a:pt x="246" y="1883"/>
                    <a:pt x="587" y="2329"/>
                    <a:pt x="1010" y="2654"/>
                  </a:cubicBezTo>
                  <a:cubicBezTo>
                    <a:pt x="1311" y="2886"/>
                    <a:pt x="1678" y="3064"/>
                    <a:pt x="2050" y="3064"/>
                  </a:cubicBezTo>
                  <a:cubicBezTo>
                    <a:pt x="2125" y="3064"/>
                    <a:pt x="2200" y="3057"/>
                    <a:pt x="2275" y="3042"/>
                  </a:cubicBezTo>
                  <a:cubicBezTo>
                    <a:pt x="2381" y="3018"/>
                    <a:pt x="2507" y="2953"/>
                    <a:pt x="2514" y="2846"/>
                  </a:cubicBezTo>
                  <a:cubicBezTo>
                    <a:pt x="2520" y="2720"/>
                    <a:pt x="2378" y="2651"/>
                    <a:pt x="2275" y="2585"/>
                  </a:cubicBezTo>
                  <a:cubicBezTo>
                    <a:pt x="2017" y="2429"/>
                    <a:pt x="1855" y="2124"/>
                    <a:pt x="1868" y="1823"/>
                  </a:cubicBezTo>
                  <a:cubicBezTo>
                    <a:pt x="1872" y="1737"/>
                    <a:pt x="1891" y="1648"/>
                    <a:pt x="1938" y="1578"/>
                  </a:cubicBezTo>
                  <a:cubicBezTo>
                    <a:pt x="2067" y="1389"/>
                    <a:pt x="2332" y="1386"/>
                    <a:pt x="2560" y="1386"/>
                  </a:cubicBezTo>
                  <a:cubicBezTo>
                    <a:pt x="2977" y="1383"/>
                    <a:pt x="3414" y="1303"/>
                    <a:pt x="3742" y="1041"/>
                  </a:cubicBezTo>
                  <a:cubicBezTo>
                    <a:pt x="3924" y="896"/>
                    <a:pt x="4060" y="684"/>
                    <a:pt x="4110" y="462"/>
                  </a:cubicBezTo>
                  <a:cubicBezTo>
                    <a:pt x="3480" y="114"/>
                    <a:pt x="2806" y="0"/>
                    <a:pt x="219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32"/>
            <p:cNvSpPr/>
            <p:nvPr/>
          </p:nvSpPr>
          <p:spPr>
            <a:xfrm>
              <a:off x="2875682" y="3309667"/>
              <a:ext cx="49217" cy="27958"/>
            </a:xfrm>
            <a:custGeom>
              <a:avLst/>
              <a:gdLst/>
              <a:ahLst/>
              <a:cxnLst/>
              <a:rect l="l" t="t" r="r" b="b"/>
              <a:pathLst>
                <a:path w="1315" h="747" extrusionOk="0">
                  <a:moveTo>
                    <a:pt x="858" y="1"/>
                  </a:moveTo>
                  <a:cubicBezTo>
                    <a:pt x="647" y="1"/>
                    <a:pt x="412" y="59"/>
                    <a:pt x="268" y="157"/>
                  </a:cubicBezTo>
                  <a:cubicBezTo>
                    <a:pt x="116" y="259"/>
                    <a:pt x="4" y="432"/>
                    <a:pt x="0" y="614"/>
                  </a:cubicBezTo>
                  <a:cubicBezTo>
                    <a:pt x="0" y="637"/>
                    <a:pt x="0" y="663"/>
                    <a:pt x="13" y="686"/>
                  </a:cubicBezTo>
                  <a:cubicBezTo>
                    <a:pt x="30" y="713"/>
                    <a:pt x="63" y="726"/>
                    <a:pt x="93" y="736"/>
                  </a:cubicBezTo>
                  <a:cubicBezTo>
                    <a:pt x="122" y="743"/>
                    <a:pt x="150" y="746"/>
                    <a:pt x="179" y="746"/>
                  </a:cubicBezTo>
                  <a:cubicBezTo>
                    <a:pt x="391" y="746"/>
                    <a:pt x="589" y="570"/>
                    <a:pt x="805" y="518"/>
                  </a:cubicBezTo>
                  <a:cubicBezTo>
                    <a:pt x="895" y="498"/>
                    <a:pt x="990" y="498"/>
                    <a:pt x="1083" y="475"/>
                  </a:cubicBezTo>
                  <a:cubicBezTo>
                    <a:pt x="1173" y="452"/>
                    <a:pt x="1265" y="392"/>
                    <a:pt x="1288" y="302"/>
                  </a:cubicBezTo>
                  <a:cubicBezTo>
                    <a:pt x="1315" y="186"/>
                    <a:pt x="1219" y="70"/>
                    <a:pt x="1106" y="34"/>
                  </a:cubicBezTo>
                  <a:cubicBezTo>
                    <a:pt x="1034" y="12"/>
                    <a:pt x="948" y="1"/>
                    <a:pt x="85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32"/>
            <p:cNvSpPr/>
            <p:nvPr/>
          </p:nvSpPr>
          <p:spPr>
            <a:xfrm>
              <a:off x="3073342" y="3312212"/>
              <a:ext cx="53222" cy="31739"/>
            </a:xfrm>
            <a:custGeom>
              <a:avLst/>
              <a:gdLst/>
              <a:ahLst/>
              <a:cxnLst/>
              <a:rect l="l" t="t" r="r" b="b"/>
              <a:pathLst>
                <a:path w="1422" h="848" extrusionOk="0">
                  <a:moveTo>
                    <a:pt x="541" y="1"/>
                  </a:moveTo>
                  <a:cubicBezTo>
                    <a:pt x="442" y="1"/>
                    <a:pt x="338" y="21"/>
                    <a:pt x="226" y="66"/>
                  </a:cubicBezTo>
                  <a:cubicBezTo>
                    <a:pt x="117" y="109"/>
                    <a:pt x="1" y="205"/>
                    <a:pt x="24" y="320"/>
                  </a:cubicBezTo>
                  <a:cubicBezTo>
                    <a:pt x="40" y="390"/>
                    <a:pt x="104" y="439"/>
                    <a:pt x="163" y="479"/>
                  </a:cubicBezTo>
                  <a:cubicBezTo>
                    <a:pt x="415" y="642"/>
                    <a:pt x="700" y="761"/>
                    <a:pt x="991" y="827"/>
                  </a:cubicBezTo>
                  <a:cubicBezTo>
                    <a:pt x="1041" y="838"/>
                    <a:pt x="1096" y="847"/>
                    <a:pt x="1149" y="847"/>
                  </a:cubicBezTo>
                  <a:cubicBezTo>
                    <a:pt x="1218" y="847"/>
                    <a:pt x="1283" y="832"/>
                    <a:pt x="1332" y="787"/>
                  </a:cubicBezTo>
                  <a:cubicBezTo>
                    <a:pt x="1415" y="711"/>
                    <a:pt x="1422" y="578"/>
                    <a:pt x="1372" y="479"/>
                  </a:cubicBezTo>
                  <a:cubicBezTo>
                    <a:pt x="1325" y="380"/>
                    <a:pt x="1240" y="304"/>
                    <a:pt x="1150" y="241"/>
                  </a:cubicBezTo>
                  <a:cubicBezTo>
                    <a:pt x="952" y="97"/>
                    <a:pt x="759" y="1"/>
                    <a:pt x="54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32"/>
            <p:cNvSpPr/>
            <p:nvPr/>
          </p:nvSpPr>
          <p:spPr>
            <a:xfrm>
              <a:off x="3074241" y="3387668"/>
              <a:ext cx="36941" cy="36941"/>
            </a:xfrm>
            <a:custGeom>
              <a:avLst/>
              <a:gdLst/>
              <a:ahLst/>
              <a:cxnLst/>
              <a:rect l="l" t="t" r="r" b="b"/>
              <a:pathLst>
                <a:path w="987" h="987" extrusionOk="0">
                  <a:moveTo>
                    <a:pt x="493" y="0"/>
                  </a:moveTo>
                  <a:cubicBezTo>
                    <a:pt x="222" y="0"/>
                    <a:pt x="0" y="222"/>
                    <a:pt x="0" y="494"/>
                  </a:cubicBezTo>
                  <a:cubicBezTo>
                    <a:pt x="0" y="765"/>
                    <a:pt x="222" y="986"/>
                    <a:pt x="493" y="986"/>
                  </a:cubicBezTo>
                  <a:cubicBezTo>
                    <a:pt x="768" y="986"/>
                    <a:pt x="987" y="765"/>
                    <a:pt x="987" y="494"/>
                  </a:cubicBezTo>
                  <a:cubicBezTo>
                    <a:pt x="987" y="222"/>
                    <a:pt x="768" y="0"/>
                    <a:pt x="493" y="0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32"/>
            <p:cNvSpPr/>
            <p:nvPr/>
          </p:nvSpPr>
          <p:spPr>
            <a:xfrm>
              <a:off x="2889643" y="3390101"/>
              <a:ext cx="37016" cy="37016"/>
            </a:xfrm>
            <a:custGeom>
              <a:avLst/>
              <a:gdLst/>
              <a:ahLst/>
              <a:cxnLst/>
              <a:rect l="l" t="t" r="r" b="b"/>
              <a:pathLst>
                <a:path w="989" h="989" extrusionOk="0">
                  <a:moveTo>
                    <a:pt x="495" y="1"/>
                  </a:moveTo>
                  <a:cubicBezTo>
                    <a:pt x="223" y="1"/>
                    <a:pt x="1" y="220"/>
                    <a:pt x="1" y="495"/>
                  </a:cubicBezTo>
                  <a:cubicBezTo>
                    <a:pt x="1" y="766"/>
                    <a:pt x="223" y="988"/>
                    <a:pt x="495" y="988"/>
                  </a:cubicBezTo>
                  <a:cubicBezTo>
                    <a:pt x="769" y="988"/>
                    <a:pt x="988" y="766"/>
                    <a:pt x="988" y="495"/>
                  </a:cubicBezTo>
                  <a:cubicBezTo>
                    <a:pt x="988" y="220"/>
                    <a:pt x="769" y="1"/>
                    <a:pt x="495" y="1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32"/>
            <p:cNvSpPr/>
            <p:nvPr/>
          </p:nvSpPr>
          <p:spPr>
            <a:xfrm>
              <a:off x="2975205" y="3347095"/>
              <a:ext cx="57676" cy="69727"/>
            </a:xfrm>
            <a:custGeom>
              <a:avLst/>
              <a:gdLst/>
              <a:ahLst/>
              <a:cxnLst/>
              <a:rect l="l" t="t" r="r" b="b"/>
              <a:pathLst>
                <a:path w="1541" h="1863" extrusionOk="0">
                  <a:moveTo>
                    <a:pt x="405" y="1"/>
                  </a:moveTo>
                  <a:cubicBezTo>
                    <a:pt x="382" y="1"/>
                    <a:pt x="360" y="14"/>
                    <a:pt x="354" y="44"/>
                  </a:cubicBezTo>
                  <a:cubicBezTo>
                    <a:pt x="238" y="624"/>
                    <a:pt x="123" y="1203"/>
                    <a:pt x="7" y="1783"/>
                  </a:cubicBezTo>
                  <a:cubicBezTo>
                    <a:pt x="0" y="1818"/>
                    <a:pt x="22" y="1862"/>
                    <a:pt x="60" y="1862"/>
                  </a:cubicBezTo>
                  <a:cubicBezTo>
                    <a:pt x="61" y="1862"/>
                    <a:pt x="62" y="1862"/>
                    <a:pt x="63" y="1862"/>
                  </a:cubicBezTo>
                  <a:cubicBezTo>
                    <a:pt x="530" y="1829"/>
                    <a:pt x="997" y="1796"/>
                    <a:pt x="1461" y="1763"/>
                  </a:cubicBezTo>
                  <a:cubicBezTo>
                    <a:pt x="1536" y="1756"/>
                    <a:pt x="1540" y="1640"/>
                    <a:pt x="1464" y="1640"/>
                  </a:cubicBezTo>
                  <a:cubicBezTo>
                    <a:pt x="1463" y="1640"/>
                    <a:pt x="1462" y="1640"/>
                    <a:pt x="1461" y="1640"/>
                  </a:cubicBezTo>
                  <a:cubicBezTo>
                    <a:pt x="1022" y="1671"/>
                    <a:pt x="581" y="1703"/>
                    <a:pt x="139" y="1734"/>
                  </a:cubicBezTo>
                  <a:lnTo>
                    <a:pt x="139" y="1734"/>
                  </a:lnTo>
                  <a:cubicBezTo>
                    <a:pt x="249" y="1181"/>
                    <a:pt x="360" y="629"/>
                    <a:pt x="470" y="77"/>
                  </a:cubicBezTo>
                  <a:cubicBezTo>
                    <a:pt x="480" y="31"/>
                    <a:pt x="441" y="1"/>
                    <a:pt x="405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32"/>
            <p:cNvSpPr/>
            <p:nvPr/>
          </p:nvSpPr>
          <p:spPr>
            <a:xfrm>
              <a:off x="3093554" y="3197493"/>
              <a:ext cx="119057" cy="192415"/>
            </a:xfrm>
            <a:custGeom>
              <a:avLst/>
              <a:gdLst/>
              <a:ahLst/>
              <a:cxnLst/>
              <a:rect l="l" t="t" r="r" b="b"/>
              <a:pathLst>
                <a:path w="3181" h="5141" extrusionOk="0">
                  <a:moveTo>
                    <a:pt x="1" y="1"/>
                  </a:moveTo>
                  <a:cubicBezTo>
                    <a:pt x="123" y="488"/>
                    <a:pt x="514" y="1597"/>
                    <a:pt x="1713" y="1922"/>
                  </a:cubicBezTo>
                  <a:cubicBezTo>
                    <a:pt x="1713" y="1922"/>
                    <a:pt x="1169" y="4170"/>
                    <a:pt x="2537" y="5141"/>
                  </a:cubicBezTo>
                  <a:cubicBezTo>
                    <a:pt x="2554" y="5098"/>
                    <a:pt x="3180" y="3554"/>
                    <a:pt x="2497" y="2005"/>
                  </a:cubicBezTo>
                  <a:cubicBezTo>
                    <a:pt x="2054" y="1001"/>
                    <a:pt x="47" y="21"/>
                    <a:pt x="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32"/>
            <p:cNvSpPr/>
            <p:nvPr/>
          </p:nvSpPr>
          <p:spPr>
            <a:xfrm>
              <a:off x="2783084" y="3204305"/>
              <a:ext cx="104535" cy="133279"/>
            </a:xfrm>
            <a:custGeom>
              <a:avLst/>
              <a:gdLst/>
              <a:ahLst/>
              <a:cxnLst/>
              <a:rect l="l" t="t" r="r" b="b"/>
              <a:pathLst>
                <a:path w="2793" h="3561" extrusionOk="0">
                  <a:moveTo>
                    <a:pt x="2792" y="1"/>
                  </a:moveTo>
                  <a:cubicBezTo>
                    <a:pt x="2265" y="236"/>
                    <a:pt x="1712" y="525"/>
                    <a:pt x="1309" y="918"/>
                  </a:cubicBezTo>
                  <a:cubicBezTo>
                    <a:pt x="603" y="1610"/>
                    <a:pt x="57" y="2567"/>
                    <a:pt x="0" y="3561"/>
                  </a:cubicBezTo>
                  <a:cubicBezTo>
                    <a:pt x="1649" y="2842"/>
                    <a:pt x="2504" y="1017"/>
                    <a:pt x="279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32"/>
            <p:cNvSpPr/>
            <p:nvPr/>
          </p:nvSpPr>
          <p:spPr>
            <a:xfrm>
              <a:off x="2806252" y="3413157"/>
              <a:ext cx="363421" cy="97573"/>
            </a:xfrm>
            <a:custGeom>
              <a:avLst/>
              <a:gdLst/>
              <a:ahLst/>
              <a:cxnLst/>
              <a:rect l="l" t="t" r="r" b="b"/>
              <a:pathLst>
                <a:path w="9710" h="2607" extrusionOk="0">
                  <a:moveTo>
                    <a:pt x="0" y="1"/>
                  </a:moveTo>
                  <a:lnTo>
                    <a:pt x="1911" y="2607"/>
                  </a:lnTo>
                  <a:lnTo>
                    <a:pt x="8226" y="2309"/>
                  </a:lnTo>
                  <a:cubicBezTo>
                    <a:pt x="8226" y="2309"/>
                    <a:pt x="9409" y="1369"/>
                    <a:pt x="9710" y="57"/>
                  </a:cubicBezTo>
                  <a:lnTo>
                    <a:pt x="9710" y="57"/>
                  </a:lnTo>
                  <a:cubicBezTo>
                    <a:pt x="9214" y="467"/>
                    <a:pt x="8743" y="602"/>
                    <a:pt x="8225" y="602"/>
                  </a:cubicBezTo>
                  <a:cubicBezTo>
                    <a:pt x="7577" y="602"/>
                    <a:pt x="6855" y="392"/>
                    <a:pt x="5912" y="243"/>
                  </a:cubicBezTo>
                  <a:cubicBezTo>
                    <a:pt x="5716" y="212"/>
                    <a:pt x="5520" y="198"/>
                    <a:pt x="5325" y="198"/>
                  </a:cubicBezTo>
                  <a:cubicBezTo>
                    <a:pt x="3834" y="198"/>
                    <a:pt x="2419" y="992"/>
                    <a:pt x="1538" y="994"/>
                  </a:cubicBezTo>
                  <a:cubicBezTo>
                    <a:pt x="1537" y="994"/>
                    <a:pt x="1536" y="994"/>
                    <a:pt x="1534" y="994"/>
                  </a:cubicBezTo>
                  <a:cubicBezTo>
                    <a:pt x="899" y="994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32"/>
            <p:cNvSpPr/>
            <p:nvPr/>
          </p:nvSpPr>
          <p:spPr>
            <a:xfrm>
              <a:off x="3066194" y="3361131"/>
              <a:ext cx="15982" cy="25076"/>
            </a:xfrm>
            <a:custGeom>
              <a:avLst/>
              <a:gdLst/>
              <a:ahLst/>
              <a:cxnLst/>
              <a:rect l="l" t="t" r="r" b="b"/>
              <a:pathLst>
                <a:path w="427" h="670" extrusionOk="0">
                  <a:moveTo>
                    <a:pt x="211" y="0"/>
                  </a:moveTo>
                  <a:cubicBezTo>
                    <a:pt x="96" y="0"/>
                    <a:pt x="0" y="153"/>
                    <a:pt x="0" y="335"/>
                  </a:cubicBezTo>
                  <a:cubicBezTo>
                    <a:pt x="0" y="520"/>
                    <a:pt x="96" y="669"/>
                    <a:pt x="211" y="669"/>
                  </a:cubicBezTo>
                  <a:cubicBezTo>
                    <a:pt x="331" y="669"/>
                    <a:pt x="427" y="520"/>
                    <a:pt x="427" y="335"/>
                  </a:cubicBezTo>
                  <a:cubicBezTo>
                    <a:pt x="427" y="153"/>
                    <a:pt x="331" y="0"/>
                    <a:pt x="211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32"/>
            <p:cNvSpPr/>
            <p:nvPr/>
          </p:nvSpPr>
          <p:spPr>
            <a:xfrm>
              <a:off x="2904689" y="3358885"/>
              <a:ext cx="15869" cy="25076"/>
            </a:xfrm>
            <a:custGeom>
              <a:avLst/>
              <a:gdLst/>
              <a:ahLst/>
              <a:cxnLst/>
              <a:rect l="l" t="t" r="r" b="b"/>
              <a:pathLst>
                <a:path w="424" h="670" extrusionOk="0">
                  <a:moveTo>
                    <a:pt x="212" y="0"/>
                  </a:moveTo>
                  <a:cubicBezTo>
                    <a:pt x="93" y="0"/>
                    <a:pt x="0" y="150"/>
                    <a:pt x="0" y="335"/>
                  </a:cubicBezTo>
                  <a:cubicBezTo>
                    <a:pt x="0" y="517"/>
                    <a:pt x="93" y="670"/>
                    <a:pt x="212" y="670"/>
                  </a:cubicBezTo>
                  <a:cubicBezTo>
                    <a:pt x="328" y="670"/>
                    <a:pt x="424" y="517"/>
                    <a:pt x="424" y="335"/>
                  </a:cubicBezTo>
                  <a:cubicBezTo>
                    <a:pt x="424" y="150"/>
                    <a:pt x="328" y="0"/>
                    <a:pt x="212" y="0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32"/>
            <p:cNvSpPr/>
            <p:nvPr/>
          </p:nvSpPr>
          <p:spPr>
            <a:xfrm>
              <a:off x="2970376" y="3433481"/>
              <a:ext cx="66434" cy="12501"/>
            </a:xfrm>
            <a:custGeom>
              <a:avLst/>
              <a:gdLst/>
              <a:ahLst/>
              <a:cxnLst/>
              <a:rect l="l" t="t" r="r" b="b"/>
              <a:pathLst>
                <a:path w="1775" h="334" extrusionOk="0">
                  <a:moveTo>
                    <a:pt x="1775" y="1"/>
                  </a:moveTo>
                  <a:cubicBezTo>
                    <a:pt x="1619" y="37"/>
                    <a:pt x="1477" y="84"/>
                    <a:pt x="1328" y="114"/>
                  </a:cubicBezTo>
                  <a:cubicBezTo>
                    <a:pt x="1182" y="147"/>
                    <a:pt x="1033" y="164"/>
                    <a:pt x="888" y="173"/>
                  </a:cubicBezTo>
                  <a:cubicBezTo>
                    <a:pt x="856" y="175"/>
                    <a:pt x="825" y="175"/>
                    <a:pt x="793" y="175"/>
                  </a:cubicBezTo>
                  <a:cubicBezTo>
                    <a:pt x="676" y="175"/>
                    <a:pt x="561" y="166"/>
                    <a:pt x="444" y="153"/>
                  </a:cubicBezTo>
                  <a:cubicBezTo>
                    <a:pt x="295" y="133"/>
                    <a:pt x="149" y="100"/>
                    <a:pt x="0" y="51"/>
                  </a:cubicBezTo>
                  <a:lnTo>
                    <a:pt x="0" y="51"/>
                  </a:lnTo>
                  <a:cubicBezTo>
                    <a:pt x="116" y="160"/>
                    <a:pt x="265" y="230"/>
                    <a:pt x="417" y="276"/>
                  </a:cubicBezTo>
                  <a:cubicBezTo>
                    <a:pt x="549" y="316"/>
                    <a:pt x="687" y="333"/>
                    <a:pt x="827" y="333"/>
                  </a:cubicBezTo>
                  <a:cubicBezTo>
                    <a:pt x="849" y="333"/>
                    <a:pt x="872" y="333"/>
                    <a:pt x="894" y="332"/>
                  </a:cubicBezTo>
                  <a:cubicBezTo>
                    <a:pt x="1056" y="323"/>
                    <a:pt x="1215" y="296"/>
                    <a:pt x="1365" y="236"/>
                  </a:cubicBezTo>
                  <a:cubicBezTo>
                    <a:pt x="1513" y="180"/>
                    <a:pt x="1652" y="100"/>
                    <a:pt x="1775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32"/>
            <p:cNvSpPr/>
            <p:nvPr/>
          </p:nvSpPr>
          <p:spPr>
            <a:xfrm>
              <a:off x="2941369" y="3207898"/>
              <a:ext cx="21933" cy="38475"/>
            </a:xfrm>
            <a:custGeom>
              <a:avLst/>
              <a:gdLst/>
              <a:ahLst/>
              <a:cxnLst/>
              <a:rect l="l" t="t" r="r" b="b"/>
              <a:pathLst>
                <a:path w="586" h="1028" extrusionOk="0">
                  <a:moveTo>
                    <a:pt x="123" y="1"/>
                  </a:moveTo>
                  <a:cubicBezTo>
                    <a:pt x="100" y="1"/>
                    <a:pt x="78" y="14"/>
                    <a:pt x="73" y="44"/>
                  </a:cubicBezTo>
                  <a:cubicBezTo>
                    <a:pt x="0" y="425"/>
                    <a:pt x="153" y="796"/>
                    <a:pt x="471" y="1018"/>
                  </a:cubicBezTo>
                  <a:cubicBezTo>
                    <a:pt x="481" y="1025"/>
                    <a:pt x="492" y="1028"/>
                    <a:pt x="502" y="1028"/>
                  </a:cubicBezTo>
                  <a:cubicBezTo>
                    <a:pt x="551" y="1028"/>
                    <a:pt x="585" y="950"/>
                    <a:pt x="530" y="912"/>
                  </a:cubicBezTo>
                  <a:cubicBezTo>
                    <a:pt x="262" y="723"/>
                    <a:pt x="129" y="402"/>
                    <a:pt x="189" y="77"/>
                  </a:cubicBezTo>
                  <a:cubicBezTo>
                    <a:pt x="197" y="31"/>
                    <a:pt x="158" y="1"/>
                    <a:pt x="123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32"/>
            <p:cNvSpPr/>
            <p:nvPr/>
          </p:nvSpPr>
          <p:spPr>
            <a:xfrm>
              <a:off x="2956453" y="3210630"/>
              <a:ext cx="13960" cy="24852"/>
            </a:xfrm>
            <a:custGeom>
              <a:avLst/>
              <a:gdLst/>
              <a:ahLst/>
              <a:cxnLst/>
              <a:rect l="l" t="t" r="r" b="b"/>
              <a:pathLst>
                <a:path w="373" h="664" extrusionOk="0">
                  <a:moveTo>
                    <a:pt x="94" y="0"/>
                  </a:moveTo>
                  <a:cubicBezTo>
                    <a:pt x="70" y="0"/>
                    <a:pt x="47" y="13"/>
                    <a:pt x="41" y="44"/>
                  </a:cubicBezTo>
                  <a:cubicBezTo>
                    <a:pt x="1" y="269"/>
                    <a:pt x="71" y="491"/>
                    <a:pt x="239" y="647"/>
                  </a:cubicBezTo>
                  <a:cubicBezTo>
                    <a:pt x="253" y="658"/>
                    <a:pt x="267" y="663"/>
                    <a:pt x="281" y="663"/>
                  </a:cubicBezTo>
                  <a:cubicBezTo>
                    <a:pt x="330" y="663"/>
                    <a:pt x="372" y="602"/>
                    <a:pt x="326" y="561"/>
                  </a:cubicBezTo>
                  <a:cubicBezTo>
                    <a:pt x="190" y="438"/>
                    <a:pt x="123" y="260"/>
                    <a:pt x="160" y="78"/>
                  </a:cubicBezTo>
                  <a:cubicBezTo>
                    <a:pt x="168" y="30"/>
                    <a:pt x="130" y="0"/>
                    <a:pt x="94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32"/>
            <p:cNvSpPr/>
            <p:nvPr/>
          </p:nvSpPr>
          <p:spPr>
            <a:xfrm>
              <a:off x="3123796" y="3226463"/>
              <a:ext cx="18714" cy="18863"/>
            </a:xfrm>
            <a:custGeom>
              <a:avLst/>
              <a:gdLst/>
              <a:ahLst/>
              <a:cxnLst/>
              <a:rect l="l" t="t" r="r" b="b"/>
              <a:pathLst>
                <a:path w="500" h="504" extrusionOk="0">
                  <a:moveTo>
                    <a:pt x="81" y="1"/>
                  </a:moveTo>
                  <a:cubicBezTo>
                    <a:pt x="41" y="1"/>
                    <a:pt x="0" y="44"/>
                    <a:pt x="27" y="92"/>
                  </a:cubicBezTo>
                  <a:cubicBezTo>
                    <a:pt x="113" y="254"/>
                    <a:pt x="236" y="386"/>
                    <a:pt x="385" y="492"/>
                  </a:cubicBezTo>
                  <a:cubicBezTo>
                    <a:pt x="397" y="500"/>
                    <a:pt x="408" y="504"/>
                    <a:pt x="418" y="504"/>
                  </a:cubicBezTo>
                  <a:cubicBezTo>
                    <a:pt x="468" y="504"/>
                    <a:pt x="500" y="424"/>
                    <a:pt x="448" y="386"/>
                  </a:cubicBezTo>
                  <a:cubicBezTo>
                    <a:pt x="315" y="293"/>
                    <a:pt x="209" y="174"/>
                    <a:pt x="130" y="32"/>
                  </a:cubicBezTo>
                  <a:cubicBezTo>
                    <a:pt x="118" y="10"/>
                    <a:pt x="100" y="1"/>
                    <a:pt x="81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32"/>
            <p:cNvSpPr/>
            <p:nvPr/>
          </p:nvSpPr>
          <p:spPr>
            <a:xfrm>
              <a:off x="3140564" y="3228933"/>
              <a:ext cx="17965" cy="15495"/>
            </a:xfrm>
            <a:custGeom>
              <a:avLst/>
              <a:gdLst/>
              <a:ahLst/>
              <a:cxnLst/>
              <a:rect l="l" t="t" r="r" b="b"/>
              <a:pathLst>
                <a:path w="480" h="414" extrusionOk="0">
                  <a:moveTo>
                    <a:pt x="83" y="1"/>
                  </a:moveTo>
                  <a:cubicBezTo>
                    <a:pt x="43" y="1"/>
                    <a:pt x="0" y="45"/>
                    <a:pt x="23" y="95"/>
                  </a:cubicBezTo>
                  <a:cubicBezTo>
                    <a:pt x="92" y="247"/>
                    <a:pt x="222" y="356"/>
                    <a:pt x="381" y="409"/>
                  </a:cubicBezTo>
                  <a:cubicBezTo>
                    <a:pt x="388" y="412"/>
                    <a:pt x="395" y="413"/>
                    <a:pt x="402" y="413"/>
                  </a:cubicBezTo>
                  <a:cubicBezTo>
                    <a:pt x="462" y="413"/>
                    <a:pt x="479" y="314"/>
                    <a:pt x="414" y="293"/>
                  </a:cubicBezTo>
                  <a:cubicBezTo>
                    <a:pt x="284" y="251"/>
                    <a:pt x="185" y="158"/>
                    <a:pt x="129" y="32"/>
                  </a:cubicBezTo>
                  <a:cubicBezTo>
                    <a:pt x="118" y="10"/>
                    <a:pt x="101" y="1"/>
                    <a:pt x="83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32"/>
            <p:cNvSpPr/>
            <p:nvPr/>
          </p:nvSpPr>
          <p:spPr>
            <a:xfrm>
              <a:off x="3166315" y="3314645"/>
              <a:ext cx="9132" cy="21147"/>
            </a:xfrm>
            <a:custGeom>
              <a:avLst/>
              <a:gdLst/>
              <a:ahLst/>
              <a:cxnLst/>
              <a:rect l="l" t="t" r="r" b="b"/>
              <a:pathLst>
                <a:path w="244" h="565" extrusionOk="0">
                  <a:moveTo>
                    <a:pt x="68" y="1"/>
                  </a:moveTo>
                  <a:cubicBezTo>
                    <a:pt x="37" y="1"/>
                    <a:pt x="6" y="21"/>
                    <a:pt x="4" y="60"/>
                  </a:cubicBezTo>
                  <a:cubicBezTo>
                    <a:pt x="0" y="226"/>
                    <a:pt x="40" y="388"/>
                    <a:pt x="116" y="533"/>
                  </a:cubicBezTo>
                  <a:cubicBezTo>
                    <a:pt x="127" y="555"/>
                    <a:pt x="145" y="564"/>
                    <a:pt x="163" y="564"/>
                  </a:cubicBezTo>
                  <a:cubicBezTo>
                    <a:pt x="202" y="564"/>
                    <a:pt x="244" y="521"/>
                    <a:pt x="219" y="474"/>
                  </a:cubicBezTo>
                  <a:cubicBezTo>
                    <a:pt x="153" y="345"/>
                    <a:pt x="123" y="206"/>
                    <a:pt x="127" y="60"/>
                  </a:cubicBezTo>
                  <a:cubicBezTo>
                    <a:pt x="128" y="21"/>
                    <a:pt x="98" y="1"/>
                    <a:pt x="68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32"/>
            <p:cNvSpPr/>
            <p:nvPr/>
          </p:nvSpPr>
          <p:spPr>
            <a:xfrm>
              <a:off x="2816545" y="3251390"/>
              <a:ext cx="24515" cy="27846"/>
            </a:xfrm>
            <a:custGeom>
              <a:avLst/>
              <a:gdLst/>
              <a:ahLst/>
              <a:cxnLst/>
              <a:rect l="l" t="t" r="r" b="b"/>
              <a:pathLst>
                <a:path w="655" h="744" extrusionOk="0">
                  <a:moveTo>
                    <a:pt x="572" y="0"/>
                  </a:moveTo>
                  <a:cubicBezTo>
                    <a:pt x="553" y="0"/>
                    <a:pt x="535" y="10"/>
                    <a:pt x="523" y="31"/>
                  </a:cubicBezTo>
                  <a:cubicBezTo>
                    <a:pt x="401" y="263"/>
                    <a:pt x="242" y="468"/>
                    <a:pt x="47" y="641"/>
                  </a:cubicBezTo>
                  <a:cubicBezTo>
                    <a:pt x="0" y="682"/>
                    <a:pt x="42" y="743"/>
                    <a:pt x="92" y="743"/>
                  </a:cubicBezTo>
                  <a:cubicBezTo>
                    <a:pt x="106" y="743"/>
                    <a:pt x="120" y="738"/>
                    <a:pt x="133" y="727"/>
                  </a:cubicBezTo>
                  <a:cubicBezTo>
                    <a:pt x="335" y="548"/>
                    <a:pt x="504" y="332"/>
                    <a:pt x="630" y="91"/>
                  </a:cubicBezTo>
                  <a:cubicBezTo>
                    <a:pt x="655" y="43"/>
                    <a:pt x="613" y="0"/>
                    <a:pt x="572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32"/>
            <p:cNvSpPr/>
            <p:nvPr/>
          </p:nvSpPr>
          <p:spPr>
            <a:xfrm>
              <a:off x="2842109" y="3242445"/>
              <a:ext cx="13025" cy="20660"/>
            </a:xfrm>
            <a:custGeom>
              <a:avLst/>
              <a:gdLst/>
              <a:ahLst/>
              <a:cxnLst/>
              <a:rect l="l" t="t" r="r" b="b"/>
              <a:pathLst>
                <a:path w="348" h="552" extrusionOk="0">
                  <a:moveTo>
                    <a:pt x="273" y="1"/>
                  </a:moveTo>
                  <a:cubicBezTo>
                    <a:pt x="250" y="1"/>
                    <a:pt x="227" y="15"/>
                    <a:pt x="222" y="45"/>
                  </a:cubicBezTo>
                  <a:cubicBezTo>
                    <a:pt x="192" y="191"/>
                    <a:pt x="132" y="327"/>
                    <a:pt x="36" y="446"/>
                  </a:cubicBezTo>
                  <a:cubicBezTo>
                    <a:pt x="1" y="491"/>
                    <a:pt x="42" y="552"/>
                    <a:pt x="85" y="552"/>
                  </a:cubicBezTo>
                  <a:cubicBezTo>
                    <a:pt x="98" y="552"/>
                    <a:pt x="111" y="546"/>
                    <a:pt x="123" y="532"/>
                  </a:cubicBezTo>
                  <a:cubicBezTo>
                    <a:pt x="231" y="396"/>
                    <a:pt x="305" y="247"/>
                    <a:pt x="337" y="78"/>
                  </a:cubicBezTo>
                  <a:cubicBezTo>
                    <a:pt x="347" y="31"/>
                    <a:pt x="309" y="1"/>
                    <a:pt x="273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32"/>
            <p:cNvSpPr/>
            <p:nvPr/>
          </p:nvSpPr>
          <p:spPr>
            <a:xfrm>
              <a:off x="2743671" y="3467878"/>
              <a:ext cx="9843" cy="23579"/>
            </a:xfrm>
            <a:custGeom>
              <a:avLst/>
              <a:gdLst/>
              <a:ahLst/>
              <a:cxnLst/>
              <a:rect l="l" t="t" r="r" b="b"/>
              <a:pathLst>
                <a:path w="263" h="630" extrusionOk="0">
                  <a:moveTo>
                    <a:pt x="180" y="0"/>
                  </a:moveTo>
                  <a:cubicBezTo>
                    <a:pt x="162" y="0"/>
                    <a:pt x="145" y="9"/>
                    <a:pt x="136" y="32"/>
                  </a:cubicBezTo>
                  <a:cubicBezTo>
                    <a:pt x="63" y="205"/>
                    <a:pt x="20" y="384"/>
                    <a:pt x="3" y="572"/>
                  </a:cubicBezTo>
                  <a:cubicBezTo>
                    <a:pt x="0" y="610"/>
                    <a:pt x="29" y="629"/>
                    <a:pt x="60" y="629"/>
                  </a:cubicBezTo>
                  <a:cubicBezTo>
                    <a:pt x="91" y="629"/>
                    <a:pt x="123" y="610"/>
                    <a:pt x="126" y="572"/>
                  </a:cubicBezTo>
                  <a:cubicBezTo>
                    <a:pt x="139" y="407"/>
                    <a:pt x="176" y="244"/>
                    <a:pt x="242" y="92"/>
                  </a:cubicBezTo>
                  <a:cubicBezTo>
                    <a:pt x="263" y="44"/>
                    <a:pt x="219" y="0"/>
                    <a:pt x="180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32"/>
            <p:cNvSpPr/>
            <p:nvPr/>
          </p:nvSpPr>
          <p:spPr>
            <a:xfrm>
              <a:off x="2750596" y="3483186"/>
              <a:ext cx="7785" cy="18564"/>
            </a:xfrm>
            <a:custGeom>
              <a:avLst/>
              <a:gdLst/>
              <a:ahLst/>
              <a:cxnLst/>
              <a:rect l="l" t="t" r="r" b="b"/>
              <a:pathLst>
                <a:path w="208" h="496" extrusionOk="0">
                  <a:moveTo>
                    <a:pt x="133" y="1"/>
                  </a:moveTo>
                  <a:cubicBezTo>
                    <a:pt x="110" y="1"/>
                    <a:pt x="89" y="14"/>
                    <a:pt x="84" y="44"/>
                  </a:cubicBezTo>
                  <a:cubicBezTo>
                    <a:pt x="57" y="170"/>
                    <a:pt x="34" y="296"/>
                    <a:pt x="11" y="418"/>
                  </a:cubicBezTo>
                  <a:cubicBezTo>
                    <a:pt x="1" y="466"/>
                    <a:pt x="40" y="495"/>
                    <a:pt x="75" y="495"/>
                  </a:cubicBezTo>
                  <a:cubicBezTo>
                    <a:pt x="99" y="495"/>
                    <a:pt x="121" y="482"/>
                    <a:pt x="127" y="451"/>
                  </a:cubicBezTo>
                  <a:cubicBezTo>
                    <a:pt x="153" y="326"/>
                    <a:pt x="176" y="203"/>
                    <a:pt x="199" y="77"/>
                  </a:cubicBezTo>
                  <a:cubicBezTo>
                    <a:pt x="207" y="31"/>
                    <a:pt x="168" y="1"/>
                    <a:pt x="133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32"/>
            <p:cNvSpPr/>
            <p:nvPr/>
          </p:nvSpPr>
          <p:spPr>
            <a:xfrm>
              <a:off x="2903978" y="3503023"/>
              <a:ext cx="8047" cy="17703"/>
            </a:xfrm>
            <a:custGeom>
              <a:avLst/>
              <a:gdLst/>
              <a:ahLst/>
              <a:cxnLst/>
              <a:rect l="l" t="t" r="r" b="b"/>
              <a:pathLst>
                <a:path w="215" h="473" extrusionOk="0">
                  <a:moveTo>
                    <a:pt x="154" y="1"/>
                  </a:moveTo>
                  <a:cubicBezTo>
                    <a:pt x="124" y="1"/>
                    <a:pt x="93" y="21"/>
                    <a:pt x="92" y="60"/>
                  </a:cubicBezTo>
                  <a:cubicBezTo>
                    <a:pt x="88" y="177"/>
                    <a:pt x="62" y="289"/>
                    <a:pt x="19" y="398"/>
                  </a:cubicBezTo>
                  <a:cubicBezTo>
                    <a:pt x="1" y="443"/>
                    <a:pt x="37" y="472"/>
                    <a:pt x="74" y="472"/>
                  </a:cubicBezTo>
                  <a:cubicBezTo>
                    <a:pt x="98" y="472"/>
                    <a:pt x="123" y="460"/>
                    <a:pt x="135" y="432"/>
                  </a:cubicBezTo>
                  <a:cubicBezTo>
                    <a:pt x="185" y="312"/>
                    <a:pt x="208" y="189"/>
                    <a:pt x="214" y="60"/>
                  </a:cubicBezTo>
                  <a:cubicBezTo>
                    <a:pt x="214" y="21"/>
                    <a:pt x="184" y="1"/>
                    <a:pt x="154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32"/>
            <p:cNvSpPr/>
            <p:nvPr/>
          </p:nvSpPr>
          <p:spPr>
            <a:xfrm>
              <a:off x="2915955" y="3517134"/>
              <a:ext cx="5689" cy="11378"/>
            </a:xfrm>
            <a:custGeom>
              <a:avLst/>
              <a:gdLst/>
              <a:ahLst/>
              <a:cxnLst/>
              <a:rect l="l" t="t" r="r" b="b"/>
              <a:pathLst>
                <a:path w="152" h="304" extrusionOk="0">
                  <a:moveTo>
                    <a:pt x="93" y="1"/>
                  </a:moveTo>
                  <a:cubicBezTo>
                    <a:pt x="62" y="1"/>
                    <a:pt x="30" y="20"/>
                    <a:pt x="27" y="58"/>
                  </a:cubicBezTo>
                  <a:cubicBezTo>
                    <a:pt x="20" y="121"/>
                    <a:pt x="13" y="183"/>
                    <a:pt x="4" y="246"/>
                  </a:cubicBezTo>
                  <a:cubicBezTo>
                    <a:pt x="1" y="284"/>
                    <a:pt x="30" y="303"/>
                    <a:pt x="60" y="303"/>
                  </a:cubicBezTo>
                  <a:cubicBezTo>
                    <a:pt x="91" y="303"/>
                    <a:pt x="123" y="284"/>
                    <a:pt x="126" y="246"/>
                  </a:cubicBezTo>
                  <a:cubicBezTo>
                    <a:pt x="132" y="183"/>
                    <a:pt x="140" y="121"/>
                    <a:pt x="146" y="58"/>
                  </a:cubicBezTo>
                  <a:cubicBezTo>
                    <a:pt x="151" y="20"/>
                    <a:pt x="123" y="1"/>
                    <a:pt x="93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32"/>
            <p:cNvSpPr/>
            <p:nvPr/>
          </p:nvSpPr>
          <p:spPr>
            <a:xfrm>
              <a:off x="2932274" y="3494115"/>
              <a:ext cx="8159" cy="26087"/>
            </a:xfrm>
            <a:custGeom>
              <a:avLst/>
              <a:gdLst/>
              <a:ahLst/>
              <a:cxnLst/>
              <a:rect l="l" t="t" r="r" b="b"/>
              <a:pathLst>
                <a:path w="218" h="697" extrusionOk="0">
                  <a:moveTo>
                    <a:pt x="140" y="0"/>
                  </a:moveTo>
                  <a:cubicBezTo>
                    <a:pt x="110" y="0"/>
                    <a:pt x="81" y="20"/>
                    <a:pt x="84" y="60"/>
                  </a:cubicBezTo>
                  <a:cubicBezTo>
                    <a:pt x="94" y="252"/>
                    <a:pt x="74" y="438"/>
                    <a:pt x="14" y="623"/>
                  </a:cubicBezTo>
                  <a:cubicBezTo>
                    <a:pt x="0" y="667"/>
                    <a:pt x="38" y="696"/>
                    <a:pt x="75" y="696"/>
                  </a:cubicBezTo>
                  <a:cubicBezTo>
                    <a:pt x="100" y="696"/>
                    <a:pt x="124" y="683"/>
                    <a:pt x="134" y="653"/>
                  </a:cubicBezTo>
                  <a:cubicBezTo>
                    <a:pt x="193" y="461"/>
                    <a:pt x="217" y="262"/>
                    <a:pt x="204" y="60"/>
                  </a:cubicBezTo>
                  <a:cubicBezTo>
                    <a:pt x="202" y="20"/>
                    <a:pt x="171" y="0"/>
                    <a:pt x="140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32"/>
            <p:cNvSpPr/>
            <p:nvPr/>
          </p:nvSpPr>
          <p:spPr>
            <a:xfrm>
              <a:off x="3186938" y="3574549"/>
              <a:ext cx="5427" cy="23579"/>
            </a:xfrm>
            <a:custGeom>
              <a:avLst/>
              <a:gdLst/>
              <a:ahLst/>
              <a:cxnLst/>
              <a:rect l="l" t="t" r="r" b="b"/>
              <a:pathLst>
                <a:path w="145" h="630" extrusionOk="0">
                  <a:moveTo>
                    <a:pt x="59" y="0"/>
                  </a:moveTo>
                  <a:cubicBezTo>
                    <a:pt x="29" y="0"/>
                    <a:pt x="1" y="20"/>
                    <a:pt x="5" y="60"/>
                  </a:cubicBezTo>
                  <a:cubicBezTo>
                    <a:pt x="19" y="229"/>
                    <a:pt x="25" y="398"/>
                    <a:pt x="16" y="570"/>
                  </a:cubicBezTo>
                  <a:cubicBezTo>
                    <a:pt x="14" y="610"/>
                    <a:pt x="44" y="630"/>
                    <a:pt x="75" y="630"/>
                  </a:cubicBezTo>
                  <a:cubicBezTo>
                    <a:pt x="105" y="630"/>
                    <a:pt x="137" y="610"/>
                    <a:pt x="138" y="570"/>
                  </a:cubicBezTo>
                  <a:cubicBezTo>
                    <a:pt x="145" y="398"/>
                    <a:pt x="141" y="229"/>
                    <a:pt x="125" y="60"/>
                  </a:cubicBezTo>
                  <a:cubicBezTo>
                    <a:pt x="122" y="20"/>
                    <a:pt x="89" y="0"/>
                    <a:pt x="59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32"/>
            <p:cNvSpPr/>
            <p:nvPr/>
          </p:nvSpPr>
          <p:spPr>
            <a:xfrm>
              <a:off x="3198953" y="3569421"/>
              <a:ext cx="5539" cy="21034"/>
            </a:xfrm>
            <a:custGeom>
              <a:avLst/>
              <a:gdLst/>
              <a:ahLst/>
              <a:cxnLst/>
              <a:rect l="l" t="t" r="r" b="b"/>
              <a:pathLst>
                <a:path w="148" h="562" extrusionOk="0">
                  <a:moveTo>
                    <a:pt x="88" y="1"/>
                  </a:moveTo>
                  <a:cubicBezTo>
                    <a:pt x="58" y="1"/>
                    <a:pt x="28" y="20"/>
                    <a:pt x="26" y="58"/>
                  </a:cubicBezTo>
                  <a:cubicBezTo>
                    <a:pt x="16" y="207"/>
                    <a:pt x="10" y="356"/>
                    <a:pt x="2" y="501"/>
                  </a:cubicBezTo>
                  <a:cubicBezTo>
                    <a:pt x="1" y="541"/>
                    <a:pt x="30" y="561"/>
                    <a:pt x="60" y="561"/>
                  </a:cubicBezTo>
                  <a:cubicBezTo>
                    <a:pt x="89" y="561"/>
                    <a:pt x="120" y="541"/>
                    <a:pt x="122" y="501"/>
                  </a:cubicBezTo>
                  <a:cubicBezTo>
                    <a:pt x="132" y="356"/>
                    <a:pt x="138" y="207"/>
                    <a:pt x="145" y="58"/>
                  </a:cubicBezTo>
                  <a:cubicBezTo>
                    <a:pt x="147" y="20"/>
                    <a:pt x="118" y="1"/>
                    <a:pt x="88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32"/>
            <p:cNvSpPr/>
            <p:nvPr/>
          </p:nvSpPr>
          <p:spPr>
            <a:xfrm>
              <a:off x="3214411" y="3534276"/>
              <a:ext cx="4604" cy="27472"/>
            </a:xfrm>
            <a:custGeom>
              <a:avLst/>
              <a:gdLst/>
              <a:ahLst/>
              <a:cxnLst/>
              <a:rect l="l" t="t" r="r" b="b"/>
              <a:pathLst>
                <a:path w="123" h="734" extrusionOk="0">
                  <a:moveTo>
                    <a:pt x="61" y="0"/>
                  </a:moveTo>
                  <a:cubicBezTo>
                    <a:pt x="31" y="0"/>
                    <a:pt x="0" y="20"/>
                    <a:pt x="0" y="60"/>
                  </a:cubicBezTo>
                  <a:lnTo>
                    <a:pt x="0" y="676"/>
                  </a:lnTo>
                  <a:cubicBezTo>
                    <a:pt x="0" y="714"/>
                    <a:pt x="31" y="733"/>
                    <a:pt x="61" y="733"/>
                  </a:cubicBezTo>
                  <a:cubicBezTo>
                    <a:pt x="92" y="733"/>
                    <a:pt x="123" y="714"/>
                    <a:pt x="123" y="676"/>
                  </a:cubicBezTo>
                  <a:lnTo>
                    <a:pt x="123" y="60"/>
                  </a:lnTo>
                  <a:cubicBezTo>
                    <a:pt x="123" y="20"/>
                    <a:pt x="92" y="0"/>
                    <a:pt x="61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32"/>
            <p:cNvSpPr/>
            <p:nvPr/>
          </p:nvSpPr>
          <p:spPr>
            <a:xfrm>
              <a:off x="3197006" y="3408553"/>
              <a:ext cx="7448" cy="26199"/>
            </a:xfrm>
            <a:custGeom>
              <a:avLst/>
              <a:gdLst/>
              <a:ahLst/>
              <a:cxnLst/>
              <a:rect l="l" t="t" r="r" b="b"/>
              <a:pathLst>
                <a:path w="199" h="700" extrusionOk="0">
                  <a:moveTo>
                    <a:pt x="60" y="1"/>
                  </a:moveTo>
                  <a:cubicBezTo>
                    <a:pt x="29" y="1"/>
                    <a:pt x="0" y="20"/>
                    <a:pt x="2" y="58"/>
                  </a:cubicBezTo>
                  <a:cubicBezTo>
                    <a:pt x="15" y="260"/>
                    <a:pt x="39" y="459"/>
                    <a:pt x="74" y="654"/>
                  </a:cubicBezTo>
                  <a:cubicBezTo>
                    <a:pt x="80" y="686"/>
                    <a:pt x="102" y="700"/>
                    <a:pt x="125" y="700"/>
                  </a:cubicBezTo>
                  <a:cubicBezTo>
                    <a:pt x="160" y="700"/>
                    <a:pt x="198" y="669"/>
                    <a:pt x="190" y="624"/>
                  </a:cubicBezTo>
                  <a:cubicBezTo>
                    <a:pt x="158" y="435"/>
                    <a:pt x="138" y="246"/>
                    <a:pt x="124" y="58"/>
                  </a:cubicBezTo>
                  <a:cubicBezTo>
                    <a:pt x="121" y="20"/>
                    <a:pt x="90" y="1"/>
                    <a:pt x="60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32"/>
            <p:cNvSpPr/>
            <p:nvPr/>
          </p:nvSpPr>
          <p:spPr>
            <a:xfrm>
              <a:off x="3213550" y="3416151"/>
              <a:ext cx="7036" cy="24328"/>
            </a:xfrm>
            <a:custGeom>
              <a:avLst/>
              <a:gdLst/>
              <a:ahLst/>
              <a:cxnLst/>
              <a:rect l="l" t="t" r="r" b="b"/>
              <a:pathLst>
                <a:path w="188" h="650" extrusionOk="0">
                  <a:moveTo>
                    <a:pt x="67" y="0"/>
                  </a:moveTo>
                  <a:cubicBezTo>
                    <a:pt x="37" y="0"/>
                    <a:pt x="7" y="20"/>
                    <a:pt x="7" y="60"/>
                  </a:cubicBezTo>
                  <a:cubicBezTo>
                    <a:pt x="0" y="245"/>
                    <a:pt x="20" y="424"/>
                    <a:pt x="60" y="607"/>
                  </a:cubicBezTo>
                  <a:cubicBezTo>
                    <a:pt x="66" y="637"/>
                    <a:pt x="89" y="650"/>
                    <a:pt x="113" y="650"/>
                  </a:cubicBezTo>
                  <a:cubicBezTo>
                    <a:pt x="149" y="650"/>
                    <a:pt x="188" y="619"/>
                    <a:pt x="176" y="573"/>
                  </a:cubicBezTo>
                  <a:cubicBezTo>
                    <a:pt x="139" y="404"/>
                    <a:pt x="123" y="232"/>
                    <a:pt x="126" y="60"/>
                  </a:cubicBezTo>
                  <a:cubicBezTo>
                    <a:pt x="127" y="20"/>
                    <a:pt x="98" y="0"/>
                    <a:pt x="67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32"/>
            <p:cNvSpPr/>
            <p:nvPr/>
          </p:nvSpPr>
          <p:spPr>
            <a:xfrm>
              <a:off x="2827923" y="3686947"/>
              <a:ext cx="6962" cy="20398"/>
            </a:xfrm>
            <a:custGeom>
              <a:avLst/>
              <a:gdLst/>
              <a:ahLst/>
              <a:cxnLst/>
              <a:rect l="l" t="t" r="r" b="b"/>
              <a:pathLst>
                <a:path w="186" h="545" extrusionOk="0">
                  <a:moveTo>
                    <a:pt x="68" y="0"/>
                  </a:moveTo>
                  <a:cubicBezTo>
                    <a:pt x="38" y="0"/>
                    <a:pt x="6" y="19"/>
                    <a:pt x="5" y="57"/>
                  </a:cubicBezTo>
                  <a:cubicBezTo>
                    <a:pt x="1" y="210"/>
                    <a:pt x="18" y="355"/>
                    <a:pt x="57" y="501"/>
                  </a:cubicBezTo>
                  <a:cubicBezTo>
                    <a:pt x="65" y="531"/>
                    <a:pt x="88" y="544"/>
                    <a:pt x="112" y="544"/>
                  </a:cubicBezTo>
                  <a:cubicBezTo>
                    <a:pt x="148" y="544"/>
                    <a:pt x="185" y="514"/>
                    <a:pt x="173" y="468"/>
                  </a:cubicBezTo>
                  <a:cubicBezTo>
                    <a:pt x="137" y="335"/>
                    <a:pt x="124" y="196"/>
                    <a:pt x="127" y="57"/>
                  </a:cubicBezTo>
                  <a:cubicBezTo>
                    <a:pt x="129" y="19"/>
                    <a:pt x="99" y="0"/>
                    <a:pt x="68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32"/>
            <p:cNvSpPr/>
            <p:nvPr/>
          </p:nvSpPr>
          <p:spPr>
            <a:xfrm>
              <a:off x="2840799" y="3702855"/>
              <a:ext cx="8346" cy="23579"/>
            </a:xfrm>
            <a:custGeom>
              <a:avLst/>
              <a:gdLst/>
              <a:ahLst/>
              <a:cxnLst/>
              <a:rect l="l" t="t" r="r" b="b"/>
              <a:pathLst>
                <a:path w="223" h="630" extrusionOk="0">
                  <a:moveTo>
                    <a:pt x="61" y="0"/>
                  </a:moveTo>
                  <a:cubicBezTo>
                    <a:pt x="30" y="0"/>
                    <a:pt x="0" y="20"/>
                    <a:pt x="2" y="60"/>
                  </a:cubicBezTo>
                  <a:cubicBezTo>
                    <a:pt x="5" y="242"/>
                    <a:pt x="34" y="417"/>
                    <a:pt x="91" y="586"/>
                  </a:cubicBezTo>
                  <a:cubicBezTo>
                    <a:pt x="100" y="616"/>
                    <a:pt x="125" y="629"/>
                    <a:pt x="149" y="629"/>
                  </a:cubicBezTo>
                  <a:cubicBezTo>
                    <a:pt x="186" y="629"/>
                    <a:pt x="223" y="600"/>
                    <a:pt x="207" y="557"/>
                  </a:cubicBezTo>
                  <a:cubicBezTo>
                    <a:pt x="154" y="394"/>
                    <a:pt x="124" y="228"/>
                    <a:pt x="124" y="60"/>
                  </a:cubicBezTo>
                  <a:cubicBezTo>
                    <a:pt x="123" y="20"/>
                    <a:pt x="91" y="0"/>
                    <a:pt x="61" y="0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32"/>
            <p:cNvSpPr/>
            <p:nvPr/>
          </p:nvSpPr>
          <p:spPr>
            <a:xfrm>
              <a:off x="2681839" y="3358998"/>
              <a:ext cx="658125" cy="462866"/>
            </a:xfrm>
            <a:custGeom>
              <a:avLst/>
              <a:gdLst/>
              <a:ahLst/>
              <a:cxnLst/>
              <a:rect l="l" t="t" r="r" b="b"/>
              <a:pathLst>
                <a:path w="17584" h="12367" extrusionOk="0">
                  <a:moveTo>
                    <a:pt x="15752" y="5750"/>
                  </a:moveTo>
                  <a:cubicBezTo>
                    <a:pt x="15807" y="5750"/>
                    <a:pt x="15873" y="5839"/>
                    <a:pt x="15909" y="5922"/>
                  </a:cubicBezTo>
                  <a:cubicBezTo>
                    <a:pt x="15952" y="6015"/>
                    <a:pt x="15981" y="6114"/>
                    <a:pt x="16008" y="6213"/>
                  </a:cubicBezTo>
                  <a:cubicBezTo>
                    <a:pt x="16107" y="6620"/>
                    <a:pt x="16143" y="7045"/>
                    <a:pt x="16176" y="7468"/>
                  </a:cubicBezTo>
                  <a:cubicBezTo>
                    <a:pt x="16202" y="7850"/>
                    <a:pt x="16211" y="8232"/>
                    <a:pt x="16197" y="8613"/>
                  </a:cubicBezTo>
                  <a:lnTo>
                    <a:pt x="16197" y="8613"/>
                  </a:lnTo>
                  <a:cubicBezTo>
                    <a:pt x="16098" y="8596"/>
                    <a:pt x="16002" y="8564"/>
                    <a:pt x="15915" y="8515"/>
                  </a:cubicBezTo>
                  <a:cubicBezTo>
                    <a:pt x="15739" y="8412"/>
                    <a:pt x="15611" y="8246"/>
                    <a:pt x="15527" y="8061"/>
                  </a:cubicBezTo>
                  <a:cubicBezTo>
                    <a:pt x="15441" y="7872"/>
                    <a:pt x="15392" y="7667"/>
                    <a:pt x="15368" y="7462"/>
                  </a:cubicBezTo>
                  <a:cubicBezTo>
                    <a:pt x="15319" y="7048"/>
                    <a:pt x="15352" y="6617"/>
                    <a:pt x="15461" y="6216"/>
                  </a:cubicBezTo>
                  <a:cubicBezTo>
                    <a:pt x="15491" y="6117"/>
                    <a:pt x="15527" y="6021"/>
                    <a:pt x="15574" y="5932"/>
                  </a:cubicBezTo>
                  <a:cubicBezTo>
                    <a:pt x="15617" y="5845"/>
                    <a:pt x="15686" y="5753"/>
                    <a:pt x="15746" y="5750"/>
                  </a:cubicBezTo>
                  <a:cubicBezTo>
                    <a:pt x="15748" y="5750"/>
                    <a:pt x="15750" y="5750"/>
                    <a:pt x="15752" y="5750"/>
                  </a:cubicBezTo>
                  <a:close/>
                  <a:moveTo>
                    <a:pt x="2152" y="7814"/>
                  </a:moveTo>
                  <a:cubicBezTo>
                    <a:pt x="2167" y="7814"/>
                    <a:pt x="2182" y="7827"/>
                    <a:pt x="2205" y="7852"/>
                  </a:cubicBezTo>
                  <a:cubicBezTo>
                    <a:pt x="2268" y="7939"/>
                    <a:pt x="2275" y="8081"/>
                    <a:pt x="2262" y="8207"/>
                  </a:cubicBezTo>
                  <a:cubicBezTo>
                    <a:pt x="2235" y="8465"/>
                    <a:pt x="2146" y="8720"/>
                    <a:pt x="2023" y="8955"/>
                  </a:cubicBezTo>
                  <a:cubicBezTo>
                    <a:pt x="1973" y="9046"/>
                    <a:pt x="1917" y="9135"/>
                    <a:pt x="1853" y="9219"/>
                  </a:cubicBezTo>
                  <a:lnTo>
                    <a:pt x="1853" y="9219"/>
                  </a:lnTo>
                  <a:cubicBezTo>
                    <a:pt x="1847" y="9070"/>
                    <a:pt x="1850" y="8921"/>
                    <a:pt x="1861" y="8773"/>
                  </a:cubicBezTo>
                  <a:cubicBezTo>
                    <a:pt x="1881" y="8508"/>
                    <a:pt x="1921" y="8240"/>
                    <a:pt x="2016" y="7998"/>
                  </a:cubicBezTo>
                  <a:cubicBezTo>
                    <a:pt x="2040" y="7942"/>
                    <a:pt x="2070" y="7882"/>
                    <a:pt x="2106" y="7843"/>
                  </a:cubicBezTo>
                  <a:cubicBezTo>
                    <a:pt x="2126" y="7823"/>
                    <a:pt x="2139" y="7814"/>
                    <a:pt x="2152" y="7814"/>
                  </a:cubicBezTo>
                  <a:close/>
                  <a:moveTo>
                    <a:pt x="15345" y="1"/>
                  </a:moveTo>
                  <a:cubicBezTo>
                    <a:pt x="15693" y="776"/>
                    <a:pt x="16014" y="1564"/>
                    <a:pt x="16312" y="2362"/>
                  </a:cubicBezTo>
                  <a:cubicBezTo>
                    <a:pt x="16607" y="3160"/>
                    <a:pt x="16878" y="3968"/>
                    <a:pt x="17097" y="4789"/>
                  </a:cubicBezTo>
                  <a:cubicBezTo>
                    <a:pt x="17210" y="5200"/>
                    <a:pt x="17303" y="5614"/>
                    <a:pt x="17375" y="6031"/>
                  </a:cubicBezTo>
                  <a:cubicBezTo>
                    <a:pt x="17448" y="6449"/>
                    <a:pt x="17498" y="6872"/>
                    <a:pt x="17485" y="7293"/>
                  </a:cubicBezTo>
                  <a:cubicBezTo>
                    <a:pt x="17474" y="7502"/>
                    <a:pt x="17451" y="7710"/>
                    <a:pt x="17392" y="7908"/>
                  </a:cubicBezTo>
                  <a:cubicBezTo>
                    <a:pt x="17329" y="8107"/>
                    <a:pt x="17229" y="8293"/>
                    <a:pt x="17071" y="8419"/>
                  </a:cubicBezTo>
                  <a:cubicBezTo>
                    <a:pt x="16915" y="8544"/>
                    <a:pt x="16707" y="8594"/>
                    <a:pt x="16501" y="8621"/>
                  </a:cubicBezTo>
                  <a:cubicBezTo>
                    <a:pt x="16458" y="8625"/>
                    <a:pt x="16415" y="8628"/>
                    <a:pt x="16372" y="8628"/>
                  </a:cubicBezTo>
                  <a:cubicBezTo>
                    <a:pt x="16356" y="8628"/>
                    <a:pt x="16341" y="8628"/>
                    <a:pt x="16326" y="8627"/>
                  </a:cubicBezTo>
                  <a:lnTo>
                    <a:pt x="16326" y="8627"/>
                  </a:lnTo>
                  <a:cubicBezTo>
                    <a:pt x="16338" y="8238"/>
                    <a:pt x="16327" y="7847"/>
                    <a:pt x="16299" y="7459"/>
                  </a:cubicBezTo>
                  <a:cubicBezTo>
                    <a:pt x="16266" y="7031"/>
                    <a:pt x="16230" y="6607"/>
                    <a:pt x="16123" y="6183"/>
                  </a:cubicBezTo>
                  <a:cubicBezTo>
                    <a:pt x="16094" y="6081"/>
                    <a:pt x="16064" y="5975"/>
                    <a:pt x="16014" y="5872"/>
                  </a:cubicBezTo>
                  <a:cubicBezTo>
                    <a:pt x="15991" y="5822"/>
                    <a:pt x="15961" y="5773"/>
                    <a:pt x="15921" y="5723"/>
                  </a:cubicBezTo>
                  <a:cubicBezTo>
                    <a:pt x="15887" y="5683"/>
                    <a:pt x="15830" y="5633"/>
                    <a:pt x="15754" y="5633"/>
                  </a:cubicBezTo>
                  <a:cubicBezTo>
                    <a:pt x="15749" y="5633"/>
                    <a:pt x="15744" y="5633"/>
                    <a:pt x="15739" y="5634"/>
                  </a:cubicBezTo>
                  <a:cubicBezTo>
                    <a:pt x="15657" y="5640"/>
                    <a:pt x="15603" y="5690"/>
                    <a:pt x="15567" y="5733"/>
                  </a:cubicBezTo>
                  <a:cubicBezTo>
                    <a:pt x="15527" y="5779"/>
                    <a:pt x="15498" y="5829"/>
                    <a:pt x="15471" y="5879"/>
                  </a:cubicBezTo>
                  <a:cubicBezTo>
                    <a:pt x="15418" y="5978"/>
                    <a:pt x="15385" y="6081"/>
                    <a:pt x="15352" y="6187"/>
                  </a:cubicBezTo>
                  <a:cubicBezTo>
                    <a:pt x="15239" y="6607"/>
                    <a:pt x="15209" y="7045"/>
                    <a:pt x="15259" y="7475"/>
                  </a:cubicBezTo>
                  <a:cubicBezTo>
                    <a:pt x="15289" y="7690"/>
                    <a:pt x="15339" y="7902"/>
                    <a:pt x="15432" y="8104"/>
                  </a:cubicBezTo>
                  <a:cubicBezTo>
                    <a:pt x="15524" y="8303"/>
                    <a:pt x="15666" y="8488"/>
                    <a:pt x="15865" y="8601"/>
                  </a:cubicBezTo>
                  <a:cubicBezTo>
                    <a:pt x="15966" y="8659"/>
                    <a:pt x="16078" y="8695"/>
                    <a:pt x="16193" y="8713"/>
                  </a:cubicBezTo>
                  <a:lnTo>
                    <a:pt x="16193" y="8713"/>
                  </a:lnTo>
                  <a:cubicBezTo>
                    <a:pt x="16173" y="9142"/>
                    <a:pt x="16124" y="9570"/>
                    <a:pt x="16037" y="9992"/>
                  </a:cubicBezTo>
                  <a:cubicBezTo>
                    <a:pt x="15952" y="10406"/>
                    <a:pt x="15832" y="10809"/>
                    <a:pt x="15660" y="11194"/>
                  </a:cubicBezTo>
                  <a:cubicBezTo>
                    <a:pt x="15495" y="11566"/>
                    <a:pt x="15286" y="11932"/>
                    <a:pt x="15007" y="12214"/>
                  </a:cubicBezTo>
                  <a:lnTo>
                    <a:pt x="15007" y="12214"/>
                  </a:lnTo>
                  <a:cubicBezTo>
                    <a:pt x="12870" y="12030"/>
                    <a:pt x="10727" y="11909"/>
                    <a:pt x="8583" y="11856"/>
                  </a:cubicBezTo>
                  <a:cubicBezTo>
                    <a:pt x="8081" y="11845"/>
                    <a:pt x="7579" y="11838"/>
                    <a:pt x="7076" y="11838"/>
                  </a:cubicBezTo>
                  <a:cubicBezTo>
                    <a:pt x="6499" y="11838"/>
                    <a:pt x="5920" y="11848"/>
                    <a:pt x="5342" y="11873"/>
                  </a:cubicBezTo>
                  <a:lnTo>
                    <a:pt x="4536" y="11916"/>
                  </a:lnTo>
                  <a:cubicBezTo>
                    <a:pt x="4502" y="11916"/>
                    <a:pt x="4467" y="11917"/>
                    <a:pt x="4432" y="11917"/>
                  </a:cubicBezTo>
                  <a:cubicBezTo>
                    <a:pt x="4202" y="11917"/>
                    <a:pt x="3973" y="11898"/>
                    <a:pt x="3749" y="11850"/>
                  </a:cubicBezTo>
                  <a:cubicBezTo>
                    <a:pt x="3232" y="11743"/>
                    <a:pt x="2751" y="11462"/>
                    <a:pt x="2434" y="11038"/>
                  </a:cubicBezTo>
                  <a:cubicBezTo>
                    <a:pt x="2112" y="10621"/>
                    <a:pt x="1944" y="10097"/>
                    <a:pt x="1881" y="9571"/>
                  </a:cubicBezTo>
                  <a:cubicBezTo>
                    <a:pt x="1872" y="9498"/>
                    <a:pt x="1865" y="9425"/>
                    <a:pt x="1860" y="9352"/>
                  </a:cubicBezTo>
                  <a:lnTo>
                    <a:pt x="1860" y="9352"/>
                  </a:lnTo>
                  <a:cubicBezTo>
                    <a:pt x="1954" y="9243"/>
                    <a:pt x="2034" y="9122"/>
                    <a:pt x="2103" y="8998"/>
                  </a:cubicBezTo>
                  <a:cubicBezTo>
                    <a:pt x="2232" y="8756"/>
                    <a:pt x="2328" y="8492"/>
                    <a:pt x="2358" y="8217"/>
                  </a:cubicBezTo>
                  <a:cubicBezTo>
                    <a:pt x="2364" y="8078"/>
                    <a:pt x="2374" y="7928"/>
                    <a:pt x="2282" y="7789"/>
                  </a:cubicBezTo>
                  <a:cubicBezTo>
                    <a:pt x="2252" y="7760"/>
                    <a:pt x="2225" y="7730"/>
                    <a:pt x="2166" y="7717"/>
                  </a:cubicBezTo>
                  <a:cubicBezTo>
                    <a:pt x="2162" y="7717"/>
                    <a:pt x="2159" y="7717"/>
                    <a:pt x="2156" y="7717"/>
                  </a:cubicBezTo>
                  <a:cubicBezTo>
                    <a:pt x="2101" y="7717"/>
                    <a:pt x="2062" y="7748"/>
                    <a:pt x="2036" y="7773"/>
                  </a:cubicBezTo>
                  <a:cubicBezTo>
                    <a:pt x="1984" y="7832"/>
                    <a:pt x="1954" y="7896"/>
                    <a:pt x="1924" y="7962"/>
                  </a:cubicBezTo>
                  <a:cubicBezTo>
                    <a:pt x="1822" y="8223"/>
                    <a:pt x="1782" y="8495"/>
                    <a:pt x="1758" y="8766"/>
                  </a:cubicBezTo>
                  <a:cubicBezTo>
                    <a:pt x="1744" y="8955"/>
                    <a:pt x="1742" y="9146"/>
                    <a:pt x="1753" y="9337"/>
                  </a:cubicBezTo>
                  <a:lnTo>
                    <a:pt x="1753" y="9337"/>
                  </a:lnTo>
                  <a:cubicBezTo>
                    <a:pt x="1680" y="9414"/>
                    <a:pt x="1600" y="9483"/>
                    <a:pt x="1510" y="9538"/>
                  </a:cubicBezTo>
                  <a:cubicBezTo>
                    <a:pt x="1400" y="9604"/>
                    <a:pt x="1278" y="9647"/>
                    <a:pt x="1149" y="9651"/>
                  </a:cubicBezTo>
                  <a:cubicBezTo>
                    <a:pt x="1144" y="9651"/>
                    <a:pt x="1139" y="9651"/>
                    <a:pt x="1134" y="9651"/>
                  </a:cubicBezTo>
                  <a:cubicBezTo>
                    <a:pt x="1013" y="9651"/>
                    <a:pt x="893" y="9615"/>
                    <a:pt x="781" y="9558"/>
                  </a:cubicBezTo>
                  <a:cubicBezTo>
                    <a:pt x="669" y="9498"/>
                    <a:pt x="560" y="9419"/>
                    <a:pt x="477" y="9322"/>
                  </a:cubicBezTo>
                  <a:cubicBezTo>
                    <a:pt x="394" y="9223"/>
                    <a:pt x="331" y="9108"/>
                    <a:pt x="281" y="8985"/>
                  </a:cubicBezTo>
                  <a:cubicBezTo>
                    <a:pt x="182" y="8740"/>
                    <a:pt x="136" y="8475"/>
                    <a:pt x="109" y="8210"/>
                  </a:cubicBezTo>
                  <a:cubicBezTo>
                    <a:pt x="60" y="7673"/>
                    <a:pt x="86" y="7134"/>
                    <a:pt x="139" y="6600"/>
                  </a:cubicBezTo>
                  <a:cubicBezTo>
                    <a:pt x="248" y="5527"/>
                    <a:pt x="457" y="4468"/>
                    <a:pt x="718" y="3421"/>
                  </a:cubicBezTo>
                  <a:lnTo>
                    <a:pt x="718" y="3421"/>
                  </a:lnTo>
                  <a:cubicBezTo>
                    <a:pt x="440" y="4465"/>
                    <a:pt x="219" y="5521"/>
                    <a:pt x="93" y="6594"/>
                  </a:cubicBezTo>
                  <a:cubicBezTo>
                    <a:pt x="37" y="7130"/>
                    <a:pt x="0" y="7673"/>
                    <a:pt x="43" y="8214"/>
                  </a:cubicBezTo>
                  <a:cubicBezTo>
                    <a:pt x="66" y="8485"/>
                    <a:pt x="109" y="8756"/>
                    <a:pt x="208" y="9015"/>
                  </a:cubicBezTo>
                  <a:cubicBezTo>
                    <a:pt x="258" y="9144"/>
                    <a:pt x="324" y="9267"/>
                    <a:pt x="414" y="9376"/>
                  </a:cubicBezTo>
                  <a:cubicBezTo>
                    <a:pt x="506" y="9481"/>
                    <a:pt x="619" y="9565"/>
                    <a:pt x="745" y="9631"/>
                  </a:cubicBezTo>
                  <a:cubicBezTo>
                    <a:pt x="863" y="9694"/>
                    <a:pt x="1000" y="9733"/>
                    <a:pt x="1136" y="9733"/>
                  </a:cubicBezTo>
                  <a:cubicBezTo>
                    <a:pt x="1142" y="9733"/>
                    <a:pt x="1147" y="9733"/>
                    <a:pt x="1152" y="9733"/>
                  </a:cubicBezTo>
                  <a:cubicBezTo>
                    <a:pt x="1295" y="9733"/>
                    <a:pt x="1437" y="9684"/>
                    <a:pt x="1556" y="9611"/>
                  </a:cubicBezTo>
                  <a:cubicBezTo>
                    <a:pt x="1631" y="9566"/>
                    <a:pt x="1699" y="9513"/>
                    <a:pt x="1761" y="9454"/>
                  </a:cubicBezTo>
                  <a:lnTo>
                    <a:pt x="1761" y="9454"/>
                  </a:lnTo>
                  <a:cubicBezTo>
                    <a:pt x="1765" y="9498"/>
                    <a:pt x="1770" y="9541"/>
                    <a:pt x="1775" y="9585"/>
                  </a:cubicBezTo>
                  <a:cubicBezTo>
                    <a:pt x="1837" y="10124"/>
                    <a:pt x="2010" y="10664"/>
                    <a:pt x="2345" y="11107"/>
                  </a:cubicBezTo>
                  <a:cubicBezTo>
                    <a:pt x="2676" y="11555"/>
                    <a:pt x="3182" y="11856"/>
                    <a:pt x="3722" y="11969"/>
                  </a:cubicBezTo>
                  <a:cubicBezTo>
                    <a:pt x="3956" y="12021"/>
                    <a:pt x="4195" y="12043"/>
                    <a:pt x="4434" y="12043"/>
                  </a:cubicBezTo>
                  <a:cubicBezTo>
                    <a:pt x="4469" y="12043"/>
                    <a:pt x="4504" y="12042"/>
                    <a:pt x="4540" y="12041"/>
                  </a:cubicBezTo>
                  <a:lnTo>
                    <a:pt x="5348" y="12001"/>
                  </a:lnTo>
                  <a:cubicBezTo>
                    <a:pt x="5846" y="11983"/>
                    <a:pt x="6345" y="11975"/>
                    <a:pt x="6843" y="11975"/>
                  </a:cubicBezTo>
                  <a:cubicBezTo>
                    <a:pt x="7421" y="11975"/>
                    <a:pt x="7999" y="11986"/>
                    <a:pt x="8577" y="12001"/>
                  </a:cubicBezTo>
                  <a:cubicBezTo>
                    <a:pt x="9656" y="12032"/>
                    <a:pt x="10732" y="12081"/>
                    <a:pt x="11808" y="12144"/>
                  </a:cubicBezTo>
                  <a:cubicBezTo>
                    <a:pt x="12881" y="12207"/>
                    <a:pt x="13957" y="12276"/>
                    <a:pt x="15030" y="12362"/>
                  </a:cubicBezTo>
                  <a:lnTo>
                    <a:pt x="15067" y="12366"/>
                  </a:lnTo>
                  <a:lnTo>
                    <a:pt x="15087" y="12346"/>
                  </a:lnTo>
                  <a:cubicBezTo>
                    <a:pt x="15405" y="12025"/>
                    <a:pt x="15617" y="11647"/>
                    <a:pt x="15793" y="11254"/>
                  </a:cubicBezTo>
                  <a:cubicBezTo>
                    <a:pt x="15964" y="10856"/>
                    <a:pt x="16087" y="10439"/>
                    <a:pt x="16173" y="10018"/>
                  </a:cubicBezTo>
                  <a:cubicBezTo>
                    <a:pt x="16257" y="9591"/>
                    <a:pt x="16304" y="9159"/>
                    <a:pt x="16322" y="8725"/>
                  </a:cubicBezTo>
                  <a:lnTo>
                    <a:pt x="16322" y="8725"/>
                  </a:lnTo>
                  <a:cubicBezTo>
                    <a:pt x="16337" y="8725"/>
                    <a:pt x="16351" y="8726"/>
                    <a:pt x="16366" y="8726"/>
                  </a:cubicBezTo>
                  <a:cubicBezTo>
                    <a:pt x="16416" y="8726"/>
                    <a:pt x="16465" y="8723"/>
                    <a:pt x="16514" y="8717"/>
                  </a:cubicBezTo>
                  <a:cubicBezTo>
                    <a:pt x="16624" y="8703"/>
                    <a:pt x="16730" y="8683"/>
                    <a:pt x="16835" y="8651"/>
                  </a:cubicBezTo>
                  <a:cubicBezTo>
                    <a:pt x="16942" y="8617"/>
                    <a:pt x="17041" y="8561"/>
                    <a:pt x="17130" y="8492"/>
                  </a:cubicBezTo>
                  <a:cubicBezTo>
                    <a:pt x="17309" y="8349"/>
                    <a:pt x="17415" y="8144"/>
                    <a:pt x="17478" y="7935"/>
                  </a:cubicBezTo>
                  <a:cubicBezTo>
                    <a:pt x="17541" y="7726"/>
                    <a:pt x="17567" y="7511"/>
                    <a:pt x="17574" y="7296"/>
                  </a:cubicBezTo>
                  <a:cubicBezTo>
                    <a:pt x="17584" y="6866"/>
                    <a:pt x="17534" y="6438"/>
                    <a:pt x="17458" y="6018"/>
                  </a:cubicBezTo>
                  <a:cubicBezTo>
                    <a:pt x="17385" y="5594"/>
                    <a:pt x="17280" y="5180"/>
                    <a:pt x="17167" y="4769"/>
                  </a:cubicBezTo>
                  <a:cubicBezTo>
                    <a:pt x="16935" y="3948"/>
                    <a:pt x="16650" y="3143"/>
                    <a:pt x="16346" y="2348"/>
                  </a:cubicBezTo>
                  <a:cubicBezTo>
                    <a:pt x="16034" y="1558"/>
                    <a:pt x="15703" y="772"/>
                    <a:pt x="15345" y="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32"/>
            <p:cNvSpPr/>
            <p:nvPr/>
          </p:nvSpPr>
          <p:spPr>
            <a:xfrm>
              <a:off x="3201760" y="3272500"/>
              <a:ext cx="119955" cy="86458"/>
            </a:xfrm>
            <a:custGeom>
              <a:avLst/>
              <a:gdLst/>
              <a:ahLst/>
              <a:cxnLst/>
              <a:rect l="l" t="t" r="r" b="b"/>
              <a:pathLst>
                <a:path w="3205" h="2310" extrusionOk="0">
                  <a:moveTo>
                    <a:pt x="1524" y="1"/>
                  </a:moveTo>
                  <a:cubicBezTo>
                    <a:pt x="773" y="1"/>
                    <a:pt x="1" y="523"/>
                    <a:pt x="1" y="523"/>
                  </a:cubicBezTo>
                  <a:lnTo>
                    <a:pt x="210" y="1487"/>
                  </a:lnTo>
                  <a:lnTo>
                    <a:pt x="229" y="1570"/>
                  </a:lnTo>
                  <a:lnTo>
                    <a:pt x="381" y="2279"/>
                  </a:lnTo>
                  <a:cubicBezTo>
                    <a:pt x="535" y="2300"/>
                    <a:pt x="684" y="2310"/>
                    <a:pt x="829" y="2310"/>
                  </a:cubicBezTo>
                  <a:cubicBezTo>
                    <a:pt x="2275" y="2310"/>
                    <a:pt x="3204" y="1324"/>
                    <a:pt x="2455" y="418"/>
                  </a:cubicBezTo>
                  <a:cubicBezTo>
                    <a:pt x="2198" y="107"/>
                    <a:pt x="1863" y="1"/>
                    <a:pt x="1524" y="1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32"/>
            <p:cNvSpPr/>
            <p:nvPr/>
          </p:nvSpPr>
          <p:spPr>
            <a:xfrm>
              <a:off x="3209582" y="3293722"/>
              <a:ext cx="70813" cy="37577"/>
            </a:xfrm>
            <a:custGeom>
              <a:avLst/>
              <a:gdLst/>
              <a:ahLst/>
              <a:cxnLst/>
              <a:rect l="l" t="t" r="r" b="b"/>
              <a:pathLst>
                <a:path w="1892" h="1004" extrusionOk="0">
                  <a:moveTo>
                    <a:pt x="1474" y="0"/>
                  </a:moveTo>
                  <a:cubicBezTo>
                    <a:pt x="1405" y="0"/>
                    <a:pt x="1336" y="6"/>
                    <a:pt x="1268" y="19"/>
                  </a:cubicBezTo>
                  <a:cubicBezTo>
                    <a:pt x="1060" y="56"/>
                    <a:pt x="858" y="135"/>
                    <a:pt x="679" y="245"/>
                  </a:cubicBezTo>
                  <a:cubicBezTo>
                    <a:pt x="407" y="421"/>
                    <a:pt x="172" y="652"/>
                    <a:pt x="1" y="920"/>
                  </a:cubicBezTo>
                  <a:lnTo>
                    <a:pt x="20" y="1003"/>
                  </a:lnTo>
                  <a:cubicBezTo>
                    <a:pt x="109" y="913"/>
                    <a:pt x="199" y="828"/>
                    <a:pt x="291" y="742"/>
                  </a:cubicBezTo>
                  <a:cubicBezTo>
                    <a:pt x="441" y="609"/>
                    <a:pt x="597" y="487"/>
                    <a:pt x="765" y="384"/>
                  </a:cubicBezTo>
                  <a:cubicBezTo>
                    <a:pt x="930" y="278"/>
                    <a:pt x="1109" y="198"/>
                    <a:pt x="1298" y="142"/>
                  </a:cubicBezTo>
                  <a:cubicBezTo>
                    <a:pt x="1487" y="86"/>
                    <a:pt x="1685" y="69"/>
                    <a:pt x="1891" y="66"/>
                  </a:cubicBezTo>
                  <a:cubicBezTo>
                    <a:pt x="1759" y="26"/>
                    <a:pt x="1617" y="0"/>
                    <a:pt x="1474" y="0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32"/>
            <p:cNvSpPr/>
            <p:nvPr/>
          </p:nvSpPr>
          <p:spPr>
            <a:xfrm>
              <a:off x="2664210" y="3260448"/>
              <a:ext cx="123473" cy="98584"/>
            </a:xfrm>
            <a:custGeom>
              <a:avLst/>
              <a:gdLst/>
              <a:ahLst/>
              <a:cxnLst/>
              <a:rect l="l" t="t" r="r" b="b"/>
              <a:pathLst>
                <a:path w="3299" h="2634" extrusionOk="0">
                  <a:moveTo>
                    <a:pt x="1822" y="1"/>
                  </a:moveTo>
                  <a:cubicBezTo>
                    <a:pt x="1663" y="1"/>
                    <a:pt x="1492" y="29"/>
                    <a:pt x="1309" y="94"/>
                  </a:cubicBezTo>
                  <a:cubicBezTo>
                    <a:pt x="1" y="561"/>
                    <a:pt x="488" y="2398"/>
                    <a:pt x="2452" y="2634"/>
                  </a:cubicBezTo>
                  <a:lnTo>
                    <a:pt x="2932" y="1740"/>
                  </a:lnTo>
                  <a:lnTo>
                    <a:pt x="2984" y="1640"/>
                  </a:lnTo>
                  <a:lnTo>
                    <a:pt x="3299" y="1054"/>
                  </a:lnTo>
                  <a:cubicBezTo>
                    <a:pt x="3299" y="1054"/>
                    <a:pt x="2797" y="1"/>
                    <a:pt x="1822" y="1"/>
                  </a:cubicBezTo>
                  <a:close/>
                </a:path>
              </a:pathLst>
            </a:custGeom>
            <a:solidFill>
              <a:srgbClr val="E59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32"/>
            <p:cNvSpPr/>
            <p:nvPr/>
          </p:nvSpPr>
          <p:spPr>
            <a:xfrm>
              <a:off x="2708938" y="3285413"/>
              <a:ext cx="66995" cy="40160"/>
            </a:xfrm>
            <a:custGeom>
              <a:avLst/>
              <a:gdLst/>
              <a:ahLst/>
              <a:cxnLst/>
              <a:rect l="l" t="t" r="r" b="b"/>
              <a:pathLst>
                <a:path w="1790" h="1073" extrusionOk="0">
                  <a:moveTo>
                    <a:pt x="133" y="1"/>
                  </a:moveTo>
                  <a:cubicBezTo>
                    <a:pt x="89" y="1"/>
                    <a:pt x="45" y="3"/>
                    <a:pt x="1" y="7"/>
                  </a:cubicBezTo>
                  <a:cubicBezTo>
                    <a:pt x="210" y="50"/>
                    <a:pt x="405" y="119"/>
                    <a:pt x="594" y="198"/>
                  </a:cubicBezTo>
                  <a:cubicBezTo>
                    <a:pt x="783" y="285"/>
                    <a:pt x="965" y="380"/>
                    <a:pt x="1127" y="500"/>
                  </a:cubicBezTo>
                  <a:cubicBezTo>
                    <a:pt x="1292" y="619"/>
                    <a:pt x="1451" y="751"/>
                    <a:pt x="1587" y="904"/>
                  </a:cubicBezTo>
                  <a:cubicBezTo>
                    <a:pt x="1640" y="957"/>
                    <a:pt x="1687" y="1013"/>
                    <a:pt x="1737" y="1073"/>
                  </a:cubicBezTo>
                  <a:lnTo>
                    <a:pt x="1789" y="973"/>
                  </a:lnTo>
                  <a:cubicBezTo>
                    <a:pt x="1756" y="924"/>
                    <a:pt x="1726" y="871"/>
                    <a:pt x="1687" y="825"/>
                  </a:cubicBezTo>
                  <a:cubicBezTo>
                    <a:pt x="1561" y="646"/>
                    <a:pt x="1399" y="496"/>
                    <a:pt x="1223" y="368"/>
                  </a:cubicBezTo>
                  <a:cubicBezTo>
                    <a:pt x="1044" y="241"/>
                    <a:pt x="846" y="146"/>
                    <a:pt x="641" y="82"/>
                  </a:cubicBezTo>
                  <a:cubicBezTo>
                    <a:pt x="475" y="30"/>
                    <a:pt x="303" y="1"/>
                    <a:pt x="133" y="1"/>
                  </a:cubicBezTo>
                  <a:close/>
                </a:path>
              </a:pathLst>
            </a:custGeom>
            <a:solidFill>
              <a:srgbClr val="EDB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32"/>
            <p:cNvSpPr/>
            <p:nvPr/>
          </p:nvSpPr>
          <p:spPr>
            <a:xfrm>
              <a:off x="2959223" y="3589259"/>
              <a:ext cx="81330" cy="164531"/>
            </a:xfrm>
            <a:custGeom>
              <a:avLst/>
              <a:gdLst/>
              <a:ahLst/>
              <a:cxnLst/>
              <a:rect l="l" t="t" r="r" b="b"/>
              <a:pathLst>
                <a:path w="2173" h="4396" extrusionOk="0">
                  <a:moveTo>
                    <a:pt x="901" y="0"/>
                  </a:moveTo>
                  <a:cubicBezTo>
                    <a:pt x="851" y="0"/>
                    <a:pt x="800" y="24"/>
                    <a:pt x="749" y="75"/>
                  </a:cubicBezTo>
                  <a:cubicBezTo>
                    <a:pt x="0" y="816"/>
                    <a:pt x="2172" y="4396"/>
                    <a:pt x="2172" y="4396"/>
                  </a:cubicBezTo>
                  <a:cubicBezTo>
                    <a:pt x="2172" y="4396"/>
                    <a:pt x="1586" y="0"/>
                    <a:pt x="901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32"/>
            <p:cNvSpPr/>
            <p:nvPr/>
          </p:nvSpPr>
          <p:spPr>
            <a:xfrm>
              <a:off x="3051409" y="3588959"/>
              <a:ext cx="122014" cy="164831"/>
            </a:xfrm>
            <a:custGeom>
              <a:avLst/>
              <a:gdLst/>
              <a:ahLst/>
              <a:cxnLst/>
              <a:rect l="l" t="t" r="r" b="b"/>
              <a:pathLst>
                <a:path w="3260" h="4404" extrusionOk="0">
                  <a:moveTo>
                    <a:pt x="1769" y="0"/>
                  </a:moveTo>
                  <a:cubicBezTo>
                    <a:pt x="438" y="0"/>
                    <a:pt x="1" y="4404"/>
                    <a:pt x="1" y="4404"/>
                  </a:cubicBezTo>
                  <a:cubicBezTo>
                    <a:pt x="1" y="4404"/>
                    <a:pt x="3259" y="212"/>
                    <a:pt x="1858" y="6"/>
                  </a:cubicBezTo>
                  <a:cubicBezTo>
                    <a:pt x="1828" y="2"/>
                    <a:pt x="1798" y="0"/>
                    <a:pt x="1769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32"/>
            <p:cNvSpPr/>
            <p:nvPr/>
          </p:nvSpPr>
          <p:spPr>
            <a:xfrm>
              <a:off x="3054516" y="3648546"/>
              <a:ext cx="177144" cy="100905"/>
            </a:xfrm>
            <a:custGeom>
              <a:avLst/>
              <a:gdLst/>
              <a:ahLst/>
              <a:cxnLst/>
              <a:rect l="l" t="t" r="r" b="b"/>
              <a:pathLst>
                <a:path w="4733" h="2696" extrusionOk="0">
                  <a:moveTo>
                    <a:pt x="4312" y="1"/>
                  </a:moveTo>
                  <a:lnTo>
                    <a:pt x="4219" y="130"/>
                  </a:lnTo>
                  <a:cubicBezTo>
                    <a:pt x="4477" y="319"/>
                    <a:pt x="4550" y="716"/>
                    <a:pt x="4378" y="984"/>
                  </a:cubicBezTo>
                  <a:cubicBezTo>
                    <a:pt x="4210" y="1245"/>
                    <a:pt x="3884" y="1337"/>
                    <a:pt x="3578" y="1337"/>
                  </a:cubicBezTo>
                  <a:cubicBezTo>
                    <a:pt x="3504" y="1337"/>
                    <a:pt x="3431" y="1331"/>
                    <a:pt x="3361" y="1322"/>
                  </a:cubicBezTo>
                  <a:cubicBezTo>
                    <a:pt x="3179" y="1299"/>
                    <a:pt x="2998" y="1249"/>
                    <a:pt x="2819" y="1199"/>
                  </a:cubicBezTo>
                  <a:cubicBezTo>
                    <a:pt x="2606" y="1143"/>
                    <a:pt x="2388" y="1086"/>
                    <a:pt x="2163" y="1063"/>
                  </a:cubicBezTo>
                  <a:cubicBezTo>
                    <a:pt x="2109" y="1058"/>
                    <a:pt x="2055" y="1056"/>
                    <a:pt x="2001" y="1056"/>
                  </a:cubicBezTo>
                  <a:cubicBezTo>
                    <a:pt x="1082" y="1056"/>
                    <a:pt x="188" y="1759"/>
                    <a:pt x="0" y="2663"/>
                  </a:cubicBezTo>
                  <a:lnTo>
                    <a:pt x="159" y="2696"/>
                  </a:lnTo>
                  <a:cubicBezTo>
                    <a:pt x="331" y="1864"/>
                    <a:pt x="1153" y="1219"/>
                    <a:pt x="1996" y="1219"/>
                  </a:cubicBezTo>
                  <a:cubicBezTo>
                    <a:pt x="2046" y="1219"/>
                    <a:pt x="2096" y="1221"/>
                    <a:pt x="2146" y="1226"/>
                  </a:cubicBezTo>
                  <a:cubicBezTo>
                    <a:pt x="2359" y="1245"/>
                    <a:pt x="2570" y="1302"/>
                    <a:pt x="2776" y="1358"/>
                  </a:cubicBezTo>
                  <a:cubicBezTo>
                    <a:pt x="2958" y="1404"/>
                    <a:pt x="3146" y="1458"/>
                    <a:pt x="3338" y="1484"/>
                  </a:cubicBezTo>
                  <a:cubicBezTo>
                    <a:pt x="3411" y="1493"/>
                    <a:pt x="3487" y="1499"/>
                    <a:pt x="3565" y="1499"/>
                  </a:cubicBezTo>
                  <a:cubicBezTo>
                    <a:pt x="3921" y="1499"/>
                    <a:pt x="4310" y="1388"/>
                    <a:pt x="4514" y="1070"/>
                  </a:cubicBezTo>
                  <a:cubicBezTo>
                    <a:pt x="4732" y="736"/>
                    <a:pt x="4640" y="232"/>
                    <a:pt x="4312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32"/>
            <p:cNvSpPr/>
            <p:nvPr/>
          </p:nvSpPr>
          <p:spPr>
            <a:xfrm>
              <a:off x="2877778" y="3620287"/>
              <a:ext cx="161649" cy="130659"/>
            </a:xfrm>
            <a:custGeom>
              <a:avLst/>
              <a:gdLst/>
              <a:ahLst/>
              <a:cxnLst/>
              <a:rect l="l" t="t" r="r" b="b"/>
              <a:pathLst>
                <a:path w="4319" h="3491" extrusionOk="0">
                  <a:moveTo>
                    <a:pt x="1964" y="2011"/>
                  </a:moveTo>
                  <a:cubicBezTo>
                    <a:pt x="2027" y="2087"/>
                    <a:pt x="2063" y="2170"/>
                    <a:pt x="2063" y="2266"/>
                  </a:cubicBezTo>
                  <a:cubicBezTo>
                    <a:pt x="2063" y="2332"/>
                    <a:pt x="2031" y="2414"/>
                    <a:pt x="1974" y="2431"/>
                  </a:cubicBezTo>
                  <a:cubicBezTo>
                    <a:pt x="1967" y="2434"/>
                    <a:pt x="1959" y="2435"/>
                    <a:pt x="1952" y="2435"/>
                  </a:cubicBezTo>
                  <a:cubicBezTo>
                    <a:pt x="1930" y="2435"/>
                    <a:pt x="1910" y="2425"/>
                    <a:pt x="1898" y="2418"/>
                  </a:cubicBezTo>
                  <a:cubicBezTo>
                    <a:pt x="1858" y="2395"/>
                    <a:pt x="1828" y="2352"/>
                    <a:pt x="1818" y="2309"/>
                  </a:cubicBezTo>
                  <a:cubicBezTo>
                    <a:pt x="1792" y="2193"/>
                    <a:pt x="1865" y="2080"/>
                    <a:pt x="1964" y="2011"/>
                  </a:cubicBezTo>
                  <a:close/>
                  <a:moveTo>
                    <a:pt x="441" y="1"/>
                  </a:moveTo>
                  <a:cubicBezTo>
                    <a:pt x="315" y="7"/>
                    <a:pt x="203" y="73"/>
                    <a:pt x="126" y="189"/>
                  </a:cubicBezTo>
                  <a:cubicBezTo>
                    <a:pt x="27" y="331"/>
                    <a:pt x="0" y="527"/>
                    <a:pt x="56" y="686"/>
                  </a:cubicBezTo>
                  <a:cubicBezTo>
                    <a:pt x="149" y="954"/>
                    <a:pt x="391" y="1126"/>
                    <a:pt x="616" y="1259"/>
                  </a:cubicBezTo>
                  <a:cubicBezTo>
                    <a:pt x="862" y="1404"/>
                    <a:pt x="1117" y="1537"/>
                    <a:pt x="1378" y="1646"/>
                  </a:cubicBezTo>
                  <a:cubicBezTo>
                    <a:pt x="1554" y="1722"/>
                    <a:pt x="1719" y="1802"/>
                    <a:pt x="1845" y="1898"/>
                  </a:cubicBezTo>
                  <a:cubicBezTo>
                    <a:pt x="1713" y="2004"/>
                    <a:pt x="1620" y="2170"/>
                    <a:pt x="1660" y="2341"/>
                  </a:cubicBezTo>
                  <a:cubicBezTo>
                    <a:pt x="1679" y="2431"/>
                    <a:pt x="1736" y="2511"/>
                    <a:pt x="1815" y="2557"/>
                  </a:cubicBezTo>
                  <a:cubicBezTo>
                    <a:pt x="1859" y="2583"/>
                    <a:pt x="1907" y="2597"/>
                    <a:pt x="1953" y="2597"/>
                  </a:cubicBezTo>
                  <a:cubicBezTo>
                    <a:pt x="1976" y="2597"/>
                    <a:pt x="1999" y="2593"/>
                    <a:pt x="2020" y="2587"/>
                  </a:cubicBezTo>
                  <a:cubicBezTo>
                    <a:pt x="2159" y="2544"/>
                    <a:pt x="2225" y="2391"/>
                    <a:pt x="2225" y="2266"/>
                  </a:cubicBezTo>
                  <a:cubicBezTo>
                    <a:pt x="2225" y="2143"/>
                    <a:pt x="2186" y="2040"/>
                    <a:pt x="2120" y="1948"/>
                  </a:cubicBezTo>
                  <a:cubicBezTo>
                    <a:pt x="2150" y="1943"/>
                    <a:pt x="2180" y="1941"/>
                    <a:pt x="2210" y="1941"/>
                  </a:cubicBezTo>
                  <a:cubicBezTo>
                    <a:pt x="2370" y="1941"/>
                    <a:pt x="2528" y="2002"/>
                    <a:pt x="2656" y="2060"/>
                  </a:cubicBezTo>
                  <a:cubicBezTo>
                    <a:pt x="3302" y="2358"/>
                    <a:pt x="3842" y="2865"/>
                    <a:pt x="4176" y="3491"/>
                  </a:cubicBezTo>
                  <a:lnTo>
                    <a:pt x="4319" y="3414"/>
                  </a:lnTo>
                  <a:cubicBezTo>
                    <a:pt x="3967" y="2759"/>
                    <a:pt x="3402" y="2226"/>
                    <a:pt x="2722" y="1915"/>
                  </a:cubicBezTo>
                  <a:cubicBezTo>
                    <a:pt x="2581" y="1849"/>
                    <a:pt x="2402" y="1779"/>
                    <a:pt x="2214" y="1779"/>
                  </a:cubicBezTo>
                  <a:cubicBezTo>
                    <a:pt x="2164" y="1779"/>
                    <a:pt x="2114" y="1784"/>
                    <a:pt x="2063" y="1795"/>
                  </a:cubicBezTo>
                  <a:cubicBezTo>
                    <a:pt x="2043" y="1799"/>
                    <a:pt x="2020" y="1805"/>
                    <a:pt x="2000" y="1815"/>
                  </a:cubicBezTo>
                  <a:cubicBezTo>
                    <a:pt x="1828" y="1663"/>
                    <a:pt x="1597" y="1563"/>
                    <a:pt x="1441" y="1497"/>
                  </a:cubicBezTo>
                  <a:cubicBezTo>
                    <a:pt x="1186" y="1388"/>
                    <a:pt x="938" y="1262"/>
                    <a:pt x="699" y="1120"/>
                  </a:cubicBezTo>
                  <a:cubicBezTo>
                    <a:pt x="501" y="1001"/>
                    <a:pt x="285" y="851"/>
                    <a:pt x="209" y="633"/>
                  </a:cubicBezTo>
                  <a:cubicBezTo>
                    <a:pt x="169" y="524"/>
                    <a:pt x="189" y="381"/>
                    <a:pt x="258" y="279"/>
                  </a:cubicBezTo>
                  <a:cubicBezTo>
                    <a:pt x="295" y="229"/>
                    <a:pt x="355" y="166"/>
                    <a:pt x="448" y="163"/>
                  </a:cubicBezTo>
                  <a:lnTo>
                    <a:pt x="441" y="1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32"/>
            <p:cNvSpPr/>
            <p:nvPr/>
          </p:nvSpPr>
          <p:spPr>
            <a:xfrm>
              <a:off x="2820774" y="3753758"/>
              <a:ext cx="468630" cy="270601"/>
            </a:xfrm>
            <a:custGeom>
              <a:avLst/>
              <a:gdLst/>
              <a:ahLst/>
              <a:cxnLst/>
              <a:rect l="l" t="t" r="r" b="b"/>
              <a:pathLst>
                <a:path w="12521" h="7230" extrusionOk="0">
                  <a:moveTo>
                    <a:pt x="0" y="1"/>
                  </a:moveTo>
                  <a:lnTo>
                    <a:pt x="179" y="1431"/>
                  </a:lnTo>
                  <a:lnTo>
                    <a:pt x="196" y="1554"/>
                  </a:lnTo>
                  <a:lnTo>
                    <a:pt x="367" y="2938"/>
                  </a:lnTo>
                  <a:lnTo>
                    <a:pt x="384" y="3057"/>
                  </a:lnTo>
                  <a:lnTo>
                    <a:pt x="534" y="4250"/>
                  </a:lnTo>
                  <a:lnTo>
                    <a:pt x="546" y="4369"/>
                  </a:lnTo>
                  <a:lnTo>
                    <a:pt x="676" y="5405"/>
                  </a:lnTo>
                  <a:lnTo>
                    <a:pt x="693" y="5528"/>
                  </a:lnTo>
                  <a:lnTo>
                    <a:pt x="788" y="6293"/>
                  </a:lnTo>
                  <a:lnTo>
                    <a:pt x="801" y="6412"/>
                  </a:lnTo>
                  <a:lnTo>
                    <a:pt x="904" y="7230"/>
                  </a:lnTo>
                  <a:lnTo>
                    <a:pt x="11779" y="7230"/>
                  </a:lnTo>
                  <a:lnTo>
                    <a:pt x="11899" y="6064"/>
                  </a:lnTo>
                  <a:lnTo>
                    <a:pt x="11911" y="5938"/>
                  </a:lnTo>
                  <a:lnTo>
                    <a:pt x="11994" y="5127"/>
                  </a:lnTo>
                  <a:lnTo>
                    <a:pt x="12007" y="5005"/>
                  </a:lnTo>
                  <a:lnTo>
                    <a:pt x="12100" y="4084"/>
                  </a:lnTo>
                  <a:lnTo>
                    <a:pt x="12113" y="3961"/>
                  </a:lnTo>
                  <a:lnTo>
                    <a:pt x="12243" y="2709"/>
                  </a:lnTo>
                  <a:lnTo>
                    <a:pt x="12252" y="2587"/>
                  </a:lnTo>
                  <a:lnTo>
                    <a:pt x="12391" y="1259"/>
                  </a:lnTo>
                  <a:lnTo>
                    <a:pt x="12405" y="1137"/>
                  </a:lnTo>
                  <a:lnTo>
                    <a:pt x="12521" y="1"/>
                  </a:ln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32"/>
            <p:cNvSpPr/>
            <p:nvPr/>
          </p:nvSpPr>
          <p:spPr>
            <a:xfrm>
              <a:off x="2850231" y="3976009"/>
              <a:ext cx="416381" cy="17778"/>
            </a:xfrm>
            <a:custGeom>
              <a:avLst/>
              <a:gdLst/>
              <a:ahLst/>
              <a:cxnLst/>
              <a:rect l="l" t="t" r="r" b="b"/>
              <a:pathLst>
                <a:path w="11125" h="475" extrusionOk="0">
                  <a:moveTo>
                    <a:pt x="11124" y="0"/>
                  </a:moveTo>
                  <a:lnTo>
                    <a:pt x="11124" y="0"/>
                  </a:lnTo>
                  <a:cubicBezTo>
                    <a:pt x="7412" y="89"/>
                    <a:pt x="3707" y="206"/>
                    <a:pt x="1" y="355"/>
                  </a:cubicBezTo>
                  <a:lnTo>
                    <a:pt x="14" y="474"/>
                  </a:lnTo>
                  <a:cubicBezTo>
                    <a:pt x="3713" y="325"/>
                    <a:pt x="7409" y="213"/>
                    <a:pt x="11112" y="126"/>
                  </a:cubicBezTo>
                  <a:lnTo>
                    <a:pt x="1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32"/>
            <p:cNvSpPr/>
            <p:nvPr/>
          </p:nvSpPr>
          <p:spPr>
            <a:xfrm>
              <a:off x="2846039" y="3941051"/>
              <a:ext cx="424166" cy="19612"/>
            </a:xfrm>
            <a:custGeom>
              <a:avLst/>
              <a:gdLst/>
              <a:ahLst/>
              <a:cxnLst/>
              <a:rect l="l" t="t" r="r" b="b"/>
              <a:pathLst>
                <a:path w="11333" h="524" extrusionOk="0">
                  <a:moveTo>
                    <a:pt x="11332" y="1"/>
                  </a:moveTo>
                  <a:lnTo>
                    <a:pt x="11332" y="1"/>
                  </a:lnTo>
                  <a:cubicBezTo>
                    <a:pt x="7554" y="110"/>
                    <a:pt x="3776" y="242"/>
                    <a:pt x="1" y="401"/>
                  </a:cubicBezTo>
                  <a:lnTo>
                    <a:pt x="18" y="524"/>
                  </a:lnTo>
                  <a:cubicBezTo>
                    <a:pt x="3782" y="365"/>
                    <a:pt x="7551" y="229"/>
                    <a:pt x="11319" y="123"/>
                  </a:cubicBezTo>
                  <a:lnTo>
                    <a:pt x="1133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32"/>
            <p:cNvSpPr/>
            <p:nvPr/>
          </p:nvSpPr>
          <p:spPr>
            <a:xfrm>
              <a:off x="2840724" y="3902012"/>
              <a:ext cx="433448" cy="15270"/>
            </a:xfrm>
            <a:custGeom>
              <a:avLst/>
              <a:gdLst/>
              <a:ahLst/>
              <a:cxnLst/>
              <a:rect l="l" t="t" r="r" b="b"/>
              <a:pathLst>
                <a:path w="11581" h="408" extrusionOk="0">
                  <a:moveTo>
                    <a:pt x="11580" y="0"/>
                  </a:moveTo>
                  <a:lnTo>
                    <a:pt x="11580" y="0"/>
                  </a:lnTo>
                  <a:cubicBezTo>
                    <a:pt x="7722" y="189"/>
                    <a:pt x="3862" y="285"/>
                    <a:pt x="1" y="289"/>
                  </a:cubicBezTo>
                  <a:lnTo>
                    <a:pt x="13" y="408"/>
                  </a:lnTo>
                  <a:cubicBezTo>
                    <a:pt x="3868" y="408"/>
                    <a:pt x="7719" y="312"/>
                    <a:pt x="11567" y="123"/>
                  </a:cubicBezTo>
                  <a:lnTo>
                    <a:pt x="115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32"/>
            <p:cNvSpPr/>
            <p:nvPr/>
          </p:nvSpPr>
          <p:spPr>
            <a:xfrm>
              <a:off x="2834511" y="3850548"/>
              <a:ext cx="444863" cy="17666"/>
            </a:xfrm>
            <a:custGeom>
              <a:avLst/>
              <a:gdLst/>
              <a:ahLst/>
              <a:cxnLst/>
              <a:rect l="l" t="t" r="r" b="b"/>
              <a:pathLst>
                <a:path w="11886" h="472" extrusionOk="0">
                  <a:moveTo>
                    <a:pt x="11885" y="1"/>
                  </a:moveTo>
                  <a:lnTo>
                    <a:pt x="11885" y="1"/>
                  </a:lnTo>
                  <a:cubicBezTo>
                    <a:pt x="7928" y="223"/>
                    <a:pt x="3965" y="339"/>
                    <a:pt x="0" y="352"/>
                  </a:cubicBezTo>
                  <a:lnTo>
                    <a:pt x="17" y="471"/>
                  </a:lnTo>
                  <a:cubicBezTo>
                    <a:pt x="3971" y="461"/>
                    <a:pt x="7925" y="346"/>
                    <a:pt x="11876" y="123"/>
                  </a:cubicBezTo>
                  <a:lnTo>
                    <a:pt x="1188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32"/>
            <p:cNvSpPr/>
            <p:nvPr/>
          </p:nvSpPr>
          <p:spPr>
            <a:xfrm>
              <a:off x="2827474" y="3796277"/>
              <a:ext cx="457589" cy="15645"/>
            </a:xfrm>
            <a:custGeom>
              <a:avLst/>
              <a:gdLst/>
              <a:ahLst/>
              <a:cxnLst/>
              <a:rect l="l" t="t" r="r" b="b"/>
              <a:pathLst>
                <a:path w="12226" h="418" extrusionOk="0">
                  <a:moveTo>
                    <a:pt x="12226" y="1"/>
                  </a:moveTo>
                  <a:lnTo>
                    <a:pt x="12226" y="1"/>
                  </a:lnTo>
                  <a:cubicBezTo>
                    <a:pt x="8153" y="167"/>
                    <a:pt x="4076" y="262"/>
                    <a:pt x="0" y="295"/>
                  </a:cubicBezTo>
                  <a:lnTo>
                    <a:pt x="17" y="418"/>
                  </a:lnTo>
                  <a:cubicBezTo>
                    <a:pt x="4083" y="385"/>
                    <a:pt x="8150" y="286"/>
                    <a:pt x="12212" y="123"/>
                  </a:cubicBezTo>
                  <a:lnTo>
                    <a:pt x="122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32"/>
            <p:cNvSpPr/>
            <p:nvPr/>
          </p:nvSpPr>
          <p:spPr>
            <a:xfrm>
              <a:off x="3009152" y="3739273"/>
              <a:ext cx="94242" cy="296014"/>
            </a:xfrm>
            <a:custGeom>
              <a:avLst/>
              <a:gdLst/>
              <a:ahLst/>
              <a:cxnLst/>
              <a:rect l="l" t="t" r="r" b="b"/>
              <a:pathLst>
                <a:path w="2518" h="7909" extrusionOk="0">
                  <a:moveTo>
                    <a:pt x="0" y="1"/>
                  </a:moveTo>
                  <a:lnTo>
                    <a:pt x="534" y="7869"/>
                  </a:lnTo>
                  <a:lnTo>
                    <a:pt x="1987" y="7909"/>
                  </a:lnTo>
                  <a:lnTo>
                    <a:pt x="2517" y="1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32"/>
            <p:cNvSpPr/>
            <p:nvPr/>
          </p:nvSpPr>
          <p:spPr>
            <a:xfrm>
              <a:off x="3253711" y="3979864"/>
              <a:ext cx="153228" cy="263864"/>
            </a:xfrm>
            <a:custGeom>
              <a:avLst/>
              <a:gdLst/>
              <a:ahLst/>
              <a:cxnLst/>
              <a:rect l="l" t="t" r="r" b="b"/>
              <a:pathLst>
                <a:path w="4094" h="7050" extrusionOk="0">
                  <a:moveTo>
                    <a:pt x="1594" y="1"/>
                  </a:moveTo>
                  <a:cubicBezTo>
                    <a:pt x="1336" y="1"/>
                    <a:pt x="1132" y="134"/>
                    <a:pt x="1106" y="533"/>
                  </a:cubicBezTo>
                  <a:cubicBezTo>
                    <a:pt x="1079" y="900"/>
                    <a:pt x="1298" y="1235"/>
                    <a:pt x="1447" y="1573"/>
                  </a:cubicBezTo>
                  <a:cubicBezTo>
                    <a:pt x="1894" y="2580"/>
                    <a:pt x="1732" y="3828"/>
                    <a:pt x="1040" y="4686"/>
                  </a:cubicBezTo>
                  <a:cubicBezTo>
                    <a:pt x="775" y="5010"/>
                    <a:pt x="440" y="5285"/>
                    <a:pt x="235" y="5653"/>
                  </a:cubicBezTo>
                  <a:cubicBezTo>
                    <a:pt x="34" y="6020"/>
                    <a:pt x="0" y="6537"/>
                    <a:pt x="318" y="6815"/>
                  </a:cubicBezTo>
                  <a:cubicBezTo>
                    <a:pt x="497" y="6974"/>
                    <a:pt x="749" y="7017"/>
                    <a:pt x="990" y="7037"/>
                  </a:cubicBezTo>
                  <a:cubicBezTo>
                    <a:pt x="1089" y="7045"/>
                    <a:pt x="1189" y="7049"/>
                    <a:pt x="1289" y="7049"/>
                  </a:cubicBezTo>
                  <a:cubicBezTo>
                    <a:pt x="2013" y="7049"/>
                    <a:pt x="2755" y="6831"/>
                    <a:pt x="3232" y="6295"/>
                  </a:cubicBezTo>
                  <a:cubicBezTo>
                    <a:pt x="4093" y="5322"/>
                    <a:pt x="4047" y="3474"/>
                    <a:pt x="3801" y="2285"/>
                  </a:cubicBezTo>
                  <a:cubicBezTo>
                    <a:pt x="3636" y="1484"/>
                    <a:pt x="3232" y="778"/>
                    <a:pt x="2530" y="341"/>
                  </a:cubicBezTo>
                  <a:cubicBezTo>
                    <a:pt x="2279" y="187"/>
                    <a:pt x="1899" y="1"/>
                    <a:pt x="159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32"/>
            <p:cNvSpPr/>
            <p:nvPr/>
          </p:nvSpPr>
          <p:spPr>
            <a:xfrm>
              <a:off x="3055901" y="3945654"/>
              <a:ext cx="276402" cy="263190"/>
            </a:xfrm>
            <a:custGeom>
              <a:avLst/>
              <a:gdLst/>
              <a:ahLst/>
              <a:cxnLst/>
              <a:rect l="l" t="t" r="r" b="b"/>
              <a:pathLst>
                <a:path w="7385" h="7032" extrusionOk="0">
                  <a:moveTo>
                    <a:pt x="1592" y="1"/>
                  </a:moveTo>
                  <a:cubicBezTo>
                    <a:pt x="1307" y="1"/>
                    <a:pt x="1017" y="60"/>
                    <a:pt x="729" y="202"/>
                  </a:cubicBezTo>
                  <a:cubicBezTo>
                    <a:pt x="83" y="517"/>
                    <a:pt x="0" y="1334"/>
                    <a:pt x="86" y="1967"/>
                  </a:cubicBezTo>
                  <a:cubicBezTo>
                    <a:pt x="219" y="2977"/>
                    <a:pt x="749" y="3931"/>
                    <a:pt x="1394" y="4699"/>
                  </a:cubicBezTo>
                  <a:cubicBezTo>
                    <a:pt x="2010" y="5427"/>
                    <a:pt x="2775" y="6027"/>
                    <a:pt x="3626" y="6454"/>
                  </a:cubicBezTo>
                  <a:cubicBezTo>
                    <a:pt x="4184" y="6731"/>
                    <a:pt x="4798" y="7031"/>
                    <a:pt x="5436" y="7031"/>
                  </a:cubicBezTo>
                  <a:cubicBezTo>
                    <a:pt x="5453" y="7031"/>
                    <a:pt x="5470" y="7031"/>
                    <a:pt x="5487" y="7030"/>
                  </a:cubicBezTo>
                  <a:cubicBezTo>
                    <a:pt x="6173" y="7014"/>
                    <a:pt x="6639" y="6531"/>
                    <a:pt x="6904" y="5924"/>
                  </a:cubicBezTo>
                  <a:cubicBezTo>
                    <a:pt x="7116" y="5438"/>
                    <a:pt x="7222" y="4885"/>
                    <a:pt x="7282" y="4362"/>
                  </a:cubicBezTo>
                  <a:cubicBezTo>
                    <a:pt x="7385" y="3507"/>
                    <a:pt x="7269" y="2620"/>
                    <a:pt x="6829" y="1868"/>
                  </a:cubicBezTo>
                  <a:cubicBezTo>
                    <a:pt x="6722" y="1689"/>
                    <a:pt x="6600" y="1516"/>
                    <a:pt x="6467" y="1354"/>
                  </a:cubicBezTo>
                  <a:cubicBezTo>
                    <a:pt x="6467" y="1354"/>
                    <a:pt x="5705" y="203"/>
                    <a:pt x="4838" y="203"/>
                  </a:cubicBezTo>
                  <a:cubicBezTo>
                    <a:pt x="4732" y="203"/>
                    <a:pt x="4624" y="220"/>
                    <a:pt x="4517" y="258"/>
                  </a:cubicBezTo>
                  <a:cubicBezTo>
                    <a:pt x="3647" y="570"/>
                    <a:pt x="4305" y="1481"/>
                    <a:pt x="4478" y="1698"/>
                  </a:cubicBezTo>
                  <a:lnTo>
                    <a:pt x="4478" y="1698"/>
                  </a:lnTo>
                  <a:cubicBezTo>
                    <a:pt x="4244" y="1420"/>
                    <a:pt x="2981" y="1"/>
                    <a:pt x="1592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32"/>
            <p:cNvSpPr/>
            <p:nvPr/>
          </p:nvSpPr>
          <p:spPr>
            <a:xfrm>
              <a:off x="3064172" y="3965229"/>
              <a:ext cx="50115" cy="70102"/>
            </a:xfrm>
            <a:custGeom>
              <a:avLst/>
              <a:gdLst/>
              <a:ahLst/>
              <a:cxnLst/>
              <a:rect l="l" t="t" r="r" b="b"/>
              <a:pathLst>
                <a:path w="1339" h="1873" extrusionOk="0">
                  <a:moveTo>
                    <a:pt x="136" y="0"/>
                  </a:moveTo>
                  <a:cubicBezTo>
                    <a:pt x="112" y="0"/>
                    <a:pt x="90" y="13"/>
                    <a:pt x="83" y="44"/>
                  </a:cubicBezTo>
                  <a:cubicBezTo>
                    <a:pt x="1" y="388"/>
                    <a:pt x="250" y="775"/>
                    <a:pt x="418" y="1057"/>
                  </a:cubicBezTo>
                  <a:cubicBezTo>
                    <a:pt x="617" y="1395"/>
                    <a:pt x="869" y="1679"/>
                    <a:pt x="1219" y="1864"/>
                  </a:cubicBezTo>
                  <a:cubicBezTo>
                    <a:pt x="1229" y="1870"/>
                    <a:pt x="1239" y="1872"/>
                    <a:pt x="1248" y="1872"/>
                  </a:cubicBezTo>
                  <a:cubicBezTo>
                    <a:pt x="1301" y="1872"/>
                    <a:pt x="1338" y="1793"/>
                    <a:pt x="1279" y="1759"/>
                  </a:cubicBezTo>
                  <a:cubicBezTo>
                    <a:pt x="981" y="1600"/>
                    <a:pt x="759" y="1371"/>
                    <a:pt x="577" y="1086"/>
                  </a:cubicBezTo>
                  <a:cubicBezTo>
                    <a:pt x="412" y="828"/>
                    <a:pt x="126" y="388"/>
                    <a:pt x="199" y="76"/>
                  </a:cubicBezTo>
                  <a:cubicBezTo>
                    <a:pt x="210" y="30"/>
                    <a:pt x="171" y="0"/>
                    <a:pt x="136" y="0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32"/>
            <p:cNvSpPr/>
            <p:nvPr/>
          </p:nvSpPr>
          <p:spPr>
            <a:xfrm>
              <a:off x="3107852" y="3949210"/>
              <a:ext cx="50303" cy="64750"/>
            </a:xfrm>
            <a:custGeom>
              <a:avLst/>
              <a:gdLst/>
              <a:ahLst/>
              <a:cxnLst/>
              <a:rect l="l" t="t" r="r" b="b"/>
              <a:pathLst>
                <a:path w="1344" h="1730" extrusionOk="0">
                  <a:moveTo>
                    <a:pt x="76" y="1"/>
                  </a:moveTo>
                  <a:cubicBezTo>
                    <a:pt x="39" y="1"/>
                    <a:pt x="0" y="31"/>
                    <a:pt x="12" y="77"/>
                  </a:cubicBezTo>
                  <a:cubicBezTo>
                    <a:pt x="191" y="770"/>
                    <a:pt x="619" y="1346"/>
                    <a:pt x="1228" y="1719"/>
                  </a:cubicBezTo>
                  <a:cubicBezTo>
                    <a:pt x="1239" y="1727"/>
                    <a:pt x="1250" y="1730"/>
                    <a:pt x="1260" y="1730"/>
                  </a:cubicBezTo>
                  <a:cubicBezTo>
                    <a:pt x="1311" y="1730"/>
                    <a:pt x="1343" y="1650"/>
                    <a:pt x="1288" y="1617"/>
                  </a:cubicBezTo>
                  <a:cubicBezTo>
                    <a:pt x="708" y="1256"/>
                    <a:pt x="301" y="706"/>
                    <a:pt x="132" y="44"/>
                  </a:cubicBezTo>
                  <a:cubicBezTo>
                    <a:pt x="124" y="14"/>
                    <a:pt x="100" y="1"/>
                    <a:pt x="76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32"/>
            <p:cNvSpPr/>
            <p:nvPr/>
          </p:nvSpPr>
          <p:spPr>
            <a:xfrm>
              <a:off x="2661965" y="3990307"/>
              <a:ext cx="158730" cy="251026"/>
            </a:xfrm>
            <a:custGeom>
              <a:avLst/>
              <a:gdLst/>
              <a:ahLst/>
              <a:cxnLst/>
              <a:rect l="l" t="t" r="r" b="b"/>
              <a:pathLst>
                <a:path w="4241" h="6707" extrusionOk="0">
                  <a:moveTo>
                    <a:pt x="2881" y="1"/>
                  </a:moveTo>
                  <a:cubicBezTo>
                    <a:pt x="2858" y="1"/>
                    <a:pt x="2835" y="1"/>
                    <a:pt x="2813" y="2"/>
                  </a:cubicBezTo>
                  <a:cubicBezTo>
                    <a:pt x="2485" y="16"/>
                    <a:pt x="2206" y="105"/>
                    <a:pt x="1965" y="261"/>
                  </a:cubicBezTo>
                  <a:cubicBezTo>
                    <a:pt x="1720" y="420"/>
                    <a:pt x="1514" y="645"/>
                    <a:pt x="1329" y="923"/>
                  </a:cubicBezTo>
                  <a:cubicBezTo>
                    <a:pt x="537" y="2125"/>
                    <a:pt x="1" y="4010"/>
                    <a:pt x="727" y="5357"/>
                  </a:cubicBezTo>
                  <a:cubicBezTo>
                    <a:pt x="1121" y="6086"/>
                    <a:pt x="1886" y="6706"/>
                    <a:pt x="2699" y="6706"/>
                  </a:cubicBezTo>
                  <a:cubicBezTo>
                    <a:pt x="2957" y="6706"/>
                    <a:pt x="3220" y="6644"/>
                    <a:pt x="3478" y="6503"/>
                  </a:cubicBezTo>
                  <a:cubicBezTo>
                    <a:pt x="3554" y="6460"/>
                    <a:pt x="3631" y="6410"/>
                    <a:pt x="3704" y="6357"/>
                  </a:cubicBezTo>
                  <a:cubicBezTo>
                    <a:pt x="4005" y="6139"/>
                    <a:pt x="4240" y="5738"/>
                    <a:pt x="4121" y="5357"/>
                  </a:cubicBezTo>
                  <a:cubicBezTo>
                    <a:pt x="3918" y="4722"/>
                    <a:pt x="2581" y="3642"/>
                    <a:pt x="2591" y="2976"/>
                  </a:cubicBezTo>
                  <a:cubicBezTo>
                    <a:pt x="2597" y="2533"/>
                    <a:pt x="2680" y="2079"/>
                    <a:pt x="2865" y="1675"/>
                  </a:cubicBezTo>
                  <a:cubicBezTo>
                    <a:pt x="3028" y="1317"/>
                    <a:pt x="3461" y="1019"/>
                    <a:pt x="3574" y="672"/>
                  </a:cubicBezTo>
                  <a:cubicBezTo>
                    <a:pt x="3740" y="173"/>
                    <a:pt x="3292" y="1"/>
                    <a:pt x="288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32"/>
            <p:cNvSpPr/>
            <p:nvPr/>
          </p:nvSpPr>
          <p:spPr>
            <a:xfrm>
              <a:off x="2751831" y="3938917"/>
              <a:ext cx="287106" cy="273221"/>
            </a:xfrm>
            <a:custGeom>
              <a:avLst/>
              <a:gdLst/>
              <a:ahLst/>
              <a:cxnLst/>
              <a:rect l="l" t="t" r="r" b="b"/>
              <a:pathLst>
                <a:path w="7671" h="7300" extrusionOk="0">
                  <a:moveTo>
                    <a:pt x="5356" y="1"/>
                  </a:moveTo>
                  <a:cubicBezTo>
                    <a:pt x="3777" y="1"/>
                    <a:pt x="1832" y="1780"/>
                    <a:pt x="1832" y="1780"/>
                  </a:cubicBezTo>
                  <a:cubicBezTo>
                    <a:pt x="1832" y="1780"/>
                    <a:pt x="2362" y="220"/>
                    <a:pt x="1448" y="220"/>
                  </a:cubicBezTo>
                  <a:cubicBezTo>
                    <a:pt x="991" y="220"/>
                    <a:pt x="653" y="869"/>
                    <a:pt x="428" y="1522"/>
                  </a:cubicBezTo>
                  <a:cubicBezTo>
                    <a:pt x="223" y="2114"/>
                    <a:pt x="94" y="2793"/>
                    <a:pt x="44" y="3475"/>
                  </a:cubicBezTo>
                  <a:cubicBezTo>
                    <a:pt x="1" y="4081"/>
                    <a:pt x="21" y="4687"/>
                    <a:pt x="107" y="5240"/>
                  </a:cubicBezTo>
                  <a:cubicBezTo>
                    <a:pt x="213" y="5916"/>
                    <a:pt x="504" y="6584"/>
                    <a:pt x="1094" y="6962"/>
                  </a:cubicBezTo>
                  <a:cubicBezTo>
                    <a:pt x="1443" y="7184"/>
                    <a:pt x="1845" y="7299"/>
                    <a:pt x="2247" y="7299"/>
                  </a:cubicBezTo>
                  <a:cubicBezTo>
                    <a:pt x="2563" y="7299"/>
                    <a:pt x="2879" y="7229"/>
                    <a:pt x="3170" y="7085"/>
                  </a:cubicBezTo>
                  <a:cubicBezTo>
                    <a:pt x="6137" y="5621"/>
                    <a:pt x="7670" y="1574"/>
                    <a:pt x="6481" y="432"/>
                  </a:cubicBezTo>
                  <a:cubicBezTo>
                    <a:pt x="6159" y="123"/>
                    <a:pt x="5770" y="1"/>
                    <a:pt x="5356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32"/>
            <p:cNvSpPr/>
            <p:nvPr/>
          </p:nvSpPr>
          <p:spPr>
            <a:xfrm>
              <a:off x="2918051" y="3938056"/>
              <a:ext cx="38962" cy="54307"/>
            </a:xfrm>
            <a:custGeom>
              <a:avLst/>
              <a:gdLst/>
              <a:ahLst/>
              <a:cxnLst/>
              <a:rect l="l" t="t" r="r" b="b"/>
              <a:pathLst>
                <a:path w="1041" h="1451" extrusionOk="0">
                  <a:moveTo>
                    <a:pt x="964" y="1"/>
                  </a:moveTo>
                  <a:cubicBezTo>
                    <a:pt x="940" y="1"/>
                    <a:pt x="918" y="14"/>
                    <a:pt x="911" y="44"/>
                  </a:cubicBezTo>
                  <a:cubicBezTo>
                    <a:pt x="796" y="577"/>
                    <a:pt x="418" y="972"/>
                    <a:pt x="44" y="1346"/>
                  </a:cubicBezTo>
                  <a:cubicBezTo>
                    <a:pt x="0" y="1389"/>
                    <a:pt x="41" y="1450"/>
                    <a:pt x="88" y="1450"/>
                  </a:cubicBezTo>
                  <a:cubicBezTo>
                    <a:pt x="102" y="1450"/>
                    <a:pt x="117" y="1445"/>
                    <a:pt x="130" y="1432"/>
                  </a:cubicBezTo>
                  <a:cubicBezTo>
                    <a:pt x="521" y="1044"/>
                    <a:pt x="908" y="631"/>
                    <a:pt x="1030" y="77"/>
                  </a:cubicBezTo>
                  <a:cubicBezTo>
                    <a:pt x="1040" y="31"/>
                    <a:pt x="1001" y="1"/>
                    <a:pt x="964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32"/>
            <p:cNvSpPr/>
            <p:nvPr/>
          </p:nvSpPr>
          <p:spPr>
            <a:xfrm>
              <a:off x="2960196" y="3953589"/>
              <a:ext cx="30803" cy="52024"/>
            </a:xfrm>
            <a:custGeom>
              <a:avLst/>
              <a:gdLst/>
              <a:ahLst/>
              <a:cxnLst/>
              <a:rect l="l" t="t" r="r" b="b"/>
              <a:pathLst>
                <a:path w="823" h="1390" extrusionOk="0">
                  <a:moveTo>
                    <a:pt x="761" y="0"/>
                  </a:moveTo>
                  <a:cubicBezTo>
                    <a:pt x="730" y="0"/>
                    <a:pt x="699" y="20"/>
                    <a:pt x="699" y="60"/>
                  </a:cubicBezTo>
                  <a:cubicBezTo>
                    <a:pt x="686" y="560"/>
                    <a:pt x="375" y="937"/>
                    <a:pt x="43" y="1285"/>
                  </a:cubicBezTo>
                  <a:cubicBezTo>
                    <a:pt x="0" y="1328"/>
                    <a:pt x="42" y="1390"/>
                    <a:pt x="89" y="1390"/>
                  </a:cubicBezTo>
                  <a:cubicBezTo>
                    <a:pt x="102" y="1390"/>
                    <a:pt x="117" y="1384"/>
                    <a:pt x="130" y="1371"/>
                  </a:cubicBezTo>
                  <a:cubicBezTo>
                    <a:pt x="484" y="1000"/>
                    <a:pt x="809" y="593"/>
                    <a:pt x="822" y="60"/>
                  </a:cubicBezTo>
                  <a:cubicBezTo>
                    <a:pt x="822" y="20"/>
                    <a:pt x="791" y="0"/>
                    <a:pt x="761" y="0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7" name="Google Shape;1407;p32"/>
          <p:cNvGrpSpPr/>
          <p:nvPr/>
        </p:nvGrpSpPr>
        <p:grpSpPr>
          <a:xfrm>
            <a:off x="2724824" y="2054750"/>
            <a:ext cx="2701701" cy="479400"/>
            <a:chOff x="2724824" y="2054750"/>
            <a:chExt cx="2701701" cy="479400"/>
          </a:xfrm>
        </p:grpSpPr>
        <p:sp>
          <p:nvSpPr>
            <p:cNvPr id="1408" name="Google Shape;1408;p32"/>
            <p:cNvSpPr txBox="1"/>
            <p:nvPr/>
          </p:nvSpPr>
          <p:spPr>
            <a:xfrm flipH="1">
              <a:off x="2724824" y="2054750"/>
              <a:ext cx="2108100" cy="47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182875" rIns="91425" bIns="0" anchor="ctr" anchorCtr="0">
              <a:noAutofit/>
            </a:bodyPr>
            <a:lstStyle/>
            <a:p>
              <a:pPr marL="0" lvl="0" indent="0" algn="r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200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Jupiter is the biggest planet in the Solar System</a:t>
              </a:r>
              <a:endParaRPr sz="1200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409" name="Google Shape;1409;p32"/>
            <p:cNvSpPr/>
            <p:nvPr/>
          </p:nvSpPr>
          <p:spPr>
            <a:xfrm flipH="1">
              <a:off x="4969025" y="2065725"/>
              <a:ext cx="457500" cy="457500"/>
            </a:xfrm>
            <a:prstGeom prst="rect">
              <a:avLst/>
            </a:pr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1"/>
                  </a:solidFill>
                  <a:latin typeface="Bahiana"/>
                  <a:ea typeface="Bahiana"/>
                  <a:cs typeface="Bahiana"/>
                  <a:sym typeface="Bahiana"/>
                </a:rPr>
                <a:t>01</a:t>
              </a:r>
              <a:endParaRPr sz="400">
                <a:solidFill>
                  <a:schemeClr val="dk1"/>
                </a:solidFill>
              </a:endParaRPr>
            </a:p>
          </p:txBody>
        </p:sp>
      </p:grpSp>
      <p:cxnSp>
        <p:nvCxnSpPr>
          <p:cNvPr id="1410" name="Google Shape;1410;p32"/>
          <p:cNvCxnSpPr>
            <a:stCxn id="1409" idx="2"/>
            <a:endCxn id="1411" idx="0"/>
          </p:cNvCxnSpPr>
          <p:nvPr/>
        </p:nvCxnSpPr>
        <p:spPr>
          <a:xfrm>
            <a:off x="5197775" y="2523225"/>
            <a:ext cx="0" cy="336300"/>
          </a:xfrm>
          <a:prstGeom prst="straightConnector1">
            <a:avLst/>
          </a:prstGeom>
          <a:noFill/>
          <a:ln w="19050" cap="flat" cmpd="sng">
            <a:solidFill>
              <a:srgbClr val="F3F3F3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412" name="Google Shape;1412;p32"/>
          <p:cNvCxnSpPr>
            <a:stCxn id="1411" idx="2"/>
            <a:endCxn id="1413" idx="0"/>
          </p:cNvCxnSpPr>
          <p:nvPr/>
        </p:nvCxnSpPr>
        <p:spPr>
          <a:xfrm>
            <a:off x="5197775" y="3316950"/>
            <a:ext cx="0" cy="336300"/>
          </a:xfrm>
          <a:prstGeom prst="straightConnector1">
            <a:avLst/>
          </a:prstGeom>
          <a:noFill/>
          <a:ln w="19050" cap="flat" cmpd="sng">
            <a:solidFill>
              <a:srgbClr val="F3F3F3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414" name="Google Shape;1414;p32"/>
          <p:cNvCxnSpPr>
            <a:stCxn id="1415" idx="2"/>
            <a:endCxn id="1416" idx="0"/>
          </p:cNvCxnSpPr>
          <p:nvPr/>
        </p:nvCxnSpPr>
        <p:spPr>
          <a:xfrm>
            <a:off x="5951025" y="2523225"/>
            <a:ext cx="0" cy="336300"/>
          </a:xfrm>
          <a:prstGeom prst="straightConnector1">
            <a:avLst/>
          </a:prstGeom>
          <a:noFill/>
          <a:ln w="19050" cap="flat" cmpd="sng">
            <a:solidFill>
              <a:srgbClr val="F3F3F3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417" name="Google Shape;1417;p32"/>
          <p:cNvCxnSpPr>
            <a:stCxn id="1416" idx="2"/>
            <a:endCxn id="1418" idx="0"/>
          </p:cNvCxnSpPr>
          <p:nvPr/>
        </p:nvCxnSpPr>
        <p:spPr>
          <a:xfrm>
            <a:off x="5951025" y="3316950"/>
            <a:ext cx="0" cy="336300"/>
          </a:xfrm>
          <a:prstGeom prst="straightConnector1">
            <a:avLst/>
          </a:prstGeom>
          <a:noFill/>
          <a:ln w="19050" cap="flat" cmpd="sng">
            <a:solidFill>
              <a:srgbClr val="F3F3F3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419" name="Google Shape;1419;p32"/>
          <p:cNvCxnSpPr>
            <a:stCxn id="1420" idx="1"/>
          </p:cNvCxnSpPr>
          <p:nvPr/>
        </p:nvCxnSpPr>
        <p:spPr>
          <a:xfrm flipH="1">
            <a:off x="1559925" y="1562200"/>
            <a:ext cx="1164900" cy="245400"/>
          </a:xfrm>
          <a:prstGeom prst="bentConnector3">
            <a:avLst>
              <a:gd name="adj1" fmla="val 99994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grpSp>
        <p:nvGrpSpPr>
          <p:cNvPr id="1421" name="Google Shape;1421;p32"/>
          <p:cNvGrpSpPr/>
          <p:nvPr/>
        </p:nvGrpSpPr>
        <p:grpSpPr>
          <a:xfrm>
            <a:off x="2724824" y="2848492"/>
            <a:ext cx="2701701" cy="479400"/>
            <a:chOff x="2724824" y="2848492"/>
            <a:chExt cx="2701701" cy="479400"/>
          </a:xfrm>
        </p:grpSpPr>
        <p:sp>
          <p:nvSpPr>
            <p:cNvPr id="1422" name="Google Shape;1422;p32"/>
            <p:cNvSpPr txBox="1"/>
            <p:nvPr/>
          </p:nvSpPr>
          <p:spPr>
            <a:xfrm flipH="1">
              <a:off x="2724824" y="2848492"/>
              <a:ext cx="2108100" cy="47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182875" rIns="91425" bIns="0" anchor="ctr" anchorCtr="0">
              <a:noAutofit/>
            </a:bodyPr>
            <a:lstStyle/>
            <a:p>
              <a:pPr marL="0" lvl="0" indent="0" algn="r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200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Saturn is composed mostly of hydrogen and helium</a:t>
              </a:r>
              <a:endParaRPr sz="1200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411" name="Google Shape;1411;p32"/>
            <p:cNvSpPr/>
            <p:nvPr/>
          </p:nvSpPr>
          <p:spPr>
            <a:xfrm flipH="1">
              <a:off x="4969025" y="2859450"/>
              <a:ext cx="457500" cy="4575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1"/>
                  </a:solidFill>
                  <a:latin typeface="Bahiana"/>
                  <a:ea typeface="Bahiana"/>
                  <a:cs typeface="Bahiana"/>
                  <a:sym typeface="Bahiana"/>
                </a:rPr>
                <a:t>02</a:t>
              </a:r>
              <a:endParaRPr sz="400">
                <a:solidFill>
                  <a:schemeClr val="dk1"/>
                </a:solidFill>
              </a:endParaRPr>
            </a:p>
          </p:txBody>
        </p:sp>
      </p:grpSp>
      <p:grpSp>
        <p:nvGrpSpPr>
          <p:cNvPr id="1423" name="Google Shape;1423;p32"/>
          <p:cNvGrpSpPr/>
          <p:nvPr/>
        </p:nvGrpSpPr>
        <p:grpSpPr>
          <a:xfrm>
            <a:off x="2724824" y="3642233"/>
            <a:ext cx="2701701" cy="479400"/>
            <a:chOff x="2724824" y="3642233"/>
            <a:chExt cx="2701701" cy="479400"/>
          </a:xfrm>
        </p:grpSpPr>
        <p:sp>
          <p:nvSpPr>
            <p:cNvPr id="1424" name="Google Shape;1424;p32"/>
            <p:cNvSpPr txBox="1"/>
            <p:nvPr/>
          </p:nvSpPr>
          <p:spPr>
            <a:xfrm flipH="1">
              <a:off x="2724824" y="3642233"/>
              <a:ext cx="2108100" cy="47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182875" rIns="91425" bIns="0" anchor="ctr" anchorCtr="0">
              <a:noAutofit/>
            </a:bodyPr>
            <a:lstStyle/>
            <a:p>
              <a:pPr marL="0" lvl="0" indent="0" algn="r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200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Despite being red, Mars is actually a cold place</a:t>
              </a:r>
              <a:endParaRPr sz="1200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413" name="Google Shape;1413;p32"/>
            <p:cNvSpPr/>
            <p:nvPr/>
          </p:nvSpPr>
          <p:spPr>
            <a:xfrm flipH="1">
              <a:off x="4969025" y="3653175"/>
              <a:ext cx="457500" cy="4575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1"/>
                  </a:solidFill>
                  <a:latin typeface="Bahiana"/>
                  <a:ea typeface="Bahiana"/>
                  <a:cs typeface="Bahiana"/>
                  <a:sym typeface="Bahiana"/>
                </a:rPr>
                <a:t>03</a:t>
              </a:r>
              <a:endParaRPr sz="400">
                <a:solidFill>
                  <a:schemeClr val="dk1"/>
                </a:solidFill>
              </a:endParaRPr>
            </a:p>
          </p:txBody>
        </p:sp>
      </p:grpSp>
      <p:grpSp>
        <p:nvGrpSpPr>
          <p:cNvPr id="1425" name="Google Shape;1425;p32"/>
          <p:cNvGrpSpPr/>
          <p:nvPr/>
        </p:nvGrpSpPr>
        <p:grpSpPr>
          <a:xfrm>
            <a:off x="5722275" y="2054750"/>
            <a:ext cx="2701725" cy="479400"/>
            <a:chOff x="5722275" y="2054750"/>
            <a:chExt cx="2701725" cy="479400"/>
          </a:xfrm>
        </p:grpSpPr>
        <p:sp>
          <p:nvSpPr>
            <p:cNvPr id="1426" name="Google Shape;1426;p32"/>
            <p:cNvSpPr txBox="1"/>
            <p:nvPr/>
          </p:nvSpPr>
          <p:spPr>
            <a:xfrm>
              <a:off x="6315900" y="2054750"/>
              <a:ext cx="2108100" cy="47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182875" rIns="91425" bIns="0" anchor="ctr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200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Venus has a beautiful name, but also high temperatures</a:t>
              </a:r>
              <a:endParaRPr sz="1200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415" name="Google Shape;1415;p32"/>
            <p:cNvSpPr/>
            <p:nvPr/>
          </p:nvSpPr>
          <p:spPr>
            <a:xfrm flipH="1">
              <a:off x="5722275" y="2065725"/>
              <a:ext cx="457500" cy="457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1"/>
                  </a:solidFill>
                  <a:latin typeface="Bahiana"/>
                  <a:ea typeface="Bahiana"/>
                  <a:cs typeface="Bahiana"/>
                  <a:sym typeface="Bahiana"/>
                </a:rPr>
                <a:t>06</a:t>
              </a:r>
              <a:endParaRPr sz="400">
                <a:solidFill>
                  <a:schemeClr val="dk1"/>
                </a:solidFill>
              </a:endParaRPr>
            </a:p>
          </p:txBody>
        </p:sp>
      </p:grpSp>
      <p:grpSp>
        <p:nvGrpSpPr>
          <p:cNvPr id="1427" name="Google Shape;1427;p32"/>
          <p:cNvGrpSpPr/>
          <p:nvPr/>
        </p:nvGrpSpPr>
        <p:grpSpPr>
          <a:xfrm>
            <a:off x="5722275" y="2848492"/>
            <a:ext cx="2701725" cy="479400"/>
            <a:chOff x="5722275" y="2848492"/>
            <a:chExt cx="2701725" cy="479400"/>
          </a:xfrm>
        </p:grpSpPr>
        <p:sp>
          <p:nvSpPr>
            <p:cNvPr id="1428" name="Google Shape;1428;p32"/>
            <p:cNvSpPr txBox="1"/>
            <p:nvPr/>
          </p:nvSpPr>
          <p:spPr>
            <a:xfrm>
              <a:off x="6315900" y="2848492"/>
              <a:ext cx="2108100" cy="47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182875" rIns="91425" bIns="0" anchor="ctr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200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Mercury is the smallest planet in the Solar System</a:t>
              </a:r>
              <a:endParaRPr sz="1200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416" name="Google Shape;1416;p32"/>
            <p:cNvSpPr/>
            <p:nvPr/>
          </p:nvSpPr>
          <p:spPr>
            <a:xfrm flipH="1">
              <a:off x="5722275" y="2859450"/>
              <a:ext cx="457500" cy="457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1"/>
                  </a:solidFill>
                  <a:latin typeface="Bahiana"/>
                  <a:ea typeface="Bahiana"/>
                  <a:cs typeface="Bahiana"/>
                  <a:sym typeface="Bahiana"/>
                </a:rPr>
                <a:t>05</a:t>
              </a:r>
              <a:endParaRPr sz="400">
                <a:solidFill>
                  <a:schemeClr val="dk1"/>
                </a:solidFill>
              </a:endParaRPr>
            </a:p>
          </p:txBody>
        </p:sp>
      </p:grpSp>
      <p:grpSp>
        <p:nvGrpSpPr>
          <p:cNvPr id="1429" name="Google Shape;1429;p32"/>
          <p:cNvGrpSpPr/>
          <p:nvPr/>
        </p:nvGrpSpPr>
        <p:grpSpPr>
          <a:xfrm>
            <a:off x="5722275" y="3642233"/>
            <a:ext cx="2701725" cy="479400"/>
            <a:chOff x="5722275" y="3642233"/>
            <a:chExt cx="2701725" cy="479400"/>
          </a:xfrm>
        </p:grpSpPr>
        <p:sp>
          <p:nvSpPr>
            <p:cNvPr id="1430" name="Google Shape;1430;p32"/>
            <p:cNvSpPr txBox="1"/>
            <p:nvPr/>
          </p:nvSpPr>
          <p:spPr>
            <a:xfrm>
              <a:off x="6315900" y="3642233"/>
              <a:ext cx="2108100" cy="47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182875" rIns="91425" bIns="0" anchor="ctr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200">
                  <a:solidFill>
                    <a:srgbClr val="F3F3F3"/>
                  </a:solidFill>
                  <a:latin typeface="Dosis"/>
                  <a:ea typeface="Dosis"/>
                  <a:cs typeface="Dosis"/>
                  <a:sym typeface="Dosis"/>
                </a:rPr>
                <a:t>Neptune is the farthest planet from the Sun</a:t>
              </a:r>
              <a:endParaRPr sz="1200">
                <a:solidFill>
                  <a:srgbClr val="F3F3F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418" name="Google Shape;1418;p32"/>
            <p:cNvSpPr/>
            <p:nvPr/>
          </p:nvSpPr>
          <p:spPr>
            <a:xfrm flipH="1">
              <a:off x="5722275" y="3653175"/>
              <a:ext cx="457500" cy="457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1"/>
                  </a:solidFill>
                  <a:latin typeface="Bahiana"/>
                  <a:ea typeface="Bahiana"/>
                  <a:cs typeface="Bahiana"/>
                  <a:sym typeface="Bahiana"/>
                </a:rPr>
                <a:t>04</a:t>
              </a:r>
              <a:endParaRPr sz="400">
                <a:solidFill>
                  <a:schemeClr val="dk1"/>
                </a:solidFill>
              </a:endParaRPr>
            </a:p>
          </p:txBody>
        </p:sp>
      </p:grpSp>
      <p:sp>
        <p:nvSpPr>
          <p:cNvPr id="1420" name="Google Shape;1420;p32"/>
          <p:cNvSpPr txBox="1"/>
          <p:nvPr/>
        </p:nvSpPr>
        <p:spPr>
          <a:xfrm>
            <a:off x="2724825" y="1384000"/>
            <a:ext cx="5699100" cy="356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237725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dk2"/>
                </a:solidFill>
                <a:latin typeface="Bahiana"/>
                <a:ea typeface="Bahiana"/>
                <a:cs typeface="Bahiana"/>
                <a:sym typeface="Bahiana"/>
              </a:rPr>
              <a:t>The path santa follows</a:t>
            </a:r>
            <a:endParaRPr sz="2400">
              <a:solidFill>
                <a:schemeClr val="dk2"/>
              </a:solidFill>
              <a:latin typeface="Bahiana"/>
              <a:ea typeface="Bahiana"/>
              <a:cs typeface="Bahiana"/>
              <a:sym typeface="Bahiana"/>
            </a:endParaRPr>
          </a:p>
        </p:txBody>
      </p:sp>
      <p:cxnSp>
        <p:nvCxnSpPr>
          <p:cNvPr id="1431" name="Google Shape;1431;p32"/>
          <p:cNvCxnSpPr>
            <a:stCxn id="1413" idx="1"/>
            <a:endCxn id="1418" idx="3"/>
          </p:cNvCxnSpPr>
          <p:nvPr/>
        </p:nvCxnSpPr>
        <p:spPr>
          <a:xfrm>
            <a:off x="5426525" y="3881925"/>
            <a:ext cx="295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432" name="Google Shape;1432;p32"/>
          <p:cNvCxnSpPr>
            <a:stCxn id="1409" idx="0"/>
          </p:cNvCxnSpPr>
          <p:nvPr/>
        </p:nvCxnSpPr>
        <p:spPr>
          <a:xfrm rot="10800000">
            <a:off x="5197775" y="1739325"/>
            <a:ext cx="0" cy="326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Google Shape;1437;p3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aphicFrame>
        <p:nvGraphicFramePr>
          <p:cNvPr id="1438" name="Google Shape;1438;p33"/>
          <p:cNvGraphicFramePr/>
          <p:nvPr/>
        </p:nvGraphicFramePr>
        <p:xfrm>
          <a:off x="1271188" y="1475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{344F176E-4818-486F-AD28-B96383B1243D}</a:tableStyleId>
              </a:tblPr>
              <a:tblGrid>
                <a:gridCol w="186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1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2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To buy</a:t>
                      </a:r>
                      <a:endParaRPr sz="24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where</a:t>
                      </a:r>
                      <a:endParaRPr sz="24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Check list</a:t>
                      </a:r>
                      <a:endParaRPr sz="24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Saturn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Saturn is composed of hydrogen and helium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Jupiter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Jupiter is the biggest planet of them all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-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Mars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Mars is actually a very cold place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-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Venus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Venus is the second planet from the Sun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Neptune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Neptune is the farthest planet from the Sun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-</a:t>
                      </a:r>
                      <a:endParaRPr>
                        <a:solidFill>
                          <a:schemeClr val="lt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39" name="Google Shape;1439;p33"/>
          <p:cNvSpPr/>
          <p:nvPr/>
        </p:nvSpPr>
        <p:spPr>
          <a:xfrm>
            <a:off x="7341834" y="2128737"/>
            <a:ext cx="371782" cy="274285"/>
          </a:xfrm>
          <a:custGeom>
            <a:avLst/>
            <a:gdLst/>
            <a:ahLst/>
            <a:cxnLst/>
            <a:rect l="l" t="t" r="r" b="b"/>
            <a:pathLst>
              <a:path w="14151" h="10440" extrusionOk="0">
                <a:moveTo>
                  <a:pt x="11972" y="1"/>
                </a:moveTo>
                <a:lnTo>
                  <a:pt x="5563" y="6410"/>
                </a:lnTo>
                <a:cubicBezTo>
                  <a:pt x="5477" y="6497"/>
                  <a:pt x="5364" y="6540"/>
                  <a:pt x="5251" y="6540"/>
                </a:cubicBezTo>
                <a:cubicBezTo>
                  <a:pt x="5138" y="6540"/>
                  <a:pt x="5026" y="6497"/>
                  <a:pt x="4939" y="6410"/>
                </a:cubicBezTo>
                <a:lnTo>
                  <a:pt x="2178" y="3649"/>
                </a:lnTo>
                <a:lnTo>
                  <a:pt x="0" y="5827"/>
                </a:lnTo>
                <a:lnTo>
                  <a:pt x="4162" y="9989"/>
                </a:lnTo>
                <a:cubicBezTo>
                  <a:pt x="4453" y="10280"/>
                  <a:pt x="4842" y="10440"/>
                  <a:pt x="5251" y="10440"/>
                </a:cubicBezTo>
                <a:cubicBezTo>
                  <a:pt x="5660" y="10440"/>
                  <a:pt x="6056" y="10280"/>
                  <a:pt x="6340" y="9989"/>
                </a:cubicBezTo>
                <a:lnTo>
                  <a:pt x="14150" y="2179"/>
                </a:lnTo>
                <a:lnTo>
                  <a:pt x="119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0" name="Google Shape;1440;p33"/>
          <p:cNvSpPr/>
          <p:nvPr/>
        </p:nvSpPr>
        <p:spPr>
          <a:xfrm>
            <a:off x="7341834" y="3540962"/>
            <a:ext cx="371782" cy="274285"/>
          </a:xfrm>
          <a:custGeom>
            <a:avLst/>
            <a:gdLst/>
            <a:ahLst/>
            <a:cxnLst/>
            <a:rect l="l" t="t" r="r" b="b"/>
            <a:pathLst>
              <a:path w="14151" h="10440" extrusionOk="0">
                <a:moveTo>
                  <a:pt x="11972" y="1"/>
                </a:moveTo>
                <a:lnTo>
                  <a:pt x="5563" y="6410"/>
                </a:lnTo>
                <a:cubicBezTo>
                  <a:pt x="5477" y="6497"/>
                  <a:pt x="5364" y="6540"/>
                  <a:pt x="5251" y="6540"/>
                </a:cubicBezTo>
                <a:cubicBezTo>
                  <a:pt x="5138" y="6540"/>
                  <a:pt x="5026" y="6497"/>
                  <a:pt x="4939" y="6410"/>
                </a:cubicBezTo>
                <a:lnTo>
                  <a:pt x="2178" y="3649"/>
                </a:lnTo>
                <a:lnTo>
                  <a:pt x="0" y="5827"/>
                </a:lnTo>
                <a:lnTo>
                  <a:pt x="4162" y="9989"/>
                </a:lnTo>
                <a:cubicBezTo>
                  <a:pt x="4453" y="10280"/>
                  <a:pt x="4842" y="10440"/>
                  <a:pt x="5251" y="10440"/>
                </a:cubicBezTo>
                <a:cubicBezTo>
                  <a:pt x="5660" y="10440"/>
                  <a:pt x="6056" y="10280"/>
                  <a:pt x="6340" y="9989"/>
                </a:cubicBezTo>
                <a:lnTo>
                  <a:pt x="14150" y="2179"/>
                </a:lnTo>
                <a:lnTo>
                  <a:pt x="119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41" name="Google Shape;1441;p33"/>
          <p:cNvGrpSpPr/>
          <p:nvPr/>
        </p:nvGrpSpPr>
        <p:grpSpPr>
          <a:xfrm>
            <a:off x="735725" y="2525638"/>
            <a:ext cx="427200" cy="427200"/>
            <a:chOff x="735725" y="2525638"/>
            <a:chExt cx="427200" cy="427200"/>
          </a:xfrm>
        </p:grpSpPr>
        <p:sp>
          <p:nvSpPr>
            <p:cNvPr id="1442" name="Google Shape;1442;p33"/>
            <p:cNvSpPr/>
            <p:nvPr/>
          </p:nvSpPr>
          <p:spPr>
            <a:xfrm>
              <a:off x="735725" y="2525638"/>
              <a:ext cx="427200" cy="427200"/>
            </a:xfrm>
            <a:prstGeom prst="roundRect">
              <a:avLst>
                <a:gd name="adj" fmla="val 16667"/>
              </a:avLst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43" name="Google Shape;1443;p33"/>
            <p:cNvGrpSpPr/>
            <p:nvPr/>
          </p:nvGrpSpPr>
          <p:grpSpPr>
            <a:xfrm>
              <a:off x="784804" y="2584568"/>
              <a:ext cx="328992" cy="299743"/>
              <a:chOff x="4527238" y="3752950"/>
              <a:chExt cx="591925" cy="539300"/>
            </a:xfrm>
          </p:grpSpPr>
          <p:sp>
            <p:nvSpPr>
              <p:cNvPr id="1444" name="Google Shape;1444;p33"/>
              <p:cNvSpPr/>
              <p:nvPr/>
            </p:nvSpPr>
            <p:spPr>
              <a:xfrm>
                <a:off x="4527238" y="3752950"/>
                <a:ext cx="588175" cy="539300"/>
              </a:xfrm>
              <a:custGeom>
                <a:avLst/>
                <a:gdLst/>
                <a:ahLst/>
                <a:cxnLst/>
                <a:rect l="l" t="t" r="r" b="b"/>
                <a:pathLst>
                  <a:path w="23527" h="21572" extrusionOk="0">
                    <a:moveTo>
                      <a:pt x="11840" y="1"/>
                    </a:moveTo>
                    <a:cubicBezTo>
                      <a:pt x="9079" y="1"/>
                      <a:pt x="6319" y="1054"/>
                      <a:pt x="4214" y="3160"/>
                    </a:cubicBezTo>
                    <a:cubicBezTo>
                      <a:pt x="1" y="7371"/>
                      <a:pt x="1" y="14199"/>
                      <a:pt x="4214" y="18412"/>
                    </a:cubicBezTo>
                    <a:cubicBezTo>
                      <a:pt x="6318" y="20518"/>
                      <a:pt x="9078" y="21571"/>
                      <a:pt x="11838" y="21571"/>
                    </a:cubicBezTo>
                    <a:cubicBezTo>
                      <a:pt x="14599" y="21571"/>
                      <a:pt x="17359" y="20518"/>
                      <a:pt x="19465" y="18412"/>
                    </a:cubicBezTo>
                    <a:cubicBezTo>
                      <a:pt x="22877" y="15000"/>
                      <a:pt x="23527" y="9870"/>
                      <a:pt x="21409" y="5806"/>
                    </a:cubicBezTo>
                    <a:cubicBezTo>
                      <a:pt x="20913" y="4852"/>
                      <a:pt x="20266" y="3959"/>
                      <a:pt x="19467" y="3160"/>
                    </a:cubicBezTo>
                    <a:cubicBezTo>
                      <a:pt x="18666" y="2360"/>
                      <a:pt x="17775" y="1714"/>
                      <a:pt x="16821" y="1218"/>
                    </a:cubicBezTo>
                    <a:cubicBezTo>
                      <a:pt x="15265" y="406"/>
                      <a:pt x="13552" y="1"/>
                      <a:pt x="11840" y="1"/>
                    </a:cubicBezTo>
                    <a:close/>
                  </a:path>
                </a:pathLst>
              </a:custGeom>
              <a:solidFill>
                <a:srgbClr val="F2E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33"/>
              <p:cNvSpPr/>
              <p:nvPr/>
            </p:nvSpPr>
            <p:spPr>
              <a:xfrm>
                <a:off x="4560438" y="3791000"/>
                <a:ext cx="453475" cy="422250"/>
              </a:xfrm>
              <a:custGeom>
                <a:avLst/>
                <a:gdLst/>
                <a:ahLst/>
                <a:cxnLst/>
                <a:rect l="l" t="t" r="r" b="b"/>
                <a:pathLst>
                  <a:path w="18139" h="16890" extrusionOk="0">
                    <a:moveTo>
                      <a:pt x="18136" y="1633"/>
                    </a:moveTo>
                    <a:lnTo>
                      <a:pt x="18136" y="1633"/>
                    </a:lnTo>
                    <a:cubicBezTo>
                      <a:pt x="18137" y="1634"/>
                      <a:pt x="18138" y="1635"/>
                      <a:pt x="18139" y="1635"/>
                    </a:cubicBezTo>
                    <a:lnTo>
                      <a:pt x="18139" y="1635"/>
                    </a:lnTo>
                    <a:cubicBezTo>
                      <a:pt x="18138" y="1635"/>
                      <a:pt x="18137" y="1634"/>
                      <a:pt x="18136" y="1633"/>
                    </a:cubicBezTo>
                    <a:close/>
                    <a:moveTo>
                      <a:pt x="13820" y="1"/>
                    </a:moveTo>
                    <a:cubicBezTo>
                      <a:pt x="11070" y="1"/>
                      <a:pt x="7866" y="1402"/>
                      <a:pt x="5258" y="4010"/>
                    </a:cubicBezTo>
                    <a:cubicBezTo>
                      <a:pt x="1079" y="8189"/>
                      <a:pt x="1" y="13898"/>
                      <a:pt x="2819" y="16822"/>
                    </a:cubicBezTo>
                    <a:cubicBezTo>
                      <a:pt x="2839" y="16843"/>
                      <a:pt x="2863" y="16867"/>
                      <a:pt x="2886" y="16890"/>
                    </a:cubicBezTo>
                    <a:cubicBezTo>
                      <a:pt x="1830" y="15836"/>
                      <a:pt x="4392" y="11565"/>
                      <a:pt x="8605" y="7354"/>
                    </a:cubicBezTo>
                    <a:cubicBezTo>
                      <a:pt x="12175" y="3782"/>
                      <a:pt x="15788" y="1399"/>
                      <a:pt x="17446" y="1399"/>
                    </a:cubicBezTo>
                    <a:cubicBezTo>
                      <a:pt x="17742" y="1399"/>
                      <a:pt x="17976" y="1475"/>
                      <a:pt x="18136" y="1633"/>
                    </a:cubicBezTo>
                    <a:lnTo>
                      <a:pt x="18136" y="1633"/>
                    </a:lnTo>
                    <a:cubicBezTo>
                      <a:pt x="18114" y="1612"/>
                      <a:pt x="18091" y="1592"/>
                      <a:pt x="18070" y="1570"/>
                    </a:cubicBezTo>
                    <a:cubicBezTo>
                      <a:pt x="16971" y="510"/>
                      <a:pt x="15478" y="1"/>
                      <a:pt x="13820" y="1"/>
                    </a:cubicBezTo>
                    <a:close/>
                  </a:path>
                </a:pathLst>
              </a:custGeom>
              <a:solidFill>
                <a:srgbClr val="82C6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6" name="Google Shape;1446;p33"/>
              <p:cNvSpPr/>
              <p:nvPr/>
            </p:nvSpPr>
            <p:spPr>
              <a:xfrm>
                <a:off x="4632513" y="3831925"/>
                <a:ext cx="453500" cy="422250"/>
              </a:xfrm>
              <a:custGeom>
                <a:avLst/>
                <a:gdLst/>
                <a:ahLst/>
                <a:cxnLst/>
                <a:rect l="l" t="t" r="r" b="b"/>
                <a:pathLst>
                  <a:path w="18140" h="16890" extrusionOk="0">
                    <a:moveTo>
                      <a:pt x="15251" y="1"/>
                    </a:moveTo>
                    <a:cubicBezTo>
                      <a:pt x="16305" y="1056"/>
                      <a:pt x="13748" y="5325"/>
                      <a:pt x="9535" y="9538"/>
                    </a:cubicBezTo>
                    <a:cubicBezTo>
                      <a:pt x="5963" y="13109"/>
                      <a:pt x="2351" y="15491"/>
                      <a:pt x="693" y="15491"/>
                    </a:cubicBezTo>
                    <a:cubicBezTo>
                      <a:pt x="396" y="15491"/>
                      <a:pt x="161" y="15415"/>
                      <a:pt x="1" y="15254"/>
                    </a:cubicBezTo>
                    <a:lnTo>
                      <a:pt x="1" y="15254"/>
                    </a:lnTo>
                    <a:cubicBezTo>
                      <a:pt x="22" y="15277"/>
                      <a:pt x="46" y="15299"/>
                      <a:pt x="69" y="15322"/>
                    </a:cubicBezTo>
                    <a:cubicBezTo>
                      <a:pt x="1168" y="16381"/>
                      <a:pt x="2661" y="16889"/>
                      <a:pt x="4318" y="16889"/>
                    </a:cubicBezTo>
                    <a:cubicBezTo>
                      <a:pt x="7070" y="16889"/>
                      <a:pt x="10274" y="15489"/>
                      <a:pt x="12881" y="12882"/>
                    </a:cubicBezTo>
                    <a:cubicBezTo>
                      <a:pt x="17061" y="8701"/>
                      <a:pt x="18139" y="2993"/>
                      <a:pt x="15319" y="70"/>
                    </a:cubicBezTo>
                    <a:cubicBezTo>
                      <a:pt x="15298" y="47"/>
                      <a:pt x="15274" y="23"/>
                      <a:pt x="15251" y="1"/>
                    </a:cubicBezTo>
                    <a:close/>
                  </a:path>
                </a:pathLst>
              </a:custGeom>
              <a:solidFill>
                <a:srgbClr val="82C6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7" name="Google Shape;1447;p33"/>
              <p:cNvSpPr/>
              <p:nvPr/>
            </p:nvSpPr>
            <p:spPr>
              <a:xfrm>
                <a:off x="4527238" y="3752950"/>
                <a:ext cx="484875" cy="458600"/>
              </a:xfrm>
              <a:custGeom>
                <a:avLst/>
                <a:gdLst/>
                <a:ahLst/>
                <a:cxnLst/>
                <a:rect l="l" t="t" r="r" b="b"/>
                <a:pathLst>
                  <a:path w="19395" h="18344" extrusionOk="0">
                    <a:moveTo>
                      <a:pt x="11837" y="1"/>
                    </a:moveTo>
                    <a:cubicBezTo>
                      <a:pt x="9078" y="1"/>
                      <a:pt x="6318" y="1053"/>
                      <a:pt x="4212" y="3160"/>
                    </a:cubicBezTo>
                    <a:cubicBezTo>
                      <a:pt x="23" y="7348"/>
                      <a:pt x="1" y="14126"/>
                      <a:pt x="4144" y="18344"/>
                    </a:cubicBezTo>
                    <a:cubicBezTo>
                      <a:pt x="1327" y="15420"/>
                      <a:pt x="2402" y="9709"/>
                      <a:pt x="6583" y="5532"/>
                    </a:cubicBezTo>
                    <a:cubicBezTo>
                      <a:pt x="9191" y="2924"/>
                      <a:pt x="12394" y="1523"/>
                      <a:pt x="15145" y="1523"/>
                    </a:cubicBezTo>
                    <a:cubicBezTo>
                      <a:pt x="16802" y="1523"/>
                      <a:pt x="18295" y="2032"/>
                      <a:pt x="19395" y="3092"/>
                    </a:cubicBezTo>
                    <a:cubicBezTo>
                      <a:pt x="17298" y="1031"/>
                      <a:pt x="14568" y="1"/>
                      <a:pt x="11837" y="1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8" name="Google Shape;1448;p33"/>
              <p:cNvSpPr/>
              <p:nvPr/>
            </p:nvSpPr>
            <p:spPr>
              <a:xfrm>
                <a:off x="4634263" y="3833625"/>
                <a:ext cx="484900" cy="458600"/>
              </a:xfrm>
              <a:custGeom>
                <a:avLst/>
                <a:gdLst/>
                <a:ahLst/>
                <a:cxnLst/>
                <a:rect l="l" t="t" r="r" b="b"/>
                <a:pathLst>
                  <a:path w="19396" h="18344" extrusionOk="0">
                    <a:moveTo>
                      <a:pt x="15252" y="0"/>
                    </a:moveTo>
                    <a:cubicBezTo>
                      <a:pt x="18071" y="2922"/>
                      <a:pt x="16993" y="8632"/>
                      <a:pt x="12812" y="12812"/>
                    </a:cubicBezTo>
                    <a:cubicBezTo>
                      <a:pt x="10205" y="15419"/>
                      <a:pt x="7002" y="16820"/>
                      <a:pt x="4252" y="16820"/>
                    </a:cubicBezTo>
                    <a:cubicBezTo>
                      <a:pt x="2593" y="16820"/>
                      <a:pt x="1100" y="16311"/>
                      <a:pt x="0" y="15251"/>
                    </a:cubicBezTo>
                    <a:lnTo>
                      <a:pt x="0" y="15251"/>
                    </a:lnTo>
                    <a:cubicBezTo>
                      <a:pt x="2098" y="17313"/>
                      <a:pt x="4828" y="18344"/>
                      <a:pt x="7559" y="18344"/>
                    </a:cubicBezTo>
                    <a:cubicBezTo>
                      <a:pt x="10319" y="18344"/>
                      <a:pt x="13078" y="17291"/>
                      <a:pt x="15184" y="15185"/>
                    </a:cubicBezTo>
                    <a:cubicBezTo>
                      <a:pt x="19375" y="10996"/>
                      <a:pt x="19396" y="4218"/>
                      <a:pt x="15252" y="0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" name="Google Shape;1449;p33"/>
              <p:cNvSpPr/>
              <p:nvPr/>
            </p:nvSpPr>
            <p:spPr>
              <a:xfrm>
                <a:off x="4634263" y="3833625"/>
                <a:ext cx="484900" cy="458600"/>
              </a:xfrm>
              <a:custGeom>
                <a:avLst/>
                <a:gdLst/>
                <a:ahLst/>
                <a:cxnLst/>
                <a:rect l="l" t="t" r="r" b="b"/>
                <a:pathLst>
                  <a:path w="19396" h="18344" extrusionOk="0">
                    <a:moveTo>
                      <a:pt x="15252" y="0"/>
                    </a:moveTo>
                    <a:lnTo>
                      <a:pt x="15252" y="0"/>
                    </a:lnTo>
                    <a:cubicBezTo>
                      <a:pt x="15960" y="735"/>
                      <a:pt x="16422" y="1646"/>
                      <a:pt x="16651" y="2663"/>
                    </a:cubicBezTo>
                    <a:cubicBezTo>
                      <a:pt x="18171" y="6535"/>
                      <a:pt x="17365" y="11109"/>
                      <a:pt x="14237" y="14239"/>
                    </a:cubicBezTo>
                    <a:cubicBezTo>
                      <a:pt x="12132" y="16344"/>
                      <a:pt x="9373" y="17396"/>
                      <a:pt x="6614" y="17396"/>
                    </a:cubicBezTo>
                    <a:cubicBezTo>
                      <a:pt x="5273" y="17396"/>
                      <a:pt x="3932" y="17148"/>
                      <a:pt x="2666" y="16651"/>
                    </a:cubicBezTo>
                    <a:cubicBezTo>
                      <a:pt x="1647" y="16422"/>
                      <a:pt x="737" y="15960"/>
                      <a:pt x="0" y="15251"/>
                    </a:cubicBezTo>
                    <a:lnTo>
                      <a:pt x="0" y="15251"/>
                    </a:lnTo>
                    <a:cubicBezTo>
                      <a:pt x="2098" y="17313"/>
                      <a:pt x="4828" y="18344"/>
                      <a:pt x="7559" y="18344"/>
                    </a:cubicBezTo>
                    <a:cubicBezTo>
                      <a:pt x="10319" y="18344"/>
                      <a:pt x="13078" y="17291"/>
                      <a:pt x="15184" y="15185"/>
                    </a:cubicBezTo>
                    <a:cubicBezTo>
                      <a:pt x="19375" y="10996"/>
                      <a:pt x="19396" y="4218"/>
                      <a:pt x="15252" y="0"/>
                    </a:cubicBez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0" name="Google Shape;1450;p33"/>
              <p:cNvSpPr/>
              <p:nvPr/>
            </p:nvSpPr>
            <p:spPr>
              <a:xfrm>
                <a:off x="4938838" y="3783350"/>
                <a:ext cx="123600" cy="118275"/>
              </a:xfrm>
              <a:custGeom>
                <a:avLst/>
                <a:gdLst/>
                <a:ahLst/>
                <a:cxnLst/>
                <a:rect l="l" t="t" r="r" b="b"/>
                <a:pathLst>
                  <a:path w="4944" h="4731" extrusionOk="0">
                    <a:moveTo>
                      <a:pt x="354" y="0"/>
                    </a:moveTo>
                    <a:lnTo>
                      <a:pt x="354" y="0"/>
                    </a:lnTo>
                    <a:cubicBezTo>
                      <a:pt x="1" y="1252"/>
                      <a:pt x="318" y="2656"/>
                      <a:pt x="1303" y="3641"/>
                    </a:cubicBezTo>
                    <a:cubicBezTo>
                      <a:pt x="2029" y="4367"/>
                      <a:pt x="2979" y="4730"/>
                      <a:pt x="3930" y="4730"/>
                    </a:cubicBezTo>
                    <a:cubicBezTo>
                      <a:pt x="4271" y="4730"/>
                      <a:pt x="4612" y="4683"/>
                      <a:pt x="4943" y="4590"/>
                    </a:cubicBezTo>
                    <a:cubicBezTo>
                      <a:pt x="4447" y="3636"/>
                      <a:pt x="3801" y="2745"/>
                      <a:pt x="2998" y="1942"/>
                    </a:cubicBezTo>
                    <a:cubicBezTo>
                      <a:pt x="2199" y="1143"/>
                      <a:pt x="1306" y="496"/>
                      <a:pt x="35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1" name="Google Shape;1451;p33"/>
              <p:cNvSpPr/>
              <p:nvPr/>
            </p:nvSpPr>
            <p:spPr>
              <a:xfrm>
                <a:off x="4584013" y="4143600"/>
                <a:ext cx="123550" cy="118250"/>
              </a:xfrm>
              <a:custGeom>
                <a:avLst/>
                <a:gdLst/>
                <a:ahLst/>
                <a:cxnLst/>
                <a:rect l="l" t="t" r="r" b="b"/>
                <a:pathLst>
                  <a:path w="4942" h="4730" extrusionOk="0">
                    <a:moveTo>
                      <a:pt x="1014" y="0"/>
                    </a:moveTo>
                    <a:cubicBezTo>
                      <a:pt x="673" y="0"/>
                      <a:pt x="332" y="47"/>
                      <a:pt x="1" y="141"/>
                    </a:cubicBezTo>
                    <a:cubicBezTo>
                      <a:pt x="495" y="1093"/>
                      <a:pt x="1143" y="1986"/>
                      <a:pt x="1944" y="2787"/>
                    </a:cubicBezTo>
                    <a:cubicBezTo>
                      <a:pt x="2743" y="3588"/>
                      <a:pt x="3636" y="4234"/>
                      <a:pt x="4589" y="4729"/>
                    </a:cubicBezTo>
                    <a:cubicBezTo>
                      <a:pt x="4942" y="3477"/>
                      <a:pt x="4626" y="2075"/>
                      <a:pt x="3641" y="1090"/>
                    </a:cubicBezTo>
                    <a:cubicBezTo>
                      <a:pt x="2914" y="363"/>
                      <a:pt x="1964" y="0"/>
                      <a:pt x="101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52" name="Google Shape;1452;p33"/>
          <p:cNvGrpSpPr/>
          <p:nvPr/>
        </p:nvGrpSpPr>
        <p:grpSpPr>
          <a:xfrm>
            <a:off x="735725" y="3010300"/>
            <a:ext cx="427200" cy="427200"/>
            <a:chOff x="735725" y="3010300"/>
            <a:chExt cx="427200" cy="427200"/>
          </a:xfrm>
        </p:grpSpPr>
        <p:sp>
          <p:nvSpPr>
            <p:cNvPr id="1453" name="Google Shape;1453;p33"/>
            <p:cNvSpPr/>
            <p:nvPr/>
          </p:nvSpPr>
          <p:spPr>
            <a:xfrm>
              <a:off x="735725" y="3010300"/>
              <a:ext cx="427200" cy="427200"/>
            </a:xfrm>
            <a:prstGeom prst="roundRect">
              <a:avLst>
                <a:gd name="adj" fmla="val 16667"/>
              </a:avLst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54" name="Google Shape;1454;p33"/>
            <p:cNvGrpSpPr/>
            <p:nvPr/>
          </p:nvGrpSpPr>
          <p:grpSpPr>
            <a:xfrm>
              <a:off x="799123" y="3081693"/>
              <a:ext cx="300354" cy="265256"/>
              <a:chOff x="5386088" y="3815000"/>
              <a:chExt cx="540400" cy="477250"/>
            </a:xfrm>
          </p:grpSpPr>
          <p:sp>
            <p:nvSpPr>
              <p:cNvPr id="1455" name="Google Shape;1455;p33"/>
              <p:cNvSpPr/>
              <p:nvPr/>
            </p:nvSpPr>
            <p:spPr>
              <a:xfrm>
                <a:off x="5761113" y="3959975"/>
                <a:ext cx="165375" cy="98625"/>
              </a:xfrm>
              <a:custGeom>
                <a:avLst/>
                <a:gdLst/>
                <a:ahLst/>
                <a:cxnLst/>
                <a:rect l="l" t="t" r="r" b="b"/>
                <a:pathLst>
                  <a:path w="6615" h="3945" extrusionOk="0">
                    <a:moveTo>
                      <a:pt x="3638" y="0"/>
                    </a:moveTo>
                    <a:cubicBezTo>
                      <a:pt x="2629" y="0"/>
                      <a:pt x="1696" y="296"/>
                      <a:pt x="1029" y="583"/>
                    </a:cubicBezTo>
                    <a:cubicBezTo>
                      <a:pt x="397" y="852"/>
                      <a:pt x="0" y="1118"/>
                      <a:pt x="0" y="1118"/>
                    </a:cubicBezTo>
                    <a:lnTo>
                      <a:pt x="376" y="1811"/>
                    </a:lnTo>
                    <a:cubicBezTo>
                      <a:pt x="435" y="1809"/>
                      <a:pt x="494" y="1809"/>
                      <a:pt x="552" y="1809"/>
                    </a:cubicBezTo>
                    <a:cubicBezTo>
                      <a:pt x="1149" y="1809"/>
                      <a:pt x="1684" y="1890"/>
                      <a:pt x="2155" y="2027"/>
                    </a:cubicBezTo>
                    <a:cubicBezTo>
                      <a:pt x="3597" y="2441"/>
                      <a:pt x="4469" y="3342"/>
                      <a:pt x="4861" y="3843"/>
                    </a:cubicBezTo>
                    <a:cubicBezTo>
                      <a:pt x="4915" y="3912"/>
                      <a:pt x="4993" y="3945"/>
                      <a:pt x="5070" y="3945"/>
                    </a:cubicBezTo>
                    <a:cubicBezTo>
                      <a:pt x="5164" y="3945"/>
                      <a:pt x="5258" y="3895"/>
                      <a:pt x="5307" y="3800"/>
                    </a:cubicBezTo>
                    <a:lnTo>
                      <a:pt x="5918" y="2591"/>
                    </a:lnTo>
                    <a:lnTo>
                      <a:pt x="6223" y="1988"/>
                    </a:lnTo>
                    <a:lnTo>
                      <a:pt x="6558" y="1324"/>
                    </a:lnTo>
                    <a:cubicBezTo>
                      <a:pt x="6614" y="1213"/>
                      <a:pt x="6587" y="1078"/>
                      <a:pt x="6487" y="999"/>
                    </a:cubicBezTo>
                    <a:cubicBezTo>
                      <a:pt x="5571" y="253"/>
                      <a:pt x="4572" y="0"/>
                      <a:pt x="3638" y="0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6" name="Google Shape;1456;p33"/>
              <p:cNvSpPr/>
              <p:nvPr/>
            </p:nvSpPr>
            <p:spPr>
              <a:xfrm>
                <a:off x="5761113" y="3974575"/>
                <a:ext cx="53900" cy="36075"/>
              </a:xfrm>
              <a:custGeom>
                <a:avLst/>
                <a:gdLst/>
                <a:ahLst/>
                <a:cxnLst/>
                <a:rect l="l" t="t" r="r" b="b"/>
                <a:pathLst>
                  <a:path w="2156" h="1443" extrusionOk="0">
                    <a:moveTo>
                      <a:pt x="1029" y="1"/>
                    </a:moveTo>
                    <a:cubicBezTo>
                      <a:pt x="397" y="273"/>
                      <a:pt x="0" y="536"/>
                      <a:pt x="0" y="536"/>
                    </a:cubicBezTo>
                    <a:lnTo>
                      <a:pt x="376" y="1229"/>
                    </a:lnTo>
                    <a:cubicBezTo>
                      <a:pt x="438" y="1227"/>
                      <a:pt x="499" y="1226"/>
                      <a:pt x="560" y="1226"/>
                    </a:cubicBezTo>
                    <a:cubicBezTo>
                      <a:pt x="1154" y="1226"/>
                      <a:pt x="1686" y="1310"/>
                      <a:pt x="2155" y="1443"/>
                    </a:cubicBezTo>
                    <a:cubicBezTo>
                      <a:pt x="1913" y="764"/>
                      <a:pt x="1502" y="270"/>
                      <a:pt x="1029" y="1"/>
                    </a:cubicBez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7" name="Google Shape;1457;p33"/>
              <p:cNvSpPr/>
              <p:nvPr/>
            </p:nvSpPr>
            <p:spPr>
              <a:xfrm>
                <a:off x="5386088" y="3815000"/>
                <a:ext cx="189675" cy="130200"/>
              </a:xfrm>
              <a:custGeom>
                <a:avLst/>
                <a:gdLst/>
                <a:ahLst/>
                <a:cxnLst/>
                <a:rect l="l" t="t" r="r" b="b"/>
                <a:pathLst>
                  <a:path w="7587" h="5208" extrusionOk="0">
                    <a:moveTo>
                      <a:pt x="3502" y="0"/>
                    </a:moveTo>
                    <a:cubicBezTo>
                      <a:pt x="3396" y="0"/>
                      <a:pt x="3288" y="6"/>
                      <a:pt x="3177" y="18"/>
                    </a:cubicBezTo>
                    <a:cubicBezTo>
                      <a:pt x="563" y="298"/>
                      <a:pt x="99" y="2471"/>
                      <a:pt x="19" y="3273"/>
                    </a:cubicBezTo>
                    <a:cubicBezTo>
                      <a:pt x="1" y="3444"/>
                      <a:pt x="104" y="3604"/>
                      <a:pt x="267" y="3660"/>
                    </a:cubicBezTo>
                    <a:lnTo>
                      <a:pt x="1812" y="4193"/>
                    </a:lnTo>
                    <a:lnTo>
                      <a:pt x="6304" y="5207"/>
                    </a:lnTo>
                    <a:lnTo>
                      <a:pt x="7353" y="4646"/>
                    </a:lnTo>
                    <a:cubicBezTo>
                      <a:pt x="7511" y="4564"/>
                      <a:pt x="7587" y="4379"/>
                      <a:pt x="7533" y="4210"/>
                    </a:cubicBezTo>
                    <a:cubicBezTo>
                      <a:pt x="7216" y="3206"/>
                      <a:pt x="6011" y="0"/>
                      <a:pt x="3502" y="0"/>
                    </a:cubicBez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8" name="Google Shape;1458;p33"/>
              <p:cNvSpPr/>
              <p:nvPr/>
            </p:nvSpPr>
            <p:spPr>
              <a:xfrm>
                <a:off x="5417113" y="3848225"/>
                <a:ext cx="390650" cy="304150"/>
              </a:xfrm>
              <a:custGeom>
                <a:avLst/>
                <a:gdLst/>
                <a:ahLst/>
                <a:cxnLst/>
                <a:rect l="l" t="t" r="r" b="b"/>
                <a:pathLst>
                  <a:path w="15626" h="12166" extrusionOk="0">
                    <a:moveTo>
                      <a:pt x="2101" y="0"/>
                    </a:moveTo>
                    <a:cubicBezTo>
                      <a:pt x="2050" y="0"/>
                      <a:pt x="1999" y="2"/>
                      <a:pt x="1946" y="5"/>
                    </a:cubicBezTo>
                    <a:cubicBezTo>
                      <a:pt x="1946" y="5"/>
                      <a:pt x="418" y="413"/>
                      <a:pt x="542" y="1754"/>
                    </a:cubicBezTo>
                    <a:cubicBezTo>
                      <a:pt x="542" y="1754"/>
                      <a:pt x="761" y="5253"/>
                      <a:pt x="262" y="6033"/>
                    </a:cubicBezTo>
                    <a:cubicBezTo>
                      <a:pt x="0" y="6441"/>
                      <a:pt x="432" y="6987"/>
                      <a:pt x="1081" y="6987"/>
                    </a:cubicBezTo>
                    <a:cubicBezTo>
                      <a:pt x="1673" y="6987"/>
                      <a:pt x="2445" y="6534"/>
                      <a:pt x="3040" y="5113"/>
                    </a:cubicBezTo>
                    <a:lnTo>
                      <a:pt x="3040" y="5113"/>
                    </a:lnTo>
                    <a:cubicBezTo>
                      <a:pt x="3040" y="5113"/>
                      <a:pt x="3039" y="5122"/>
                      <a:pt x="3039" y="5138"/>
                    </a:cubicBezTo>
                    <a:cubicBezTo>
                      <a:pt x="3032" y="5229"/>
                      <a:pt x="3014" y="5559"/>
                      <a:pt x="3040" y="6031"/>
                    </a:cubicBezTo>
                    <a:cubicBezTo>
                      <a:pt x="3077" y="6685"/>
                      <a:pt x="3198" y="7617"/>
                      <a:pt x="3548" y="8552"/>
                    </a:cubicBezTo>
                    <a:cubicBezTo>
                      <a:pt x="4023" y="9817"/>
                      <a:pt x="4919" y="11093"/>
                      <a:pt x="6608" y="11723"/>
                    </a:cubicBezTo>
                    <a:cubicBezTo>
                      <a:pt x="7082" y="11900"/>
                      <a:pt x="7615" y="12026"/>
                      <a:pt x="8221" y="12086"/>
                    </a:cubicBezTo>
                    <a:cubicBezTo>
                      <a:pt x="8771" y="12140"/>
                      <a:pt x="9283" y="12166"/>
                      <a:pt x="9761" y="12166"/>
                    </a:cubicBezTo>
                    <a:cubicBezTo>
                      <a:pt x="10880" y="12166"/>
                      <a:pt x="11809" y="12026"/>
                      <a:pt x="12571" y="11791"/>
                    </a:cubicBezTo>
                    <a:cubicBezTo>
                      <a:pt x="14634" y="11153"/>
                      <a:pt x="15483" y="9809"/>
                      <a:pt x="15607" y="8619"/>
                    </a:cubicBezTo>
                    <a:cubicBezTo>
                      <a:pt x="15620" y="8482"/>
                      <a:pt x="15625" y="8349"/>
                      <a:pt x="15620" y="8218"/>
                    </a:cubicBezTo>
                    <a:cubicBezTo>
                      <a:pt x="15560" y="6372"/>
                      <a:pt x="14466" y="5283"/>
                      <a:pt x="13390" y="5283"/>
                    </a:cubicBezTo>
                    <a:cubicBezTo>
                      <a:pt x="13374" y="5283"/>
                      <a:pt x="13359" y="5283"/>
                      <a:pt x="13343" y="5283"/>
                    </a:cubicBezTo>
                    <a:cubicBezTo>
                      <a:pt x="12980" y="5293"/>
                      <a:pt x="12257" y="5519"/>
                      <a:pt x="11388" y="5743"/>
                    </a:cubicBezTo>
                    <a:cubicBezTo>
                      <a:pt x="10524" y="5965"/>
                      <a:pt x="9517" y="6183"/>
                      <a:pt x="8583" y="6183"/>
                    </a:cubicBezTo>
                    <a:cubicBezTo>
                      <a:pt x="8167" y="6183"/>
                      <a:pt x="7766" y="6140"/>
                      <a:pt x="7398" y="6034"/>
                    </a:cubicBezTo>
                    <a:cubicBezTo>
                      <a:pt x="6913" y="5896"/>
                      <a:pt x="6486" y="5648"/>
                      <a:pt x="6160" y="5251"/>
                    </a:cubicBezTo>
                    <a:cubicBezTo>
                      <a:pt x="4512" y="3236"/>
                      <a:pt x="4297" y="0"/>
                      <a:pt x="210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9" name="Google Shape;1459;p33"/>
              <p:cNvSpPr/>
              <p:nvPr/>
            </p:nvSpPr>
            <p:spPr>
              <a:xfrm>
                <a:off x="5599188" y="3991775"/>
                <a:ext cx="118025" cy="78150"/>
              </a:xfrm>
              <a:custGeom>
                <a:avLst/>
                <a:gdLst/>
                <a:ahLst/>
                <a:cxnLst/>
                <a:rect l="l" t="t" r="r" b="b"/>
                <a:pathLst>
                  <a:path w="4721" h="3126" extrusionOk="0">
                    <a:moveTo>
                      <a:pt x="4104" y="1"/>
                    </a:moveTo>
                    <a:cubicBezTo>
                      <a:pt x="3238" y="223"/>
                      <a:pt x="2230" y="442"/>
                      <a:pt x="1295" y="442"/>
                    </a:cubicBezTo>
                    <a:cubicBezTo>
                      <a:pt x="880" y="442"/>
                      <a:pt x="480" y="399"/>
                      <a:pt x="113" y="294"/>
                    </a:cubicBezTo>
                    <a:lnTo>
                      <a:pt x="113" y="294"/>
                    </a:lnTo>
                    <a:cubicBezTo>
                      <a:pt x="113" y="294"/>
                      <a:pt x="1" y="960"/>
                      <a:pt x="173" y="1646"/>
                    </a:cubicBezTo>
                    <a:cubicBezTo>
                      <a:pt x="359" y="2375"/>
                      <a:pt x="867" y="3126"/>
                      <a:pt x="2177" y="3126"/>
                    </a:cubicBezTo>
                    <a:cubicBezTo>
                      <a:pt x="2379" y="3126"/>
                      <a:pt x="2600" y="3108"/>
                      <a:pt x="2842" y="3069"/>
                    </a:cubicBezTo>
                    <a:cubicBezTo>
                      <a:pt x="4523" y="2802"/>
                      <a:pt x="4721" y="1878"/>
                      <a:pt x="4569" y="1117"/>
                    </a:cubicBezTo>
                    <a:cubicBezTo>
                      <a:pt x="4448" y="508"/>
                      <a:pt x="4104" y="1"/>
                      <a:pt x="4104" y="1"/>
                    </a:cubicBezTo>
                    <a:close/>
                  </a:path>
                </a:pathLst>
              </a:custGeom>
              <a:solidFill>
                <a:srgbClr val="82C6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0" name="Google Shape;1460;p33"/>
              <p:cNvSpPr/>
              <p:nvPr/>
            </p:nvSpPr>
            <p:spPr>
              <a:xfrm>
                <a:off x="5599138" y="3991775"/>
                <a:ext cx="114325" cy="43450"/>
              </a:xfrm>
              <a:custGeom>
                <a:avLst/>
                <a:gdLst/>
                <a:ahLst/>
                <a:cxnLst/>
                <a:rect l="l" t="t" r="r" b="b"/>
                <a:pathLst>
                  <a:path w="4573" h="1738" extrusionOk="0">
                    <a:moveTo>
                      <a:pt x="4106" y="1"/>
                    </a:moveTo>
                    <a:cubicBezTo>
                      <a:pt x="4106" y="1"/>
                      <a:pt x="4106" y="1"/>
                      <a:pt x="4106" y="1"/>
                    </a:cubicBezTo>
                    <a:cubicBezTo>
                      <a:pt x="3240" y="223"/>
                      <a:pt x="2232" y="442"/>
                      <a:pt x="1296" y="442"/>
                    </a:cubicBezTo>
                    <a:cubicBezTo>
                      <a:pt x="881" y="442"/>
                      <a:pt x="481" y="399"/>
                      <a:pt x="114" y="294"/>
                    </a:cubicBezTo>
                    <a:lnTo>
                      <a:pt x="114" y="294"/>
                    </a:lnTo>
                    <a:cubicBezTo>
                      <a:pt x="114" y="294"/>
                      <a:pt x="1" y="960"/>
                      <a:pt x="175" y="1648"/>
                    </a:cubicBezTo>
                    <a:cubicBezTo>
                      <a:pt x="497" y="1712"/>
                      <a:pt x="834" y="1738"/>
                      <a:pt x="1177" y="1738"/>
                    </a:cubicBezTo>
                    <a:cubicBezTo>
                      <a:pt x="2159" y="1738"/>
                      <a:pt x="3203" y="1516"/>
                      <a:pt x="4165" y="1269"/>
                    </a:cubicBezTo>
                    <a:cubicBezTo>
                      <a:pt x="4309" y="1232"/>
                      <a:pt x="4446" y="1180"/>
                      <a:pt x="4573" y="1116"/>
                    </a:cubicBezTo>
                    <a:cubicBezTo>
                      <a:pt x="4451" y="508"/>
                      <a:pt x="4108" y="1"/>
                      <a:pt x="4106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1" name="Google Shape;1461;p33"/>
              <p:cNvSpPr/>
              <p:nvPr/>
            </p:nvSpPr>
            <p:spPr>
              <a:xfrm>
                <a:off x="5487513" y="3977400"/>
                <a:ext cx="321525" cy="174950"/>
              </a:xfrm>
              <a:custGeom>
                <a:avLst/>
                <a:gdLst/>
                <a:ahLst/>
                <a:cxnLst/>
                <a:rect l="l" t="t" r="r" b="b"/>
                <a:pathLst>
                  <a:path w="12861" h="6998" extrusionOk="0">
                    <a:moveTo>
                      <a:pt x="221" y="0"/>
                    </a:moveTo>
                    <a:cubicBezTo>
                      <a:pt x="184" y="619"/>
                      <a:pt x="0" y="6382"/>
                      <a:pt x="5405" y="6917"/>
                    </a:cubicBezTo>
                    <a:cubicBezTo>
                      <a:pt x="5956" y="6972"/>
                      <a:pt x="6469" y="6997"/>
                      <a:pt x="6948" y="6997"/>
                    </a:cubicBezTo>
                    <a:cubicBezTo>
                      <a:pt x="11439" y="6997"/>
                      <a:pt x="12861" y="4743"/>
                      <a:pt x="12804" y="3049"/>
                    </a:cubicBezTo>
                    <a:cubicBezTo>
                      <a:pt x="12801" y="2943"/>
                      <a:pt x="12793" y="2837"/>
                      <a:pt x="12783" y="2734"/>
                    </a:cubicBezTo>
                    <a:cubicBezTo>
                      <a:pt x="12584" y="4347"/>
                      <a:pt x="11038" y="6218"/>
                      <a:pt x="6942" y="6218"/>
                    </a:cubicBezTo>
                    <a:cubicBezTo>
                      <a:pt x="6465" y="6218"/>
                      <a:pt x="5954" y="6193"/>
                      <a:pt x="5405" y="6139"/>
                    </a:cubicBezTo>
                    <a:cubicBezTo>
                      <a:pt x="980" y="5699"/>
                      <a:pt x="302" y="1755"/>
                      <a:pt x="221" y="0"/>
                    </a:cubicBez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2" name="Google Shape;1462;p33"/>
              <p:cNvSpPr/>
              <p:nvPr/>
            </p:nvSpPr>
            <p:spPr>
              <a:xfrm>
                <a:off x="5703263" y="4037475"/>
                <a:ext cx="104050" cy="105525"/>
              </a:xfrm>
              <a:custGeom>
                <a:avLst/>
                <a:gdLst/>
                <a:ahLst/>
                <a:cxnLst/>
                <a:rect l="l" t="t" r="r" b="b"/>
                <a:pathLst>
                  <a:path w="4162" h="4221" extrusionOk="0">
                    <a:moveTo>
                      <a:pt x="2274" y="0"/>
                    </a:moveTo>
                    <a:cubicBezTo>
                      <a:pt x="2272" y="0"/>
                      <a:pt x="2271" y="0"/>
                      <a:pt x="2269" y="0"/>
                    </a:cubicBezTo>
                    <a:cubicBezTo>
                      <a:pt x="1800" y="0"/>
                      <a:pt x="1351" y="145"/>
                      <a:pt x="967" y="421"/>
                    </a:cubicBezTo>
                    <a:cubicBezTo>
                      <a:pt x="427" y="809"/>
                      <a:pt x="94" y="1412"/>
                      <a:pt x="47" y="2074"/>
                    </a:cubicBezTo>
                    <a:cubicBezTo>
                      <a:pt x="0" y="2738"/>
                      <a:pt x="248" y="3381"/>
                      <a:pt x="729" y="3841"/>
                    </a:cubicBezTo>
                    <a:lnTo>
                      <a:pt x="1125" y="4221"/>
                    </a:lnTo>
                    <a:cubicBezTo>
                      <a:pt x="3188" y="3583"/>
                      <a:pt x="4037" y="2239"/>
                      <a:pt x="4161" y="1049"/>
                    </a:cubicBezTo>
                    <a:cubicBezTo>
                      <a:pt x="3756" y="404"/>
                      <a:pt x="3041" y="0"/>
                      <a:pt x="2274" y="0"/>
                    </a:cubicBez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3" name="Google Shape;1463;p33"/>
              <p:cNvSpPr/>
              <p:nvPr/>
            </p:nvSpPr>
            <p:spPr>
              <a:xfrm>
                <a:off x="5505763" y="4037425"/>
                <a:ext cx="102925" cy="103850"/>
              </a:xfrm>
              <a:custGeom>
                <a:avLst/>
                <a:gdLst/>
                <a:ahLst/>
                <a:cxnLst/>
                <a:rect l="l" t="t" r="r" b="b"/>
                <a:pathLst>
                  <a:path w="4117" h="4154" extrusionOk="0">
                    <a:moveTo>
                      <a:pt x="1849" y="1"/>
                    </a:moveTo>
                    <a:cubicBezTo>
                      <a:pt x="1106" y="1"/>
                      <a:pt x="411" y="378"/>
                      <a:pt x="0" y="982"/>
                    </a:cubicBezTo>
                    <a:cubicBezTo>
                      <a:pt x="476" y="2247"/>
                      <a:pt x="1372" y="3523"/>
                      <a:pt x="3059" y="4154"/>
                    </a:cubicBezTo>
                    <a:lnTo>
                      <a:pt x="3388" y="3839"/>
                    </a:lnTo>
                    <a:cubicBezTo>
                      <a:pt x="3868" y="3380"/>
                      <a:pt x="4116" y="2739"/>
                      <a:pt x="4071" y="2075"/>
                    </a:cubicBezTo>
                    <a:cubicBezTo>
                      <a:pt x="4024" y="1412"/>
                      <a:pt x="3691" y="810"/>
                      <a:pt x="3151" y="421"/>
                    </a:cubicBezTo>
                    <a:cubicBezTo>
                      <a:pt x="2767" y="146"/>
                      <a:pt x="2316" y="1"/>
                      <a:pt x="1849" y="1"/>
                    </a:cubicBez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4" name="Google Shape;1464;p33"/>
              <p:cNvSpPr/>
              <p:nvPr/>
            </p:nvSpPr>
            <p:spPr>
              <a:xfrm>
                <a:off x="5492938" y="3904700"/>
                <a:ext cx="342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1369" h="2891" extrusionOk="0">
                    <a:moveTo>
                      <a:pt x="412" y="1"/>
                    </a:moveTo>
                    <a:cubicBezTo>
                      <a:pt x="321" y="1"/>
                      <a:pt x="231" y="39"/>
                      <a:pt x="167" y="112"/>
                    </a:cubicBezTo>
                    <a:cubicBezTo>
                      <a:pt x="48" y="248"/>
                      <a:pt x="64" y="454"/>
                      <a:pt x="199" y="573"/>
                    </a:cubicBezTo>
                    <a:cubicBezTo>
                      <a:pt x="539" y="870"/>
                      <a:pt x="705" y="1179"/>
                      <a:pt x="708" y="1522"/>
                    </a:cubicBezTo>
                    <a:cubicBezTo>
                      <a:pt x="715" y="2191"/>
                      <a:pt x="85" y="2771"/>
                      <a:pt x="72" y="2783"/>
                    </a:cubicBezTo>
                    <a:cubicBezTo>
                      <a:pt x="48" y="2805"/>
                      <a:pt x="23" y="2837"/>
                      <a:pt x="1" y="2879"/>
                    </a:cubicBezTo>
                    <a:cubicBezTo>
                      <a:pt x="0" y="2887"/>
                      <a:pt x="9" y="2890"/>
                      <a:pt x="25" y="2890"/>
                    </a:cubicBezTo>
                    <a:cubicBezTo>
                      <a:pt x="209" y="2890"/>
                      <a:pt x="1368" y="2413"/>
                      <a:pt x="1363" y="1521"/>
                    </a:cubicBezTo>
                    <a:cubicBezTo>
                      <a:pt x="1361" y="984"/>
                      <a:pt x="1113" y="501"/>
                      <a:pt x="628" y="82"/>
                    </a:cubicBezTo>
                    <a:cubicBezTo>
                      <a:pt x="565" y="27"/>
                      <a:pt x="488" y="1"/>
                      <a:pt x="412" y="1"/>
                    </a:cubicBez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5" name="Google Shape;1465;p33"/>
              <p:cNvSpPr/>
              <p:nvPr/>
            </p:nvSpPr>
            <p:spPr>
              <a:xfrm>
                <a:off x="5454788" y="3816800"/>
                <a:ext cx="38300" cy="45600"/>
              </a:xfrm>
              <a:custGeom>
                <a:avLst/>
                <a:gdLst/>
                <a:ahLst/>
                <a:cxnLst/>
                <a:rect l="l" t="t" r="r" b="b"/>
                <a:pathLst>
                  <a:path w="1532" h="1824" extrusionOk="0">
                    <a:moveTo>
                      <a:pt x="249" y="0"/>
                    </a:moveTo>
                    <a:cubicBezTo>
                      <a:pt x="119" y="0"/>
                      <a:pt x="1" y="104"/>
                      <a:pt x="1" y="247"/>
                    </a:cubicBezTo>
                    <a:lnTo>
                      <a:pt x="1" y="1762"/>
                    </a:lnTo>
                    <a:lnTo>
                      <a:pt x="1532" y="1823"/>
                    </a:lnTo>
                    <a:cubicBezTo>
                      <a:pt x="1532" y="848"/>
                      <a:pt x="824" y="291"/>
                      <a:pt x="371" y="33"/>
                    </a:cubicBezTo>
                    <a:cubicBezTo>
                      <a:pt x="332" y="11"/>
                      <a:pt x="290" y="0"/>
                      <a:pt x="24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6" name="Google Shape;1466;p33"/>
              <p:cNvSpPr/>
              <p:nvPr/>
            </p:nvSpPr>
            <p:spPr>
              <a:xfrm>
                <a:off x="5454788" y="4053775"/>
                <a:ext cx="142125" cy="167150"/>
              </a:xfrm>
              <a:custGeom>
                <a:avLst/>
                <a:gdLst/>
                <a:ahLst/>
                <a:cxnLst/>
                <a:rect l="l" t="t" r="r" b="b"/>
                <a:pathLst>
                  <a:path w="5685" h="6686" extrusionOk="0">
                    <a:moveTo>
                      <a:pt x="3886" y="1"/>
                    </a:moveTo>
                    <a:cubicBezTo>
                      <a:pt x="3303" y="1"/>
                      <a:pt x="2734" y="325"/>
                      <a:pt x="2460" y="902"/>
                    </a:cubicBezTo>
                    <a:lnTo>
                      <a:pt x="428" y="5184"/>
                    </a:lnTo>
                    <a:lnTo>
                      <a:pt x="1" y="6085"/>
                    </a:lnTo>
                    <a:lnTo>
                      <a:pt x="832" y="6686"/>
                    </a:lnTo>
                    <a:lnTo>
                      <a:pt x="1736" y="5819"/>
                    </a:lnTo>
                    <a:lnTo>
                      <a:pt x="4976" y="2715"/>
                    </a:lnTo>
                    <a:cubicBezTo>
                      <a:pt x="5685" y="2033"/>
                      <a:pt x="5604" y="876"/>
                      <a:pt x="4805" y="299"/>
                    </a:cubicBezTo>
                    <a:cubicBezTo>
                      <a:pt x="4524" y="96"/>
                      <a:pt x="4202" y="1"/>
                      <a:pt x="388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7" name="Google Shape;1467;p33"/>
              <p:cNvSpPr/>
              <p:nvPr/>
            </p:nvSpPr>
            <p:spPr>
              <a:xfrm>
                <a:off x="5454788" y="4183350"/>
                <a:ext cx="43425" cy="37575"/>
              </a:xfrm>
              <a:custGeom>
                <a:avLst/>
                <a:gdLst/>
                <a:ahLst/>
                <a:cxnLst/>
                <a:rect l="l" t="t" r="r" b="b"/>
                <a:pathLst>
                  <a:path w="1737" h="1503" extrusionOk="0">
                    <a:moveTo>
                      <a:pt x="428" y="1"/>
                    </a:moveTo>
                    <a:lnTo>
                      <a:pt x="1" y="902"/>
                    </a:lnTo>
                    <a:lnTo>
                      <a:pt x="832" y="1503"/>
                    </a:lnTo>
                    <a:lnTo>
                      <a:pt x="1736" y="636"/>
                    </a:lnTo>
                    <a:cubicBezTo>
                      <a:pt x="1358" y="481"/>
                      <a:pt x="1026" y="323"/>
                      <a:pt x="740" y="173"/>
                    </a:cubicBezTo>
                    <a:cubicBezTo>
                      <a:pt x="632" y="117"/>
                      <a:pt x="528" y="57"/>
                      <a:pt x="428" y="1"/>
                    </a:cubicBez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8" name="Google Shape;1468;p33"/>
              <p:cNvSpPr/>
              <p:nvPr/>
            </p:nvSpPr>
            <p:spPr>
              <a:xfrm>
                <a:off x="5714938" y="4053775"/>
                <a:ext cx="142175" cy="167150"/>
              </a:xfrm>
              <a:custGeom>
                <a:avLst/>
                <a:gdLst/>
                <a:ahLst/>
                <a:cxnLst/>
                <a:rect l="l" t="t" r="r" b="b"/>
                <a:pathLst>
                  <a:path w="5687" h="6686" extrusionOk="0">
                    <a:moveTo>
                      <a:pt x="1801" y="1"/>
                    </a:moveTo>
                    <a:cubicBezTo>
                      <a:pt x="1483" y="1"/>
                      <a:pt x="1161" y="98"/>
                      <a:pt x="880" y="299"/>
                    </a:cubicBezTo>
                    <a:cubicBezTo>
                      <a:pt x="84" y="876"/>
                      <a:pt x="1" y="2033"/>
                      <a:pt x="713" y="2715"/>
                    </a:cubicBezTo>
                    <a:lnTo>
                      <a:pt x="3544" y="5430"/>
                    </a:lnTo>
                    <a:lnTo>
                      <a:pt x="4855" y="6686"/>
                    </a:lnTo>
                    <a:lnTo>
                      <a:pt x="5686" y="6085"/>
                    </a:lnTo>
                    <a:lnTo>
                      <a:pt x="4977" y="4587"/>
                    </a:lnTo>
                    <a:lnTo>
                      <a:pt x="3227" y="902"/>
                    </a:lnTo>
                    <a:cubicBezTo>
                      <a:pt x="2951" y="325"/>
                      <a:pt x="2384" y="1"/>
                      <a:pt x="180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9" name="Google Shape;1469;p33"/>
              <p:cNvSpPr/>
              <p:nvPr/>
            </p:nvSpPr>
            <p:spPr>
              <a:xfrm>
                <a:off x="5803538" y="4168450"/>
                <a:ext cx="53575" cy="52475"/>
              </a:xfrm>
              <a:custGeom>
                <a:avLst/>
                <a:gdLst/>
                <a:ahLst/>
                <a:cxnLst/>
                <a:rect l="l" t="t" r="r" b="b"/>
                <a:pathLst>
                  <a:path w="2143" h="2099" extrusionOk="0">
                    <a:moveTo>
                      <a:pt x="1433" y="0"/>
                    </a:moveTo>
                    <a:cubicBezTo>
                      <a:pt x="1071" y="255"/>
                      <a:pt x="595" y="552"/>
                      <a:pt x="0" y="843"/>
                    </a:cubicBezTo>
                    <a:lnTo>
                      <a:pt x="1311" y="2099"/>
                    </a:lnTo>
                    <a:lnTo>
                      <a:pt x="2142" y="1498"/>
                    </a:lnTo>
                    <a:lnTo>
                      <a:pt x="1433" y="0"/>
                    </a:ln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33"/>
              <p:cNvSpPr/>
              <p:nvPr/>
            </p:nvSpPr>
            <p:spPr>
              <a:xfrm>
                <a:off x="5395413" y="4163300"/>
                <a:ext cx="509275" cy="128950"/>
              </a:xfrm>
              <a:custGeom>
                <a:avLst/>
                <a:gdLst/>
                <a:ahLst/>
                <a:cxnLst/>
                <a:rect l="l" t="t" r="r" b="b"/>
                <a:pathLst>
                  <a:path w="20371" h="5158" extrusionOk="0">
                    <a:moveTo>
                      <a:pt x="19330" y="0"/>
                    </a:moveTo>
                    <a:cubicBezTo>
                      <a:pt x="19076" y="0"/>
                      <a:pt x="18822" y="103"/>
                      <a:pt x="18638" y="306"/>
                    </a:cubicBezTo>
                    <a:cubicBezTo>
                      <a:pt x="18612" y="334"/>
                      <a:pt x="15850" y="3283"/>
                      <a:pt x="9741" y="3283"/>
                    </a:cubicBezTo>
                    <a:cubicBezTo>
                      <a:pt x="6585" y="3283"/>
                      <a:pt x="4398" y="2477"/>
                      <a:pt x="3117" y="1802"/>
                    </a:cubicBezTo>
                    <a:cubicBezTo>
                      <a:pt x="2466" y="1460"/>
                      <a:pt x="1976" y="1114"/>
                      <a:pt x="1641" y="843"/>
                    </a:cubicBezTo>
                    <a:cubicBezTo>
                      <a:pt x="1470" y="707"/>
                      <a:pt x="1264" y="639"/>
                      <a:pt x="1058" y="639"/>
                    </a:cubicBezTo>
                    <a:cubicBezTo>
                      <a:pt x="841" y="639"/>
                      <a:pt x="625" y="714"/>
                      <a:pt x="450" y="862"/>
                    </a:cubicBezTo>
                    <a:cubicBezTo>
                      <a:pt x="0" y="1243"/>
                      <a:pt x="8" y="1937"/>
                      <a:pt x="468" y="2306"/>
                    </a:cubicBezTo>
                    <a:cubicBezTo>
                      <a:pt x="1787" y="3370"/>
                      <a:pt x="4751" y="5157"/>
                      <a:pt x="9739" y="5157"/>
                    </a:cubicBezTo>
                    <a:cubicBezTo>
                      <a:pt x="16664" y="5157"/>
                      <a:pt x="19887" y="1716"/>
                      <a:pt x="20022" y="1568"/>
                    </a:cubicBezTo>
                    <a:cubicBezTo>
                      <a:pt x="20370" y="1186"/>
                      <a:pt x="20345" y="593"/>
                      <a:pt x="19961" y="245"/>
                    </a:cubicBezTo>
                    <a:cubicBezTo>
                      <a:pt x="19782" y="81"/>
                      <a:pt x="19555" y="0"/>
                      <a:pt x="19330" y="0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1" name="Google Shape;1471;p33"/>
              <p:cNvSpPr/>
              <p:nvPr/>
            </p:nvSpPr>
            <p:spPr>
              <a:xfrm>
                <a:off x="5396938" y="4180825"/>
                <a:ext cx="506300" cy="111425"/>
              </a:xfrm>
              <a:custGeom>
                <a:avLst/>
                <a:gdLst/>
                <a:ahLst/>
                <a:cxnLst/>
                <a:rect l="l" t="t" r="r" b="b"/>
                <a:pathLst>
                  <a:path w="20252" h="4457" extrusionOk="0">
                    <a:moveTo>
                      <a:pt x="20174" y="0"/>
                    </a:moveTo>
                    <a:lnTo>
                      <a:pt x="20174" y="0"/>
                    </a:lnTo>
                    <a:cubicBezTo>
                      <a:pt x="20137" y="142"/>
                      <a:pt x="20066" y="277"/>
                      <a:pt x="19960" y="395"/>
                    </a:cubicBezTo>
                    <a:cubicBezTo>
                      <a:pt x="19826" y="542"/>
                      <a:pt x="16603" y="3982"/>
                      <a:pt x="9678" y="3982"/>
                    </a:cubicBezTo>
                    <a:cubicBezTo>
                      <a:pt x="4690" y="3982"/>
                      <a:pt x="1728" y="2195"/>
                      <a:pt x="407" y="1133"/>
                    </a:cubicBezTo>
                    <a:cubicBezTo>
                      <a:pt x="244" y="1001"/>
                      <a:pt x="137" y="827"/>
                      <a:pt x="89" y="640"/>
                    </a:cubicBezTo>
                    <a:lnTo>
                      <a:pt x="89" y="640"/>
                    </a:lnTo>
                    <a:cubicBezTo>
                      <a:pt x="0" y="980"/>
                      <a:pt x="107" y="1364"/>
                      <a:pt x="407" y="1605"/>
                    </a:cubicBezTo>
                    <a:cubicBezTo>
                      <a:pt x="1726" y="2669"/>
                      <a:pt x="4690" y="4456"/>
                      <a:pt x="9678" y="4456"/>
                    </a:cubicBezTo>
                    <a:cubicBezTo>
                      <a:pt x="16603" y="4456"/>
                      <a:pt x="19826" y="1015"/>
                      <a:pt x="19960" y="867"/>
                    </a:cubicBezTo>
                    <a:cubicBezTo>
                      <a:pt x="20181" y="624"/>
                      <a:pt x="20251" y="295"/>
                      <a:pt x="20174" y="0"/>
                    </a:cubicBez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2" name="Google Shape;1472;p33"/>
              <p:cNvSpPr/>
              <p:nvPr/>
            </p:nvSpPr>
            <p:spPr>
              <a:xfrm>
                <a:off x="5575413" y="3942225"/>
                <a:ext cx="168750" cy="75250"/>
              </a:xfrm>
              <a:custGeom>
                <a:avLst/>
                <a:gdLst/>
                <a:ahLst/>
                <a:cxnLst/>
                <a:rect l="l" t="t" r="r" b="b"/>
                <a:pathLst>
                  <a:path w="6750" h="3010" extrusionOk="0">
                    <a:moveTo>
                      <a:pt x="6165" y="0"/>
                    </a:moveTo>
                    <a:cubicBezTo>
                      <a:pt x="5839" y="0"/>
                      <a:pt x="5578" y="265"/>
                      <a:pt x="5578" y="587"/>
                    </a:cubicBezTo>
                    <a:cubicBezTo>
                      <a:pt x="5578" y="974"/>
                      <a:pt x="5316" y="1311"/>
                      <a:pt x="4943" y="1407"/>
                    </a:cubicBezTo>
                    <a:cubicBezTo>
                      <a:pt x="4099" y="1625"/>
                      <a:pt x="3119" y="1837"/>
                      <a:pt x="2246" y="1837"/>
                    </a:cubicBezTo>
                    <a:cubicBezTo>
                      <a:pt x="1752" y="1837"/>
                      <a:pt x="1293" y="1769"/>
                      <a:pt x="911" y="1596"/>
                    </a:cubicBezTo>
                    <a:cubicBezTo>
                      <a:pt x="833" y="1560"/>
                      <a:pt x="750" y="1543"/>
                      <a:pt x="669" y="1543"/>
                    </a:cubicBezTo>
                    <a:cubicBezTo>
                      <a:pt x="446" y="1543"/>
                      <a:pt x="233" y="1671"/>
                      <a:pt x="134" y="1886"/>
                    </a:cubicBezTo>
                    <a:cubicBezTo>
                      <a:pt x="1" y="2181"/>
                      <a:pt x="131" y="2529"/>
                      <a:pt x="425" y="2663"/>
                    </a:cubicBezTo>
                    <a:cubicBezTo>
                      <a:pt x="976" y="2913"/>
                      <a:pt x="1598" y="3009"/>
                      <a:pt x="2246" y="3009"/>
                    </a:cubicBezTo>
                    <a:cubicBezTo>
                      <a:pt x="3225" y="3009"/>
                      <a:pt x="4268" y="2788"/>
                      <a:pt x="5238" y="2542"/>
                    </a:cubicBezTo>
                    <a:cubicBezTo>
                      <a:pt x="6128" y="2311"/>
                      <a:pt x="6750" y="1507"/>
                      <a:pt x="6750" y="587"/>
                    </a:cubicBezTo>
                    <a:cubicBezTo>
                      <a:pt x="6750" y="263"/>
                      <a:pt x="6487" y="0"/>
                      <a:pt x="6165" y="0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3" name="Google Shape;1473;p33"/>
              <p:cNvSpPr/>
              <p:nvPr/>
            </p:nvSpPr>
            <p:spPr>
              <a:xfrm>
                <a:off x="5444888" y="3911350"/>
                <a:ext cx="20050" cy="18600"/>
              </a:xfrm>
              <a:custGeom>
                <a:avLst/>
                <a:gdLst/>
                <a:ahLst/>
                <a:cxnLst/>
                <a:rect l="l" t="t" r="r" b="b"/>
                <a:pathLst>
                  <a:path w="802" h="744" extrusionOk="0">
                    <a:moveTo>
                      <a:pt x="373" y="0"/>
                    </a:moveTo>
                    <a:cubicBezTo>
                      <a:pt x="315" y="0"/>
                      <a:pt x="255" y="16"/>
                      <a:pt x="202" y="49"/>
                    </a:cubicBezTo>
                    <a:cubicBezTo>
                      <a:pt x="45" y="144"/>
                      <a:pt x="0" y="346"/>
                      <a:pt x="94" y="499"/>
                    </a:cubicBezTo>
                    <a:lnTo>
                      <a:pt x="150" y="589"/>
                    </a:lnTo>
                    <a:cubicBezTo>
                      <a:pt x="213" y="691"/>
                      <a:pt x="319" y="744"/>
                      <a:pt x="429" y="744"/>
                    </a:cubicBezTo>
                    <a:cubicBezTo>
                      <a:pt x="487" y="744"/>
                      <a:pt x="545" y="728"/>
                      <a:pt x="600" y="696"/>
                    </a:cubicBezTo>
                    <a:cubicBezTo>
                      <a:pt x="754" y="602"/>
                      <a:pt x="801" y="401"/>
                      <a:pt x="706" y="248"/>
                    </a:cubicBezTo>
                    <a:lnTo>
                      <a:pt x="650" y="156"/>
                    </a:lnTo>
                    <a:cubicBezTo>
                      <a:pt x="589" y="55"/>
                      <a:pt x="482" y="0"/>
                      <a:pt x="373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33"/>
              <p:cNvSpPr/>
              <p:nvPr/>
            </p:nvSpPr>
            <p:spPr>
              <a:xfrm>
                <a:off x="5851113" y="3980250"/>
                <a:ext cx="65550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2622" h="1780" extrusionOk="0">
                    <a:moveTo>
                      <a:pt x="353" y="1"/>
                    </a:moveTo>
                    <a:cubicBezTo>
                      <a:pt x="197" y="1"/>
                      <a:pt x="59" y="113"/>
                      <a:pt x="31" y="272"/>
                    </a:cubicBezTo>
                    <a:cubicBezTo>
                      <a:pt x="1" y="449"/>
                      <a:pt x="120" y="618"/>
                      <a:pt x="297" y="647"/>
                    </a:cubicBezTo>
                    <a:cubicBezTo>
                      <a:pt x="1482" y="853"/>
                      <a:pt x="2209" y="1690"/>
                      <a:pt x="2217" y="1699"/>
                    </a:cubicBezTo>
                    <a:cubicBezTo>
                      <a:pt x="2246" y="1733"/>
                      <a:pt x="2279" y="1759"/>
                      <a:pt x="2318" y="1780"/>
                    </a:cubicBezTo>
                    <a:lnTo>
                      <a:pt x="2621" y="1177"/>
                    </a:lnTo>
                    <a:cubicBezTo>
                      <a:pt x="2365" y="913"/>
                      <a:pt x="1585" y="209"/>
                      <a:pt x="408" y="6"/>
                    </a:cubicBezTo>
                    <a:cubicBezTo>
                      <a:pt x="390" y="2"/>
                      <a:pt x="371" y="1"/>
                      <a:pt x="353" y="1"/>
                    </a:cubicBez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5" name="Google Shape;1475;p33"/>
              <p:cNvSpPr/>
              <p:nvPr/>
            </p:nvSpPr>
            <p:spPr>
              <a:xfrm>
                <a:off x="5771913" y="4144175"/>
                <a:ext cx="31600" cy="27325"/>
              </a:xfrm>
              <a:custGeom>
                <a:avLst/>
                <a:gdLst/>
                <a:ahLst/>
                <a:cxnLst/>
                <a:rect l="l" t="t" r="r" b="b"/>
                <a:pathLst>
                  <a:path w="1264" h="1093" extrusionOk="0">
                    <a:moveTo>
                      <a:pt x="897" y="1"/>
                    </a:moveTo>
                    <a:cubicBezTo>
                      <a:pt x="824" y="1"/>
                      <a:pt x="751" y="25"/>
                      <a:pt x="690" y="75"/>
                    </a:cubicBezTo>
                    <a:lnTo>
                      <a:pt x="160" y="515"/>
                    </a:lnTo>
                    <a:cubicBezTo>
                      <a:pt x="21" y="630"/>
                      <a:pt x="0" y="834"/>
                      <a:pt x="115" y="975"/>
                    </a:cubicBezTo>
                    <a:cubicBezTo>
                      <a:pt x="179" y="1052"/>
                      <a:pt x="273" y="1092"/>
                      <a:pt x="368" y="1092"/>
                    </a:cubicBezTo>
                    <a:cubicBezTo>
                      <a:pt x="440" y="1092"/>
                      <a:pt x="514" y="1068"/>
                      <a:pt x="574" y="1018"/>
                    </a:cubicBezTo>
                    <a:lnTo>
                      <a:pt x="1104" y="580"/>
                    </a:lnTo>
                    <a:cubicBezTo>
                      <a:pt x="1243" y="464"/>
                      <a:pt x="1264" y="259"/>
                      <a:pt x="1149" y="121"/>
                    </a:cubicBezTo>
                    <a:cubicBezTo>
                      <a:pt x="1084" y="42"/>
                      <a:pt x="991" y="1"/>
                      <a:pt x="897" y="1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6" name="Google Shape;1476;p33"/>
              <p:cNvSpPr/>
              <p:nvPr/>
            </p:nvSpPr>
            <p:spPr>
              <a:xfrm>
                <a:off x="5475913" y="4133650"/>
                <a:ext cx="31650" cy="24875"/>
              </a:xfrm>
              <a:custGeom>
                <a:avLst/>
                <a:gdLst/>
                <a:ahLst/>
                <a:cxnLst/>
                <a:rect l="l" t="t" r="r" b="b"/>
                <a:pathLst>
                  <a:path w="1266" h="995" extrusionOk="0">
                    <a:moveTo>
                      <a:pt x="372" y="0"/>
                    </a:moveTo>
                    <a:cubicBezTo>
                      <a:pt x="265" y="0"/>
                      <a:pt x="161" y="52"/>
                      <a:pt x="98" y="148"/>
                    </a:cubicBezTo>
                    <a:cubicBezTo>
                      <a:pt x="0" y="300"/>
                      <a:pt x="42" y="503"/>
                      <a:pt x="193" y="601"/>
                    </a:cubicBezTo>
                    <a:lnTo>
                      <a:pt x="712" y="941"/>
                    </a:lnTo>
                    <a:cubicBezTo>
                      <a:pt x="769" y="977"/>
                      <a:pt x="832" y="994"/>
                      <a:pt x="891" y="994"/>
                    </a:cubicBezTo>
                    <a:cubicBezTo>
                      <a:pt x="999" y="994"/>
                      <a:pt x="1104" y="941"/>
                      <a:pt x="1165" y="848"/>
                    </a:cubicBezTo>
                    <a:cubicBezTo>
                      <a:pt x="1265" y="696"/>
                      <a:pt x="1222" y="493"/>
                      <a:pt x="1072" y="393"/>
                    </a:cubicBezTo>
                    <a:lnTo>
                      <a:pt x="551" y="53"/>
                    </a:lnTo>
                    <a:cubicBezTo>
                      <a:pt x="496" y="17"/>
                      <a:pt x="434" y="0"/>
                      <a:pt x="372" y="0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77" name="Google Shape;1477;p33"/>
          <p:cNvGrpSpPr/>
          <p:nvPr/>
        </p:nvGrpSpPr>
        <p:grpSpPr>
          <a:xfrm>
            <a:off x="735725" y="3494963"/>
            <a:ext cx="427200" cy="427200"/>
            <a:chOff x="735725" y="3494963"/>
            <a:chExt cx="427200" cy="427200"/>
          </a:xfrm>
        </p:grpSpPr>
        <p:sp>
          <p:nvSpPr>
            <p:cNvPr id="1478" name="Google Shape;1478;p33"/>
            <p:cNvSpPr/>
            <p:nvPr/>
          </p:nvSpPr>
          <p:spPr>
            <a:xfrm>
              <a:off x="735725" y="3494963"/>
              <a:ext cx="427200" cy="427200"/>
            </a:xfrm>
            <a:prstGeom prst="roundRect">
              <a:avLst>
                <a:gd name="adj" fmla="val 16667"/>
              </a:avLst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79" name="Google Shape;1479;p33"/>
            <p:cNvGrpSpPr/>
            <p:nvPr/>
          </p:nvGrpSpPr>
          <p:grpSpPr>
            <a:xfrm>
              <a:off x="796816" y="3544311"/>
              <a:ext cx="304967" cy="299799"/>
              <a:chOff x="3676825" y="3704988"/>
              <a:chExt cx="548700" cy="539400"/>
            </a:xfrm>
          </p:grpSpPr>
          <p:sp>
            <p:nvSpPr>
              <p:cNvPr id="1480" name="Google Shape;1480;p33"/>
              <p:cNvSpPr/>
              <p:nvPr/>
            </p:nvSpPr>
            <p:spPr>
              <a:xfrm>
                <a:off x="3676825" y="3704988"/>
                <a:ext cx="548700" cy="539300"/>
              </a:xfrm>
              <a:custGeom>
                <a:avLst/>
                <a:gdLst/>
                <a:ahLst/>
                <a:cxnLst/>
                <a:rect l="l" t="t" r="r" b="b"/>
                <a:pathLst>
                  <a:path w="21948" h="21572" extrusionOk="0">
                    <a:moveTo>
                      <a:pt x="12804" y="0"/>
                    </a:moveTo>
                    <a:cubicBezTo>
                      <a:pt x="12513" y="0"/>
                      <a:pt x="12222" y="111"/>
                      <a:pt x="12000" y="333"/>
                    </a:cubicBezTo>
                    <a:lnTo>
                      <a:pt x="8822" y="3512"/>
                    </a:lnTo>
                    <a:cubicBezTo>
                      <a:pt x="8605" y="3730"/>
                      <a:pt x="8405" y="3959"/>
                      <a:pt x="8225" y="4197"/>
                    </a:cubicBezTo>
                    <a:cubicBezTo>
                      <a:pt x="6502" y="6458"/>
                      <a:pt x="6408" y="9575"/>
                      <a:pt x="7946" y="11933"/>
                    </a:cubicBezTo>
                    <a:lnTo>
                      <a:pt x="7354" y="12441"/>
                    </a:lnTo>
                    <a:lnTo>
                      <a:pt x="3311" y="15909"/>
                    </a:lnTo>
                    <a:lnTo>
                      <a:pt x="1039" y="17859"/>
                    </a:lnTo>
                    <a:cubicBezTo>
                      <a:pt x="75" y="18640"/>
                      <a:pt x="1" y="20083"/>
                      <a:pt x="877" y="20959"/>
                    </a:cubicBezTo>
                    <a:cubicBezTo>
                      <a:pt x="1287" y="21369"/>
                      <a:pt x="1821" y="21571"/>
                      <a:pt x="2353" y="21571"/>
                    </a:cubicBezTo>
                    <a:cubicBezTo>
                      <a:pt x="2890" y="21571"/>
                      <a:pt x="3425" y="21366"/>
                      <a:pt x="3830" y="20961"/>
                    </a:cubicBezTo>
                    <a:cubicBezTo>
                      <a:pt x="3883" y="20909"/>
                      <a:pt x="3931" y="20856"/>
                      <a:pt x="3978" y="20798"/>
                    </a:cubicBezTo>
                    <a:lnTo>
                      <a:pt x="5928" y="18526"/>
                    </a:lnTo>
                    <a:lnTo>
                      <a:pt x="9396" y="14482"/>
                    </a:lnTo>
                    <a:lnTo>
                      <a:pt x="9904" y="13891"/>
                    </a:lnTo>
                    <a:cubicBezTo>
                      <a:pt x="11014" y="14615"/>
                      <a:pt x="12294" y="14977"/>
                      <a:pt x="13574" y="14977"/>
                    </a:cubicBezTo>
                    <a:cubicBezTo>
                      <a:pt x="15008" y="14977"/>
                      <a:pt x="16443" y="14523"/>
                      <a:pt x="17639" y="13612"/>
                    </a:cubicBezTo>
                    <a:cubicBezTo>
                      <a:pt x="17878" y="13432"/>
                      <a:pt x="18107" y="13232"/>
                      <a:pt x="18324" y="13014"/>
                    </a:cubicBezTo>
                    <a:lnTo>
                      <a:pt x="21504" y="9835"/>
                    </a:lnTo>
                    <a:cubicBezTo>
                      <a:pt x="21947" y="9391"/>
                      <a:pt x="21947" y="8674"/>
                      <a:pt x="21504" y="8229"/>
                    </a:cubicBezTo>
                    <a:cubicBezTo>
                      <a:pt x="21282" y="8008"/>
                      <a:pt x="20991" y="7897"/>
                      <a:pt x="20701" y="7897"/>
                    </a:cubicBezTo>
                    <a:cubicBezTo>
                      <a:pt x="20410" y="7897"/>
                      <a:pt x="20119" y="8008"/>
                      <a:pt x="19897" y="8229"/>
                    </a:cubicBezTo>
                    <a:lnTo>
                      <a:pt x="16719" y="11409"/>
                    </a:lnTo>
                    <a:cubicBezTo>
                      <a:pt x="16500" y="11628"/>
                      <a:pt x="16261" y="11820"/>
                      <a:pt x="16012" y="11984"/>
                    </a:cubicBezTo>
                    <a:cubicBezTo>
                      <a:pt x="15274" y="12468"/>
                      <a:pt x="14423" y="12709"/>
                      <a:pt x="13573" y="12709"/>
                    </a:cubicBezTo>
                    <a:cubicBezTo>
                      <a:pt x="12434" y="12709"/>
                      <a:pt x="11295" y="12276"/>
                      <a:pt x="10428" y="11409"/>
                    </a:cubicBezTo>
                    <a:cubicBezTo>
                      <a:pt x="8913" y="9894"/>
                      <a:pt x="8721" y="7549"/>
                      <a:pt x="9852" y="5825"/>
                    </a:cubicBezTo>
                    <a:cubicBezTo>
                      <a:pt x="10017" y="5574"/>
                      <a:pt x="10208" y="5337"/>
                      <a:pt x="10428" y="5118"/>
                    </a:cubicBezTo>
                    <a:lnTo>
                      <a:pt x="13607" y="1938"/>
                    </a:lnTo>
                    <a:cubicBezTo>
                      <a:pt x="14050" y="1495"/>
                      <a:pt x="14050" y="776"/>
                      <a:pt x="13607" y="333"/>
                    </a:cubicBezTo>
                    <a:cubicBezTo>
                      <a:pt x="13386" y="111"/>
                      <a:pt x="13095" y="0"/>
                      <a:pt x="12804" y="0"/>
                    </a:cubicBezTo>
                    <a:close/>
                  </a:path>
                </a:pathLst>
              </a:custGeom>
              <a:solidFill>
                <a:srgbClr val="F2E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1" name="Google Shape;1481;p33"/>
              <p:cNvSpPr/>
              <p:nvPr/>
            </p:nvSpPr>
            <p:spPr>
              <a:xfrm>
                <a:off x="3683425" y="3913763"/>
                <a:ext cx="541975" cy="330625"/>
              </a:xfrm>
              <a:custGeom>
                <a:avLst/>
                <a:gdLst/>
                <a:ahLst/>
                <a:cxnLst/>
                <a:rect l="l" t="t" r="r" b="b"/>
                <a:pathLst>
                  <a:path w="21679" h="13225" extrusionOk="0">
                    <a:moveTo>
                      <a:pt x="21345" y="1"/>
                    </a:moveTo>
                    <a:lnTo>
                      <a:pt x="21345" y="1"/>
                    </a:lnTo>
                    <a:cubicBezTo>
                      <a:pt x="21306" y="233"/>
                      <a:pt x="21196" y="454"/>
                      <a:pt x="21019" y="633"/>
                    </a:cubicBezTo>
                    <a:lnTo>
                      <a:pt x="17859" y="3793"/>
                    </a:lnTo>
                    <a:cubicBezTo>
                      <a:pt x="17641" y="4011"/>
                      <a:pt x="17209" y="4410"/>
                      <a:pt x="16972" y="4592"/>
                    </a:cubicBezTo>
                    <a:cubicBezTo>
                      <a:pt x="15851" y="5446"/>
                      <a:pt x="14573" y="5844"/>
                      <a:pt x="13281" y="5844"/>
                    </a:cubicBezTo>
                    <a:cubicBezTo>
                      <a:pt x="12100" y="5844"/>
                      <a:pt x="10906" y="5512"/>
                      <a:pt x="9806" y="4892"/>
                    </a:cubicBezTo>
                    <a:cubicBezTo>
                      <a:pt x="9725" y="4846"/>
                      <a:pt x="9636" y="4824"/>
                      <a:pt x="9547" y="4824"/>
                    </a:cubicBezTo>
                    <a:cubicBezTo>
                      <a:pt x="9399" y="4824"/>
                      <a:pt x="9253" y="4887"/>
                      <a:pt x="9150" y="5005"/>
                    </a:cubicBezTo>
                    <a:lnTo>
                      <a:pt x="8929" y="5263"/>
                    </a:lnTo>
                    <a:lnTo>
                      <a:pt x="5459" y="9306"/>
                    </a:lnTo>
                    <a:lnTo>
                      <a:pt x="3511" y="11579"/>
                    </a:lnTo>
                    <a:cubicBezTo>
                      <a:pt x="3464" y="11637"/>
                      <a:pt x="3416" y="11691"/>
                      <a:pt x="3364" y="11741"/>
                    </a:cubicBezTo>
                    <a:cubicBezTo>
                      <a:pt x="2961" y="12146"/>
                      <a:pt x="2426" y="12351"/>
                      <a:pt x="1889" y="12351"/>
                    </a:cubicBezTo>
                    <a:cubicBezTo>
                      <a:pt x="1356" y="12351"/>
                      <a:pt x="822" y="12150"/>
                      <a:pt x="412" y="11740"/>
                    </a:cubicBezTo>
                    <a:cubicBezTo>
                      <a:pt x="236" y="11566"/>
                      <a:pt x="99" y="11369"/>
                      <a:pt x="1" y="11159"/>
                    </a:cubicBezTo>
                    <a:lnTo>
                      <a:pt x="1" y="11159"/>
                    </a:lnTo>
                    <a:cubicBezTo>
                      <a:pt x="6" y="11683"/>
                      <a:pt x="207" y="12207"/>
                      <a:pt x="613" y="12612"/>
                    </a:cubicBezTo>
                    <a:cubicBezTo>
                      <a:pt x="1024" y="13022"/>
                      <a:pt x="1559" y="13225"/>
                      <a:pt x="2092" y="13225"/>
                    </a:cubicBezTo>
                    <a:cubicBezTo>
                      <a:pt x="2629" y="13225"/>
                      <a:pt x="3165" y="13019"/>
                      <a:pt x="3569" y="12615"/>
                    </a:cubicBezTo>
                    <a:cubicBezTo>
                      <a:pt x="3621" y="12562"/>
                      <a:pt x="3669" y="12507"/>
                      <a:pt x="3716" y="12450"/>
                    </a:cubicBezTo>
                    <a:lnTo>
                      <a:pt x="5664" y="10178"/>
                    </a:lnTo>
                    <a:lnTo>
                      <a:pt x="9132" y="6135"/>
                    </a:lnTo>
                    <a:lnTo>
                      <a:pt x="9640" y="5543"/>
                    </a:lnTo>
                    <a:cubicBezTo>
                      <a:pt x="10751" y="6267"/>
                      <a:pt x="12031" y="6630"/>
                      <a:pt x="13310" y="6630"/>
                    </a:cubicBezTo>
                    <a:cubicBezTo>
                      <a:pt x="14745" y="6630"/>
                      <a:pt x="16179" y="6174"/>
                      <a:pt x="17375" y="5263"/>
                    </a:cubicBezTo>
                    <a:cubicBezTo>
                      <a:pt x="17614" y="5082"/>
                      <a:pt x="17843" y="4882"/>
                      <a:pt x="18060" y="4665"/>
                    </a:cubicBezTo>
                    <a:lnTo>
                      <a:pt x="21240" y="1487"/>
                    </a:lnTo>
                    <a:cubicBezTo>
                      <a:pt x="21644" y="1079"/>
                      <a:pt x="21678" y="444"/>
                      <a:pt x="21345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2" name="Google Shape;1482;p33"/>
              <p:cNvSpPr/>
              <p:nvPr/>
            </p:nvSpPr>
            <p:spPr>
              <a:xfrm>
                <a:off x="3759575" y="4016038"/>
                <a:ext cx="152175" cy="152150"/>
              </a:xfrm>
              <a:custGeom>
                <a:avLst/>
                <a:gdLst/>
                <a:ahLst/>
                <a:cxnLst/>
                <a:rect l="l" t="t" r="r" b="b"/>
                <a:pathLst>
                  <a:path w="6087" h="6086" extrusionOk="0">
                    <a:moveTo>
                      <a:pt x="4044" y="0"/>
                    </a:moveTo>
                    <a:lnTo>
                      <a:pt x="3413" y="540"/>
                    </a:lnTo>
                    <a:lnTo>
                      <a:pt x="2956" y="930"/>
                    </a:lnTo>
                    <a:lnTo>
                      <a:pt x="1" y="3468"/>
                    </a:lnTo>
                    <a:lnTo>
                      <a:pt x="2618" y="6085"/>
                    </a:lnTo>
                    <a:lnTo>
                      <a:pt x="5143" y="3141"/>
                    </a:lnTo>
                    <a:lnTo>
                      <a:pt x="5553" y="2662"/>
                    </a:lnTo>
                    <a:lnTo>
                      <a:pt x="6086" y="2042"/>
                    </a:lnTo>
                    <a:lnTo>
                      <a:pt x="4044" y="0"/>
                    </a:ln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3" name="Google Shape;1483;p33"/>
              <p:cNvSpPr/>
              <p:nvPr/>
            </p:nvSpPr>
            <p:spPr>
              <a:xfrm>
                <a:off x="3812200" y="4054313"/>
                <a:ext cx="99550" cy="113875"/>
              </a:xfrm>
              <a:custGeom>
                <a:avLst/>
                <a:gdLst/>
                <a:ahLst/>
                <a:cxnLst/>
                <a:rect l="l" t="t" r="r" b="b"/>
                <a:pathLst>
                  <a:path w="3982" h="4555" extrusionOk="0">
                    <a:moveTo>
                      <a:pt x="3470" y="0"/>
                    </a:moveTo>
                    <a:lnTo>
                      <a:pt x="312" y="3683"/>
                    </a:lnTo>
                    <a:lnTo>
                      <a:pt x="1" y="4044"/>
                    </a:lnTo>
                    <a:lnTo>
                      <a:pt x="513" y="4554"/>
                    </a:lnTo>
                    <a:lnTo>
                      <a:pt x="3981" y="511"/>
                    </a:lnTo>
                    <a:lnTo>
                      <a:pt x="3470" y="0"/>
                    </a:lnTo>
                    <a:close/>
                  </a:path>
                </a:pathLst>
              </a:custGeom>
              <a:solidFill>
                <a:srgbClr val="BE21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4" name="Google Shape;1484;p33"/>
              <p:cNvSpPr/>
              <p:nvPr/>
            </p:nvSpPr>
            <p:spPr>
              <a:xfrm>
                <a:off x="3900550" y="3758288"/>
                <a:ext cx="71475" cy="71475"/>
              </a:xfrm>
              <a:custGeom>
                <a:avLst/>
                <a:gdLst/>
                <a:ahLst/>
                <a:cxnLst/>
                <a:rect l="l" t="t" r="r" b="b"/>
                <a:pathLst>
                  <a:path w="2859" h="2859" extrusionOk="0">
                    <a:moveTo>
                      <a:pt x="1253" y="1"/>
                    </a:moveTo>
                    <a:lnTo>
                      <a:pt x="1" y="1253"/>
                    </a:lnTo>
                    <a:lnTo>
                      <a:pt x="1606" y="2858"/>
                    </a:lnTo>
                    <a:lnTo>
                      <a:pt x="2858" y="1606"/>
                    </a:lnTo>
                    <a:lnTo>
                      <a:pt x="1253" y="1"/>
                    </a:ln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5" name="Google Shape;1485;p33"/>
              <p:cNvSpPr/>
              <p:nvPr/>
            </p:nvSpPr>
            <p:spPr>
              <a:xfrm>
                <a:off x="4097975" y="3955713"/>
                <a:ext cx="71450" cy="71450"/>
              </a:xfrm>
              <a:custGeom>
                <a:avLst/>
                <a:gdLst/>
                <a:ahLst/>
                <a:cxnLst/>
                <a:rect l="l" t="t" r="r" b="b"/>
                <a:pathLst>
                  <a:path w="2858" h="2858" extrusionOk="0">
                    <a:moveTo>
                      <a:pt x="1253" y="1"/>
                    </a:moveTo>
                    <a:lnTo>
                      <a:pt x="0" y="1253"/>
                    </a:lnTo>
                    <a:lnTo>
                      <a:pt x="1606" y="2858"/>
                    </a:lnTo>
                    <a:lnTo>
                      <a:pt x="2858" y="1606"/>
                    </a:lnTo>
                    <a:lnTo>
                      <a:pt x="1253" y="1"/>
                    </a:ln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6" name="Google Shape;1486;p33"/>
              <p:cNvSpPr/>
              <p:nvPr/>
            </p:nvSpPr>
            <p:spPr>
              <a:xfrm>
                <a:off x="4124650" y="3982438"/>
                <a:ext cx="44775" cy="44725"/>
              </a:xfrm>
              <a:custGeom>
                <a:avLst/>
                <a:gdLst/>
                <a:ahLst/>
                <a:cxnLst/>
                <a:rect l="l" t="t" r="r" b="b"/>
                <a:pathLst>
                  <a:path w="1791" h="1789" extrusionOk="0">
                    <a:moveTo>
                      <a:pt x="1253" y="0"/>
                    </a:moveTo>
                    <a:lnTo>
                      <a:pt x="0" y="1252"/>
                    </a:lnTo>
                    <a:lnTo>
                      <a:pt x="539" y="1789"/>
                    </a:lnTo>
                    <a:lnTo>
                      <a:pt x="1791" y="537"/>
                    </a:lnTo>
                    <a:lnTo>
                      <a:pt x="1253" y="0"/>
                    </a:lnTo>
                    <a:close/>
                  </a:path>
                </a:pathLst>
              </a:custGeom>
              <a:solidFill>
                <a:srgbClr val="BE21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7" name="Google Shape;1487;p33"/>
              <p:cNvSpPr/>
              <p:nvPr/>
            </p:nvSpPr>
            <p:spPr>
              <a:xfrm>
                <a:off x="3833525" y="4029488"/>
                <a:ext cx="64875" cy="65100"/>
              </a:xfrm>
              <a:custGeom>
                <a:avLst/>
                <a:gdLst/>
                <a:ahLst/>
                <a:cxnLst/>
                <a:rect l="l" t="t" r="r" b="b"/>
                <a:pathLst>
                  <a:path w="2595" h="2604" extrusionOk="0">
                    <a:moveTo>
                      <a:pt x="458" y="0"/>
                    </a:moveTo>
                    <a:lnTo>
                      <a:pt x="0" y="392"/>
                    </a:lnTo>
                    <a:cubicBezTo>
                      <a:pt x="16" y="440"/>
                      <a:pt x="42" y="484"/>
                      <a:pt x="79" y="521"/>
                    </a:cubicBezTo>
                    <a:lnTo>
                      <a:pt x="2095" y="2539"/>
                    </a:lnTo>
                    <a:cubicBezTo>
                      <a:pt x="2121" y="2566"/>
                      <a:pt x="2152" y="2587"/>
                      <a:pt x="2185" y="2603"/>
                    </a:cubicBezTo>
                    <a:lnTo>
                      <a:pt x="2595" y="2124"/>
                    </a:lnTo>
                    <a:cubicBezTo>
                      <a:pt x="2582" y="2108"/>
                      <a:pt x="2571" y="2092"/>
                      <a:pt x="2556" y="2076"/>
                    </a:cubicBezTo>
                    <a:lnTo>
                      <a:pt x="540" y="60"/>
                    </a:lnTo>
                    <a:cubicBezTo>
                      <a:pt x="514" y="34"/>
                      <a:pt x="487" y="17"/>
                      <a:pt x="458" y="0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8" name="Google Shape;1488;p33"/>
              <p:cNvSpPr/>
              <p:nvPr/>
            </p:nvSpPr>
            <p:spPr>
              <a:xfrm>
                <a:off x="3979725" y="3853063"/>
                <a:ext cx="96225" cy="93625"/>
              </a:xfrm>
              <a:custGeom>
                <a:avLst/>
                <a:gdLst/>
                <a:ahLst/>
                <a:cxnLst/>
                <a:rect l="l" t="t" r="r" b="b"/>
                <a:pathLst>
                  <a:path w="3849" h="3745" extrusionOk="0">
                    <a:moveTo>
                      <a:pt x="1402" y="0"/>
                    </a:moveTo>
                    <a:cubicBezTo>
                      <a:pt x="1263" y="0"/>
                      <a:pt x="1125" y="53"/>
                      <a:pt x="1019" y="160"/>
                    </a:cubicBezTo>
                    <a:lnTo>
                      <a:pt x="212" y="967"/>
                    </a:lnTo>
                    <a:cubicBezTo>
                      <a:pt x="1" y="1178"/>
                      <a:pt x="1" y="1522"/>
                      <a:pt x="212" y="1733"/>
                    </a:cubicBezTo>
                    <a:lnTo>
                      <a:pt x="2065" y="3586"/>
                    </a:lnTo>
                    <a:cubicBezTo>
                      <a:pt x="2170" y="3692"/>
                      <a:pt x="2309" y="3744"/>
                      <a:pt x="2448" y="3744"/>
                    </a:cubicBezTo>
                    <a:cubicBezTo>
                      <a:pt x="2586" y="3744"/>
                      <a:pt x="2725" y="3692"/>
                      <a:pt x="2830" y="3586"/>
                    </a:cubicBezTo>
                    <a:lnTo>
                      <a:pt x="3638" y="2779"/>
                    </a:lnTo>
                    <a:cubicBezTo>
                      <a:pt x="3849" y="2566"/>
                      <a:pt x="3849" y="2224"/>
                      <a:pt x="3638" y="2013"/>
                    </a:cubicBezTo>
                    <a:lnTo>
                      <a:pt x="1785" y="160"/>
                    </a:lnTo>
                    <a:cubicBezTo>
                      <a:pt x="1679" y="53"/>
                      <a:pt x="1540" y="0"/>
                      <a:pt x="1402" y="0"/>
                    </a:cubicBezTo>
                    <a:close/>
                  </a:path>
                </a:pathLst>
              </a:custGeom>
              <a:solidFill>
                <a:srgbClr val="F2E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9" name="Google Shape;1489;p33"/>
              <p:cNvSpPr/>
              <p:nvPr/>
            </p:nvSpPr>
            <p:spPr>
              <a:xfrm>
                <a:off x="4040850" y="3901838"/>
                <a:ext cx="164325" cy="46200"/>
              </a:xfrm>
              <a:custGeom>
                <a:avLst/>
                <a:gdLst/>
                <a:ahLst/>
                <a:cxnLst/>
                <a:rect l="l" t="t" r="r" b="b"/>
                <a:pathLst>
                  <a:path w="6573" h="1848" extrusionOk="0">
                    <a:moveTo>
                      <a:pt x="4511" y="0"/>
                    </a:moveTo>
                    <a:cubicBezTo>
                      <a:pt x="3628" y="0"/>
                      <a:pt x="2817" y="449"/>
                      <a:pt x="2326" y="940"/>
                    </a:cubicBezTo>
                    <a:cubicBezTo>
                      <a:pt x="2131" y="1134"/>
                      <a:pt x="1912" y="1197"/>
                      <a:pt x="1707" y="1197"/>
                    </a:cubicBezTo>
                    <a:cubicBezTo>
                      <a:pt x="1372" y="1197"/>
                      <a:pt x="1077" y="1027"/>
                      <a:pt x="996" y="976"/>
                    </a:cubicBezTo>
                    <a:lnTo>
                      <a:pt x="588" y="570"/>
                    </a:lnTo>
                    <a:cubicBezTo>
                      <a:pt x="524" y="506"/>
                      <a:pt x="440" y="474"/>
                      <a:pt x="357" y="474"/>
                    </a:cubicBezTo>
                    <a:cubicBezTo>
                      <a:pt x="273" y="474"/>
                      <a:pt x="190" y="506"/>
                      <a:pt x="128" y="570"/>
                    </a:cubicBezTo>
                    <a:cubicBezTo>
                      <a:pt x="0" y="699"/>
                      <a:pt x="0" y="903"/>
                      <a:pt x="128" y="1031"/>
                    </a:cubicBezTo>
                    <a:lnTo>
                      <a:pt x="558" y="1461"/>
                    </a:lnTo>
                    <a:cubicBezTo>
                      <a:pt x="572" y="1474"/>
                      <a:pt x="587" y="1488"/>
                      <a:pt x="603" y="1498"/>
                    </a:cubicBezTo>
                    <a:cubicBezTo>
                      <a:pt x="840" y="1662"/>
                      <a:pt x="1257" y="1848"/>
                      <a:pt x="1713" y="1848"/>
                    </a:cubicBezTo>
                    <a:cubicBezTo>
                      <a:pt x="2071" y="1848"/>
                      <a:pt x="2451" y="1733"/>
                      <a:pt x="2785" y="1403"/>
                    </a:cubicBezTo>
                    <a:cubicBezTo>
                      <a:pt x="3169" y="1018"/>
                      <a:pt x="3707" y="744"/>
                      <a:pt x="4221" y="675"/>
                    </a:cubicBezTo>
                    <a:cubicBezTo>
                      <a:pt x="4319" y="661"/>
                      <a:pt x="4415" y="654"/>
                      <a:pt x="4509" y="654"/>
                    </a:cubicBezTo>
                    <a:cubicBezTo>
                      <a:pt x="5049" y="654"/>
                      <a:pt x="5543" y="876"/>
                      <a:pt x="5984" y="1316"/>
                    </a:cubicBezTo>
                    <a:cubicBezTo>
                      <a:pt x="6049" y="1380"/>
                      <a:pt x="6132" y="1411"/>
                      <a:pt x="6215" y="1411"/>
                    </a:cubicBezTo>
                    <a:cubicBezTo>
                      <a:pt x="6298" y="1411"/>
                      <a:pt x="6381" y="1380"/>
                      <a:pt x="6445" y="1316"/>
                    </a:cubicBezTo>
                    <a:cubicBezTo>
                      <a:pt x="6572" y="1187"/>
                      <a:pt x="6572" y="982"/>
                      <a:pt x="6445" y="855"/>
                    </a:cubicBezTo>
                    <a:cubicBezTo>
                      <a:pt x="5825" y="234"/>
                      <a:pt x="5149" y="0"/>
                      <a:pt x="4511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0" name="Google Shape;1490;p33"/>
              <p:cNvSpPr/>
              <p:nvPr/>
            </p:nvSpPr>
            <p:spPr>
              <a:xfrm>
                <a:off x="3972200" y="3723513"/>
                <a:ext cx="55325" cy="162700"/>
              </a:xfrm>
              <a:custGeom>
                <a:avLst/>
                <a:gdLst/>
                <a:ahLst/>
                <a:cxnLst/>
                <a:rect l="l" t="t" r="r" b="b"/>
                <a:pathLst>
                  <a:path w="2213" h="6508" extrusionOk="0">
                    <a:moveTo>
                      <a:pt x="1071" y="1"/>
                    </a:moveTo>
                    <a:cubicBezTo>
                      <a:pt x="987" y="1"/>
                      <a:pt x="904" y="33"/>
                      <a:pt x="841" y="96"/>
                    </a:cubicBezTo>
                    <a:cubicBezTo>
                      <a:pt x="714" y="225"/>
                      <a:pt x="714" y="430"/>
                      <a:pt x="841" y="557"/>
                    </a:cubicBezTo>
                    <a:cubicBezTo>
                      <a:pt x="1357" y="1073"/>
                      <a:pt x="1575" y="1667"/>
                      <a:pt x="1483" y="2320"/>
                    </a:cubicBezTo>
                    <a:cubicBezTo>
                      <a:pt x="1413" y="2833"/>
                      <a:pt x="1140" y="3371"/>
                      <a:pt x="754" y="3756"/>
                    </a:cubicBezTo>
                    <a:cubicBezTo>
                      <a:pt x="0" y="4509"/>
                      <a:pt x="361" y="5513"/>
                      <a:pt x="658" y="5938"/>
                    </a:cubicBezTo>
                    <a:cubicBezTo>
                      <a:pt x="667" y="5954"/>
                      <a:pt x="680" y="5967"/>
                      <a:pt x="693" y="5982"/>
                    </a:cubicBezTo>
                    <a:lnTo>
                      <a:pt x="1125" y="6414"/>
                    </a:lnTo>
                    <a:cubicBezTo>
                      <a:pt x="1188" y="6475"/>
                      <a:pt x="1272" y="6507"/>
                      <a:pt x="1354" y="6507"/>
                    </a:cubicBezTo>
                    <a:cubicBezTo>
                      <a:pt x="1438" y="6507"/>
                      <a:pt x="1521" y="6475"/>
                      <a:pt x="1588" y="6414"/>
                    </a:cubicBezTo>
                    <a:cubicBezTo>
                      <a:pt x="1715" y="6285"/>
                      <a:pt x="1715" y="6078"/>
                      <a:pt x="1588" y="5951"/>
                    </a:cubicBezTo>
                    <a:lnTo>
                      <a:pt x="1181" y="5545"/>
                    </a:lnTo>
                    <a:cubicBezTo>
                      <a:pt x="1096" y="5411"/>
                      <a:pt x="708" y="4725"/>
                      <a:pt x="1217" y="4215"/>
                    </a:cubicBezTo>
                    <a:cubicBezTo>
                      <a:pt x="1705" y="3725"/>
                      <a:pt x="2039" y="3066"/>
                      <a:pt x="2131" y="2409"/>
                    </a:cubicBezTo>
                    <a:cubicBezTo>
                      <a:pt x="2213" y="1814"/>
                      <a:pt x="2135" y="929"/>
                      <a:pt x="1302" y="96"/>
                    </a:cubicBezTo>
                    <a:cubicBezTo>
                      <a:pt x="1238" y="33"/>
                      <a:pt x="1154" y="1"/>
                      <a:pt x="1071" y="1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91" name="Google Shape;1491;p33"/>
          <p:cNvGrpSpPr/>
          <p:nvPr/>
        </p:nvGrpSpPr>
        <p:grpSpPr>
          <a:xfrm>
            <a:off x="735725" y="3979625"/>
            <a:ext cx="427200" cy="427200"/>
            <a:chOff x="735725" y="3979625"/>
            <a:chExt cx="427200" cy="427200"/>
          </a:xfrm>
        </p:grpSpPr>
        <p:sp>
          <p:nvSpPr>
            <p:cNvPr id="1492" name="Google Shape;1492;p33"/>
            <p:cNvSpPr/>
            <p:nvPr/>
          </p:nvSpPr>
          <p:spPr>
            <a:xfrm>
              <a:off x="735725" y="3979625"/>
              <a:ext cx="427200" cy="427200"/>
            </a:xfrm>
            <a:prstGeom prst="roundRect">
              <a:avLst>
                <a:gd name="adj" fmla="val 16667"/>
              </a:avLst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3" name="Google Shape;1493;p33"/>
            <p:cNvGrpSpPr/>
            <p:nvPr/>
          </p:nvGrpSpPr>
          <p:grpSpPr>
            <a:xfrm>
              <a:off x="832026" y="4024201"/>
              <a:ext cx="234548" cy="299743"/>
              <a:chOff x="2869025" y="3705038"/>
              <a:chExt cx="422000" cy="539300"/>
            </a:xfrm>
          </p:grpSpPr>
          <p:sp>
            <p:nvSpPr>
              <p:cNvPr id="1494" name="Google Shape;1494;p33"/>
              <p:cNvSpPr/>
              <p:nvPr/>
            </p:nvSpPr>
            <p:spPr>
              <a:xfrm>
                <a:off x="2883925" y="4106013"/>
                <a:ext cx="392200" cy="138325"/>
              </a:xfrm>
              <a:custGeom>
                <a:avLst/>
                <a:gdLst/>
                <a:ahLst/>
                <a:cxnLst/>
                <a:rect l="l" t="t" r="r" b="b"/>
                <a:pathLst>
                  <a:path w="15688" h="5533" extrusionOk="0">
                    <a:moveTo>
                      <a:pt x="4466" y="0"/>
                    </a:moveTo>
                    <a:cubicBezTo>
                      <a:pt x="3873" y="0"/>
                      <a:pt x="3302" y="120"/>
                      <a:pt x="2779" y="337"/>
                    </a:cubicBezTo>
                    <a:cubicBezTo>
                      <a:pt x="2369" y="506"/>
                      <a:pt x="1994" y="737"/>
                      <a:pt x="1655" y="1016"/>
                    </a:cubicBezTo>
                    <a:cubicBezTo>
                      <a:pt x="979" y="1576"/>
                      <a:pt x="468" y="2342"/>
                      <a:pt x="224" y="3235"/>
                    </a:cubicBezTo>
                    <a:lnTo>
                      <a:pt x="116" y="3634"/>
                    </a:lnTo>
                    <a:cubicBezTo>
                      <a:pt x="0" y="4058"/>
                      <a:pt x="232" y="4502"/>
                      <a:pt x="650" y="4642"/>
                    </a:cubicBezTo>
                    <a:cubicBezTo>
                      <a:pt x="1684" y="4995"/>
                      <a:pt x="3907" y="5533"/>
                      <a:pt x="7839" y="5533"/>
                    </a:cubicBezTo>
                    <a:cubicBezTo>
                      <a:pt x="12019" y="5533"/>
                      <a:pt x="14106" y="5033"/>
                      <a:pt x="15057" y="4680"/>
                    </a:cubicBezTo>
                    <a:cubicBezTo>
                      <a:pt x="15462" y="4529"/>
                      <a:pt x="15687" y="4094"/>
                      <a:pt x="15573" y="3680"/>
                    </a:cubicBezTo>
                    <a:lnTo>
                      <a:pt x="15452" y="3235"/>
                    </a:lnTo>
                    <a:cubicBezTo>
                      <a:pt x="15209" y="2344"/>
                      <a:pt x="14701" y="1580"/>
                      <a:pt x="14027" y="1021"/>
                    </a:cubicBezTo>
                    <a:cubicBezTo>
                      <a:pt x="13691" y="740"/>
                      <a:pt x="13312" y="511"/>
                      <a:pt x="12906" y="339"/>
                    </a:cubicBezTo>
                    <a:cubicBezTo>
                      <a:pt x="12382" y="120"/>
                      <a:pt x="11808" y="0"/>
                      <a:pt x="11210" y="0"/>
                    </a:cubicBezTo>
                    <a:close/>
                  </a:path>
                </a:pathLst>
              </a:custGeom>
              <a:solidFill>
                <a:srgbClr val="A13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5" name="Google Shape;1495;p33"/>
              <p:cNvSpPr/>
              <p:nvPr/>
            </p:nvSpPr>
            <p:spPr>
              <a:xfrm>
                <a:off x="2953425" y="4105963"/>
                <a:ext cx="253150" cy="45350"/>
              </a:xfrm>
              <a:custGeom>
                <a:avLst/>
                <a:gdLst/>
                <a:ahLst/>
                <a:cxnLst/>
                <a:rect l="l" t="t" r="r" b="b"/>
                <a:pathLst>
                  <a:path w="10126" h="1814" extrusionOk="0">
                    <a:moveTo>
                      <a:pt x="1689" y="1"/>
                    </a:moveTo>
                    <a:cubicBezTo>
                      <a:pt x="1095" y="1"/>
                      <a:pt x="524" y="120"/>
                      <a:pt x="0" y="338"/>
                    </a:cubicBezTo>
                    <a:cubicBezTo>
                      <a:pt x="1462" y="1272"/>
                      <a:pt x="3199" y="1814"/>
                      <a:pt x="5065" y="1814"/>
                    </a:cubicBezTo>
                    <a:cubicBezTo>
                      <a:pt x="6928" y="1814"/>
                      <a:pt x="8666" y="1272"/>
                      <a:pt x="10126" y="339"/>
                    </a:cubicBezTo>
                    <a:cubicBezTo>
                      <a:pt x="9600" y="122"/>
                      <a:pt x="9025" y="1"/>
                      <a:pt x="8434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6" name="Google Shape;1496;p33"/>
              <p:cNvSpPr/>
              <p:nvPr/>
            </p:nvSpPr>
            <p:spPr>
              <a:xfrm>
                <a:off x="2869025" y="3705088"/>
                <a:ext cx="422000" cy="421900"/>
              </a:xfrm>
              <a:custGeom>
                <a:avLst/>
                <a:gdLst/>
                <a:ahLst/>
                <a:cxnLst/>
                <a:rect l="l" t="t" r="r" b="b"/>
                <a:pathLst>
                  <a:path w="16880" h="16876" extrusionOk="0">
                    <a:moveTo>
                      <a:pt x="8440" y="1"/>
                    </a:moveTo>
                    <a:cubicBezTo>
                      <a:pt x="3778" y="1"/>
                      <a:pt x="0" y="3778"/>
                      <a:pt x="0" y="8439"/>
                    </a:cubicBezTo>
                    <a:cubicBezTo>
                      <a:pt x="0" y="9667"/>
                      <a:pt x="263" y="10830"/>
                      <a:pt x="733" y="11883"/>
                    </a:cubicBezTo>
                    <a:cubicBezTo>
                      <a:pt x="1039" y="12564"/>
                      <a:pt x="1434" y="13201"/>
                      <a:pt x="1905" y="13776"/>
                    </a:cubicBezTo>
                    <a:cubicBezTo>
                      <a:pt x="3454" y="15667"/>
                      <a:pt x="5807" y="16875"/>
                      <a:pt x="8441" y="16875"/>
                    </a:cubicBezTo>
                    <a:cubicBezTo>
                      <a:pt x="10972" y="16875"/>
                      <a:pt x="13239" y="15762"/>
                      <a:pt x="14786" y="13999"/>
                    </a:cubicBezTo>
                    <a:cubicBezTo>
                      <a:pt x="15266" y="13451"/>
                      <a:pt x="15677" y="12843"/>
                      <a:pt x="16003" y="12184"/>
                    </a:cubicBezTo>
                    <a:cubicBezTo>
                      <a:pt x="16564" y="11056"/>
                      <a:pt x="16880" y="9783"/>
                      <a:pt x="16880" y="8437"/>
                    </a:cubicBezTo>
                    <a:cubicBezTo>
                      <a:pt x="16880" y="3777"/>
                      <a:pt x="13101" y="1"/>
                      <a:pt x="8440" y="1"/>
                    </a:cubicBezTo>
                    <a:close/>
                  </a:path>
                </a:pathLst>
              </a:custGeom>
              <a:solidFill>
                <a:srgbClr val="82C6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7" name="Google Shape;1497;p33"/>
              <p:cNvSpPr/>
              <p:nvPr/>
            </p:nvSpPr>
            <p:spPr>
              <a:xfrm>
                <a:off x="3068650" y="3705038"/>
                <a:ext cx="222375" cy="421950"/>
              </a:xfrm>
              <a:custGeom>
                <a:avLst/>
                <a:gdLst/>
                <a:ahLst/>
                <a:cxnLst/>
                <a:rect l="l" t="t" r="r" b="b"/>
                <a:pathLst>
                  <a:path w="8895" h="16878" extrusionOk="0">
                    <a:moveTo>
                      <a:pt x="456" y="1"/>
                    </a:moveTo>
                    <a:cubicBezTo>
                      <a:pt x="303" y="1"/>
                      <a:pt x="152" y="4"/>
                      <a:pt x="0" y="12"/>
                    </a:cubicBezTo>
                    <a:cubicBezTo>
                      <a:pt x="4452" y="251"/>
                      <a:pt x="7984" y="3932"/>
                      <a:pt x="7984" y="8439"/>
                    </a:cubicBezTo>
                    <a:cubicBezTo>
                      <a:pt x="7984" y="9785"/>
                      <a:pt x="7668" y="11056"/>
                      <a:pt x="7107" y="12186"/>
                    </a:cubicBezTo>
                    <a:cubicBezTo>
                      <a:pt x="6782" y="12845"/>
                      <a:pt x="6371" y="13456"/>
                      <a:pt x="5891" y="14001"/>
                    </a:cubicBezTo>
                    <a:cubicBezTo>
                      <a:pt x="4439" y="15659"/>
                      <a:pt x="2348" y="16740"/>
                      <a:pt x="4" y="16866"/>
                    </a:cubicBezTo>
                    <a:cubicBezTo>
                      <a:pt x="153" y="16874"/>
                      <a:pt x="305" y="16877"/>
                      <a:pt x="456" y="16877"/>
                    </a:cubicBezTo>
                    <a:cubicBezTo>
                      <a:pt x="2987" y="16877"/>
                      <a:pt x="5254" y="15764"/>
                      <a:pt x="6801" y="14001"/>
                    </a:cubicBezTo>
                    <a:cubicBezTo>
                      <a:pt x="7281" y="13453"/>
                      <a:pt x="7692" y="12845"/>
                      <a:pt x="8018" y="12186"/>
                    </a:cubicBezTo>
                    <a:cubicBezTo>
                      <a:pt x="8579" y="11058"/>
                      <a:pt x="8895" y="9785"/>
                      <a:pt x="8895" y="8439"/>
                    </a:cubicBezTo>
                    <a:cubicBezTo>
                      <a:pt x="8895" y="3779"/>
                      <a:pt x="5116" y="1"/>
                      <a:pt x="456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8" name="Google Shape;1498;p33"/>
              <p:cNvSpPr/>
              <p:nvPr/>
            </p:nvSpPr>
            <p:spPr>
              <a:xfrm>
                <a:off x="2916625" y="4026613"/>
                <a:ext cx="322075" cy="100375"/>
              </a:xfrm>
              <a:custGeom>
                <a:avLst/>
                <a:gdLst/>
                <a:ahLst/>
                <a:cxnLst/>
                <a:rect l="l" t="t" r="r" b="b"/>
                <a:pathLst>
                  <a:path w="12883" h="4015" extrusionOk="0">
                    <a:moveTo>
                      <a:pt x="2074" y="0"/>
                    </a:moveTo>
                    <a:cubicBezTo>
                      <a:pt x="870" y="0"/>
                      <a:pt x="1" y="915"/>
                      <a:pt x="1" y="915"/>
                    </a:cubicBezTo>
                    <a:cubicBezTo>
                      <a:pt x="1550" y="2806"/>
                      <a:pt x="3903" y="4014"/>
                      <a:pt x="6537" y="4014"/>
                    </a:cubicBezTo>
                    <a:cubicBezTo>
                      <a:pt x="9068" y="4014"/>
                      <a:pt x="11335" y="2901"/>
                      <a:pt x="12882" y="1138"/>
                    </a:cubicBezTo>
                    <a:cubicBezTo>
                      <a:pt x="12572" y="676"/>
                      <a:pt x="11968" y="524"/>
                      <a:pt x="11257" y="524"/>
                    </a:cubicBezTo>
                    <a:cubicBezTo>
                      <a:pt x="9965" y="524"/>
                      <a:pt x="8319" y="1026"/>
                      <a:pt x="7435" y="1088"/>
                    </a:cubicBezTo>
                    <a:cubicBezTo>
                      <a:pt x="6999" y="1117"/>
                      <a:pt x="6634" y="1133"/>
                      <a:pt x="6314" y="1133"/>
                    </a:cubicBezTo>
                    <a:cubicBezTo>
                      <a:pt x="5005" y="1133"/>
                      <a:pt x="4479" y="870"/>
                      <a:pt x="3106" y="234"/>
                    </a:cubicBezTo>
                    <a:cubicBezTo>
                      <a:pt x="2745" y="66"/>
                      <a:pt x="2397" y="0"/>
                      <a:pt x="2074" y="0"/>
                    </a:cubicBez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9" name="Google Shape;1499;p33"/>
              <p:cNvSpPr/>
              <p:nvPr/>
            </p:nvSpPr>
            <p:spPr>
              <a:xfrm>
                <a:off x="2916625" y="4040288"/>
                <a:ext cx="322075" cy="86700"/>
              </a:xfrm>
              <a:custGeom>
                <a:avLst/>
                <a:gdLst/>
                <a:ahLst/>
                <a:cxnLst/>
                <a:rect l="l" t="t" r="r" b="b"/>
                <a:pathLst>
                  <a:path w="12883" h="3468" extrusionOk="0">
                    <a:moveTo>
                      <a:pt x="446" y="1"/>
                    </a:moveTo>
                    <a:cubicBezTo>
                      <a:pt x="164" y="196"/>
                      <a:pt x="1" y="368"/>
                      <a:pt x="1" y="368"/>
                    </a:cubicBezTo>
                    <a:cubicBezTo>
                      <a:pt x="1550" y="2259"/>
                      <a:pt x="3903" y="3467"/>
                      <a:pt x="6537" y="3467"/>
                    </a:cubicBezTo>
                    <a:cubicBezTo>
                      <a:pt x="9068" y="3467"/>
                      <a:pt x="11335" y="2354"/>
                      <a:pt x="12882" y="591"/>
                    </a:cubicBezTo>
                    <a:cubicBezTo>
                      <a:pt x="12768" y="422"/>
                      <a:pt x="12615" y="293"/>
                      <a:pt x="12429" y="201"/>
                    </a:cubicBezTo>
                    <a:cubicBezTo>
                      <a:pt x="10908" y="1685"/>
                      <a:pt x="8827" y="2600"/>
                      <a:pt x="6536" y="2600"/>
                    </a:cubicBezTo>
                    <a:cubicBezTo>
                      <a:pt x="4143" y="2600"/>
                      <a:pt x="1980" y="1603"/>
                      <a:pt x="446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0" name="Google Shape;1500;p33"/>
              <p:cNvSpPr/>
              <p:nvPr/>
            </p:nvSpPr>
            <p:spPr>
              <a:xfrm>
                <a:off x="2885900" y="4163313"/>
                <a:ext cx="388050" cy="39975"/>
              </a:xfrm>
              <a:custGeom>
                <a:avLst/>
                <a:gdLst/>
                <a:ahLst/>
                <a:cxnLst/>
                <a:rect l="l" t="t" r="r" b="b"/>
                <a:pathLst>
                  <a:path w="15522" h="1599" extrusionOk="0">
                    <a:moveTo>
                      <a:pt x="15154" y="1"/>
                    </a:moveTo>
                    <a:cubicBezTo>
                      <a:pt x="15118" y="1"/>
                      <a:pt x="15082" y="7"/>
                      <a:pt x="15046" y="19"/>
                    </a:cubicBezTo>
                    <a:cubicBezTo>
                      <a:pt x="15020" y="27"/>
                      <a:pt x="12367" y="946"/>
                      <a:pt x="7766" y="946"/>
                    </a:cubicBezTo>
                    <a:cubicBezTo>
                      <a:pt x="3188" y="946"/>
                      <a:pt x="513" y="34"/>
                      <a:pt x="474" y="19"/>
                    </a:cubicBezTo>
                    <a:cubicBezTo>
                      <a:pt x="439" y="7"/>
                      <a:pt x="403" y="2"/>
                      <a:pt x="368" y="2"/>
                    </a:cubicBezTo>
                    <a:cubicBezTo>
                      <a:pt x="233" y="2"/>
                      <a:pt x="107" y="85"/>
                      <a:pt x="58" y="219"/>
                    </a:cubicBezTo>
                    <a:cubicBezTo>
                      <a:pt x="0" y="388"/>
                      <a:pt x="89" y="574"/>
                      <a:pt x="258" y="633"/>
                    </a:cubicBezTo>
                    <a:cubicBezTo>
                      <a:pt x="369" y="674"/>
                      <a:pt x="3056" y="1599"/>
                      <a:pt x="7766" y="1599"/>
                    </a:cubicBezTo>
                    <a:cubicBezTo>
                      <a:pt x="12475" y="1599"/>
                      <a:pt x="15151" y="674"/>
                      <a:pt x="15262" y="633"/>
                    </a:cubicBezTo>
                    <a:cubicBezTo>
                      <a:pt x="15433" y="574"/>
                      <a:pt x="15521" y="388"/>
                      <a:pt x="15462" y="219"/>
                    </a:cubicBezTo>
                    <a:cubicBezTo>
                      <a:pt x="15413" y="84"/>
                      <a:pt x="15288" y="1"/>
                      <a:pt x="15154" y="1"/>
                    </a:cubicBezTo>
                    <a:close/>
                  </a:path>
                </a:pathLst>
              </a:custGeom>
              <a:solidFill>
                <a:srgbClr val="82C6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1" name="Google Shape;1501;p33"/>
              <p:cNvSpPr/>
              <p:nvPr/>
            </p:nvSpPr>
            <p:spPr>
              <a:xfrm>
                <a:off x="2980450" y="3885188"/>
                <a:ext cx="196475" cy="196425"/>
              </a:xfrm>
              <a:custGeom>
                <a:avLst/>
                <a:gdLst/>
                <a:ahLst/>
                <a:cxnLst/>
                <a:rect l="l" t="t" r="r" b="b"/>
                <a:pathLst>
                  <a:path w="7859" h="7857" extrusionOk="0">
                    <a:moveTo>
                      <a:pt x="3930" y="0"/>
                    </a:moveTo>
                    <a:cubicBezTo>
                      <a:pt x="3548" y="0"/>
                      <a:pt x="3179" y="55"/>
                      <a:pt x="2831" y="158"/>
                    </a:cubicBezTo>
                    <a:cubicBezTo>
                      <a:pt x="2218" y="336"/>
                      <a:pt x="1665" y="659"/>
                      <a:pt x="1216" y="1088"/>
                    </a:cubicBezTo>
                    <a:cubicBezTo>
                      <a:pt x="470" y="1804"/>
                      <a:pt x="1" y="2811"/>
                      <a:pt x="1" y="3929"/>
                    </a:cubicBezTo>
                    <a:cubicBezTo>
                      <a:pt x="1" y="6099"/>
                      <a:pt x="1760" y="7857"/>
                      <a:pt x="3930" y="7857"/>
                    </a:cubicBezTo>
                    <a:cubicBezTo>
                      <a:pt x="5669" y="7857"/>
                      <a:pt x="7145" y="6727"/>
                      <a:pt x="7660" y="5159"/>
                    </a:cubicBezTo>
                    <a:cubicBezTo>
                      <a:pt x="7789" y="4772"/>
                      <a:pt x="7859" y="4358"/>
                      <a:pt x="7859" y="3929"/>
                    </a:cubicBezTo>
                    <a:cubicBezTo>
                      <a:pt x="7859" y="2141"/>
                      <a:pt x="6663" y="630"/>
                      <a:pt x="5030" y="158"/>
                    </a:cubicBezTo>
                    <a:cubicBezTo>
                      <a:pt x="4681" y="55"/>
                      <a:pt x="4310" y="0"/>
                      <a:pt x="393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2" name="Google Shape;1502;p33"/>
              <p:cNvSpPr/>
              <p:nvPr/>
            </p:nvSpPr>
            <p:spPr>
              <a:xfrm>
                <a:off x="3010825" y="3885138"/>
                <a:ext cx="166100" cy="129025"/>
              </a:xfrm>
              <a:custGeom>
                <a:avLst/>
                <a:gdLst/>
                <a:ahLst/>
                <a:cxnLst/>
                <a:rect l="l" t="t" r="r" b="b"/>
                <a:pathLst>
                  <a:path w="6644" h="5161" extrusionOk="0">
                    <a:moveTo>
                      <a:pt x="2715" y="1"/>
                    </a:moveTo>
                    <a:cubicBezTo>
                      <a:pt x="2333" y="1"/>
                      <a:pt x="1964" y="54"/>
                      <a:pt x="1616" y="157"/>
                    </a:cubicBezTo>
                    <a:cubicBezTo>
                      <a:pt x="1003" y="334"/>
                      <a:pt x="450" y="658"/>
                      <a:pt x="1" y="1089"/>
                    </a:cubicBezTo>
                    <a:cubicBezTo>
                      <a:pt x="246" y="1404"/>
                      <a:pt x="628" y="1607"/>
                      <a:pt x="1056" y="1607"/>
                    </a:cubicBezTo>
                    <a:lnTo>
                      <a:pt x="4076" y="1607"/>
                    </a:lnTo>
                    <a:cubicBezTo>
                      <a:pt x="4790" y="2363"/>
                      <a:pt x="5032" y="3936"/>
                      <a:pt x="5064" y="4561"/>
                    </a:cubicBezTo>
                    <a:lnTo>
                      <a:pt x="5080" y="4900"/>
                    </a:lnTo>
                    <a:cubicBezTo>
                      <a:pt x="5085" y="5047"/>
                      <a:pt x="5206" y="5161"/>
                      <a:pt x="5354" y="5161"/>
                    </a:cubicBezTo>
                    <a:lnTo>
                      <a:pt x="6445" y="5161"/>
                    </a:lnTo>
                    <a:cubicBezTo>
                      <a:pt x="6574" y="4774"/>
                      <a:pt x="6644" y="4360"/>
                      <a:pt x="6644" y="3931"/>
                    </a:cubicBezTo>
                    <a:cubicBezTo>
                      <a:pt x="6644" y="2143"/>
                      <a:pt x="5448" y="632"/>
                      <a:pt x="3815" y="157"/>
                    </a:cubicBezTo>
                    <a:cubicBezTo>
                      <a:pt x="3466" y="54"/>
                      <a:pt x="3095" y="1"/>
                      <a:pt x="2715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3" name="Google Shape;1503;p33"/>
              <p:cNvSpPr/>
              <p:nvPr/>
            </p:nvSpPr>
            <p:spPr>
              <a:xfrm>
                <a:off x="3111100" y="3885188"/>
                <a:ext cx="79925" cy="113200"/>
              </a:xfrm>
              <a:custGeom>
                <a:avLst/>
                <a:gdLst/>
                <a:ahLst/>
                <a:cxnLst/>
                <a:rect l="l" t="t" r="r" b="b"/>
                <a:pathLst>
                  <a:path w="3197" h="4528" extrusionOk="0">
                    <a:moveTo>
                      <a:pt x="1010" y="0"/>
                    </a:moveTo>
                    <a:lnTo>
                      <a:pt x="1" y="766"/>
                    </a:lnTo>
                    <a:cubicBezTo>
                      <a:pt x="169" y="854"/>
                      <a:pt x="320" y="969"/>
                      <a:pt x="457" y="1104"/>
                    </a:cubicBezTo>
                    <a:cubicBezTo>
                      <a:pt x="1322" y="1957"/>
                      <a:pt x="1582" y="3568"/>
                      <a:pt x="1654" y="4231"/>
                    </a:cubicBezTo>
                    <a:cubicBezTo>
                      <a:pt x="1674" y="4400"/>
                      <a:pt x="1814" y="4527"/>
                      <a:pt x="1983" y="4527"/>
                    </a:cubicBezTo>
                    <a:lnTo>
                      <a:pt x="2855" y="4527"/>
                    </a:lnTo>
                    <a:cubicBezTo>
                      <a:pt x="3045" y="4527"/>
                      <a:pt x="3197" y="4373"/>
                      <a:pt x="3189" y="4184"/>
                    </a:cubicBezTo>
                    <a:cubicBezTo>
                      <a:pt x="3092" y="2076"/>
                      <a:pt x="2104" y="893"/>
                      <a:pt x="1493" y="356"/>
                    </a:cubicBezTo>
                    <a:cubicBezTo>
                      <a:pt x="1211" y="112"/>
                      <a:pt x="1010" y="0"/>
                      <a:pt x="1010" y="0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4" name="Google Shape;1504;p33"/>
              <p:cNvSpPr/>
              <p:nvPr/>
            </p:nvSpPr>
            <p:spPr>
              <a:xfrm>
                <a:off x="3111100" y="3885188"/>
                <a:ext cx="37300" cy="27625"/>
              </a:xfrm>
              <a:custGeom>
                <a:avLst/>
                <a:gdLst/>
                <a:ahLst/>
                <a:cxnLst/>
                <a:rect l="l" t="t" r="r" b="b"/>
                <a:pathLst>
                  <a:path w="1492" h="1105" extrusionOk="0">
                    <a:moveTo>
                      <a:pt x="1010" y="0"/>
                    </a:moveTo>
                    <a:lnTo>
                      <a:pt x="1" y="766"/>
                    </a:lnTo>
                    <a:cubicBezTo>
                      <a:pt x="169" y="854"/>
                      <a:pt x="320" y="969"/>
                      <a:pt x="457" y="1104"/>
                    </a:cubicBezTo>
                    <a:lnTo>
                      <a:pt x="663" y="1104"/>
                    </a:lnTo>
                    <a:cubicBezTo>
                      <a:pt x="894" y="1104"/>
                      <a:pt x="1102" y="1012"/>
                      <a:pt x="1252" y="861"/>
                    </a:cubicBezTo>
                    <a:cubicBezTo>
                      <a:pt x="1385" y="727"/>
                      <a:pt x="1472" y="553"/>
                      <a:pt x="1492" y="355"/>
                    </a:cubicBezTo>
                    <a:cubicBezTo>
                      <a:pt x="1211" y="110"/>
                      <a:pt x="1010" y="0"/>
                      <a:pt x="1010" y="0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5" name="Google Shape;1505;p33"/>
              <p:cNvSpPr/>
              <p:nvPr/>
            </p:nvSpPr>
            <p:spPr>
              <a:xfrm>
                <a:off x="3175900" y="3945088"/>
                <a:ext cx="19250" cy="20500"/>
              </a:xfrm>
              <a:custGeom>
                <a:avLst/>
                <a:gdLst/>
                <a:ahLst/>
                <a:cxnLst/>
                <a:rect l="l" t="t" r="r" b="b"/>
                <a:pathLst>
                  <a:path w="770" h="820" extrusionOk="0">
                    <a:moveTo>
                      <a:pt x="364" y="1"/>
                    </a:moveTo>
                    <a:cubicBezTo>
                      <a:pt x="335" y="1"/>
                      <a:pt x="304" y="5"/>
                      <a:pt x="274" y="14"/>
                    </a:cubicBezTo>
                    <a:cubicBezTo>
                      <a:pt x="100" y="64"/>
                      <a:pt x="0" y="244"/>
                      <a:pt x="50" y="417"/>
                    </a:cubicBezTo>
                    <a:cubicBezTo>
                      <a:pt x="65" y="466"/>
                      <a:pt x="78" y="520"/>
                      <a:pt x="92" y="574"/>
                    </a:cubicBezTo>
                    <a:cubicBezTo>
                      <a:pt x="129" y="721"/>
                      <a:pt x="261" y="819"/>
                      <a:pt x="406" y="819"/>
                    </a:cubicBezTo>
                    <a:cubicBezTo>
                      <a:pt x="432" y="819"/>
                      <a:pt x="461" y="816"/>
                      <a:pt x="489" y="811"/>
                    </a:cubicBezTo>
                    <a:cubicBezTo>
                      <a:pt x="664" y="765"/>
                      <a:pt x="769" y="587"/>
                      <a:pt x="726" y="415"/>
                    </a:cubicBezTo>
                    <a:cubicBezTo>
                      <a:pt x="709" y="354"/>
                      <a:pt x="693" y="296"/>
                      <a:pt x="677" y="238"/>
                    </a:cubicBezTo>
                    <a:cubicBezTo>
                      <a:pt x="635" y="94"/>
                      <a:pt x="505" y="1"/>
                      <a:pt x="36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6" name="Google Shape;1506;p33"/>
              <p:cNvSpPr/>
              <p:nvPr/>
            </p:nvSpPr>
            <p:spPr>
              <a:xfrm>
                <a:off x="3031550" y="3803838"/>
                <a:ext cx="94200" cy="94100"/>
              </a:xfrm>
              <a:custGeom>
                <a:avLst/>
                <a:gdLst/>
                <a:ahLst/>
                <a:cxnLst/>
                <a:rect l="l" t="t" r="r" b="b"/>
                <a:pathLst>
                  <a:path w="3768" h="3764" extrusionOk="0">
                    <a:moveTo>
                      <a:pt x="1882" y="1"/>
                    </a:moveTo>
                    <a:cubicBezTo>
                      <a:pt x="843" y="1"/>
                      <a:pt x="0" y="843"/>
                      <a:pt x="0" y="1883"/>
                    </a:cubicBezTo>
                    <a:cubicBezTo>
                      <a:pt x="0" y="1991"/>
                      <a:pt x="10" y="2100"/>
                      <a:pt x="29" y="2205"/>
                    </a:cubicBezTo>
                    <a:cubicBezTo>
                      <a:pt x="115" y="2700"/>
                      <a:pt x="393" y="3127"/>
                      <a:pt x="783" y="3409"/>
                    </a:cubicBezTo>
                    <a:cubicBezTo>
                      <a:pt x="1094" y="3633"/>
                      <a:pt x="1473" y="3764"/>
                      <a:pt x="1884" y="3764"/>
                    </a:cubicBezTo>
                    <a:cubicBezTo>
                      <a:pt x="2295" y="3764"/>
                      <a:pt x="2675" y="3633"/>
                      <a:pt x="2983" y="3409"/>
                    </a:cubicBezTo>
                    <a:cubicBezTo>
                      <a:pt x="3376" y="3127"/>
                      <a:pt x="3655" y="2698"/>
                      <a:pt x="3739" y="2205"/>
                    </a:cubicBezTo>
                    <a:cubicBezTo>
                      <a:pt x="3757" y="2100"/>
                      <a:pt x="3768" y="1994"/>
                      <a:pt x="3768" y="1883"/>
                    </a:cubicBezTo>
                    <a:cubicBezTo>
                      <a:pt x="3768" y="843"/>
                      <a:pt x="2925" y="1"/>
                      <a:pt x="188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7" name="Google Shape;1507;p33"/>
              <p:cNvSpPr/>
              <p:nvPr/>
            </p:nvSpPr>
            <p:spPr>
              <a:xfrm>
                <a:off x="3071075" y="3849938"/>
                <a:ext cx="16325" cy="3260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1304" extrusionOk="0">
                    <a:moveTo>
                      <a:pt x="327" y="0"/>
                    </a:moveTo>
                    <a:cubicBezTo>
                      <a:pt x="145" y="0"/>
                      <a:pt x="0" y="147"/>
                      <a:pt x="0" y="327"/>
                    </a:cubicBezTo>
                    <a:lnTo>
                      <a:pt x="0" y="977"/>
                    </a:lnTo>
                    <a:cubicBezTo>
                      <a:pt x="0" y="1159"/>
                      <a:pt x="148" y="1304"/>
                      <a:pt x="327" y="1304"/>
                    </a:cubicBezTo>
                    <a:cubicBezTo>
                      <a:pt x="506" y="1304"/>
                      <a:pt x="653" y="1159"/>
                      <a:pt x="653" y="977"/>
                    </a:cubicBezTo>
                    <a:lnTo>
                      <a:pt x="653" y="327"/>
                    </a:lnTo>
                    <a:cubicBezTo>
                      <a:pt x="653" y="145"/>
                      <a:pt x="506" y="0"/>
                      <a:pt x="327" y="0"/>
                    </a:cubicBezTo>
                    <a:close/>
                  </a:path>
                </a:pathLst>
              </a:custGeom>
              <a:solidFill>
                <a:srgbClr val="E4B3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8" name="Google Shape;1508;p33"/>
              <p:cNvSpPr/>
              <p:nvPr/>
            </p:nvSpPr>
            <p:spPr>
              <a:xfrm>
                <a:off x="3070875" y="3803838"/>
                <a:ext cx="54875" cy="94100"/>
              </a:xfrm>
              <a:custGeom>
                <a:avLst/>
                <a:gdLst/>
                <a:ahLst/>
                <a:cxnLst/>
                <a:rect l="l" t="t" r="r" b="b"/>
                <a:pathLst>
                  <a:path w="2195" h="3764" extrusionOk="0">
                    <a:moveTo>
                      <a:pt x="313" y="1"/>
                    </a:moveTo>
                    <a:cubicBezTo>
                      <a:pt x="208" y="1"/>
                      <a:pt x="103" y="10"/>
                      <a:pt x="3" y="28"/>
                    </a:cubicBezTo>
                    <a:cubicBezTo>
                      <a:pt x="894" y="175"/>
                      <a:pt x="1575" y="950"/>
                      <a:pt x="1575" y="1883"/>
                    </a:cubicBezTo>
                    <a:cubicBezTo>
                      <a:pt x="1575" y="1991"/>
                      <a:pt x="1563" y="2100"/>
                      <a:pt x="1546" y="2205"/>
                    </a:cubicBezTo>
                    <a:cubicBezTo>
                      <a:pt x="1458" y="2700"/>
                      <a:pt x="1181" y="3127"/>
                      <a:pt x="790" y="3409"/>
                    </a:cubicBezTo>
                    <a:cubicBezTo>
                      <a:pt x="561" y="3575"/>
                      <a:pt x="290" y="3689"/>
                      <a:pt x="0" y="3738"/>
                    </a:cubicBezTo>
                    <a:cubicBezTo>
                      <a:pt x="102" y="3756"/>
                      <a:pt x="205" y="3764"/>
                      <a:pt x="311" y="3764"/>
                    </a:cubicBezTo>
                    <a:cubicBezTo>
                      <a:pt x="722" y="3764"/>
                      <a:pt x="1102" y="3633"/>
                      <a:pt x="1410" y="3409"/>
                    </a:cubicBezTo>
                    <a:cubicBezTo>
                      <a:pt x="1803" y="3127"/>
                      <a:pt x="2082" y="2698"/>
                      <a:pt x="2166" y="2205"/>
                    </a:cubicBezTo>
                    <a:cubicBezTo>
                      <a:pt x="2184" y="2100"/>
                      <a:pt x="2195" y="1994"/>
                      <a:pt x="2195" y="1883"/>
                    </a:cubicBezTo>
                    <a:cubicBezTo>
                      <a:pt x="2195" y="843"/>
                      <a:pt x="1352" y="1"/>
                      <a:pt x="313" y="1"/>
                    </a:cubicBez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9" name="Google Shape;1509;p33"/>
              <p:cNvSpPr/>
              <p:nvPr/>
            </p:nvSpPr>
            <p:spPr>
              <a:xfrm>
                <a:off x="3063125" y="3737388"/>
                <a:ext cx="86075" cy="90975"/>
              </a:xfrm>
              <a:custGeom>
                <a:avLst/>
                <a:gdLst/>
                <a:ahLst/>
                <a:cxnLst/>
                <a:rect l="l" t="t" r="r" b="b"/>
                <a:pathLst>
                  <a:path w="3443" h="3639" extrusionOk="0">
                    <a:moveTo>
                      <a:pt x="1419" y="0"/>
                    </a:moveTo>
                    <a:cubicBezTo>
                      <a:pt x="1288" y="0"/>
                      <a:pt x="1163" y="75"/>
                      <a:pt x="1105" y="201"/>
                    </a:cubicBezTo>
                    <a:lnTo>
                      <a:pt x="1" y="2594"/>
                    </a:lnTo>
                    <a:lnTo>
                      <a:pt x="2260" y="3638"/>
                    </a:lnTo>
                    <a:lnTo>
                      <a:pt x="3364" y="1245"/>
                    </a:lnTo>
                    <a:cubicBezTo>
                      <a:pt x="3443" y="1071"/>
                      <a:pt x="3369" y="868"/>
                      <a:pt x="3195" y="788"/>
                    </a:cubicBezTo>
                    <a:lnTo>
                      <a:pt x="1562" y="32"/>
                    </a:lnTo>
                    <a:cubicBezTo>
                      <a:pt x="1515" y="10"/>
                      <a:pt x="1467" y="0"/>
                      <a:pt x="1419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0" name="Google Shape;1510;p33"/>
              <p:cNvSpPr/>
              <p:nvPr/>
            </p:nvSpPr>
            <p:spPr>
              <a:xfrm>
                <a:off x="3063175" y="3779263"/>
                <a:ext cx="67150" cy="49100"/>
              </a:xfrm>
              <a:custGeom>
                <a:avLst/>
                <a:gdLst/>
                <a:ahLst/>
                <a:cxnLst/>
                <a:rect l="l" t="t" r="r" b="b"/>
                <a:pathLst>
                  <a:path w="2686" h="1964" extrusionOk="0">
                    <a:moveTo>
                      <a:pt x="424" y="1"/>
                    </a:moveTo>
                    <a:lnTo>
                      <a:pt x="0" y="919"/>
                    </a:lnTo>
                    <a:lnTo>
                      <a:pt x="2261" y="1963"/>
                    </a:lnTo>
                    <a:lnTo>
                      <a:pt x="2685" y="1045"/>
                    </a:lnTo>
                    <a:lnTo>
                      <a:pt x="424" y="1"/>
                    </a:ln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" name="Google Shape;1511;p33"/>
              <p:cNvSpPr/>
              <p:nvPr/>
            </p:nvSpPr>
            <p:spPr>
              <a:xfrm>
                <a:off x="3033150" y="3784563"/>
                <a:ext cx="116475" cy="61525"/>
              </a:xfrm>
              <a:custGeom>
                <a:avLst/>
                <a:gdLst/>
                <a:ahLst/>
                <a:cxnLst/>
                <a:rect l="l" t="t" r="r" b="b"/>
                <a:pathLst>
                  <a:path w="4659" h="2461" extrusionOk="0">
                    <a:moveTo>
                      <a:pt x="372" y="1"/>
                    </a:moveTo>
                    <a:cubicBezTo>
                      <a:pt x="248" y="1"/>
                      <a:pt x="130" y="71"/>
                      <a:pt x="75" y="190"/>
                    </a:cubicBezTo>
                    <a:cubicBezTo>
                      <a:pt x="1" y="353"/>
                      <a:pt x="71" y="546"/>
                      <a:pt x="234" y="620"/>
                    </a:cubicBezTo>
                    <a:lnTo>
                      <a:pt x="4152" y="2430"/>
                    </a:lnTo>
                    <a:cubicBezTo>
                      <a:pt x="4197" y="2451"/>
                      <a:pt x="4244" y="2460"/>
                      <a:pt x="4289" y="2460"/>
                    </a:cubicBezTo>
                    <a:cubicBezTo>
                      <a:pt x="4413" y="2460"/>
                      <a:pt x="4529" y="2390"/>
                      <a:pt x="4584" y="2270"/>
                    </a:cubicBezTo>
                    <a:cubicBezTo>
                      <a:pt x="4658" y="2108"/>
                      <a:pt x="4587" y="1914"/>
                      <a:pt x="4424" y="1840"/>
                    </a:cubicBezTo>
                    <a:lnTo>
                      <a:pt x="507" y="30"/>
                    </a:lnTo>
                    <a:cubicBezTo>
                      <a:pt x="463" y="10"/>
                      <a:pt x="417" y="1"/>
                      <a:pt x="372" y="1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2" name="Google Shape;1512;p33"/>
              <p:cNvSpPr/>
              <p:nvPr/>
            </p:nvSpPr>
            <p:spPr>
              <a:xfrm>
                <a:off x="3057775" y="3833213"/>
                <a:ext cx="16325" cy="171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86" extrusionOk="0">
                    <a:moveTo>
                      <a:pt x="327" y="0"/>
                    </a:moveTo>
                    <a:cubicBezTo>
                      <a:pt x="145" y="0"/>
                      <a:pt x="0" y="147"/>
                      <a:pt x="0" y="326"/>
                    </a:cubicBezTo>
                    <a:lnTo>
                      <a:pt x="0" y="360"/>
                    </a:lnTo>
                    <a:cubicBezTo>
                      <a:pt x="0" y="540"/>
                      <a:pt x="149" y="685"/>
                      <a:pt x="327" y="685"/>
                    </a:cubicBezTo>
                    <a:cubicBezTo>
                      <a:pt x="506" y="685"/>
                      <a:pt x="651" y="540"/>
                      <a:pt x="653" y="360"/>
                    </a:cubicBezTo>
                    <a:lnTo>
                      <a:pt x="653" y="326"/>
                    </a:lnTo>
                    <a:cubicBezTo>
                      <a:pt x="653" y="145"/>
                      <a:pt x="508" y="0"/>
                      <a:pt x="327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3" name="Google Shape;1513;p33"/>
              <p:cNvSpPr/>
              <p:nvPr/>
            </p:nvSpPr>
            <p:spPr>
              <a:xfrm>
                <a:off x="3083225" y="3833213"/>
                <a:ext cx="16350" cy="17150"/>
              </a:xfrm>
              <a:custGeom>
                <a:avLst/>
                <a:gdLst/>
                <a:ahLst/>
                <a:cxnLst/>
                <a:rect l="l" t="t" r="r" b="b"/>
                <a:pathLst>
                  <a:path w="654" h="686" extrusionOk="0">
                    <a:moveTo>
                      <a:pt x="326" y="0"/>
                    </a:moveTo>
                    <a:cubicBezTo>
                      <a:pt x="146" y="0"/>
                      <a:pt x="1" y="147"/>
                      <a:pt x="1" y="326"/>
                    </a:cubicBezTo>
                    <a:lnTo>
                      <a:pt x="1" y="360"/>
                    </a:lnTo>
                    <a:cubicBezTo>
                      <a:pt x="1" y="540"/>
                      <a:pt x="147" y="685"/>
                      <a:pt x="326" y="685"/>
                    </a:cubicBezTo>
                    <a:cubicBezTo>
                      <a:pt x="508" y="685"/>
                      <a:pt x="653" y="540"/>
                      <a:pt x="653" y="360"/>
                    </a:cubicBezTo>
                    <a:lnTo>
                      <a:pt x="653" y="326"/>
                    </a:lnTo>
                    <a:cubicBezTo>
                      <a:pt x="653" y="145"/>
                      <a:pt x="508" y="0"/>
                      <a:pt x="326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4" name="Google Shape;1514;p33"/>
              <p:cNvSpPr/>
              <p:nvPr/>
            </p:nvSpPr>
            <p:spPr>
              <a:xfrm>
                <a:off x="3019650" y="3874438"/>
                <a:ext cx="118075" cy="35150"/>
              </a:xfrm>
              <a:custGeom>
                <a:avLst/>
                <a:gdLst/>
                <a:ahLst/>
                <a:cxnLst/>
                <a:rect l="l" t="t" r="r" b="b"/>
                <a:pathLst>
                  <a:path w="4723" h="1406" extrusionOk="0">
                    <a:moveTo>
                      <a:pt x="703" y="0"/>
                    </a:moveTo>
                    <a:cubicBezTo>
                      <a:pt x="315" y="0"/>
                      <a:pt x="1" y="314"/>
                      <a:pt x="1" y="703"/>
                    </a:cubicBezTo>
                    <a:cubicBezTo>
                      <a:pt x="1" y="1091"/>
                      <a:pt x="315" y="1405"/>
                      <a:pt x="703" y="1405"/>
                    </a:cubicBezTo>
                    <a:lnTo>
                      <a:pt x="4018" y="1405"/>
                    </a:lnTo>
                    <a:cubicBezTo>
                      <a:pt x="4407" y="1405"/>
                      <a:pt x="4723" y="1091"/>
                      <a:pt x="4721" y="703"/>
                    </a:cubicBezTo>
                    <a:cubicBezTo>
                      <a:pt x="4721" y="314"/>
                      <a:pt x="4407" y="0"/>
                      <a:pt x="4018" y="0"/>
                    </a:cubicBezTo>
                    <a:close/>
                  </a:path>
                </a:pathLst>
              </a:custGeom>
              <a:solidFill>
                <a:srgbClr val="ED4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5" name="Google Shape;1515;p33"/>
              <p:cNvSpPr/>
              <p:nvPr/>
            </p:nvSpPr>
            <p:spPr>
              <a:xfrm>
                <a:off x="3068850" y="3933688"/>
                <a:ext cx="21050" cy="19575"/>
              </a:xfrm>
              <a:custGeom>
                <a:avLst/>
                <a:gdLst/>
                <a:ahLst/>
                <a:cxnLst/>
                <a:rect l="l" t="t" r="r" b="b"/>
                <a:pathLst>
                  <a:path w="842" h="783" extrusionOk="0">
                    <a:moveTo>
                      <a:pt x="420" y="0"/>
                    </a:moveTo>
                    <a:cubicBezTo>
                      <a:pt x="232" y="0"/>
                      <a:pt x="66" y="137"/>
                      <a:pt x="36" y="328"/>
                    </a:cubicBezTo>
                    <a:cubicBezTo>
                      <a:pt x="0" y="542"/>
                      <a:pt x="145" y="742"/>
                      <a:pt x="358" y="777"/>
                    </a:cubicBezTo>
                    <a:cubicBezTo>
                      <a:pt x="379" y="781"/>
                      <a:pt x="400" y="782"/>
                      <a:pt x="420" y="782"/>
                    </a:cubicBezTo>
                    <a:cubicBezTo>
                      <a:pt x="609" y="782"/>
                      <a:pt x="776" y="646"/>
                      <a:pt x="806" y="454"/>
                    </a:cubicBezTo>
                    <a:cubicBezTo>
                      <a:pt x="842" y="241"/>
                      <a:pt x="697" y="39"/>
                      <a:pt x="484" y="6"/>
                    </a:cubicBezTo>
                    <a:cubicBezTo>
                      <a:pt x="462" y="2"/>
                      <a:pt x="441" y="0"/>
                      <a:pt x="420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33"/>
              <p:cNvSpPr/>
              <p:nvPr/>
            </p:nvSpPr>
            <p:spPr>
              <a:xfrm>
                <a:off x="3068850" y="3978813"/>
                <a:ext cx="21050" cy="19575"/>
              </a:xfrm>
              <a:custGeom>
                <a:avLst/>
                <a:gdLst/>
                <a:ahLst/>
                <a:cxnLst/>
                <a:rect l="l" t="t" r="r" b="b"/>
                <a:pathLst>
                  <a:path w="842" h="783" extrusionOk="0">
                    <a:moveTo>
                      <a:pt x="420" y="0"/>
                    </a:moveTo>
                    <a:cubicBezTo>
                      <a:pt x="232" y="0"/>
                      <a:pt x="66" y="137"/>
                      <a:pt x="36" y="328"/>
                    </a:cubicBezTo>
                    <a:cubicBezTo>
                      <a:pt x="0" y="542"/>
                      <a:pt x="145" y="742"/>
                      <a:pt x="358" y="777"/>
                    </a:cubicBezTo>
                    <a:cubicBezTo>
                      <a:pt x="379" y="781"/>
                      <a:pt x="400" y="782"/>
                      <a:pt x="420" y="782"/>
                    </a:cubicBezTo>
                    <a:cubicBezTo>
                      <a:pt x="609" y="782"/>
                      <a:pt x="776" y="645"/>
                      <a:pt x="806" y="453"/>
                    </a:cubicBezTo>
                    <a:cubicBezTo>
                      <a:pt x="842" y="241"/>
                      <a:pt x="697" y="39"/>
                      <a:pt x="484" y="5"/>
                    </a:cubicBezTo>
                    <a:cubicBezTo>
                      <a:pt x="462" y="2"/>
                      <a:pt x="441" y="0"/>
                      <a:pt x="420" y="0"/>
                    </a:cubicBezTo>
                    <a:close/>
                  </a:path>
                </a:pathLst>
              </a:custGeom>
              <a:solidFill>
                <a:srgbClr val="08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7" name="Google Shape;1517;p33"/>
              <p:cNvSpPr/>
              <p:nvPr/>
            </p:nvSpPr>
            <p:spPr>
              <a:xfrm>
                <a:off x="3212525" y="3855613"/>
                <a:ext cx="1637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655" h="750" extrusionOk="0">
                    <a:moveTo>
                      <a:pt x="327" y="0"/>
                    </a:moveTo>
                    <a:cubicBezTo>
                      <a:pt x="147" y="0"/>
                      <a:pt x="0" y="149"/>
                      <a:pt x="0" y="328"/>
                    </a:cubicBezTo>
                    <a:lnTo>
                      <a:pt x="0" y="424"/>
                    </a:lnTo>
                    <a:cubicBezTo>
                      <a:pt x="0" y="605"/>
                      <a:pt x="149" y="750"/>
                      <a:pt x="327" y="750"/>
                    </a:cubicBezTo>
                    <a:cubicBezTo>
                      <a:pt x="510" y="750"/>
                      <a:pt x="655" y="605"/>
                      <a:pt x="655" y="424"/>
                    </a:cubicBezTo>
                    <a:lnTo>
                      <a:pt x="655" y="328"/>
                    </a:lnTo>
                    <a:cubicBezTo>
                      <a:pt x="655" y="145"/>
                      <a:pt x="510" y="0"/>
                      <a:pt x="32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8" name="Google Shape;1518;p33"/>
              <p:cNvSpPr/>
              <p:nvPr/>
            </p:nvSpPr>
            <p:spPr>
              <a:xfrm>
                <a:off x="3158300" y="3854413"/>
                <a:ext cx="163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750" extrusionOk="0">
                    <a:moveTo>
                      <a:pt x="327" y="0"/>
                    </a:moveTo>
                    <a:cubicBezTo>
                      <a:pt x="145" y="0"/>
                      <a:pt x="0" y="148"/>
                      <a:pt x="0" y="327"/>
                    </a:cubicBezTo>
                    <a:lnTo>
                      <a:pt x="0" y="424"/>
                    </a:lnTo>
                    <a:cubicBezTo>
                      <a:pt x="0" y="604"/>
                      <a:pt x="148" y="749"/>
                      <a:pt x="327" y="749"/>
                    </a:cubicBezTo>
                    <a:cubicBezTo>
                      <a:pt x="506" y="749"/>
                      <a:pt x="653" y="604"/>
                      <a:pt x="653" y="424"/>
                    </a:cubicBezTo>
                    <a:lnTo>
                      <a:pt x="653" y="327"/>
                    </a:lnTo>
                    <a:cubicBezTo>
                      <a:pt x="653" y="145"/>
                      <a:pt x="506" y="0"/>
                      <a:pt x="32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9" name="Google Shape;1519;p33"/>
              <p:cNvSpPr/>
              <p:nvPr/>
            </p:nvSpPr>
            <p:spPr>
              <a:xfrm>
                <a:off x="3171675" y="3769913"/>
                <a:ext cx="163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750" extrusionOk="0">
                    <a:moveTo>
                      <a:pt x="326" y="1"/>
                    </a:moveTo>
                    <a:cubicBezTo>
                      <a:pt x="145" y="1"/>
                      <a:pt x="0" y="147"/>
                      <a:pt x="0" y="326"/>
                    </a:cubicBezTo>
                    <a:lnTo>
                      <a:pt x="0" y="423"/>
                    </a:lnTo>
                    <a:cubicBezTo>
                      <a:pt x="0" y="605"/>
                      <a:pt x="147" y="750"/>
                      <a:pt x="326" y="750"/>
                    </a:cubicBezTo>
                    <a:cubicBezTo>
                      <a:pt x="508" y="750"/>
                      <a:pt x="653" y="602"/>
                      <a:pt x="653" y="423"/>
                    </a:cubicBezTo>
                    <a:lnTo>
                      <a:pt x="653" y="326"/>
                    </a:lnTo>
                    <a:cubicBezTo>
                      <a:pt x="653" y="146"/>
                      <a:pt x="508" y="1"/>
                      <a:pt x="32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0" name="Google Shape;1520;p33"/>
              <p:cNvSpPr/>
              <p:nvPr/>
            </p:nvSpPr>
            <p:spPr>
              <a:xfrm>
                <a:off x="3023450" y="3729113"/>
                <a:ext cx="163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750" extrusionOk="0">
                    <a:moveTo>
                      <a:pt x="326" y="0"/>
                    </a:moveTo>
                    <a:cubicBezTo>
                      <a:pt x="145" y="0"/>
                      <a:pt x="0" y="148"/>
                      <a:pt x="0" y="327"/>
                    </a:cubicBezTo>
                    <a:lnTo>
                      <a:pt x="0" y="424"/>
                    </a:lnTo>
                    <a:cubicBezTo>
                      <a:pt x="0" y="604"/>
                      <a:pt x="147" y="749"/>
                      <a:pt x="326" y="749"/>
                    </a:cubicBezTo>
                    <a:cubicBezTo>
                      <a:pt x="508" y="749"/>
                      <a:pt x="653" y="604"/>
                      <a:pt x="653" y="424"/>
                    </a:cubicBezTo>
                    <a:lnTo>
                      <a:pt x="653" y="327"/>
                    </a:lnTo>
                    <a:cubicBezTo>
                      <a:pt x="653" y="145"/>
                      <a:pt x="508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33"/>
              <p:cNvSpPr/>
              <p:nvPr/>
            </p:nvSpPr>
            <p:spPr>
              <a:xfrm>
                <a:off x="2945200" y="3980438"/>
                <a:ext cx="1637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655" h="750" extrusionOk="0">
                    <a:moveTo>
                      <a:pt x="328" y="0"/>
                    </a:moveTo>
                    <a:cubicBezTo>
                      <a:pt x="147" y="0"/>
                      <a:pt x="0" y="147"/>
                      <a:pt x="0" y="326"/>
                    </a:cubicBezTo>
                    <a:lnTo>
                      <a:pt x="0" y="422"/>
                    </a:lnTo>
                    <a:cubicBezTo>
                      <a:pt x="0" y="604"/>
                      <a:pt x="149" y="749"/>
                      <a:pt x="328" y="749"/>
                    </a:cubicBezTo>
                    <a:cubicBezTo>
                      <a:pt x="510" y="749"/>
                      <a:pt x="655" y="604"/>
                      <a:pt x="655" y="422"/>
                    </a:cubicBezTo>
                    <a:lnTo>
                      <a:pt x="655" y="326"/>
                    </a:lnTo>
                    <a:cubicBezTo>
                      <a:pt x="655" y="145"/>
                      <a:pt x="507" y="0"/>
                      <a:pt x="32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33"/>
              <p:cNvSpPr/>
              <p:nvPr/>
            </p:nvSpPr>
            <p:spPr>
              <a:xfrm>
                <a:off x="3230525" y="3888563"/>
                <a:ext cx="16350" cy="18775"/>
              </a:xfrm>
              <a:custGeom>
                <a:avLst/>
                <a:gdLst/>
                <a:ahLst/>
                <a:cxnLst/>
                <a:rect l="l" t="t" r="r" b="b"/>
                <a:pathLst>
                  <a:path w="654" h="751" extrusionOk="0">
                    <a:moveTo>
                      <a:pt x="326" y="1"/>
                    </a:moveTo>
                    <a:cubicBezTo>
                      <a:pt x="146" y="1"/>
                      <a:pt x="1" y="147"/>
                      <a:pt x="1" y="326"/>
                    </a:cubicBezTo>
                    <a:lnTo>
                      <a:pt x="1" y="423"/>
                    </a:lnTo>
                    <a:cubicBezTo>
                      <a:pt x="1" y="605"/>
                      <a:pt x="147" y="750"/>
                      <a:pt x="326" y="750"/>
                    </a:cubicBezTo>
                    <a:cubicBezTo>
                      <a:pt x="507" y="750"/>
                      <a:pt x="652" y="603"/>
                      <a:pt x="653" y="423"/>
                    </a:cubicBezTo>
                    <a:lnTo>
                      <a:pt x="653" y="326"/>
                    </a:lnTo>
                    <a:cubicBezTo>
                      <a:pt x="653" y="146"/>
                      <a:pt x="508" y="1"/>
                      <a:pt x="32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33"/>
              <p:cNvSpPr/>
              <p:nvPr/>
            </p:nvSpPr>
            <p:spPr>
              <a:xfrm>
                <a:off x="2990475" y="3778588"/>
                <a:ext cx="16350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654" h="750" extrusionOk="0">
                    <a:moveTo>
                      <a:pt x="328" y="0"/>
                    </a:moveTo>
                    <a:cubicBezTo>
                      <a:pt x="146" y="0"/>
                      <a:pt x="1" y="147"/>
                      <a:pt x="1" y="326"/>
                    </a:cubicBezTo>
                    <a:lnTo>
                      <a:pt x="1" y="422"/>
                    </a:lnTo>
                    <a:cubicBezTo>
                      <a:pt x="1" y="604"/>
                      <a:pt x="149" y="749"/>
                      <a:pt x="328" y="749"/>
                    </a:cubicBezTo>
                    <a:cubicBezTo>
                      <a:pt x="507" y="749"/>
                      <a:pt x="652" y="604"/>
                      <a:pt x="654" y="422"/>
                    </a:cubicBezTo>
                    <a:lnTo>
                      <a:pt x="654" y="326"/>
                    </a:lnTo>
                    <a:cubicBezTo>
                      <a:pt x="654" y="145"/>
                      <a:pt x="507" y="0"/>
                      <a:pt x="32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33"/>
              <p:cNvSpPr/>
              <p:nvPr/>
            </p:nvSpPr>
            <p:spPr>
              <a:xfrm>
                <a:off x="2972325" y="3823663"/>
                <a:ext cx="16325" cy="18725"/>
              </a:xfrm>
              <a:custGeom>
                <a:avLst/>
                <a:gdLst/>
                <a:ahLst/>
                <a:cxnLst/>
                <a:rect l="l" t="t" r="r" b="b"/>
                <a:pathLst>
                  <a:path w="653" h="749" extrusionOk="0">
                    <a:moveTo>
                      <a:pt x="326" y="0"/>
                    </a:moveTo>
                    <a:cubicBezTo>
                      <a:pt x="145" y="0"/>
                      <a:pt x="0" y="147"/>
                      <a:pt x="0" y="326"/>
                    </a:cubicBezTo>
                    <a:lnTo>
                      <a:pt x="0" y="423"/>
                    </a:lnTo>
                    <a:cubicBezTo>
                      <a:pt x="0" y="605"/>
                      <a:pt x="147" y="748"/>
                      <a:pt x="326" y="748"/>
                    </a:cubicBezTo>
                    <a:cubicBezTo>
                      <a:pt x="506" y="748"/>
                      <a:pt x="651" y="605"/>
                      <a:pt x="653" y="423"/>
                    </a:cubicBezTo>
                    <a:lnTo>
                      <a:pt x="653" y="326"/>
                    </a:lnTo>
                    <a:cubicBezTo>
                      <a:pt x="653" y="144"/>
                      <a:pt x="508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33"/>
              <p:cNvSpPr/>
              <p:nvPr/>
            </p:nvSpPr>
            <p:spPr>
              <a:xfrm>
                <a:off x="2908450" y="3856813"/>
                <a:ext cx="16350" cy="18775"/>
              </a:xfrm>
              <a:custGeom>
                <a:avLst/>
                <a:gdLst/>
                <a:ahLst/>
                <a:cxnLst/>
                <a:rect l="l" t="t" r="r" b="b"/>
                <a:pathLst>
                  <a:path w="654" h="751" extrusionOk="0">
                    <a:moveTo>
                      <a:pt x="328" y="1"/>
                    </a:moveTo>
                    <a:cubicBezTo>
                      <a:pt x="146" y="1"/>
                      <a:pt x="1" y="149"/>
                      <a:pt x="1" y="328"/>
                    </a:cubicBezTo>
                    <a:lnTo>
                      <a:pt x="1" y="425"/>
                    </a:lnTo>
                    <a:cubicBezTo>
                      <a:pt x="1" y="605"/>
                      <a:pt x="147" y="750"/>
                      <a:pt x="328" y="750"/>
                    </a:cubicBezTo>
                    <a:cubicBezTo>
                      <a:pt x="507" y="750"/>
                      <a:pt x="653" y="605"/>
                      <a:pt x="653" y="425"/>
                    </a:cubicBezTo>
                    <a:lnTo>
                      <a:pt x="653" y="328"/>
                    </a:lnTo>
                    <a:cubicBezTo>
                      <a:pt x="653" y="146"/>
                      <a:pt x="508" y="1"/>
                      <a:pt x="328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33"/>
              <p:cNvSpPr/>
              <p:nvPr/>
            </p:nvSpPr>
            <p:spPr>
              <a:xfrm>
                <a:off x="2932625" y="3882563"/>
                <a:ext cx="16350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654" h="750" extrusionOk="0">
                    <a:moveTo>
                      <a:pt x="328" y="1"/>
                    </a:moveTo>
                    <a:cubicBezTo>
                      <a:pt x="146" y="1"/>
                      <a:pt x="1" y="147"/>
                      <a:pt x="1" y="328"/>
                    </a:cubicBezTo>
                    <a:lnTo>
                      <a:pt x="1" y="424"/>
                    </a:lnTo>
                    <a:cubicBezTo>
                      <a:pt x="1" y="605"/>
                      <a:pt x="147" y="750"/>
                      <a:pt x="328" y="750"/>
                    </a:cubicBezTo>
                    <a:cubicBezTo>
                      <a:pt x="507" y="750"/>
                      <a:pt x="652" y="605"/>
                      <a:pt x="653" y="424"/>
                    </a:cubicBezTo>
                    <a:lnTo>
                      <a:pt x="653" y="328"/>
                    </a:lnTo>
                    <a:cubicBezTo>
                      <a:pt x="653" y="146"/>
                      <a:pt x="508" y="1"/>
                      <a:pt x="328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33"/>
              <p:cNvSpPr/>
              <p:nvPr/>
            </p:nvSpPr>
            <p:spPr>
              <a:xfrm>
                <a:off x="2901525" y="3934088"/>
                <a:ext cx="16350" cy="18775"/>
              </a:xfrm>
              <a:custGeom>
                <a:avLst/>
                <a:gdLst/>
                <a:ahLst/>
                <a:cxnLst/>
                <a:rect l="l" t="t" r="r" b="b"/>
                <a:pathLst>
                  <a:path w="654" h="751" extrusionOk="0">
                    <a:moveTo>
                      <a:pt x="326" y="1"/>
                    </a:moveTo>
                    <a:cubicBezTo>
                      <a:pt x="146" y="1"/>
                      <a:pt x="1" y="147"/>
                      <a:pt x="1" y="326"/>
                    </a:cubicBezTo>
                    <a:lnTo>
                      <a:pt x="1" y="423"/>
                    </a:lnTo>
                    <a:cubicBezTo>
                      <a:pt x="1" y="605"/>
                      <a:pt x="147" y="750"/>
                      <a:pt x="326" y="750"/>
                    </a:cubicBezTo>
                    <a:cubicBezTo>
                      <a:pt x="505" y="750"/>
                      <a:pt x="653" y="604"/>
                      <a:pt x="653" y="423"/>
                    </a:cubicBezTo>
                    <a:lnTo>
                      <a:pt x="653" y="326"/>
                    </a:lnTo>
                    <a:cubicBezTo>
                      <a:pt x="653" y="146"/>
                      <a:pt x="508" y="1"/>
                      <a:pt x="32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33"/>
              <p:cNvSpPr/>
              <p:nvPr/>
            </p:nvSpPr>
            <p:spPr>
              <a:xfrm>
                <a:off x="3207475" y="3980438"/>
                <a:ext cx="16400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656" h="750" extrusionOk="0">
                    <a:moveTo>
                      <a:pt x="328" y="0"/>
                    </a:moveTo>
                    <a:cubicBezTo>
                      <a:pt x="148" y="0"/>
                      <a:pt x="1" y="147"/>
                      <a:pt x="1" y="326"/>
                    </a:cubicBezTo>
                    <a:lnTo>
                      <a:pt x="1" y="422"/>
                    </a:lnTo>
                    <a:cubicBezTo>
                      <a:pt x="1" y="604"/>
                      <a:pt x="149" y="749"/>
                      <a:pt x="328" y="749"/>
                    </a:cubicBezTo>
                    <a:cubicBezTo>
                      <a:pt x="507" y="749"/>
                      <a:pt x="652" y="604"/>
                      <a:pt x="655" y="422"/>
                    </a:cubicBezTo>
                    <a:lnTo>
                      <a:pt x="655" y="326"/>
                    </a:lnTo>
                    <a:cubicBezTo>
                      <a:pt x="655" y="145"/>
                      <a:pt x="510" y="0"/>
                      <a:pt x="32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29" name="Google Shape;1529;p33"/>
          <p:cNvGrpSpPr/>
          <p:nvPr/>
        </p:nvGrpSpPr>
        <p:grpSpPr>
          <a:xfrm>
            <a:off x="735725" y="2040975"/>
            <a:ext cx="427200" cy="427200"/>
            <a:chOff x="735725" y="2040975"/>
            <a:chExt cx="427200" cy="427200"/>
          </a:xfrm>
        </p:grpSpPr>
        <p:sp>
          <p:nvSpPr>
            <p:cNvPr id="1530" name="Google Shape;1530;p33"/>
            <p:cNvSpPr/>
            <p:nvPr/>
          </p:nvSpPr>
          <p:spPr>
            <a:xfrm>
              <a:off x="735725" y="2040975"/>
              <a:ext cx="427200" cy="427200"/>
            </a:xfrm>
            <a:prstGeom prst="roundRect">
              <a:avLst>
                <a:gd name="adj" fmla="val 16667"/>
              </a:avLst>
            </a:pr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31" name="Google Shape;1531;p33"/>
            <p:cNvGrpSpPr/>
            <p:nvPr/>
          </p:nvGrpSpPr>
          <p:grpSpPr>
            <a:xfrm>
              <a:off x="798539" y="2112337"/>
              <a:ext cx="301522" cy="284431"/>
              <a:chOff x="1893500" y="3766725"/>
              <a:chExt cx="542500" cy="511750"/>
            </a:xfrm>
          </p:grpSpPr>
          <p:sp>
            <p:nvSpPr>
              <p:cNvPr id="1532" name="Google Shape;1532;p33"/>
              <p:cNvSpPr/>
              <p:nvPr/>
            </p:nvSpPr>
            <p:spPr>
              <a:xfrm>
                <a:off x="2051225" y="3766725"/>
                <a:ext cx="384775" cy="349650"/>
              </a:xfrm>
              <a:custGeom>
                <a:avLst/>
                <a:gdLst/>
                <a:ahLst/>
                <a:cxnLst/>
                <a:rect l="l" t="t" r="r" b="b"/>
                <a:pathLst>
                  <a:path w="15391" h="13986" extrusionOk="0">
                    <a:moveTo>
                      <a:pt x="9154" y="0"/>
                    </a:moveTo>
                    <a:cubicBezTo>
                      <a:pt x="9011" y="0"/>
                      <a:pt x="8871" y="94"/>
                      <a:pt x="8838" y="254"/>
                    </a:cubicBezTo>
                    <a:cubicBezTo>
                      <a:pt x="8758" y="634"/>
                      <a:pt x="8619" y="1183"/>
                      <a:pt x="8379" y="1870"/>
                    </a:cubicBezTo>
                    <a:cubicBezTo>
                      <a:pt x="7857" y="3377"/>
                      <a:pt x="6714" y="5438"/>
                      <a:pt x="4824" y="7925"/>
                    </a:cubicBezTo>
                    <a:cubicBezTo>
                      <a:pt x="3562" y="9586"/>
                      <a:pt x="1966" y="11436"/>
                      <a:pt x="0" y="13438"/>
                    </a:cubicBezTo>
                    <a:lnTo>
                      <a:pt x="548" y="13986"/>
                    </a:lnTo>
                    <a:lnTo>
                      <a:pt x="4213" y="10321"/>
                    </a:lnTo>
                    <a:cubicBezTo>
                      <a:pt x="4432" y="10102"/>
                      <a:pt x="4719" y="9992"/>
                      <a:pt x="5006" y="9992"/>
                    </a:cubicBezTo>
                    <a:cubicBezTo>
                      <a:pt x="5293" y="9992"/>
                      <a:pt x="5580" y="10102"/>
                      <a:pt x="5799" y="10321"/>
                    </a:cubicBezTo>
                    <a:lnTo>
                      <a:pt x="5899" y="10423"/>
                    </a:lnTo>
                    <a:cubicBezTo>
                      <a:pt x="6481" y="10047"/>
                      <a:pt x="7048" y="9712"/>
                      <a:pt x="7592" y="9409"/>
                    </a:cubicBezTo>
                    <a:cubicBezTo>
                      <a:pt x="10018" y="8070"/>
                      <a:pt x="12055" y="7404"/>
                      <a:pt x="13433" y="6925"/>
                    </a:cubicBezTo>
                    <a:cubicBezTo>
                      <a:pt x="14119" y="6687"/>
                      <a:pt x="14671" y="6547"/>
                      <a:pt x="15051" y="6466"/>
                    </a:cubicBezTo>
                    <a:cubicBezTo>
                      <a:pt x="15301" y="6413"/>
                      <a:pt x="15391" y="6104"/>
                      <a:pt x="15210" y="5925"/>
                    </a:cubicBezTo>
                    <a:lnTo>
                      <a:pt x="9380" y="94"/>
                    </a:lnTo>
                    <a:cubicBezTo>
                      <a:pt x="9316" y="30"/>
                      <a:pt x="9234" y="0"/>
                      <a:pt x="9154" y="0"/>
                    </a:cubicBezTo>
                    <a:close/>
                  </a:path>
                </a:pathLst>
              </a:custGeom>
              <a:solidFill>
                <a:srgbClr val="F2E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3" name="Google Shape;1533;p33"/>
              <p:cNvSpPr/>
              <p:nvPr/>
            </p:nvSpPr>
            <p:spPr>
              <a:xfrm>
                <a:off x="2051225" y="3907450"/>
                <a:ext cx="384775" cy="208925"/>
              </a:xfrm>
              <a:custGeom>
                <a:avLst/>
                <a:gdLst/>
                <a:ahLst/>
                <a:cxnLst/>
                <a:rect l="l" t="t" r="r" b="b"/>
                <a:pathLst>
                  <a:path w="15391" h="8357" extrusionOk="0">
                    <a:moveTo>
                      <a:pt x="14914" y="1"/>
                    </a:moveTo>
                    <a:cubicBezTo>
                      <a:pt x="14874" y="88"/>
                      <a:pt x="14795" y="157"/>
                      <a:pt x="14688" y="180"/>
                    </a:cubicBezTo>
                    <a:cubicBezTo>
                      <a:pt x="14306" y="260"/>
                      <a:pt x="13757" y="402"/>
                      <a:pt x="13070" y="639"/>
                    </a:cubicBezTo>
                    <a:cubicBezTo>
                      <a:pt x="11692" y="1119"/>
                      <a:pt x="9655" y="1783"/>
                      <a:pt x="7230" y="3124"/>
                    </a:cubicBezTo>
                    <a:cubicBezTo>
                      <a:pt x="6684" y="3425"/>
                      <a:pt x="6118" y="3762"/>
                      <a:pt x="5536" y="4136"/>
                    </a:cubicBezTo>
                    <a:lnTo>
                      <a:pt x="5435" y="4036"/>
                    </a:lnTo>
                    <a:cubicBezTo>
                      <a:pt x="5216" y="3816"/>
                      <a:pt x="4929" y="3706"/>
                      <a:pt x="4643" y="3706"/>
                    </a:cubicBezTo>
                    <a:cubicBezTo>
                      <a:pt x="4356" y="3706"/>
                      <a:pt x="4069" y="3816"/>
                      <a:pt x="3850" y="4036"/>
                    </a:cubicBezTo>
                    <a:lnTo>
                      <a:pt x="187" y="7698"/>
                    </a:lnTo>
                    <a:lnTo>
                      <a:pt x="147" y="7657"/>
                    </a:lnTo>
                    <a:cubicBezTo>
                      <a:pt x="99" y="7709"/>
                      <a:pt x="50" y="7759"/>
                      <a:pt x="0" y="7809"/>
                    </a:cubicBezTo>
                    <a:lnTo>
                      <a:pt x="548" y="8357"/>
                    </a:lnTo>
                    <a:lnTo>
                      <a:pt x="4215" y="4695"/>
                    </a:lnTo>
                    <a:cubicBezTo>
                      <a:pt x="4433" y="4475"/>
                      <a:pt x="4720" y="4365"/>
                      <a:pt x="5008" y="4365"/>
                    </a:cubicBezTo>
                    <a:cubicBezTo>
                      <a:pt x="5295" y="4365"/>
                      <a:pt x="5582" y="4475"/>
                      <a:pt x="5800" y="4695"/>
                    </a:cubicBezTo>
                    <a:lnTo>
                      <a:pt x="5900" y="4795"/>
                    </a:lnTo>
                    <a:cubicBezTo>
                      <a:pt x="6484" y="4418"/>
                      <a:pt x="7049" y="4084"/>
                      <a:pt x="7596" y="3782"/>
                    </a:cubicBezTo>
                    <a:cubicBezTo>
                      <a:pt x="10021" y="2442"/>
                      <a:pt x="12055" y="1778"/>
                      <a:pt x="13434" y="1298"/>
                    </a:cubicBezTo>
                    <a:cubicBezTo>
                      <a:pt x="14123" y="1058"/>
                      <a:pt x="14672" y="919"/>
                      <a:pt x="15052" y="839"/>
                    </a:cubicBezTo>
                    <a:cubicBezTo>
                      <a:pt x="15302" y="787"/>
                      <a:pt x="15391" y="478"/>
                      <a:pt x="15210" y="297"/>
                    </a:cubicBezTo>
                    <a:lnTo>
                      <a:pt x="14914" y="1"/>
                    </a:ln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4" name="Google Shape;1534;p33"/>
              <p:cNvSpPr/>
              <p:nvPr/>
            </p:nvSpPr>
            <p:spPr>
              <a:xfrm>
                <a:off x="2051225" y="3964775"/>
                <a:ext cx="189825" cy="151600"/>
              </a:xfrm>
              <a:custGeom>
                <a:avLst/>
                <a:gdLst/>
                <a:ahLst/>
                <a:cxnLst/>
                <a:rect l="l" t="t" r="r" b="b"/>
                <a:pathLst>
                  <a:path w="7593" h="6064" extrusionOk="0">
                    <a:moveTo>
                      <a:pt x="4935" y="0"/>
                    </a:moveTo>
                    <a:cubicBezTo>
                      <a:pt x="4897" y="0"/>
                      <a:pt x="4859" y="1"/>
                      <a:pt x="4821" y="3"/>
                    </a:cubicBezTo>
                    <a:cubicBezTo>
                      <a:pt x="3562" y="1664"/>
                      <a:pt x="1966" y="3514"/>
                      <a:pt x="0" y="5516"/>
                    </a:cubicBezTo>
                    <a:lnTo>
                      <a:pt x="548" y="6064"/>
                    </a:lnTo>
                    <a:lnTo>
                      <a:pt x="4213" y="2399"/>
                    </a:lnTo>
                    <a:cubicBezTo>
                      <a:pt x="4432" y="2180"/>
                      <a:pt x="4719" y="2070"/>
                      <a:pt x="5006" y="2070"/>
                    </a:cubicBezTo>
                    <a:cubicBezTo>
                      <a:pt x="5293" y="2070"/>
                      <a:pt x="5580" y="2180"/>
                      <a:pt x="5799" y="2399"/>
                    </a:cubicBezTo>
                    <a:lnTo>
                      <a:pt x="5899" y="2501"/>
                    </a:lnTo>
                    <a:cubicBezTo>
                      <a:pt x="6481" y="2125"/>
                      <a:pt x="7048" y="1790"/>
                      <a:pt x="7592" y="1487"/>
                    </a:cubicBezTo>
                    <a:lnTo>
                      <a:pt x="6935" y="828"/>
                    </a:lnTo>
                    <a:cubicBezTo>
                      <a:pt x="6384" y="277"/>
                      <a:pt x="5660" y="0"/>
                      <a:pt x="4935" y="0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5" name="Google Shape;1535;p33"/>
              <p:cNvSpPr/>
              <p:nvPr/>
            </p:nvSpPr>
            <p:spPr>
              <a:xfrm>
                <a:off x="2050250" y="4047100"/>
                <a:ext cx="34600" cy="33775"/>
              </a:xfrm>
              <a:custGeom>
                <a:avLst/>
                <a:gdLst/>
                <a:ahLst/>
                <a:cxnLst/>
                <a:rect l="l" t="t" r="r" b="b"/>
                <a:pathLst>
                  <a:path w="1384" h="1351" extrusionOk="0">
                    <a:moveTo>
                      <a:pt x="465" y="0"/>
                    </a:moveTo>
                    <a:lnTo>
                      <a:pt x="1" y="465"/>
                    </a:lnTo>
                    <a:lnTo>
                      <a:pt x="790" y="1254"/>
                    </a:lnTo>
                    <a:cubicBezTo>
                      <a:pt x="855" y="1319"/>
                      <a:pt x="939" y="1351"/>
                      <a:pt x="1022" y="1351"/>
                    </a:cubicBezTo>
                    <a:cubicBezTo>
                      <a:pt x="1108" y="1351"/>
                      <a:pt x="1190" y="1319"/>
                      <a:pt x="1254" y="1254"/>
                    </a:cubicBezTo>
                    <a:cubicBezTo>
                      <a:pt x="1383" y="1127"/>
                      <a:pt x="1383" y="919"/>
                      <a:pt x="1254" y="790"/>
                    </a:cubicBezTo>
                    <a:lnTo>
                      <a:pt x="465" y="0"/>
                    </a:ln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6" name="Google Shape;1536;p33"/>
              <p:cNvSpPr/>
              <p:nvPr/>
            </p:nvSpPr>
            <p:spPr>
              <a:xfrm>
                <a:off x="2024150" y="4072850"/>
                <a:ext cx="37375" cy="35800"/>
              </a:xfrm>
              <a:custGeom>
                <a:avLst/>
                <a:gdLst/>
                <a:ahLst/>
                <a:cxnLst/>
                <a:rect l="l" t="t" r="r" b="b"/>
                <a:pathLst>
                  <a:path w="1495" h="1432" extrusionOk="0">
                    <a:moveTo>
                      <a:pt x="361" y="0"/>
                    </a:moveTo>
                    <a:cubicBezTo>
                      <a:pt x="278" y="0"/>
                      <a:pt x="194" y="32"/>
                      <a:pt x="129" y="97"/>
                    </a:cubicBezTo>
                    <a:cubicBezTo>
                      <a:pt x="0" y="224"/>
                      <a:pt x="0" y="432"/>
                      <a:pt x="129" y="561"/>
                    </a:cubicBezTo>
                    <a:lnTo>
                      <a:pt x="903" y="1335"/>
                    </a:lnTo>
                    <a:cubicBezTo>
                      <a:pt x="967" y="1399"/>
                      <a:pt x="1050" y="1431"/>
                      <a:pt x="1133" y="1431"/>
                    </a:cubicBezTo>
                    <a:cubicBezTo>
                      <a:pt x="1217" y="1431"/>
                      <a:pt x="1301" y="1399"/>
                      <a:pt x="1365" y="1335"/>
                    </a:cubicBezTo>
                    <a:cubicBezTo>
                      <a:pt x="1494" y="1207"/>
                      <a:pt x="1494" y="999"/>
                      <a:pt x="1365" y="871"/>
                    </a:cubicBezTo>
                    <a:lnTo>
                      <a:pt x="592" y="97"/>
                    </a:lnTo>
                    <a:cubicBezTo>
                      <a:pt x="528" y="32"/>
                      <a:pt x="445" y="0"/>
                      <a:pt x="361" y="0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7" name="Google Shape;1537;p33"/>
              <p:cNvSpPr/>
              <p:nvPr/>
            </p:nvSpPr>
            <p:spPr>
              <a:xfrm>
                <a:off x="2001050" y="4101075"/>
                <a:ext cx="35525" cy="33950"/>
              </a:xfrm>
              <a:custGeom>
                <a:avLst/>
                <a:gdLst/>
                <a:ahLst/>
                <a:cxnLst/>
                <a:rect l="l" t="t" r="r" b="b"/>
                <a:pathLst>
                  <a:path w="1421" h="1358" extrusionOk="0">
                    <a:moveTo>
                      <a:pt x="362" y="1"/>
                    </a:moveTo>
                    <a:cubicBezTo>
                      <a:pt x="279" y="1"/>
                      <a:pt x="194" y="33"/>
                      <a:pt x="130" y="98"/>
                    </a:cubicBezTo>
                    <a:cubicBezTo>
                      <a:pt x="1" y="225"/>
                      <a:pt x="1" y="433"/>
                      <a:pt x="130" y="562"/>
                    </a:cubicBezTo>
                    <a:lnTo>
                      <a:pt x="829" y="1261"/>
                    </a:lnTo>
                    <a:cubicBezTo>
                      <a:pt x="894" y="1326"/>
                      <a:pt x="976" y="1358"/>
                      <a:pt x="1061" y="1358"/>
                    </a:cubicBezTo>
                    <a:cubicBezTo>
                      <a:pt x="1145" y="1358"/>
                      <a:pt x="1227" y="1326"/>
                      <a:pt x="1292" y="1261"/>
                    </a:cubicBezTo>
                    <a:cubicBezTo>
                      <a:pt x="1421" y="1134"/>
                      <a:pt x="1421" y="926"/>
                      <a:pt x="1292" y="797"/>
                    </a:cubicBezTo>
                    <a:lnTo>
                      <a:pt x="592" y="98"/>
                    </a:lnTo>
                    <a:cubicBezTo>
                      <a:pt x="530" y="33"/>
                      <a:pt x="446" y="1"/>
                      <a:pt x="362" y="1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8" name="Google Shape;1538;p33"/>
              <p:cNvSpPr/>
              <p:nvPr/>
            </p:nvSpPr>
            <p:spPr>
              <a:xfrm>
                <a:off x="1910100" y="3985900"/>
                <a:ext cx="342950" cy="281200"/>
              </a:xfrm>
              <a:custGeom>
                <a:avLst/>
                <a:gdLst/>
                <a:ahLst/>
                <a:cxnLst/>
                <a:rect l="l" t="t" r="r" b="b"/>
                <a:pathLst>
                  <a:path w="13718" h="11248" extrusionOk="0">
                    <a:moveTo>
                      <a:pt x="10577" y="1602"/>
                    </a:moveTo>
                    <a:cubicBezTo>
                      <a:pt x="10694" y="1602"/>
                      <a:pt x="10811" y="1647"/>
                      <a:pt x="10901" y="1736"/>
                    </a:cubicBezTo>
                    <a:lnTo>
                      <a:pt x="11792" y="2626"/>
                    </a:lnTo>
                    <a:cubicBezTo>
                      <a:pt x="11971" y="2805"/>
                      <a:pt x="11971" y="3096"/>
                      <a:pt x="11792" y="3275"/>
                    </a:cubicBezTo>
                    <a:lnTo>
                      <a:pt x="6490" y="8577"/>
                    </a:lnTo>
                    <a:cubicBezTo>
                      <a:pt x="6400" y="8667"/>
                      <a:pt x="6283" y="8711"/>
                      <a:pt x="6166" y="8711"/>
                    </a:cubicBezTo>
                    <a:cubicBezTo>
                      <a:pt x="6048" y="8711"/>
                      <a:pt x="5931" y="8667"/>
                      <a:pt x="5840" y="8577"/>
                    </a:cubicBezTo>
                    <a:lnTo>
                      <a:pt x="4627" y="7362"/>
                    </a:lnTo>
                    <a:lnTo>
                      <a:pt x="10253" y="1736"/>
                    </a:lnTo>
                    <a:cubicBezTo>
                      <a:pt x="10342" y="1647"/>
                      <a:pt x="10460" y="1602"/>
                      <a:pt x="10577" y="1602"/>
                    </a:cubicBezTo>
                    <a:close/>
                    <a:moveTo>
                      <a:pt x="10579" y="0"/>
                    </a:moveTo>
                    <a:cubicBezTo>
                      <a:pt x="10069" y="0"/>
                      <a:pt x="9560" y="195"/>
                      <a:pt x="9171" y="584"/>
                    </a:cubicBezTo>
                    <a:lnTo>
                      <a:pt x="0" y="10506"/>
                    </a:lnTo>
                    <a:lnTo>
                      <a:pt x="743" y="11248"/>
                    </a:lnTo>
                    <a:lnTo>
                      <a:pt x="3508" y="8482"/>
                    </a:lnTo>
                    <a:lnTo>
                      <a:pt x="4757" y="9731"/>
                    </a:lnTo>
                    <a:cubicBezTo>
                      <a:pt x="5146" y="10120"/>
                      <a:pt x="5655" y="10315"/>
                      <a:pt x="6165" y="10315"/>
                    </a:cubicBezTo>
                    <a:cubicBezTo>
                      <a:pt x="6675" y="10315"/>
                      <a:pt x="7186" y="10120"/>
                      <a:pt x="7574" y="9730"/>
                    </a:cubicBezTo>
                    <a:lnTo>
                      <a:pt x="12941" y="4350"/>
                    </a:lnTo>
                    <a:cubicBezTo>
                      <a:pt x="13718" y="3573"/>
                      <a:pt x="13718" y="2311"/>
                      <a:pt x="12939" y="1536"/>
                    </a:cubicBezTo>
                    <a:lnTo>
                      <a:pt x="11987" y="584"/>
                    </a:lnTo>
                    <a:cubicBezTo>
                      <a:pt x="11598" y="195"/>
                      <a:pt x="11088" y="0"/>
                      <a:pt x="10579" y="0"/>
                    </a:cubicBezTo>
                    <a:close/>
                  </a:path>
                </a:pathLst>
              </a:custGeom>
              <a:solidFill>
                <a:srgbClr val="F2E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9" name="Google Shape;1539;p33"/>
              <p:cNvSpPr/>
              <p:nvPr/>
            </p:nvSpPr>
            <p:spPr>
              <a:xfrm>
                <a:off x="1997725" y="4169950"/>
                <a:ext cx="42050" cy="42050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1682" extrusionOk="0">
                    <a:moveTo>
                      <a:pt x="1120" y="0"/>
                    </a:moveTo>
                    <a:lnTo>
                      <a:pt x="0" y="1120"/>
                    </a:lnTo>
                    <a:lnTo>
                      <a:pt x="561" y="1681"/>
                    </a:lnTo>
                    <a:lnTo>
                      <a:pt x="1681" y="561"/>
                    </a:lnTo>
                    <a:lnTo>
                      <a:pt x="1120" y="0"/>
                    </a:lnTo>
                    <a:close/>
                  </a:path>
                </a:pathLst>
              </a:custGeom>
              <a:solidFill>
                <a:srgbClr val="000000">
                  <a:alpha val="111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33"/>
              <p:cNvSpPr/>
              <p:nvPr/>
            </p:nvSpPr>
            <p:spPr>
              <a:xfrm>
                <a:off x="2047000" y="4044675"/>
                <a:ext cx="14850" cy="14050"/>
              </a:xfrm>
              <a:custGeom>
                <a:avLst/>
                <a:gdLst/>
                <a:ahLst/>
                <a:cxnLst/>
                <a:rect l="l" t="t" r="r" b="b"/>
                <a:pathLst>
                  <a:path w="594" h="562" extrusionOk="0">
                    <a:moveTo>
                      <a:pt x="362" y="1"/>
                    </a:moveTo>
                    <a:cubicBezTo>
                      <a:pt x="278" y="1"/>
                      <a:pt x="194" y="33"/>
                      <a:pt x="129" y="97"/>
                    </a:cubicBezTo>
                    <a:cubicBezTo>
                      <a:pt x="0" y="225"/>
                      <a:pt x="0" y="433"/>
                      <a:pt x="129" y="562"/>
                    </a:cubicBezTo>
                    <a:lnTo>
                      <a:pt x="593" y="97"/>
                    </a:lnTo>
                    <a:cubicBezTo>
                      <a:pt x="530" y="33"/>
                      <a:pt x="446" y="1"/>
                      <a:pt x="362" y="1"/>
                    </a:cubicBezTo>
                    <a:close/>
                  </a:path>
                </a:pathLst>
              </a:custGeom>
              <a:solidFill>
                <a:srgbClr val="ECC0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33"/>
              <p:cNvSpPr/>
              <p:nvPr/>
            </p:nvSpPr>
            <p:spPr>
              <a:xfrm>
                <a:off x="2037525" y="4035225"/>
                <a:ext cx="29425" cy="27825"/>
              </a:xfrm>
              <a:custGeom>
                <a:avLst/>
                <a:gdLst/>
                <a:ahLst/>
                <a:cxnLst/>
                <a:rect l="l" t="t" r="r" b="b"/>
                <a:pathLst>
                  <a:path w="1177" h="1113" extrusionOk="0">
                    <a:moveTo>
                      <a:pt x="817" y="0"/>
                    </a:moveTo>
                    <a:cubicBezTo>
                      <a:pt x="734" y="0"/>
                      <a:pt x="650" y="32"/>
                      <a:pt x="585" y="97"/>
                    </a:cubicBezTo>
                    <a:lnTo>
                      <a:pt x="129" y="553"/>
                    </a:lnTo>
                    <a:cubicBezTo>
                      <a:pt x="0" y="680"/>
                      <a:pt x="0" y="886"/>
                      <a:pt x="129" y="1015"/>
                    </a:cubicBezTo>
                    <a:cubicBezTo>
                      <a:pt x="194" y="1080"/>
                      <a:pt x="276" y="1112"/>
                      <a:pt x="361" y="1112"/>
                    </a:cubicBezTo>
                    <a:cubicBezTo>
                      <a:pt x="445" y="1112"/>
                      <a:pt x="531" y="1080"/>
                      <a:pt x="593" y="1015"/>
                    </a:cubicBezTo>
                    <a:lnTo>
                      <a:pt x="1048" y="561"/>
                    </a:lnTo>
                    <a:cubicBezTo>
                      <a:pt x="1177" y="434"/>
                      <a:pt x="1177" y="226"/>
                      <a:pt x="1048" y="97"/>
                    </a:cubicBezTo>
                    <a:cubicBezTo>
                      <a:pt x="984" y="32"/>
                      <a:pt x="901" y="0"/>
                      <a:pt x="817" y="0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2" name="Google Shape;1542;p33"/>
              <p:cNvSpPr/>
              <p:nvPr/>
            </p:nvSpPr>
            <p:spPr>
              <a:xfrm>
                <a:off x="2014675" y="4063375"/>
                <a:ext cx="29450" cy="27825"/>
              </a:xfrm>
              <a:custGeom>
                <a:avLst/>
                <a:gdLst/>
                <a:ahLst/>
                <a:cxnLst/>
                <a:rect l="l" t="t" r="r" b="b"/>
                <a:pathLst>
                  <a:path w="1178" h="1113" extrusionOk="0">
                    <a:moveTo>
                      <a:pt x="817" y="1"/>
                    </a:moveTo>
                    <a:cubicBezTo>
                      <a:pt x="733" y="1"/>
                      <a:pt x="649" y="33"/>
                      <a:pt x="584" y="97"/>
                    </a:cubicBezTo>
                    <a:lnTo>
                      <a:pt x="130" y="553"/>
                    </a:lnTo>
                    <a:cubicBezTo>
                      <a:pt x="1" y="679"/>
                      <a:pt x="1" y="887"/>
                      <a:pt x="130" y="1016"/>
                    </a:cubicBezTo>
                    <a:cubicBezTo>
                      <a:pt x="194" y="1080"/>
                      <a:pt x="276" y="1113"/>
                      <a:pt x="360" y="1113"/>
                    </a:cubicBezTo>
                    <a:cubicBezTo>
                      <a:pt x="442" y="1113"/>
                      <a:pt x="528" y="1080"/>
                      <a:pt x="592" y="1016"/>
                    </a:cubicBezTo>
                    <a:lnTo>
                      <a:pt x="1048" y="561"/>
                    </a:lnTo>
                    <a:cubicBezTo>
                      <a:pt x="1177" y="434"/>
                      <a:pt x="1177" y="226"/>
                      <a:pt x="1048" y="97"/>
                    </a:cubicBezTo>
                    <a:cubicBezTo>
                      <a:pt x="985" y="33"/>
                      <a:pt x="901" y="1"/>
                      <a:pt x="817" y="1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3" name="Google Shape;1543;p33"/>
              <p:cNvSpPr/>
              <p:nvPr/>
            </p:nvSpPr>
            <p:spPr>
              <a:xfrm>
                <a:off x="1991600" y="4091625"/>
                <a:ext cx="29425" cy="27825"/>
              </a:xfrm>
              <a:custGeom>
                <a:avLst/>
                <a:gdLst/>
                <a:ahLst/>
                <a:cxnLst/>
                <a:rect l="l" t="t" r="r" b="b"/>
                <a:pathLst>
                  <a:path w="1177" h="1113" extrusionOk="0">
                    <a:moveTo>
                      <a:pt x="817" y="0"/>
                    </a:moveTo>
                    <a:cubicBezTo>
                      <a:pt x="734" y="0"/>
                      <a:pt x="650" y="32"/>
                      <a:pt x="585" y="97"/>
                    </a:cubicBezTo>
                    <a:lnTo>
                      <a:pt x="129" y="553"/>
                    </a:lnTo>
                    <a:cubicBezTo>
                      <a:pt x="0" y="680"/>
                      <a:pt x="0" y="887"/>
                      <a:pt x="129" y="1016"/>
                    </a:cubicBezTo>
                    <a:cubicBezTo>
                      <a:pt x="194" y="1080"/>
                      <a:pt x="276" y="1112"/>
                      <a:pt x="361" y="1112"/>
                    </a:cubicBezTo>
                    <a:cubicBezTo>
                      <a:pt x="445" y="1112"/>
                      <a:pt x="529" y="1083"/>
                      <a:pt x="593" y="1016"/>
                    </a:cubicBezTo>
                    <a:lnTo>
                      <a:pt x="1048" y="561"/>
                    </a:lnTo>
                    <a:cubicBezTo>
                      <a:pt x="1177" y="434"/>
                      <a:pt x="1177" y="226"/>
                      <a:pt x="1048" y="97"/>
                    </a:cubicBezTo>
                    <a:cubicBezTo>
                      <a:pt x="984" y="32"/>
                      <a:pt x="901" y="0"/>
                      <a:pt x="817" y="0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4" name="Google Shape;1544;p33"/>
              <p:cNvSpPr/>
              <p:nvPr/>
            </p:nvSpPr>
            <p:spPr>
              <a:xfrm>
                <a:off x="2080675" y="4076975"/>
                <a:ext cx="63750" cy="62900"/>
              </a:xfrm>
              <a:custGeom>
                <a:avLst/>
                <a:gdLst/>
                <a:ahLst/>
                <a:cxnLst/>
                <a:rect l="l" t="t" r="r" b="b"/>
                <a:pathLst>
                  <a:path w="2550" h="2516" extrusionOk="0">
                    <a:moveTo>
                      <a:pt x="362" y="0"/>
                    </a:moveTo>
                    <a:cubicBezTo>
                      <a:pt x="278" y="0"/>
                      <a:pt x="194" y="32"/>
                      <a:pt x="129" y="95"/>
                    </a:cubicBezTo>
                    <a:cubicBezTo>
                      <a:pt x="0" y="222"/>
                      <a:pt x="0" y="430"/>
                      <a:pt x="129" y="559"/>
                    </a:cubicBezTo>
                    <a:lnTo>
                      <a:pt x="547" y="976"/>
                    </a:lnTo>
                    <a:lnTo>
                      <a:pt x="2086" y="2515"/>
                    </a:lnTo>
                    <a:lnTo>
                      <a:pt x="2550" y="2051"/>
                    </a:lnTo>
                    <a:lnTo>
                      <a:pt x="1011" y="512"/>
                    </a:lnTo>
                    <a:lnTo>
                      <a:pt x="593" y="95"/>
                    </a:lnTo>
                    <a:cubicBezTo>
                      <a:pt x="530" y="32"/>
                      <a:pt x="446" y="0"/>
                      <a:pt x="362" y="0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5" name="Google Shape;1545;p33"/>
              <p:cNvSpPr/>
              <p:nvPr/>
            </p:nvSpPr>
            <p:spPr>
              <a:xfrm>
                <a:off x="2057100" y="4105850"/>
                <a:ext cx="61075" cy="60250"/>
              </a:xfrm>
              <a:custGeom>
                <a:avLst/>
                <a:gdLst/>
                <a:ahLst/>
                <a:cxnLst/>
                <a:rect l="l" t="t" r="r" b="b"/>
                <a:pathLst>
                  <a:path w="2443" h="2410" extrusionOk="0">
                    <a:moveTo>
                      <a:pt x="362" y="0"/>
                    </a:moveTo>
                    <a:cubicBezTo>
                      <a:pt x="278" y="0"/>
                      <a:pt x="194" y="32"/>
                      <a:pt x="130" y="97"/>
                    </a:cubicBezTo>
                    <a:cubicBezTo>
                      <a:pt x="1" y="224"/>
                      <a:pt x="1" y="430"/>
                      <a:pt x="130" y="559"/>
                    </a:cubicBezTo>
                    <a:lnTo>
                      <a:pt x="1980" y="2409"/>
                    </a:lnTo>
                    <a:lnTo>
                      <a:pt x="2442" y="1945"/>
                    </a:lnTo>
                    <a:lnTo>
                      <a:pt x="906" y="409"/>
                    </a:lnTo>
                    <a:lnTo>
                      <a:pt x="594" y="97"/>
                    </a:lnTo>
                    <a:cubicBezTo>
                      <a:pt x="530" y="32"/>
                      <a:pt x="446" y="0"/>
                      <a:pt x="362" y="0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6" name="Google Shape;1546;p33"/>
              <p:cNvSpPr/>
              <p:nvPr/>
            </p:nvSpPr>
            <p:spPr>
              <a:xfrm>
                <a:off x="2033200" y="4134400"/>
                <a:ext cx="58750" cy="57925"/>
              </a:xfrm>
              <a:custGeom>
                <a:avLst/>
                <a:gdLst/>
                <a:ahLst/>
                <a:cxnLst/>
                <a:rect l="l" t="t" r="r" b="b"/>
                <a:pathLst>
                  <a:path w="2350" h="2317" extrusionOk="0">
                    <a:moveTo>
                      <a:pt x="362" y="1"/>
                    </a:moveTo>
                    <a:cubicBezTo>
                      <a:pt x="278" y="1"/>
                      <a:pt x="194" y="33"/>
                      <a:pt x="130" y="97"/>
                    </a:cubicBezTo>
                    <a:cubicBezTo>
                      <a:pt x="1" y="226"/>
                      <a:pt x="1" y="433"/>
                      <a:pt x="130" y="560"/>
                    </a:cubicBezTo>
                    <a:lnTo>
                      <a:pt x="347" y="778"/>
                    </a:lnTo>
                    <a:lnTo>
                      <a:pt x="1887" y="2317"/>
                    </a:lnTo>
                    <a:lnTo>
                      <a:pt x="2349" y="1854"/>
                    </a:lnTo>
                    <a:lnTo>
                      <a:pt x="592" y="97"/>
                    </a:lnTo>
                    <a:cubicBezTo>
                      <a:pt x="529" y="33"/>
                      <a:pt x="445" y="1"/>
                      <a:pt x="362" y="1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33"/>
              <p:cNvSpPr/>
              <p:nvPr/>
            </p:nvSpPr>
            <p:spPr>
              <a:xfrm>
                <a:off x="2253475" y="3779950"/>
                <a:ext cx="168000" cy="166375"/>
              </a:xfrm>
              <a:custGeom>
                <a:avLst/>
                <a:gdLst/>
                <a:ahLst/>
                <a:cxnLst/>
                <a:rect l="l" t="t" r="r" b="b"/>
                <a:pathLst>
                  <a:path w="6720" h="6655" extrusionOk="0">
                    <a:moveTo>
                      <a:pt x="362" y="0"/>
                    </a:moveTo>
                    <a:cubicBezTo>
                      <a:pt x="278" y="0"/>
                      <a:pt x="194" y="32"/>
                      <a:pt x="129" y="97"/>
                    </a:cubicBezTo>
                    <a:cubicBezTo>
                      <a:pt x="0" y="224"/>
                      <a:pt x="0" y="432"/>
                      <a:pt x="129" y="561"/>
                    </a:cubicBezTo>
                    <a:lnTo>
                      <a:pt x="6126" y="6558"/>
                    </a:lnTo>
                    <a:cubicBezTo>
                      <a:pt x="6191" y="6622"/>
                      <a:pt x="6274" y="6654"/>
                      <a:pt x="6358" y="6654"/>
                    </a:cubicBezTo>
                    <a:cubicBezTo>
                      <a:pt x="6442" y="6654"/>
                      <a:pt x="6526" y="6622"/>
                      <a:pt x="6590" y="6558"/>
                    </a:cubicBezTo>
                    <a:cubicBezTo>
                      <a:pt x="6719" y="6430"/>
                      <a:pt x="6719" y="6222"/>
                      <a:pt x="6590" y="6093"/>
                    </a:cubicBezTo>
                    <a:lnTo>
                      <a:pt x="594" y="97"/>
                    </a:lnTo>
                    <a:cubicBezTo>
                      <a:pt x="530" y="32"/>
                      <a:pt x="446" y="0"/>
                      <a:pt x="362" y="0"/>
                    </a:cubicBezTo>
                    <a:close/>
                  </a:path>
                </a:pathLst>
              </a:custGeom>
              <a:solidFill>
                <a:srgbClr val="EA84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33"/>
              <p:cNvSpPr/>
              <p:nvPr/>
            </p:nvSpPr>
            <p:spPr>
              <a:xfrm>
                <a:off x="1893500" y="4229775"/>
                <a:ext cx="53150" cy="48700"/>
              </a:xfrm>
              <a:custGeom>
                <a:avLst/>
                <a:gdLst/>
                <a:ahLst/>
                <a:cxnLst/>
                <a:rect l="l" t="t" r="r" b="b"/>
                <a:pathLst>
                  <a:path w="2126" h="1948" extrusionOk="0">
                    <a:moveTo>
                      <a:pt x="1354" y="0"/>
                    </a:moveTo>
                    <a:lnTo>
                      <a:pt x="111" y="1352"/>
                    </a:lnTo>
                    <a:cubicBezTo>
                      <a:pt x="0" y="1473"/>
                      <a:pt x="32" y="1665"/>
                      <a:pt x="176" y="1742"/>
                    </a:cubicBezTo>
                    <a:lnTo>
                      <a:pt x="419" y="1876"/>
                    </a:lnTo>
                    <a:cubicBezTo>
                      <a:pt x="509" y="1924"/>
                      <a:pt x="607" y="1947"/>
                      <a:pt x="704" y="1947"/>
                    </a:cubicBezTo>
                    <a:cubicBezTo>
                      <a:pt x="858" y="1947"/>
                      <a:pt x="1010" y="1888"/>
                      <a:pt x="1125" y="1773"/>
                    </a:cubicBezTo>
                    <a:lnTo>
                      <a:pt x="2126" y="772"/>
                    </a:lnTo>
                    <a:lnTo>
                      <a:pt x="1354" y="0"/>
                    </a:lnTo>
                    <a:close/>
                  </a:path>
                </a:pathLst>
              </a:custGeom>
              <a:solidFill>
                <a:srgbClr val="69B7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Google Shape;1553;p3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aphicFrame>
        <p:nvGraphicFramePr>
          <p:cNvPr id="1554" name="Google Shape;1554;p34"/>
          <p:cNvGraphicFramePr/>
          <p:nvPr/>
        </p:nvGraphicFramePr>
        <p:xfrm>
          <a:off x="751813" y="1334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{344F176E-4818-486F-AD28-B96383B1243D}</a:tableStyleId>
              </a:tblPr>
              <a:tblGrid>
                <a:gridCol w="137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1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People</a:t>
                      </a:r>
                      <a:endParaRPr sz="2400">
                        <a:solidFill>
                          <a:schemeClr val="dk1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Presents</a:t>
                      </a:r>
                      <a:endParaRPr sz="24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Mum</a:t>
                      </a:r>
                      <a:endParaRPr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Saturn, Neptune, Mars</a:t>
                      </a:r>
                      <a:endParaRPr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Dad</a:t>
                      </a:r>
                      <a:endParaRPr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Jupiter</a:t>
                      </a:r>
                      <a:endParaRPr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Sister</a:t>
                      </a:r>
                      <a:endParaRPr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Neptune, Saturn</a:t>
                      </a:r>
                      <a:endParaRPr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Brother</a:t>
                      </a:r>
                      <a:endParaRPr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Mercury, Venus</a:t>
                      </a:r>
                      <a:endParaRPr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Grandparents</a:t>
                      </a:r>
                      <a:endParaRPr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Saturn, Mercury, Venus</a:t>
                      </a:r>
                      <a:endParaRPr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555" name="Google Shape;1555;p34"/>
          <p:cNvGraphicFramePr/>
          <p:nvPr/>
        </p:nvGraphicFramePr>
        <p:xfrm>
          <a:off x="4762988" y="1334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{344F176E-4818-486F-AD28-B96383B1243D}</a:tableStyleId>
              </a:tblPr>
              <a:tblGrid>
                <a:gridCol w="137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1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People</a:t>
                      </a:r>
                      <a:endParaRPr sz="2400">
                        <a:solidFill>
                          <a:schemeClr val="dk1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1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Presents</a:t>
                      </a:r>
                      <a:endParaRPr sz="2400">
                        <a:solidFill>
                          <a:schemeClr val="dk1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Anne</a:t>
                      </a:r>
                      <a:endParaRPr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Saturn, Neptune, Mars</a:t>
                      </a:r>
                      <a:endParaRPr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John</a:t>
                      </a:r>
                      <a:endParaRPr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Jupiter</a:t>
                      </a:r>
                      <a:endParaRPr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Mary</a:t>
                      </a:r>
                      <a:endParaRPr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Neptune, Saturn</a:t>
                      </a:r>
                      <a:endParaRPr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Timmy</a:t>
                      </a:r>
                      <a:endParaRPr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Mercury, Venus</a:t>
                      </a:r>
                      <a:endParaRPr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George</a:t>
                      </a:r>
                      <a:endParaRPr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Saturn, Mercury, Venus</a:t>
                      </a:r>
                      <a:endParaRPr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Google Shape;1560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Presents Infographics</a:t>
            </a:r>
            <a:endParaRPr/>
          </a:p>
        </p:txBody>
      </p:sp>
      <p:graphicFrame>
        <p:nvGraphicFramePr>
          <p:cNvPr id="1561" name="Google Shape;1561;p35"/>
          <p:cNvGraphicFramePr/>
          <p:nvPr/>
        </p:nvGraphicFramePr>
        <p:xfrm>
          <a:off x="797675" y="1069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{344F176E-4818-486F-AD28-B96383B1243D}</a:tableStyleId>
              </a:tblPr>
              <a:tblGrid>
                <a:gridCol w="107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8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8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8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8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5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Monday</a:t>
                      </a:r>
                      <a:endParaRPr sz="24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Tuesday</a:t>
                      </a:r>
                      <a:endParaRPr sz="24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Wednesday</a:t>
                      </a:r>
                      <a:endParaRPr sz="24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Thursday</a:t>
                      </a:r>
                      <a:endParaRPr sz="24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Friday</a:t>
                      </a:r>
                      <a:endParaRPr sz="24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Saturday</a:t>
                      </a:r>
                      <a:endParaRPr sz="24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2"/>
                          </a:solidFill>
                          <a:latin typeface="Bahiana"/>
                          <a:ea typeface="Bahiana"/>
                          <a:cs typeface="Bahiana"/>
                          <a:sym typeface="Bahiana"/>
                        </a:rPr>
                        <a:t>Sunday</a:t>
                      </a:r>
                      <a:endParaRPr sz="2400">
                        <a:solidFill>
                          <a:schemeClr val="dk2"/>
                        </a:solidFill>
                        <a:latin typeface="Bahiana"/>
                        <a:ea typeface="Bahiana"/>
                        <a:cs typeface="Bahiana"/>
                        <a:sym typeface="Bahian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95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3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4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5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6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7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8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9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10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11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12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13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14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15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16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17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18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19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20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21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22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23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24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25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26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27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28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29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30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31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3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4</a:t>
                      </a:r>
                      <a:endParaRPr sz="1200">
                        <a:solidFill>
                          <a:schemeClr val="dk1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562" name="Google Shape;1562;p35"/>
          <p:cNvGrpSpPr/>
          <p:nvPr/>
        </p:nvGrpSpPr>
        <p:grpSpPr>
          <a:xfrm>
            <a:off x="797675" y="4407500"/>
            <a:ext cx="3160200" cy="201000"/>
            <a:chOff x="797675" y="4407500"/>
            <a:chExt cx="3160200" cy="201000"/>
          </a:xfrm>
        </p:grpSpPr>
        <p:sp>
          <p:nvSpPr>
            <p:cNvPr id="1563" name="Google Shape;1563;p35"/>
            <p:cNvSpPr/>
            <p:nvPr/>
          </p:nvSpPr>
          <p:spPr>
            <a:xfrm>
              <a:off x="797675" y="4407500"/>
              <a:ext cx="201000" cy="201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35"/>
            <p:cNvSpPr txBox="1"/>
            <p:nvPr/>
          </p:nvSpPr>
          <p:spPr>
            <a:xfrm>
              <a:off x="998675" y="4407500"/>
              <a:ext cx="2959200" cy="20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rPr>
                <a:t>Mercury is the closest planet to the Sun </a:t>
              </a:r>
              <a:endPara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</p:grpSp>
      <p:grpSp>
        <p:nvGrpSpPr>
          <p:cNvPr id="1565" name="Google Shape;1565;p35"/>
          <p:cNvGrpSpPr/>
          <p:nvPr/>
        </p:nvGrpSpPr>
        <p:grpSpPr>
          <a:xfrm>
            <a:off x="4370875" y="4407500"/>
            <a:ext cx="3180300" cy="201000"/>
            <a:chOff x="4370875" y="4407500"/>
            <a:chExt cx="3180300" cy="201000"/>
          </a:xfrm>
        </p:grpSpPr>
        <p:sp>
          <p:nvSpPr>
            <p:cNvPr id="1566" name="Google Shape;1566;p35"/>
            <p:cNvSpPr txBox="1"/>
            <p:nvPr/>
          </p:nvSpPr>
          <p:spPr>
            <a:xfrm>
              <a:off x="4571875" y="4407500"/>
              <a:ext cx="2979300" cy="20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Dosis"/>
                  <a:ea typeface="Dosis"/>
                  <a:cs typeface="Dosis"/>
                  <a:sym typeface="Dosis"/>
                </a:rPr>
                <a:t>Venus has a beautiful name</a:t>
              </a:r>
              <a:endParaRPr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567" name="Google Shape;1567;p35"/>
            <p:cNvSpPr/>
            <p:nvPr/>
          </p:nvSpPr>
          <p:spPr>
            <a:xfrm>
              <a:off x="4370875" y="4407500"/>
              <a:ext cx="201000" cy="201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8" name="Google Shape;1568;p35"/>
          <p:cNvGrpSpPr/>
          <p:nvPr/>
        </p:nvGrpSpPr>
        <p:grpSpPr>
          <a:xfrm>
            <a:off x="3106834" y="3735248"/>
            <a:ext cx="270291" cy="299221"/>
            <a:chOff x="4112538" y="2634550"/>
            <a:chExt cx="330550" cy="365975"/>
          </a:xfrm>
        </p:grpSpPr>
        <p:sp>
          <p:nvSpPr>
            <p:cNvPr id="1569" name="Google Shape;1569;p35"/>
            <p:cNvSpPr/>
            <p:nvPr/>
          </p:nvSpPr>
          <p:spPr>
            <a:xfrm>
              <a:off x="4112538" y="2945000"/>
              <a:ext cx="108400" cy="55525"/>
            </a:xfrm>
            <a:custGeom>
              <a:avLst/>
              <a:gdLst/>
              <a:ahLst/>
              <a:cxnLst/>
              <a:rect l="l" t="t" r="r" b="b"/>
              <a:pathLst>
                <a:path w="4336" h="2221" extrusionOk="0">
                  <a:moveTo>
                    <a:pt x="524" y="1"/>
                  </a:moveTo>
                  <a:cubicBezTo>
                    <a:pt x="468" y="1"/>
                    <a:pt x="413" y="22"/>
                    <a:pt x="373" y="65"/>
                  </a:cubicBezTo>
                  <a:cubicBezTo>
                    <a:pt x="134" y="298"/>
                    <a:pt x="1" y="622"/>
                    <a:pt x="1" y="957"/>
                  </a:cubicBezTo>
                  <a:cubicBezTo>
                    <a:pt x="1" y="1653"/>
                    <a:pt x="568" y="2220"/>
                    <a:pt x="1269" y="2220"/>
                  </a:cubicBezTo>
                  <a:cubicBezTo>
                    <a:pt x="1861" y="2220"/>
                    <a:pt x="2428" y="1987"/>
                    <a:pt x="2847" y="1571"/>
                  </a:cubicBezTo>
                  <a:cubicBezTo>
                    <a:pt x="3181" y="1232"/>
                    <a:pt x="3639" y="1042"/>
                    <a:pt x="4121" y="1042"/>
                  </a:cubicBezTo>
                  <a:cubicBezTo>
                    <a:pt x="4236" y="1042"/>
                    <a:pt x="4335" y="946"/>
                    <a:pt x="4335" y="832"/>
                  </a:cubicBezTo>
                  <a:cubicBezTo>
                    <a:pt x="4335" y="713"/>
                    <a:pt x="4236" y="618"/>
                    <a:pt x="4121" y="618"/>
                  </a:cubicBezTo>
                  <a:cubicBezTo>
                    <a:pt x="4115" y="618"/>
                    <a:pt x="4110" y="618"/>
                    <a:pt x="4104" y="618"/>
                  </a:cubicBezTo>
                  <a:cubicBezTo>
                    <a:pt x="3514" y="618"/>
                    <a:pt x="2953" y="851"/>
                    <a:pt x="2543" y="1267"/>
                  </a:cubicBezTo>
                  <a:cubicBezTo>
                    <a:pt x="2204" y="1604"/>
                    <a:pt x="1746" y="1791"/>
                    <a:pt x="1269" y="1791"/>
                  </a:cubicBezTo>
                  <a:cubicBezTo>
                    <a:pt x="1044" y="1791"/>
                    <a:pt x="835" y="1705"/>
                    <a:pt x="678" y="1547"/>
                  </a:cubicBezTo>
                  <a:cubicBezTo>
                    <a:pt x="349" y="1219"/>
                    <a:pt x="349" y="694"/>
                    <a:pt x="678" y="365"/>
                  </a:cubicBezTo>
                  <a:cubicBezTo>
                    <a:pt x="758" y="284"/>
                    <a:pt x="758" y="145"/>
                    <a:pt x="678" y="65"/>
                  </a:cubicBezTo>
                  <a:cubicBezTo>
                    <a:pt x="635" y="22"/>
                    <a:pt x="579" y="1"/>
                    <a:pt x="524" y="1"/>
                  </a:cubicBezTo>
                  <a:close/>
                </a:path>
              </a:pathLst>
            </a:custGeom>
            <a:solidFill>
              <a:srgbClr val="6C7A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35"/>
            <p:cNvSpPr/>
            <p:nvPr/>
          </p:nvSpPr>
          <p:spPr>
            <a:xfrm>
              <a:off x="4236313" y="2682275"/>
              <a:ext cx="151200" cy="138975"/>
            </a:xfrm>
            <a:custGeom>
              <a:avLst/>
              <a:gdLst/>
              <a:ahLst/>
              <a:cxnLst/>
              <a:rect l="l" t="t" r="r" b="b"/>
              <a:pathLst>
                <a:path w="6048" h="5559" extrusionOk="0">
                  <a:moveTo>
                    <a:pt x="4002" y="1"/>
                  </a:moveTo>
                  <a:cubicBezTo>
                    <a:pt x="2964" y="1"/>
                    <a:pt x="2091" y="804"/>
                    <a:pt x="2023" y="1851"/>
                  </a:cubicBezTo>
                  <a:cubicBezTo>
                    <a:pt x="1988" y="2418"/>
                    <a:pt x="2199" y="2971"/>
                    <a:pt x="2600" y="3372"/>
                  </a:cubicBezTo>
                  <a:cubicBezTo>
                    <a:pt x="3033" y="3801"/>
                    <a:pt x="3033" y="4502"/>
                    <a:pt x="2600" y="4937"/>
                  </a:cubicBezTo>
                  <a:cubicBezTo>
                    <a:pt x="2468" y="5065"/>
                    <a:pt x="2298" y="5130"/>
                    <a:pt x="2127" y="5130"/>
                  </a:cubicBezTo>
                  <a:cubicBezTo>
                    <a:pt x="1957" y="5130"/>
                    <a:pt x="1786" y="5065"/>
                    <a:pt x="1655" y="4937"/>
                  </a:cubicBezTo>
                  <a:cubicBezTo>
                    <a:pt x="1441" y="4722"/>
                    <a:pt x="1159" y="4615"/>
                    <a:pt x="877" y="4615"/>
                  </a:cubicBezTo>
                  <a:cubicBezTo>
                    <a:pt x="596" y="4615"/>
                    <a:pt x="314" y="4722"/>
                    <a:pt x="100" y="4937"/>
                  </a:cubicBezTo>
                  <a:cubicBezTo>
                    <a:pt x="9" y="5012"/>
                    <a:pt x="0" y="5151"/>
                    <a:pt x="81" y="5237"/>
                  </a:cubicBezTo>
                  <a:cubicBezTo>
                    <a:pt x="122" y="5286"/>
                    <a:pt x="182" y="5311"/>
                    <a:pt x="242" y="5311"/>
                  </a:cubicBezTo>
                  <a:cubicBezTo>
                    <a:pt x="292" y="5311"/>
                    <a:pt x="342" y="5293"/>
                    <a:pt x="381" y="5256"/>
                  </a:cubicBezTo>
                  <a:cubicBezTo>
                    <a:pt x="392" y="5251"/>
                    <a:pt x="396" y="5246"/>
                    <a:pt x="405" y="5237"/>
                  </a:cubicBezTo>
                  <a:cubicBezTo>
                    <a:pt x="534" y="5108"/>
                    <a:pt x="705" y="5043"/>
                    <a:pt x="876" y="5043"/>
                  </a:cubicBezTo>
                  <a:cubicBezTo>
                    <a:pt x="1047" y="5043"/>
                    <a:pt x="1219" y="5108"/>
                    <a:pt x="1350" y="5237"/>
                  </a:cubicBezTo>
                  <a:cubicBezTo>
                    <a:pt x="1564" y="5451"/>
                    <a:pt x="1846" y="5558"/>
                    <a:pt x="2127" y="5558"/>
                  </a:cubicBezTo>
                  <a:cubicBezTo>
                    <a:pt x="2408" y="5558"/>
                    <a:pt x="2689" y="5451"/>
                    <a:pt x="2904" y="5237"/>
                  </a:cubicBezTo>
                  <a:cubicBezTo>
                    <a:pt x="3505" y="4640"/>
                    <a:pt x="3505" y="3667"/>
                    <a:pt x="2904" y="3066"/>
                  </a:cubicBezTo>
                  <a:cubicBezTo>
                    <a:pt x="2298" y="2465"/>
                    <a:pt x="2298" y="1483"/>
                    <a:pt x="2904" y="882"/>
                  </a:cubicBezTo>
                  <a:cubicBezTo>
                    <a:pt x="3207" y="580"/>
                    <a:pt x="3605" y="428"/>
                    <a:pt x="4002" y="428"/>
                  </a:cubicBezTo>
                  <a:cubicBezTo>
                    <a:pt x="4399" y="428"/>
                    <a:pt x="4796" y="580"/>
                    <a:pt x="5098" y="882"/>
                  </a:cubicBezTo>
                  <a:cubicBezTo>
                    <a:pt x="5413" y="1197"/>
                    <a:pt x="5580" y="1631"/>
                    <a:pt x="5552" y="2069"/>
                  </a:cubicBezTo>
                  <a:cubicBezTo>
                    <a:pt x="5542" y="2190"/>
                    <a:pt x="5633" y="2294"/>
                    <a:pt x="5752" y="2298"/>
                  </a:cubicBezTo>
                  <a:cubicBezTo>
                    <a:pt x="5758" y="2299"/>
                    <a:pt x="5764" y="2299"/>
                    <a:pt x="5770" y="2299"/>
                  </a:cubicBezTo>
                  <a:cubicBezTo>
                    <a:pt x="5882" y="2299"/>
                    <a:pt x="5976" y="2212"/>
                    <a:pt x="5981" y="2098"/>
                  </a:cubicBezTo>
                  <a:cubicBezTo>
                    <a:pt x="6047" y="1011"/>
                    <a:pt x="5217" y="72"/>
                    <a:pt x="4125" y="4"/>
                  </a:cubicBezTo>
                  <a:cubicBezTo>
                    <a:pt x="4084" y="2"/>
                    <a:pt x="4043" y="1"/>
                    <a:pt x="4002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35"/>
            <p:cNvSpPr/>
            <p:nvPr/>
          </p:nvSpPr>
          <p:spPr>
            <a:xfrm>
              <a:off x="4245488" y="2732325"/>
              <a:ext cx="11100" cy="10775"/>
            </a:xfrm>
            <a:custGeom>
              <a:avLst/>
              <a:gdLst/>
              <a:ahLst/>
              <a:cxnLst/>
              <a:rect l="l" t="t" r="r" b="b"/>
              <a:pathLst>
                <a:path w="444" h="431" extrusionOk="0">
                  <a:moveTo>
                    <a:pt x="222" y="0"/>
                  </a:moveTo>
                  <a:cubicBezTo>
                    <a:pt x="216" y="0"/>
                    <a:pt x="211" y="1"/>
                    <a:pt x="205" y="1"/>
                  </a:cubicBezTo>
                  <a:lnTo>
                    <a:pt x="210" y="1"/>
                  </a:lnTo>
                  <a:cubicBezTo>
                    <a:pt x="91" y="10"/>
                    <a:pt x="1" y="111"/>
                    <a:pt x="5" y="230"/>
                  </a:cubicBezTo>
                  <a:cubicBezTo>
                    <a:pt x="14" y="344"/>
                    <a:pt x="110" y="430"/>
                    <a:pt x="219" y="430"/>
                  </a:cubicBezTo>
                  <a:lnTo>
                    <a:pt x="234" y="430"/>
                  </a:lnTo>
                  <a:cubicBezTo>
                    <a:pt x="353" y="421"/>
                    <a:pt x="443" y="320"/>
                    <a:pt x="434" y="201"/>
                  </a:cubicBezTo>
                  <a:cubicBezTo>
                    <a:pt x="430" y="88"/>
                    <a:pt x="334" y="0"/>
                    <a:pt x="222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35"/>
            <p:cNvSpPr/>
            <p:nvPr/>
          </p:nvSpPr>
          <p:spPr>
            <a:xfrm>
              <a:off x="4195513" y="2668900"/>
              <a:ext cx="57050" cy="53500"/>
            </a:xfrm>
            <a:custGeom>
              <a:avLst/>
              <a:gdLst/>
              <a:ahLst/>
              <a:cxnLst/>
              <a:rect l="l" t="t" r="r" b="b"/>
              <a:pathLst>
                <a:path w="2282" h="2140" extrusionOk="0">
                  <a:moveTo>
                    <a:pt x="221" y="0"/>
                  </a:moveTo>
                  <a:cubicBezTo>
                    <a:pt x="101" y="0"/>
                    <a:pt x="1" y="96"/>
                    <a:pt x="1" y="216"/>
                  </a:cubicBezTo>
                  <a:cubicBezTo>
                    <a:pt x="1" y="249"/>
                    <a:pt x="10" y="282"/>
                    <a:pt x="30" y="315"/>
                  </a:cubicBezTo>
                  <a:cubicBezTo>
                    <a:pt x="54" y="368"/>
                    <a:pt x="101" y="401"/>
                    <a:pt x="153" y="420"/>
                  </a:cubicBezTo>
                  <a:cubicBezTo>
                    <a:pt x="664" y="578"/>
                    <a:pt x="1112" y="887"/>
                    <a:pt x="1446" y="1308"/>
                  </a:cubicBezTo>
                  <a:cubicBezTo>
                    <a:pt x="1460" y="1332"/>
                    <a:pt x="1474" y="1351"/>
                    <a:pt x="1489" y="1365"/>
                  </a:cubicBezTo>
                  <a:cubicBezTo>
                    <a:pt x="1632" y="1560"/>
                    <a:pt x="1751" y="1770"/>
                    <a:pt x="1837" y="1994"/>
                  </a:cubicBezTo>
                  <a:cubicBezTo>
                    <a:pt x="1867" y="2085"/>
                    <a:pt x="1952" y="2140"/>
                    <a:pt x="2040" y="2140"/>
                  </a:cubicBezTo>
                  <a:cubicBezTo>
                    <a:pt x="2063" y="2140"/>
                    <a:pt x="2087" y="2136"/>
                    <a:pt x="2109" y="2128"/>
                  </a:cubicBezTo>
                  <a:cubicBezTo>
                    <a:pt x="2224" y="2085"/>
                    <a:pt x="2281" y="1966"/>
                    <a:pt x="2242" y="1851"/>
                  </a:cubicBezTo>
                  <a:cubicBezTo>
                    <a:pt x="2242" y="1847"/>
                    <a:pt x="2238" y="1847"/>
                    <a:pt x="2238" y="1842"/>
                  </a:cubicBezTo>
                  <a:cubicBezTo>
                    <a:pt x="2138" y="1580"/>
                    <a:pt x="2000" y="1336"/>
                    <a:pt x="1832" y="1112"/>
                  </a:cubicBezTo>
                  <a:cubicBezTo>
                    <a:pt x="1818" y="1088"/>
                    <a:pt x="1799" y="1065"/>
                    <a:pt x="1780" y="1045"/>
                  </a:cubicBezTo>
                  <a:cubicBezTo>
                    <a:pt x="1399" y="554"/>
                    <a:pt x="879" y="196"/>
                    <a:pt x="283" y="11"/>
                  </a:cubicBezTo>
                  <a:cubicBezTo>
                    <a:pt x="263" y="6"/>
                    <a:pt x="239" y="0"/>
                    <a:pt x="221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35"/>
            <p:cNvSpPr/>
            <p:nvPr/>
          </p:nvSpPr>
          <p:spPr>
            <a:xfrm>
              <a:off x="4216263" y="2753675"/>
              <a:ext cx="38900" cy="51475"/>
            </a:xfrm>
            <a:custGeom>
              <a:avLst/>
              <a:gdLst/>
              <a:ahLst/>
              <a:cxnLst/>
              <a:rect l="l" t="t" r="r" b="b"/>
              <a:pathLst>
                <a:path w="1556" h="2059" extrusionOk="0">
                  <a:moveTo>
                    <a:pt x="1317" y="1"/>
                  </a:moveTo>
                  <a:cubicBezTo>
                    <a:pt x="1216" y="1"/>
                    <a:pt x="1131" y="67"/>
                    <a:pt x="1108" y="163"/>
                  </a:cubicBezTo>
                  <a:cubicBezTo>
                    <a:pt x="988" y="683"/>
                    <a:pt x="712" y="1150"/>
                    <a:pt x="316" y="1508"/>
                  </a:cubicBezTo>
                  <a:lnTo>
                    <a:pt x="311" y="1508"/>
                  </a:lnTo>
                  <a:cubicBezTo>
                    <a:pt x="249" y="1566"/>
                    <a:pt x="182" y="1623"/>
                    <a:pt x="111" y="1674"/>
                  </a:cubicBezTo>
                  <a:cubicBezTo>
                    <a:pt x="15" y="1746"/>
                    <a:pt x="1" y="1880"/>
                    <a:pt x="72" y="1975"/>
                  </a:cubicBezTo>
                  <a:cubicBezTo>
                    <a:pt x="112" y="2029"/>
                    <a:pt x="176" y="2058"/>
                    <a:pt x="241" y="2058"/>
                  </a:cubicBezTo>
                  <a:cubicBezTo>
                    <a:pt x="285" y="2058"/>
                    <a:pt x="330" y="2045"/>
                    <a:pt x="368" y="2018"/>
                  </a:cubicBezTo>
                  <a:cubicBezTo>
                    <a:pt x="450" y="1956"/>
                    <a:pt x="525" y="1894"/>
                    <a:pt x="602" y="1828"/>
                  </a:cubicBezTo>
                  <a:cubicBezTo>
                    <a:pt x="1064" y="1412"/>
                    <a:pt x="1388" y="864"/>
                    <a:pt x="1531" y="263"/>
                  </a:cubicBezTo>
                  <a:lnTo>
                    <a:pt x="1527" y="263"/>
                  </a:lnTo>
                  <a:cubicBezTo>
                    <a:pt x="1555" y="149"/>
                    <a:pt x="1484" y="34"/>
                    <a:pt x="1370" y="5"/>
                  </a:cubicBezTo>
                  <a:cubicBezTo>
                    <a:pt x="1350" y="1"/>
                    <a:pt x="1337" y="1"/>
                    <a:pt x="1317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35"/>
            <p:cNvSpPr/>
            <p:nvPr/>
          </p:nvSpPr>
          <p:spPr>
            <a:xfrm>
              <a:off x="4174413" y="2665700"/>
              <a:ext cx="10750" cy="10625"/>
            </a:xfrm>
            <a:custGeom>
              <a:avLst/>
              <a:gdLst/>
              <a:ahLst/>
              <a:cxnLst/>
              <a:rect l="l" t="t" r="r" b="b"/>
              <a:pathLst>
                <a:path w="430" h="425" extrusionOk="0">
                  <a:moveTo>
                    <a:pt x="215" y="0"/>
                  </a:moveTo>
                  <a:cubicBezTo>
                    <a:pt x="101" y="0"/>
                    <a:pt x="0" y="91"/>
                    <a:pt x="0" y="210"/>
                  </a:cubicBezTo>
                  <a:cubicBezTo>
                    <a:pt x="0" y="329"/>
                    <a:pt x="96" y="425"/>
                    <a:pt x="215" y="425"/>
                  </a:cubicBezTo>
                  <a:cubicBezTo>
                    <a:pt x="334" y="425"/>
                    <a:pt x="429" y="329"/>
                    <a:pt x="429" y="214"/>
                  </a:cubicBezTo>
                  <a:cubicBezTo>
                    <a:pt x="429" y="95"/>
                    <a:pt x="334" y="0"/>
                    <a:pt x="215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35"/>
            <p:cNvSpPr/>
            <p:nvPr/>
          </p:nvSpPr>
          <p:spPr>
            <a:xfrm>
              <a:off x="4374363" y="2908425"/>
              <a:ext cx="12075" cy="17800"/>
            </a:xfrm>
            <a:custGeom>
              <a:avLst/>
              <a:gdLst/>
              <a:ahLst/>
              <a:cxnLst/>
              <a:rect l="l" t="t" r="r" b="b"/>
              <a:pathLst>
                <a:path w="483" h="712" extrusionOk="0">
                  <a:moveTo>
                    <a:pt x="256" y="0"/>
                  </a:moveTo>
                  <a:cubicBezTo>
                    <a:pt x="144" y="0"/>
                    <a:pt x="53" y="88"/>
                    <a:pt x="43" y="201"/>
                  </a:cubicBezTo>
                  <a:cubicBezTo>
                    <a:pt x="39" y="287"/>
                    <a:pt x="34" y="373"/>
                    <a:pt x="20" y="463"/>
                  </a:cubicBezTo>
                  <a:cubicBezTo>
                    <a:pt x="1" y="578"/>
                    <a:pt x="82" y="688"/>
                    <a:pt x="201" y="707"/>
                  </a:cubicBezTo>
                  <a:cubicBezTo>
                    <a:pt x="210" y="707"/>
                    <a:pt x="221" y="707"/>
                    <a:pt x="234" y="712"/>
                  </a:cubicBezTo>
                  <a:cubicBezTo>
                    <a:pt x="340" y="707"/>
                    <a:pt x="430" y="631"/>
                    <a:pt x="444" y="526"/>
                  </a:cubicBezTo>
                  <a:cubicBezTo>
                    <a:pt x="459" y="426"/>
                    <a:pt x="473" y="326"/>
                    <a:pt x="478" y="225"/>
                  </a:cubicBezTo>
                  <a:cubicBezTo>
                    <a:pt x="483" y="106"/>
                    <a:pt x="392" y="6"/>
                    <a:pt x="272" y="1"/>
                  </a:cubicBezTo>
                  <a:cubicBezTo>
                    <a:pt x="267" y="1"/>
                    <a:pt x="261" y="0"/>
                    <a:pt x="256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35"/>
            <p:cNvSpPr/>
            <p:nvPr/>
          </p:nvSpPr>
          <p:spPr>
            <a:xfrm>
              <a:off x="4269938" y="2833475"/>
              <a:ext cx="106500" cy="44675"/>
            </a:xfrm>
            <a:custGeom>
              <a:avLst/>
              <a:gdLst/>
              <a:ahLst/>
              <a:cxnLst/>
              <a:rect l="l" t="t" r="r" b="b"/>
              <a:pathLst>
                <a:path w="4260" h="1787" extrusionOk="0">
                  <a:moveTo>
                    <a:pt x="1567" y="1"/>
                  </a:moveTo>
                  <a:cubicBezTo>
                    <a:pt x="1085" y="1"/>
                    <a:pt x="597" y="113"/>
                    <a:pt x="143" y="348"/>
                  </a:cubicBezTo>
                  <a:cubicBezTo>
                    <a:pt x="38" y="405"/>
                    <a:pt x="0" y="533"/>
                    <a:pt x="53" y="639"/>
                  </a:cubicBezTo>
                  <a:cubicBezTo>
                    <a:pt x="93" y="712"/>
                    <a:pt x="167" y="753"/>
                    <a:pt x="245" y="753"/>
                  </a:cubicBezTo>
                  <a:cubicBezTo>
                    <a:pt x="278" y="753"/>
                    <a:pt x="312" y="745"/>
                    <a:pt x="343" y="729"/>
                  </a:cubicBezTo>
                  <a:cubicBezTo>
                    <a:pt x="720" y="533"/>
                    <a:pt x="1140" y="428"/>
                    <a:pt x="1569" y="428"/>
                  </a:cubicBezTo>
                  <a:cubicBezTo>
                    <a:pt x="1698" y="428"/>
                    <a:pt x="1831" y="438"/>
                    <a:pt x="1960" y="457"/>
                  </a:cubicBezTo>
                  <a:cubicBezTo>
                    <a:pt x="2738" y="571"/>
                    <a:pt x="3419" y="1020"/>
                    <a:pt x="3835" y="1687"/>
                  </a:cubicBezTo>
                  <a:cubicBezTo>
                    <a:pt x="3874" y="1751"/>
                    <a:pt x="3942" y="1786"/>
                    <a:pt x="4012" y="1786"/>
                  </a:cubicBezTo>
                  <a:cubicBezTo>
                    <a:pt x="4052" y="1786"/>
                    <a:pt x="4093" y="1774"/>
                    <a:pt x="4130" y="1750"/>
                  </a:cubicBezTo>
                  <a:cubicBezTo>
                    <a:pt x="4226" y="1687"/>
                    <a:pt x="4259" y="1564"/>
                    <a:pt x="4197" y="1464"/>
                  </a:cubicBezTo>
                  <a:cubicBezTo>
                    <a:pt x="3620" y="525"/>
                    <a:pt x="2608" y="1"/>
                    <a:pt x="1567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35"/>
            <p:cNvSpPr/>
            <p:nvPr/>
          </p:nvSpPr>
          <p:spPr>
            <a:xfrm>
              <a:off x="4372713" y="2887100"/>
              <a:ext cx="11925" cy="10750"/>
            </a:xfrm>
            <a:custGeom>
              <a:avLst/>
              <a:gdLst/>
              <a:ahLst/>
              <a:cxnLst/>
              <a:rect l="l" t="t" r="r" b="b"/>
              <a:pathLst>
                <a:path w="477" h="430" extrusionOk="0">
                  <a:moveTo>
                    <a:pt x="239" y="0"/>
                  </a:moveTo>
                  <a:cubicBezTo>
                    <a:pt x="219" y="0"/>
                    <a:pt x="205" y="6"/>
                    <a:pt x="186" y="10"/>
                  </a:cubicBezTo>
                  <a:cubicBezTo>
                    <a:pt x="71" y="39"/>
                    <a:pt x="1" y="158"/>
                    <a:pt x="34" y="273"/>
                  </a:cubicBezTo>
                  <a:cubicBezTo>
                    <a:pt x="58" y="363"/>
                    <a:pt x="144" y="429"/>
                    <a:pt x="239" y="429"/>
                  </a:cubicBezTo>
                  <a:cubicBezTo>
                    <a:pt x="258" y="429"/>
                    <a:pt x="276" y="429"/>
                    <a:pt x="291" y="425"/>
                  </a:cubicBezTo>
                  <a:cubicBezTo>
                    <a:pt x="410" y="396"/>
                    <a:pt x="477" y="277"/>
                    <a:pt x="448" y="163"/>
                  </a:cubicBezTo>
                  <a:cubicBezTo>
                    <a:pt x="424" y="68"/>
                    <a:pt x="338" y="0"/>
                    <a:pt x="239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35"/>
            <p:cNvSpPr/>
            <p:nvPr/>
          </p:nvSpPr>
          <p:spPr>
            <a:xfrm>
              <a:off x="4263613" y="2762750"/>
              <a:ext cx="30550" cy="27925"/>
            </a:xfrm>
            <a:custGeom>
              <a:avLst/>
              <a:gdLst/>
              <a:ahLst/>
              <a:cxnLst/>
              <a:rect l="l" t="t" r="r" b="b"/>
              <a:pathLst>
                <a:path w="1222" h="1117" extrusionOk="0">
                  <a:moveTo>
                    <a:pt x="606" y="1"/>
                  </a:moveTo>
                  <a:cubicBezTo>
                    <a:pt x="491" y="1"/>
                    <a:pt x="392" y="100"/>
                    <a:pt x="392" y="215"/>
                  </a:cubicBezTo>
                  <a:lnTo>
                    <a:pt x="392" y="301"/>
                  </a:lnTo>
                  <a:lnTo>
                    <a:pt x="315" y="277"/>
                  </a:lnTo>
                  <a:cubicBezTo>
                    <a:pt x="291" y="267"/>
                    <a:pt x="267" y="263"/>
                    <a:pt x="243" y="263"/>
                  </a:cubicBezTo>
                  <a:cubicBezTo>
                    <a:pt x="156" y="263"/>
                    <a:pt x="73" y="320"/>
                    <a:pt x="44" y="406"/>
                  </a:cubicBezTo>
                  <a:cubicBezTo>
                    <a:pt x="0" y="516"/>
                    <a:pt x="62" y="639"/>
                    <a:pt x="172" y="677"/>
                  </a:cubicBezTo>
                  <a:cubicBezTo>
                    <a:pt x="176" y="682"/>
                    <a:pt x="181" y="682"/>
                    <a:pt x="181" y="682"/>
                  </a:cubicBezTo>
                  <a:lnTo>
                    <a:pt x="262" y="706"/>
                  </a:lnTo>
                  <a:lnTo>
                    <a:pt x="215" y="778"/>
                  </a:lnTo>
                  <a:cubicBezTo>
                    <a:pt x="143" y="873"/>
                    <a:pt x="167" y="1007"/>
                    <a:pt x="262" y="1073"/>
                  </a:cubicBezTo>
                  <a:cubicBezTo>
                    <a:pt x="300" y="1102"/>
                    <a:pt x="344" y="1115"/>
                    <a:pt x="387" y="1115"/>
                  </a:cubicBezTo>
                  <a:cubicBezTo>
                    <a:pt x="454" y="1115"/>
                    <a:pt x="520" y="1083"/>
                    <a:pt x="563" y="1025"/>
                  </a:cubicBezTo>
                  <a:lnTo>
                    <a:pt x="610" y="963"/>
                  </a:lnTo>
                  <a:lnTo>
                    <a:pt x="658" y="1025"/>
                  </a:lnTo>
                  <a:cubicBezTo>
                    <a:pt x="696" y="1082"/>
                    <a:pt x="764" y="1117"/>
                    <a:pt x="830" y="1117"/>
                  </a:cubicBezTo>
                  <a:cubicBezTo>
                    <a:pt x="878" y="1117"/>
                    <a:pt x="920" y="1102"/>
                    <a:pt x="959" y="1073"/>
                  </a:cubicBezTo>
                  <a:cubicBezTo>
                    <a:pt x="1054" y="1007"/>
                    <a:pt x="1074" y="873"/>
                    <a:pt x="1006" y="778"/>
                  </a:cubicBezTo>
                  <a:lnTo>
                    <a:pt x="954" y="706"/>
                  </a:lnTo>
                  <a:lnTo>
                    <a:pt x="1035" y="682"/>
                  </a:lnTo>
                  <a:cubicBezTo>
                    <a:pt x="1149" y="653"/>
                    <a:pt x="1221" y="534"/>
                    <a:pt x="1193" y="420"/>
                  </a:cubicBezTo>
                  <a:cubicBezTo>
                    <a:pt x="1169" y="323"/>
                    <a:pt x="1080" y="261"/>
                    <a:pt x="984" y="261"/>
                  </a:cubicBezTo>
                  <a:cubicBezTo>
                    <a:pt x="967" y="261"/>
                    <a:pt x="949" y="263"/>
                    <a:pt x="931" y="267"/>
                  </a:cubicBezTo>
                  <a:cubicBezTo>
                    <a:pt x="920" y="267"/>
                    <a:pt x="911" y="272"/>
                    <a:pt x="902" y="277"/>
                  </a:cubicBezTo>
                  <a:lnTo>
                    <a:pt x="825" y="301"/>
                  </a:lnTo>
                  <a:lnTo>
                    <a:pt x="825" y="215"/>
                  </a:lnTo>
                  <a:cubicBezTo>
                    <a:pt x="825" y="100"/>
                    <a:pt x="725" y="1"/>
                    <a:pt x="606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35"/>
            <p:cNvSpPr/>
            <p:nvPr/>
          </p:nvSpPr>
          <p:spPr>
            <a:xfrm>
              <a:off x="4413013" y="2634550"/>
              <a:ext cx="30075" cy="27850"/>
            </a:xfrm>
            <a:custGeom>
              <a:avLst/>
              <a:gdLst/>
              <a:ahLst/>
              <a:cxnLst/>
              <a:rect l="l" t="t" r="r" b="b"/>
              <a:pathLst>
                <a:path w="1203" h="1114" extrusionOk="0">
                  <a:moveTo>
                    <a:pt x="601" y="1"/>
                  </a:moveTo>
                  <a:cubicBezTo>
                    <a:pt x="482" y="1"/>
                    <a:pt x="386" y="97"/>
                    <a:pt x="386" y="216"/>
                  </a:cubicBezTo>
                  <a:lnTo>
                    <a:pt x="386" y="297"/>
                  </a:lnTo>
                  <a:lnTo>
                    <a:pt x="310" y="273"/>
                  </a:lnTo>
                  <a:cubicBezTo>
                    <a:pt x="288" y="266"/>
                    <a:pt x="265" y="262"/>
                    <a:pt x="242" y="262"/>
                  </a:cubicBezTo>
                  <a:cubicBezTo>
                    <a:pt x="152" y="262"/>
                    <a:pt x="69" y="320"/>
                    <a:pt x="38" y="412"/>
                  </a:cubicBezTo>
                  <a:cubicBezTo>
                    <a:pt x="0" y="522"/>
                    <a:pt x="62" y="641"/>
                    <a:pt x="176" y="678"/>
                  </a:cubicBezTo>
                  <a:lnTo>
                    <a:pt x="253" y="707"/>
                  </a:lnTo>
                  <a:lnTo>
                    <a:pt x="205" y="773"/>
                  </a:lnTo>
                  <a:cubicBezTo>
                    <a:pt x="134" y="870"/>
                    <a:pt x="157" y="1002"/>
                    <a:pt x="253" y="1074"/>
                  </a:cubicBezTo>
                  <a:cubicBezTo>
                    <a:pt x="291" y="1101"/>
                    <a:pt x="336" y="1114"/>
                    <a:pt x="380" y="1114"/>
                  </a:cubicBezTo>
                  <a:cubicBezTo>
                    <a:pt x="447" y="1114"/>
                    <a:pt x="513" y="1084"/>
                    <a:pt x="553" y="1026"/>
                  </a:cubicBezTo>
                  <a:lnTo>
                    <a:pt x="601" y="960"/>
                  </a:lnTo>
                  <a:cubicBezTo>
                    <a:pt x="643" y="1022"/>
                    <a:pt x="696" y="1112"/>
                    <a:pt x="821" y="1112"/>
                  </a:cubicBezTo>
                  <a:cubicBezTo>
                    <a:pt x="940" y="1112"/>
                    <a:pt x="1039" y="1017"/>
                    <a:pt x="1039" y="898"/>
                  </a:cubicBezTo>
                  <a:cubicBezTo>
                    <a:pt x="1039" y="855"/>
                    <a:pt x="1026" y="812"/>
                    <a:pt x="997" y="773"/>
                  </a:cubicBezTo>
                  <a:lnTo>
                    <a:pt x="949" y="707"/>
                  </a:lnTo>
                  <a:lnTo>
                    <a:pt x="1026" y="678"/>
                  </a:lnTo>
                  <a:cubicBezTo>
                    <a:pt x="1140" y="641"/>
                    <a:pt x="1202" y="522"/>
                    <a:pt x="1164" y="412"/>
                  </a:cubicBezTo>
                  <a:cubicBezTo>
                    <a:pt x="1133" y="320"/>
                    <a:pt x="1050" y="262"/>
                    <a:pt x="960" y="262"/>
                  </a:cubicBezTo>
                  <a:cubicBezTo>
                    <a:pt x="938" y="262"/>
                    <a:pt x="915" y="266"/>
                    <a:pt x="892" y="273"/>
                  </a:cubicBezTo>
                  <a:lnTo>
                    <a:pt x="815" y="297"/>
                  </a:lnTo>
                  <a:lnTo>
                    <a:pt x="815" y="216"/>
                  </a:lnTo>
                  <a:cubicBezTo>
                    <a:pt x="815" y="97"/>
                    <a:pt x="720" y="1"/>
                    <a:pt x="601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35"/>
            <p:cNvSpPr/>
            <p:nvPr/>
          </p:nvSpPr>
          <p:spPr>
            <a:xfrm>
              <a:off x="4257638" y="2656275"/>
              <a:ext cx="30425" cy="27925"/>
            </a:xfrm>
            <a:custGeom>
              <a:avLst/>
              <a:gdLst/>
              <a:ahLst/>
              <a:cxnLst/>
              <a:rect l="l" t="t" r="r" b="b"/>
              <a:pathLst>
                <a:path w="1217" h="1117" extrusionOk="0">
                  <a:moveTo>
                    <a:pt x="616" y="1"/>
                  </a:moveTo>
                  <a:cubicBezTo>
                    <a:pt x="497" y="1"/>
                    <a:pt x="402" y="100"/>
                    <a:pt x="402" y="215"/>
                  </a:cubicBezTo>
                  <a:lnTo>
                    <a:pt x="402" y="300"/>
                  </a:lnTo>
                  <a:lnTo>
                    <a:pt x="325" y="276"/>
                  </a:lnTo>
                  <a:cubicBezTo>
                    <a:pt x="298" y="265"/>
                    <a:pt x="269" y="259"/>
                    <a:pt x="242" y="259"/>
                  </a:cubicBezTo>
                  <a:cubicBezTo>
                    <a:pt x="158" y="259"/>
                    <a:pt x="79" y="309"/>
                    <a:pt x="43" y="391"/>
                  </a:cubicBezTo>
                  <a:cubicBezTo>
                    <a:pt x="1" y="501"/>
                    <a:pt x="54" y="630"/>
                    <a:pt x="162" y="672"/>
                  </a:cubicBezTo>
                  <a:cubicBezTo>
                    <a:pt x="173" y="677"/>
                    <a:pt x="182" y="677"/>
                    <a:pt x="191" y="683"/>
                  </a:cubicBezTo>
                  <a:lnTo>
                    <a:pt x="272" y="706"/>
                  </a:lnTo>
                  <a:lnTo>
                    <a:pt x="220" y="778"/>
                  </a:lnTo>
                  <a:cubicBezTo>
                    <a:pt x="153" y="873"/>
                    <a:pt x="182" y="1007"/>
                    <a:pt x="277" y="1073"/>
                  </a:cubicBezTo>
                  <a:cubicBezTo>
                    <a:pt x="314" y="1099"/>
                    <a:pt x="357" y="1112"/>
                    <a:pt x="399" y="1112"/>
                  </a:cubicBezTo>
                  <a:cubicBezTo>
                    <a:pt x="464" y="1112"/>
                    <a:pt x="529" y="1081"/>
                    <a:pt x="573" y="1026"/>
                  </a:cubicBezTo>
                  <a:lnTo>
                    <a:pt x="616" y="963"/>
                  </a:lnTo>
                  <a:cubicBezTo>
                    <a:pt x="664" y="1026"/>
                    <a:pt x="716" y="1117"/>
                    <a:pt x="840" y="1117"/>
                  </a:cubicBezTo>
                  <a:cubicBezTo>
                    <a:pt x="959" y="1117"/>
                    <a:pt x="1055" y="1020"/>
                    <a:pt x="1055" y="901"/>
                  </a:cubicBezTo>
                  <a:cubicBezTo>
                    <a:pt x="1055" y="859"/>
                    <a:pt x="1040" y="816"/>
                    <a:pt x="1016" y="778"/>
                  </a:cubicBezTo>
                  <a:lnTo>
                    <a:pt x="964" y="706"/>
                  </a:lnTo>
                  <a:lnTo>
                    <a:pt x="1045" y="683"/>
                  </a:lnTo>
                  <a:cubicBezTo>
                    <a:pt x="1159" y="644"/>
                    <a:pt x="1217" y="525"/>
                    <a:pt x="1183" y="410"/>
                  </a:cubicBezTo>
                  <a:cubicBezTo>
                    <a:pt x="1153" y="318"/>
                    <a:pt x="1065" y="262"/>
                    <a:pt x="972" y="262"/>
                  </a:cubicBezTo>
                  <a:cubicBezTo>
                    <a:pt x="950" y="262"/>
                    <a:pt x="928" y="266"/>
                    <a:pt x="906" y="272"/>
                  </a:cubicBezTo>
                  <a:lnTo>
                    <a:pt x="831" y="300"/>
                  </a:lnTo>
                  <a:lnTo>
                    <a:pt x="831" y="215"/>
                  </a:lnTo>
                  <a:cubicBezTo>
                    <a:pt x="831" y="100"/>
                    <a:pt x="735" y="1"/>
                    <a:pt x="616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35"/>
            <p:cNvSpPr/>
            <p:nvPr/>
          </p:nvSpPr>
          <p:spPr>
            <a:xfrm>
              <a:off x="4324638" y="2655900"/>
              <a:ext cx="10900" cy="10750"/>
            </a:xfrm>
            <a:custGeom>
              <a:avLst/>
              <a:gdLst/>
              <a:ahLst/>
              <a:cxnLst/>
              <a:rect l="l" t="t" r="r" b="b"/>
              <a:pathLst>
                <a:path w="436" h="430" extrusionOk="0">
                  <a:moveTo>
                    <a:pt x="220" y="1"/>
                  </a:moveTo>
                  <a:cubicBezTo>
                    <a:pt x="101" y="1"/>
                    <a:pt x="1" y="101"/>
                    <a:pt x="1" y="216"/>
                  </a:cubicBezTo>
                  <a:cubicBezTo>
                    <a:pt x="1" y="335"/>
                    <a:pt x="101" y="430"/>
                    <a:pt x="220" y="430"/>
                  </a:cubicBezTo>
                  <a:cubicBezTo>
                    <a:pt x="339" y="430"/>
                    <a:pt x="436" y="335"/>
                    <a:pt x="436" y="216"/>
                  </a:cubicBezTo>
                  <a:cubicBezTo>
                    <a:pt x="436" y="97"/>
                    <a:pt x="339" y="1"/>
                    <a:pt x="220" y="1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35"/>
            <p:cNvSpPr/>
            <p:nvPr/>
          </p:nvSpPr>
          <p:spPr>
            <a:xfrm>
              <a:off x="4403588" y="2685600"/>
              <a:ext cx="10875" cy="10650"/>
            </a:xfrm>
            <a:custGeom>
              <a:avLst/>
              <a:gdLst/>
              <a:ahLst/>
              <a:cxnLst/>
              <a:rect l="l" t="t" r="r" b="b"/>
              <a:pathLst>
                <a:path w="435" h="426" extrusionOk="0">
                  <a:moveTo>
                    <a:pt x="219" y="1"/>
                  </a:moveTo>
                  <a:cubicBezTo>
                    <a:pt x="100" y="1"/>
                    <a:pt x="1" y="96"/>
                    <a:pt x="1" y="215"/>
                  </a:cubicBezTo>
                  <a:cubicBezTo>
                    <a:pt x="1" y="329"/>
                    <a:pt x="100" y="425"/>
                    <a:pt x="219" y="425"/>
                  </a:cubicBezTo>
                  <a:cubicBezTo>
                    <a:pt x="339" y="425"/>
                    <a:pt x="434" y="329"/>
                    <a:pt x="434" y="210"/>
                  </a:cubicBezTo>
                  <a:cubicBezTo>
                    <a:pt x="434" y="96"/>
                    <a:pt x="339" y="1"/>
                    <a:pt x="219" y="1"/>
                  </a:cubicBezTo>
                  <a:close/>
                </a:path>
              </a:pathLst>
            </a:custGeom>
            <a:solidFill>
              <a:srgbClr val="82C6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35"/>
            <p:cNvSpPr/>
            <p:nvPr/>
          </p:nvSpPr>
          <p:spPr>
            <a:xfrm>
              <a:off x="4416213" y="2749550"/>
              <a:ext cx="11600" cy="10675"/>
            </a:xfrm>
            <a:custGeom>
              <a:avLst/>
              <a:gdLst/>
              <a:ahLst/>
              <a:cxnLst/>
              <a:rect l="l" t="t" r="r" b="b"/>
              <a:pathLst>
                <a:path w="464" h="427" extrusionOk="0">
                  <a:moveTo>
                    <a:pt x="232" y="1"/>
                  </a:moveTo>
                  <a:cubicBezTo>
                    <a:pt x="220" y="1"/>
                    <a:pt x="208" y="1"/>
                    <a:pt x="196" y="3"/>
                  </a:cubicBezTo>
                  <a:cubicBezTo>
                    <a:pt x="77" y="23"/>
                    <a:pt x="0" y="133"/>
                    <a:pt x="20" y="247"/>
                  </a:cubicBezTo>
                  <a:cubicBezTo>
                    <a:pt x="37" y="354"/>
                    <a:pt x="127" y="426"/>
                    <a:pt x="228" y="426"/>
                  </a:cubicBezTo>
                  <a:cubicBezTo>
                    <a:pt x="240" y="426"/>
                    <a:pt x="252" y="425"/>
                    <a:pt x="264" y="423"/>
                  </a:cubicBezTo>
                  <a:cubicBezTo>
                    <a:pt x="383" y="404"/>
                    <a:pt x="464" y="294"/>
                    <a:pt x="444" y="180"/>
                  </a:cubicBezTo>
                  <a:cubicBezTo>
                    <a:pt x="427" y="72"/>
                    <a:pt x="336" y="1"/>
                    <a:pt x="232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35"/>
            <p:cNvSpPr/>
            <p:nvPr/>
          </p:nvSpPr>
          <p:spPr>
            <a:xfrm>
              <a:off x="4337288" y="2774825"/>
              <a:ext cx="58200" cy="54750"/>
            </a:xfrm>
            <a:custGeom>
              <a:avLst/>
              <a:gdLst/>
              <a:ahLst/>
              <a:cxnLst/>
              <a:rect l="l" t="t" r="r" b="b"/>
              <a:pathLst>
                <a:path w="2328" h="2190" extrusionOk="0">
                  <a:moveTo>
                    <a:pt x="1162" y="0"/>
                  </a:moveTo>
                  <a:cubicBezTo>
                    <a:pt x="1129" y="0"/>
                    <a:pt x="1096" y="7"/>
                    <a:pt x="1064" y="22"/>
                  </a:cubicBezTo>
                  <a:cubicBezTo>
                    <a:pt x="1021" y="42"/>
                    <a:pt x="988" y="75"/>
                    <a:pt x="969" y="119"/>
                  </a:cubicBezTo>
                  <a:lnTo>
                    <a:pt x="731" y="595"/>
                  </a:lnTo>
                  <a:lnTo>
                    <a:pt x="201" y="676"/>
                  </a:lnTo>
                  <a:cubicBezTo>
                    <a:pt x="82" y="691"/>
                    <a:pt x="0" y="800"/>
                    <a:pt x="15" y="920"/>
                  </a:cubicBezTo>
                  <a:cubicBezTo>
                    <a:pt x="25" y="962"/>
                    <a:pt x="44" y="1006"/>
                    <a:pt x="82" y="1039"/>
                  </a:cubicBezTo>
                  <a:lnTo>
                    <a:pt x="463" y="1411"/>
                  </a:lnTo>
                  <a:lnTo>
                    <a:pt x="372" y="1940"/>
                  </a:lnTo>
                  <a:cubicBezTo>
                    <a:pt x="353" y="2054"/>
                    <a:pt x="430" y="2164"/>
                    <a:pt x="549" y="2184"/>
                  </a:cubicBezTo>
                  <a:cubicBezTo>
                    <a:pt x="564" y="2186"/>
                    <a:pt x="579" y="2188"/>
                    <a:pt x="594" y="2188"/>
                  </a:cubicBezTo>
                  <a:cubicBezTo>
                    <a:pt x="626" y="2188"/>
                    <a:pt x="658" y="2181"/>
                    <a:pt x="687" y="2164"/>
                  </a:cubicBezTo>
                  <a:lnTo>
                    <a:pt x="1059" y="1968"/>
                  </a:lnTo>
                  <a:cubicBezTo>
                    <a:pt x="1090" y="1952"/>
                    <a:pt x="1125" y="1943"/>
                    <a:pt x="1159" y="1943"/>
                  </a:cubicBezTo>
                  <a:cubicBezTo>
                    <a:pt x="1194" y="1943"/>
                    <a:pt x="1229" y="1952"/>
                    <a:pt x="1260" y="1968"/>
                  </a:cubicBezTo>
                  <a:lnTo>
                    <a:pt x="1636" y="2164"/>
                  </a:lnTo>
                  <a:cubicBezTo>
                    <a:pt x="1668" y="2182"/>
                    <a:pt x="1702" y="2190"/>
                    <a:pt x="1736" y="2190"/>
                  </a:cubicBezTo>
                  <a:cubicBezTo>
                    <a:pt x="1813" y="2190"/>
                    <a:pt x="1887" y="2147"/>
                    <a:pt x="1927" y="2074"/>
                  </a:cubicBezTo>
                  <a:cubicBezTo>
                    <a:pt x="1946" y="2036"/>
                    <a:pt x="1956" y="1988"/>
                    <a:pt x="1946" y="1940"/>
                  </a:cubicBezTo>
                  <a:lnTo>
                    <a:pt x="1856" y="1411"/>
                  </a:lnTo>
                  <a:lnTo>
                    <a:pt x="2242" y="1044"/>
                  </a:lnTo>
                  <a:cubicBezTo>
                    <a:pt x="2328" y="958"/>
                    <a:pt x="2328" y="824"/>
                    <a:pt x="2247" y="738"/>
                  </a:cubicBezTo>
                  <a:cubicBezTo>
                    <a:pt x="2213" y="705"/>
                    <a:pt x="2171" y="681"/>
                    <a:pt x="2123" y="676"/>
                  </a:cubicBezTo>
                  <a:lnTo>
                    <a:pt x="1589" y="595"/>
                  </a:lnTo>
                  <a:lnTo>
                    <a:pt x="1355" y="119"/>
                  </a:lnTo>
                  <a:cubicBezTo>
                    <a:pt x="1318" y="44"/>
                    <a:pt x="1242" y="0"/>
                    <a:pt x="1162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35"/>
            <p:cNvSpPr/>
            <p:nvPr/>
          </p:nvSpPr>
          <p:spPr>
            <a:xfrm>
              <a:off x="4121013" y="2774575"/>
              <a:ext cx="182200" cy="178575"/>
            </a:xfrm>
            <a:custGeom>
              <a:avLst/>
              <a:gdLst/>
              <a:ahLst/>
              <a:cxnLst/>
              <a:rect l="l" t="t" r="r" b="b"/>
              <a:pathLst>
                <a:path w="7288" h="7143" extrusionOk="0">
                  <a:moveTo>
                    <a:pt x="3205" y="1"/>
                  </a:moveTo>
                  <a:cubicBezTo>
                    <a:pt x="3101" y="1"/>
                    <a:pt x="2998" y="40"/>
                    <a:pt x="2919" y="118"/>
                  </a:cubicBezTo>
                  <a:cubicBezTo>
                    <a:pt x="2880" y="157"/>
                    <a:pt x="2852" y="200"/>
                    <a:pt x="2833" y="243"/>
                  </a:cubicBezTo>
                  <a:lnTo>
                    <a:pt x="91" y="6576"/>
                  </a:lnTo>
                  <a:cubicBezTo>
                    <a:pt x="0" y="6781"/>
                    <a:pt x="95" y="7019"/>
                    <a:pt x="305" y="7111"/>
                  </a:cubicBezTo>
                  <a:cubicBezTo>
                    <a:pt x="355" y="7132"/>
                    <a:pt x="410" y="7143"/>
                    <a:pt x="465" y="7143"/>
                  </a:cubicBezTo>
                  <a:cubicBezTo>
                    <a:pt x="520" y="7143"/>
                    <a:pt x="575" y="7132"/>
                    <a:pt x="625" y="7111"/>
                  </a:cubicBezTo>
                  <a:lnTo>
                    <a:pt x="6983" y="4378"/>
                  </a:lnTo>
                  <a:cubicBezTo>
                    <a:pt x="7192" y="4292"/>
                    <a:pt x="7287" y="4054"/>
                    <a:pt x="7197" y="3849"/>
                  </a:cubicBezTo>
                  <a:cubicBezTo>
                    <a:pt x="7178" y="3801"/>
                    <a:pt x="7150" y="3757"/>
                    <a:pt x="7111" y="3719"/>
                  </a:cubicBezTo>
                  <a:lnTo>
                    <a:pt x="3496" y="118"/>
                  </a:lnTo>
                  <a:cubicBezTo>
                    <a:pt x="3415" y="40"/>
                    <a:pt x="3310" y="1"/>
                    <a:pt x="3205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35"/>
            <p:cNvSpPr/>
            <p:nvPr/>
          </p:nvSpPr>
          <p:spPr>
            <a:xfrm>
              <a:off x="4121013" y="2774575"/>
              <a:ext cx="182200" cy="178575"/>
            </a:xfrm>
            <a:custGeom>
              <a:avLst/>
              <a:gdLst/>
              <a:ahLst/>
              <a:cxnLst/>
              <a:rect l="l" t="t" r="r" b="b"/>
              <a:pathLst>
                <a:path w="7288" h="7143" extrusionOk="0">
                  <a:moveTo>
                    <a:pt x="3205" y="1"/>
                  </a:moveTo>
                  <a:cubicBezTo>
                    <a:pt x="3101" y="1"/>
                    <a:pt x="2998" y="40"/>
                    <a:pt x="2919" y="118"/>
                  </a:cubicBezTo>
                  <a:cubicBezTo>
                    <a:pt x="2880" y="157"/>
                    <a:pt x="2852" y="200"/>
                    <a:pt x="2833" y="243"/>
                  </a:cubicBezTo>
                  <a:lnTo>
                    <a:pt x="2704" y="543"/>
                  </a:lnTo>
                  <a:lnTo>
                    <a:pt x="6028" y="3858"/>
                  </a:lnTo>
                  <a:lnTo>
                    <a:pt x="181" y="6367"/>
                  </a:lnTo>
                  <a:lnTo>
                    <a:pt x="91" y="6576"/>
                  </a:lnTo>
                  <a:cubicBezTo>
                    <a:pt x="0" y="6781"/>
                    <a:pt x="95" y="7019"/>
                    <a:pt x="305" y="7111"/>
                  </a:cubicBezTo>
                  <a:cubicBezTo>
                    <a:pt x="355" y="7132"/>
                    <a:pt x="410" y="7143"/>
                    <a:pt x="465" y="7143"/>
                  </a:cubicBezTo>
                  <a:cubicBezTo>
                    <a:pt x="520" y="7143"/>
                    <a:pt x="575" y="7132"/>
                    <a:pt x="625" y="7111"/>
                  </a:cubicBezTo>
                  <a:lnTo>
                    <a:pt x="6983" y="4378"/>
                  </a:lnTo>
                  <a:cubicBezTo>
                    <a:pt x="7192" y="4292"/>
                    <a:pt x="7287" y="4054"/>
                    <a:pt x="7197" y="3849"/>
                  </a:cubicBezTo>
                  <a:cubicBezTo>
                    <a:pt x="7178" y="3801"/>
                    <a:pt x="7150" y="3757"/>
                    <a:pt x="7111" y="3719"/>
                  </a:cubicBezTo>
                  <a:lnTo>
                    <a:pt x="3496" y="118"/>
                  </a:lnTo>
                  <a:cubicBezTo>
                    <a:pt x="3415" y="40"/>
                    <a:pt x="3310" y="1"/>
                    <a:pt x="3205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35"/>
            <p:cNvSpPr/>
            <p:nvPr/>
          </p:nvSpPr>
          <p:spPr>
            <a:xfrm>
              <a:off x="4166538" y="2774575"/>
              <a:ext cx="77650" cy="156325"/>
            </a:xfrm>
            <a:custGeom>
              <a:avLst/>
              <a:gdLst/>
              <a:ahLst/>
              <a:cxnLst/>
              <a:rect l="l" t="t" r="r" b="b"/>
              <a:pathLst>
                <a:path w="3106" h="6253" extrusionOk="0">
                  <a:moveTo>
                    <a:pt x="1388" y="0"/>
                  </a:moveTo>
                  <a:cubicBezTo>
                    <a:pt x="1245" y="0"/>
                    <a:pt x="1106" y="76"/>
                    <a:pt x="1031" y="209"/>
                  </a:cubicBezTo>
                  <a:cubicBezTo>
                    <a:pt x="1026" y="219"/>
                    <a:pt x="1017" y="233"/>
                    <a:pt x="1012" y="248"/>
                  </a:cubicBezTo>
                  <a:lnTo>
                    <a:pt x="0" y="2575"/>
                  </a:lnTo>
                  <a:cubicBezTo>
                    <a:pt x="497" y="3739"/>
                    <a:pt x="769" y="4988"/>
                    <a:pt x="797" y="6252"/>
                  </a:cubicBezTo>
                  <a:lnTo>
                    <a:pt x="3106" y="5265"/>
                  </a:lnTo>
                  <a:cubicBezTo>
                    <a:pt x="3091" y="3419"/>
                    <a:pt x="2567" y="1617"/>
                    <a:pt x="1585" y="52"/>
                  </a:cubicBezTo>
                  <a:cubicBezTo>
                    <a:pt x="1522" y="17"/>
                    <a:pt x="1455" y="0"/>
                    <a:pt x="1388" y="0"/>
                  </a:cubicBez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35"/>
            <p:cNvSpPr/>
            <p:nvPr/>
          </p:nvSpPr>
          <p:spPr>
            <a:xfrm>
              <a:off x="4188588" y="2774575"/>
              <a:ext cx="43550" cy="56875"/>
            </a:xfrm>
            <a:custGeom>
              <a:avLst/>
              <a:gdLst/>
              <a:ahLst/>
              <a:cxnLst/>
              <a:rect l="l" t="t" r="r" b="b"/>
              <a:pathLst>
                <a:path w="1742" h="2275" extrusionOk="0">
                  <a:moveTo>
                    <a:pt x="505" y="0"/>
                  </a:moveTo>
                  <a:cubicBezTo>
                    <a:pt x="362" y="0"/>
                    <a:pt x="223" y="75"/>
                    <a:pt x="149" y="204"/>
                  </a:cubicBezTo>
                  <a:cubicBezTo>
                    <a:pt x="144" y="219"/>
                    <a:pt x="135" y="233"/>
                    <a:pt x="130" y="243"/>
                  </a:cubicBezTo>
                  <a:lnTo>
                    <a:pt x="1" y="543"/>
                  </a:lnTo>
                  <a:lnTo>
                    <a:pt x="1742" y="2275"/>
                  </a:lnTo>
                  <a:cubicBezTo>
                    <a:pt x="1489" y="1496"/>
                    <a:pt x="1141" y="748"/>
                    <a:pt x="703" y="52"/>
                  </a:cubicBezTo>
                  <a:cubicBezTo>
                    <a:pt x="640" y="17"/>
                    <a:pt x="572" y="0"/>
                    <a:pt x="505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35"/>
            <p:cNvSpPr/>
            <p:nvPr/>
          </p:nvSpPr>
          <p:spPr>
            <a:xfrm>
              <a:off x="4184913" y="2883275"/>
              <a:ext cx="59275" cy="47625"/>
            </a:xfrm>
            <a:custGeom>
              <a:avLst/>
              <a:gdLst/>
              <a:ahLst/>
              <a:cxnLst/>
              <a:rect l="l" t="t" r="r" b="b"/>
              <a:pathLst>
                <a:path w="2371" h="1905" extrusionOk="0">
                  <a:moveTo>
                    <a:pt x="2323" y="1"/>
                  </a:moveTo>
                  <a:lnTo>
                    <a:pt x="0" y="998"/>
                  </a:lnTo>
                  <a:cubicBezTo>
                    <a:pt x="34" y="1298"/>
                    <a:pt x="58" y="1603"/>
                    <a:pt x="62" y="1904"/>
                  </a:cubicBezTo>
                  <a:lnTo>
                    <a:pt x="2371" y="917"/>
                  </a:lnTo>
                  <a:cubicBezTo>
                    <a:pt x="2366" y="611"/>
                    <a:pt x="2351" y="307"/>
                    <a:pt x="2323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90" name="Google Shape;1590;p35"/>
          <p:cNvGrpSpPr/>
          <p:nvPr/>
        </p:nvGrpSpPr>
        <p:grpSpPr>
          <a:xfrm>
            <a:off x="4218618" y="3250082"/>
            <a:ext cx="320350" cy="231562"/>
            <a:chOff x="7143538" y="1743725"/>
            <a:chExt cx="367500" cy="265675"/>
          </a:xfrm>
        </p:grpSpPr>
        <p:sp>
          <p:nvSpPr>
            <p:cNvPr id="1591" name="Google Shape;1591;p35"/>
            <p:cNvSpPr/>
            <p:nvPr/>
          </p:nvSpPr>
          <p:spPr>
            <a:xfrm>
              <a:off x="7254788" y="1743725"/>
              <a:ext cx="145000" cy="74175"/>
            </a:xfrm>
            <a:custGeom>
              <a:avLst/>
              <a:gdLst/>
              <a:ahLst/>
              <a:cxnLst/>
              <a:rect l="l" t="t" r="r" b="b"/>
              <a:pathLst>
                <a:path w="5800" h="2967" extrusionOk="0">
                  <a:moveTo>
                    <a:pt x="5208" y="1"/>
                  </a:moveTo>
                  <a:cubicBezTo>
                    <a:pt x="5104" y="1"/>
                    <a:pt x="5003" y="29"/>
                    <a:pt x="4913" y="82"/>
                  </a:cubicBezTo>
                  <a:lnTo>
                    <a:pt x="2901" y="1236"/>
                  </a:lnTo>
                  <a:lnTo>
                    <a:pt x="887" y="82"/>
                  </a:lnTo>
                  <a:cubicBezTo>
                    <a:pt x="793" y="28"/>
                    <a:pt x="690" y="3"/>
                    <a:pt x="590" y="3"/>
                  </a:cubicBezTo>
                  <a:cubicBezTo>
                    <a:pt x="386" y="3"/>
                    <a:pt x="190" y="107"/>
                    <a:pt x="81" y="296"/>
                  </a:cubicBezTo>
                  <a:cubicBezTo>
                    <a:pt x="29" y="386"/>
                    <a:pt x="0" y="487"/>
                    <a:pt x="0" y="591"/>
                  </a:cubicBezTo>
                  <a:lnTo>
                    <a:pt x="0" y="2966"/>
                  </a:lnTo>
                  <a:lnTo>
                    <a:pt x="5800" y="2966"/>
                  </a:lnTo>
                  <a:lnTo>
                    <a:pt x="5800" y="591"/>
                  </a:lnTo>
                  <a:cubicBezTo>
                    <a:pt x="5800" y="263"/>
                    <a:pt x="5538" y="1"/>
                    <a:pt x="5208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35"/>
            <p:cNvSpPr/>
            <p:nvPr/>
          </p:nvSpPr>
          <p:spPr>
            <a:xfrm>
              <a:off x="7270513" y="1765150"/>
              <a:ext cx="113425" cy="40125"/>
            </a:xfrm>
            <a:custGeom>
              <a:avLst/>
              <a:gdLst/>
              <a:ahLst/>
              <a:cxnLst/>
              <a:rect l="l" t="t" r="r" b="b"/>
              <a:pathLst>
                <a:path w="4537" h="1605" extrusionOk="0">
                  <a:moveTo>
                    <a:pt x="251" y="1"/>
                  </a:moveTo>
                  <a:cubicBezTo>
                    <a:pt x="178" y="1"/>
                    <a:pt x="106" y="39"/>
                    <a:pt x="62" y="106"/>
                  </a:cubicBezTo>
                  <a:cubicBezTo>
                    <a:pt x="1" y="207"/>
                    <a:pt x="29" y="345"/>
                    <a:pt x="135" y="407"/>
                  </a:cubicBezTo>
                  <a:cubicBezTo>
                    <a:pt x="139" y="412"/>
                    <a:pt x="144" y="412"/>
                    <a:pt x="148" y="416"/>
                  </a:cubicBezTo>
                  <a:lnTo>
                    <a:pt x="2162" y="1576"/>
                  </a:lnTo>
                  <a:cubicBezTo>
                    <a:pt x="2166" y="1576"/>
                    <a:pt x="2175" y="1580"/>
                    <a:pt x="2180" y="1580"/>
                  </a:cubicBezTo>
                  <a:lnTo>
                    <a:pt x="2186" y="1585"/>
                  </a:lnTo>
                  <a:lnTo>
                    <a:pt x="2195" y="1590"/>
                  </a:lnTo>
                  <a:cubicBezTo>
                    <a:pt x="2219" y="1600"/>
                    <a:pt x="2248" y="1605"/>
                    <a:pt x="2272" y="1605"/>
                  </a:cubicBezTo>
                  <a:cubicBezTo>
                    <a:pt x="2294" y="1605"/>
                    <a:pt x="2323" y="1600"/>
                    <a:pt x="2347" y="1590"/>
                  </a:cubicBezTo>
                  <a:lnTo>
                    <a:pt x="2357" y="1585"/>
                  </a:lnTo>
                  <a:lnTo>
                    <a:pt x="2362" y="1580"/>
                  </a:lnTo>
                  <a:cubicBezTo>
                    <a:pt x="2371" y="1580"/>
                    <a:pt x="2376" y="1576"/>
                    <a:pt x="2380" y="1571"/>
                  </a:cubicBezTo>
                  <a:lnTo>
                    <a:pt x="4398" y="416"/>
                  </a:lnTo>
                  <a:cubicBezTo>
                    <a:pt x="4504" y="355"/>
                    <a:pt x="4537" y="221"/>
                    <a:pt x="4480" y="116"/>
                  </a:cubicBezTo>
                  <a:cubicBezTo>
                    <a:pt x="4438" y="46"/>
                    <a:pt x="4362" y="5"/>
                    <a:pt x="4284" y="5"/>
                  </a:cubicBezTo>
                  <a:cubicBezTo>
                    <a:pt x="4247" y="5"/>
                    <a:pt x="4208" y="15"/>
                    <a:pt x="4174" y="35"/>
                  </a:cubicBezTo>
                  <a:lnTo>
                    <a:pt x="2272" y="1127"/>
                  </a:lnTo>
                  <a:lnTo>
                    <a:pt x="368" y="35"/>
                  </a:lnTo>
                  <a:cubicBezTo>
                    <a:pt x="331" y="12"/>
                    <a:pt x="291" y="1"/>
                    <a:pt x="251" y="1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35"/>
            <p:cNvSpPr/>
            <p:nvPr/>
          </p:nvSpPr>
          <p:spPr>
            <a:xfrm>
              <a:off x="7305113" y="1765800"/>
              <a:ext cx="44375" cy="44225"/>
            </a:xfrm>
            <a:custGeom>
              <a:avLst/>
              <a:gdLst/>
              <a:ahLst/>
              <a:cxnLst/>
              <a:rect l="l" t="t" r="r" b="b"/>
              <a:pathLst>
                <a:path w="1775" h="1769" extrusionOk="0">
                  <a:moveTo>
                    <a:pt x="888" y="0"/>
                  </a:moveTo>
                  <a:cubicBezTo>
                    <a:pt x="395" y="0"/>
                    <a:pt x="0" y="395"/>
                    <a:pt x="0" y="887"/>
                  </a:cubicBezTo>
                  <a:cubicBezTo>
                    <a:pt x="0" y="1374"/>
                    <a:pt x="395" y="1769"/>
                    <a:pt x="888" y="1769"/>
                  </a:cubicBezTo>
                  <a:cubicBezTo>
                    <a:pt x="1379" y="1769"/>
                    <a:pt x="1775" y="1374"/>
                    <a:pt x="1775" y="887"/>
                  </a:cubicBezTo>
                  <a:cubicBezTo>
                    <a:pt x="1775" y="395"/>
                    <a:pt x="1379" y="0"/>
                    <a:pt x="888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35"/>
            <p:cNvSpPr/>
            <p:nvPr/>
          </p:nvSpPr>
          <p:spPr>
            <a:xfrm>
              <a:off x="7143538" y="1793925"/>
              <a:ext cx="367500" cy="209850"/>
            </a:xfrm>
            <a:custGeom>
              <a:avLst/>
              <a:gdLst/>
              <a:ahLst/>
              <a:cxnLst/>
              <a:rect l="l" t="t" r="r" b="b"/>
              <a:pathLst>
                <a:path w="14700" h="8394" extrusionOk="0">
                  <a:moveTo>
                    <a:pt x="220" y="0"/>
                  </a:moveTo>
                  <a:cubicBezTo>
                    <a:pt x="100" y="0"/>
                    <a:pt x="1" y="100"/>
                    <a:pt x="1" y="220"/>
                  </a:cubicBezTo>
                  <a:lnTo>
                    <a:pt x="1" y="225"/>
                  </a:lnTo>
                  <a:lnTo>
                    <a:pt x="1" y="1988"/>
                  </a:lnTo>
                  <a:cubicBezTo>
                    <a:pt x="1" y="2113"/>
                    <a:pt x="100" y="2208"/>
                    <a:pt x="220" y="2208"/>
                  </a:cubicBezTo>
                  <a:lnTo>
                    <a:pt x="248" y="2208"/>
                  </a:lnTo>
                  <a:lnTo>
                    <a:pt x="248" y="7955"/>
                  </a:lnTo>
                  <a:cubicBezTo>
                    <a:pt x="248" y="8198"/>
                    <a:pt x="448" y="8394"/>
                    <a:pt x="692" y="8394"/>
                  </a:cubicBezTo>
                  <a:lnTo>
                    <a:pt x="14008" y="8394"/>
                  </a:lnTo>
                  <a:cubicBezTo>
                    <a:pt x="14252" y="8394"/>
                    <a:pt x="14452" y="8198"/>
                    <a:pt x="14452" y="7955"/>
                  </a:cubicBezTo>
                  <a:lnTo>
                    <a:pt x="14452" y="2208"/>
                  </a:lnTo>
                  <a:lnTo>
                    <a:pt x="14480" y="2208"/>
                  </a:lnTo>
                  <a:cubicBezTo>
                    <a:pt x="14600" y="2208"/>
                    <a:pt x="14699" y="2113"/>
                    <a:pt x="14699" y="1988"/>
                  </a:cubicBezTo>
                  <a:lnTo>
                    <a:pt x="14699" y="225"/>
                  </a:lnTo>
                  <a:cubicBezTo>
                    <a:pt x="14699" y="100"/>
                    <a:pt x="14604" y="0"/>
                    <a:pt x="1448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35"/>
            <p:cNvSpPr/>
            <p:nvPr/>
          </p:nvSpPr>
          <p:spPr>
            <a:xfrm>
              <a:off x="7143538" y="1793925"/>
              <a:ext cx="367500" cy="209850"/>
            </a:xfrm>
            <a:custGeom>
              <a:avLst/>
              <a:gdLst/>
              <a:ahLst/>
              <a:cxnLst/>
              <a:rect l="l" t="t" r="r" b="b"/>
              <a:pathLst>
                <a:path w="14700" h="8394" extrusionOk="0">
                  <a:moveTo>
                    <a:pt x="13812" y="0"/>
                  </a:moveTo>
                  <a:lnTo>
                    <a:pt x="13812" y="1326"/>
                  </a:lnTo>
                  <a:lnTo>
                    <a:pt x="1" y="1326"/>
                  </a:lnTo>
                  <a:lnTo>
                    <a:pt x="1" y="1988"/>
                  </a:lnTo>
                  <a:cubicBezTo>
                    <a:pt x="1" y="2113"/>
                    <a:pt x="100" y="2208"/>
                    <a:pt x="220" y="2208"/>
                  </a:cubicBezTo>
                  <a:lnTo>
                    <a:pt x="13565" y="2208"/>
                  </a:lnTo>
                  <a:lnTo>
                    <a:pt x="13565" y="7511"/>
                  </a:lnTo>
                  <a:lnTo>
                    <a:pt x="254" y="7511"/>
                  </a:lnTo>
                  <a:lnTo>
                    <a:pt x="254" y="7955"/>
                  </a:lnTo>
                  <a:cubicBezTo>
                    <a:pt x="254" y="8198"/>
                    <a:pt x="448" y="8394"/>
                    <a:pt x="697" y="8394"/>
                  </a:cubicBezTo>
                  <a:lnTo>
                    <a:pt x="14008" y="8394"/>
                  </a:lnTo>
                  <a:cubicBezTo>
                    <a:pt x="14252" y="8394"/>
                    <a:pt x="14452" y="8198"/>
                    <a:pt x="14452" y="7955"/>
                  </a:cubicBezTo>
                  <a:lnTo>
                    <a:pt x="14452" y="2208"/>
                  </a:lnTo>
                  <a:lnTo>
                    <a:pt x="14480" y="2208"/>
                  </a:lnTo>
                  <a:cubicBezTo>
                    <a:pt x="14600" y="2208"/>
                    <a:pt x="14699" y="2113"/>
                    <a:pt x="14699" y="1988"/>
                  </a:cubicBezTo>
                  <a:lnTo>
                    <a:pt x="14699" y="225"/>
                  </a:lnTo>
                  <a:cubicBezTo>
                    <a:pt x="14699" y="100"/>
                    <a:pt x="14604" y="0"/>
                    <a:pt x="14480" y="0"/>
                  </a:cubicBezTo>
                  <a:close/>
                </a:path>
              </a:pathLst>
            </a:custGeom>
            <a:solidFill>
              <a:srgbClr val="000000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35"/>
            <p:cNvSpPr/>
            <p:nvPr/>
          </p:nvSpPr>
          <p:spPr>
            <a:xfrm>
              <a:off x="7299613" y="1788425"/>
              <a:ext cx="55450" cy="220975"/>
            </a:xfrm>
            <a:custGeom>
              <a:avLst/>
              <a:gdLst/>
              <a:ahLst/>
              <a:cxnLst/>
              <a:rect l="l" t="t" r="r" b="b"/>
              <a:pathLst>
                <a:path w="2218" h="8839" extrusionOk="0">
                  <a:moveTo>
                    <a:pt x="220" y="0"/>
                  </a:moveTo>
                  <a:cubicBezTo>
                    <a:pt x="96" y="0"/>
                    <a:pt x="1" y="101"/>
                    <a:pt x="1" y="220"/>
                  </a:cubicBezTo>
                  <a:lnTo>
                    <a:pt x="1" y="8614"/>
                  </a:lnTo>
                  <a:cubicBezTo>
                    <a:pt x="1" y="8739"/>
                    <a:pt x="96" y="8838"/>
                    <a:pt x="220" y="8838"/>
                  </a:cubicBezTo>
                  <a:lnTo>
                    <a:pt x="1995" y="8838"/>
                  </a:lnTo>
                  <a:cubicBezTo>
                    <a:pt x="2118" y="8838"/>
                    <a:pt x="2218" y="8739"/>
                    <a:pt x="2218" y="8614"/>
                  </a:cubicBezTo>
                  <a:lnTo>
                    <a:pt x="2218" y="220"/>
                  </a:lnTo>
                  <a:cubicBezTo>
                    <a:pt x="2218" y="101"/>
                    <a:pt x="2118" y="0"/>
                    <a:pt x="1995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35"/>
            <p:cNvSpPr/>
            <p:nvPr/>
          </p:nvSpPr>
          <p:spPr>
            <a:xfrm>
              <a:off x="7299613" y="1788425"/>
              <a:ext cx="55450" cy="220975"/>
            </a:xfrm>
            <a:custGeom>
              <a:avLst/>
              <a:gdLst/>
              <a:ahLst/>
              <a:cxnLst/>
              <a:rect l="l" t="t" r="r" b="b"/>
              <a:pathLst>
                <a:path w="2218" h="8839" extrusionOk="0">
                  <a:moveTo>
                    <a:pt x="1331" y="0"/>
                  </a:moveTo>
                  <a:lnTo>
                    <a:pt x="1331" y="7951"/>
                  </a:lnTo>
                  <a:lnTo>
                    <a:pt x="1" y="7951"/>
                  </a:lnTo>
                  <a:lnTo>
                    <a:pt x="1" y="8614"/>
                  </a:lnTo>
                  <a:cubicBezTo>
                    <a:pt x="1" y="8739"/>
                    <a:pt x="96" y="8838"/>
                    <a:pt x="220" y="8838"/>
                  </a:cubicBezTo>
                  <a:lnTo>
                    <a:pt x="1995" y="8838"/>
                  </a:lnTo>
                  <a:cubicBezTo>
                    <a:pt x="2118" y="8838"/>
                    <a:pt x="2218" y="8739"/>
                    <a:pt x="2218" y="8614"/>
                  </a:cubicBezTo>
                  <a:lnTo>
                    <a:pt x="2218" y="220"/>
                  </a:lnTo>
                  <a:cubicBezTo>
                    <a:pt x="2218" y="101"/>
                    <a:pt x="2118" y="0"/>
                    <a:pt x="1995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98" name="Google Shape;1598;p35"/>
          <p:cNvGrpSpPr/>
          <p:nvPr/>
        </p:nvGrpSpPr>
        <p:grpSpPr>
          <a:xfrm>
            <a:off x="3106822" y="3201250"/>
            <a:ext cx="270300" cy="329231"/>
            <a:chOff x="4129588" y="3828425"/>
            <a:chExt cx="300500" cy="365975"/>
          </a:xfrm>
        </p:grpSpPr>
        <p:sp>
          <p:nvSpPr>
            <p:cNvPr id="1599" name="Google Shape;1599;p35"/>
            <p:cNvSpPr/>
            <p:nvPr/>
          </p:nvSpPr>
          <p:spPr>
            <a:xfrm>
              <a:off x="4186563" y="4113425"/>
              <a:ext cx="181750" cy="80925"/>
            </a:xfrm>
            <a:custGeom>
              <a:avLst/>
              <a:gdLst/>
              <a:ahLst/>
              <a:cxnLst/>
              <a:rect l="l" t="t" r="r" b="b"/>
              <a:pathLst>
                <a:path w="7270" h="3237" extrusionOk="0">
                  <a:moveTo>
                    <a:pt x="1737" y="0"/>
                  </a:moveTo>
                  <a:cubicBezTo>
                    <a:pt x="883" y="496"/>
                    <a:pt x="258" y="1306"/>
                    <a:pt x="1" y="2261"/>
                  </a:cubicBezTo>
                  <a:cubicBezTo>
                    <a:pt x="1124" y="2911"/>
                    <a:pt x="2380" y="3237"/>
                    <a:pt x="3635" y="3237"/>
                  </a:cubicBezTo>
                  <a:cubicBezTo>
                    <a:pt x="4891" y="3237"/>
                    <a:pt x="6146" y="2911"/>
                    <a:pt x="7269" y="2261"/>
                  </a:cubicBezTo>
                  <a:cubicBezTo>
                    <a:pt x="7012" y="1306"/>
                    <a:pt x="6388" y="496"/>
                    <a:pt x="5534" y="0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35"/>
            <p:cNvSpPr/>
            <p:nvPr/>
          </p:nvSpPr>
          <p:spPr>
            <a:xfrm>
              <a:off x="4302713" y="4113425"/>
              <a:ext cx="65600" cy="73450"/>
            </a:xfrm>
            <a:custGeom>
              <a:avLst/>
              <a:gdLst/>
              <a:ahLst/>
              <a:cxnLst/>
              <a:rect l="l" t="t" r="r" b="b"/>
              <a:pathLst>
                <a:path w="2624" h="2938" extrusionOk="0">
                  <a:moveTo>
                    <a:pt x="1" y="0"/>
                  </a:moveTo>
                  <a:cubicBezTo>
                    <a:pt x="1" y="309"/>
                    <a:pt x="168" y="601"/>
                    <a:pt x="439" y="762"/>
                  </a:cubicBezTo>
                  <a:cubicBezTo>
                    <a:pt x="544" y="824"/>
                    <a:pt x="649" y="892"/>
                    <a:pt x="749" y="967"/>
                  </a:cubicBezTo>
                  <a:cubicBezTo>
                    <a:pt x="945" y="1121"/>
                    <a:pt x="1060" y="1354"/>
                    <a:pt x="1060" y="1603"/>
                  </a:cubicBezTo>
                  <a:lnTo>
                    <a:pt x="1060" y="2937"/>
                  </a:lnTo>
                  <a:cubicBezTo>
                    <a:pt x="1608" y="2776"/>
                    <a:pt x="2132" y="2547"/>
                    <a:pt x="2623" y="2261"/>
                  </a:cubicBezTo>
                  <a:cubicBezTo>
                    <a:pt x="2366" y="1306"/>
                    <a:pt x="1742" y="496"/>
                    <a:pt x="888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35"/>
            <p:cNvSpPr/>
            <p:nvPr/>
          </p:nvSpPr>
          <p:spPr>
            <a:xfrm>
              <a:off x="4277413" y="4135825"/>
              <a:ext cx="22200" cy="58575"/>
            </a:xfrm>
            <a:custGeom>
              <a:avLst/>
              <a:gdLst/>
              <a:ahLst/>
              <a:cxnLst/>
              <a:rect l="l" t="t" r="r" b="b"/>
              <a:pathLst>
                <a:path w="888" h="2343" extrusionOk="0">
                  <a:moveTo>
                    <a:pt x="1" y="0"/>
                  </a:moveTo>
                  <a:lnTo>
                    <a:pt x="1" y="2342"/>
                  </a:lnTo>
                  <a:cubicBezTo>
                    <a:pt x="297" y="2342"/>
                    <a:pt x="593" y="2323"/>
                    <a:pt x="888" y="2290"/>
                  </a:cubicBezTo>
                  <a:lnTo>
                    <a:pt x="888" y="0"/>
                  </a:ln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35"/>
            <p:cNvSpPr/>
            <p:nvPr/>
          </p:nvSpPr>
          <p:spPr>
            <a:xfrm>
              <a:off x="4255238" y="4135825"/>
              <a:ext cx="22200" cy="58575"/>
            </a:xfrm>
            <a:custGeom>
              <a:avLst/>
              <a:gdLst/>
              <a:ahLst/>
              <a:cxnLst/>
              <a:rect l="l" t="t" r="r" b="b"/>
              <a:pathLst>
                <a:path w="888" h="2343" extrusionOk="0">
                  <a:moveTo>
                    <a:pt x="1" y="0"/>
                  </a:moveTo>
                  <a:lnTo>
                    <a:pt x="1" y="2290"/>
                  </a:lnTo>
                  <a:cubicBezTo>
                    <a:pt x="293" y="2323"/>
                    <a:pt x="593" y="2342"/>
                    <a:pt x="888" y="2342"/>
                  </a:cubicBezTo>
                  <a:lnTo>
                    <a:pt x="888" y="0"/>
                  </a:ln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35"/>
            <p:cNvSpPr/>
            <p:nvPr/>
          </p:nvSpPr>
          <p:spPr>
            <a:xfrm>
              <a:off x="4201363" y="3947900"/>
              <a:ext cx="152175" cy="166625"/>
            </a:xfrm>
            <a:custGeom>
              <a:avLst/>
              <a:gdLst/>
              <a:ahLst/>
              <a:cxnLst/>
              <a:rect l="l" t="t" r="r" b="b"/>
              <a:pathLst>
                <a:path w="6087" h="6665" extrusionOk="0">
                  <a:moveTo>
                    <a:pt x="25" y="1"/>
                  </a:moveTo>
                  <a:lnTo>
                    <a:pt x="0" y="5915"/>
                  </a:lnTo>
                  <a:cubicBezTo>
                    <a:pt x="953" y="6414"/>
                    <a:pt x="1999" y="6664"/>
                    <a:pt x="3045" y="6664"/>
                  </a:cubicBezTo>
                  <a:cubicBezTo>
                    <a:pt x="4079" y="6664"/>
                    <a:pt x="5114" y="6420"/>
                    <a:pt x="6058" y="5929"/>
                  </a:cubicBezTo>
                  <a:lnTo>
                    <a:pt x="6086" y="1"/>
                  </a:lnTo>
                  <a:close/>
                </a:path>
              </a:pathLst>
            </a:custGeom>
            <a:solidFill>
              <a:srgbClr val="FFC9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35"/>
            <p:cNvSpPr/>
            <p:nvPr/>
          </p:nvSpPr>
          <p:spPr>
            <a:xfrm>
              <a:off x="4165588" y="3967100"/>
              <a:ext cx="223600" cy="176850"/>
            </a:xfrm>
            <a:custGeom>
              <a:avLst/>
              <a:gdLst/>
              <a:ahLst/>
              <a:cxnLst/>
              <a:rect l="l" t="t" r="r" b="b"/>
              <a:pathLst>
                <a:path w="8944" h="7074" extrusionOk="0">
                  <a:moveTo>
                    <a:pt x="1074" y="1"/>
                  </a:moveTo>
                  <a:lnTo>
                    <a:pt x="492" y="592"/>
                  </a:lnTo>
                  <a:lnTo>
                    <a:pt x="1" y="3091"/>
                  </a:lnTo>
                  <a:lnTo>
                    <a:pt x="1" y="4269"/>
                  </a:lnTo>
                  <a:cubicBezTo>
                    <a:pt x="38" y="5061"/>
                    <a:pt x="478" y="5776"/>
                    <a:pt x="1160" y="6172"/>
                  </a:cubicBezTo>
                  <a:cubicBezTo>
                    <a:pt x="2183" y="6773"/>
                    <a:pt x="3329" y="7074"/>
                    <a:pt x="4474" y="7074"/>
                  </a:cubicBezTo>
                  <a:cubicBezTo>
                    <a:pt x="5619" y="7074"/>
                    <a:pt x="6764" y="6773"/>
                    <a:pt x="7784" y="6172"/>
                  </a:cubicBezTo>
                  <a:cubicBezTo>
                    <a:pt x="8471" y="5776"/>
                    <a:pt x="8905" y="5061"/>
                    <a:pt x="8944" y="4269"/>
                  </a:cubicBezTo>
                  <a:lnTo>
                    <a:pt x="8944" y="3091"/>
                  </a:lnTo>
                  <a:lnTo>
                    <a:pt x="8457" y="588"/>
                  </a:lnTo>
                  <a:lnTo>
                    <a:pt x="7875" y="1"/>
                  </a:lnTo>
                  <a:lnTo>
                    <a:pt x="7284" y="1"/>
                  </a:lnTo>
                  <a:lnTo>
                    <a:pt x="7284" y="2657"/>
                  </a:lnTo>
                  <a:cubicBezTo>
                    <a:pt x="7284" y="3144"/>
                    <a:pt x="6888" y="3540"/>
                    <a:pt x="6397" y="3540"/>
                  </a:cubicBezTo>
                  <a:lnTo>
                    <a:pt x="5805" y="3540"/>
                  </a:lnTo>
                  <a:lnTo>
                    <a:pt x="4474" y="2972"/>
                  </a:lnTo>
                  <a:lnTo>
                    <a:pt x="3144" y="3540"/>
                  </a:lnTo>
                  <a:lnTo>
                    <a:pt x="2552" y="3540"/>
                  </a:lnTo>
                  <a:cubicBezTo>
                    <a:pt x="2061" y="3540"/>
                    <a:pt x="1665" y="3144"/>
                    <a:pt x="1665" y="2653"/>
                  </a:cubicBezTo>
                  <a:lnTo>
                    <a:pt x="1665" y="1"/>
                  </a:ln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35"/>
            <p:cNvSpPr/>
            <p:nvPr/>
          </p:nvSpPr>
          <p:spPr>
            <a:xfrm>
              <a:off x="4175613" y="4022300"/>
              <a:ext cx="213700" cy="121650"/>
            </a:xfrm>
            <a:custGeom>
              <a:avLst/>
              <a:gdLst/>
              <a:ahLst/>
              <a:cxnLst/>
              <a:rect l="l" t="t" r="r" b="b"/>
              <a:pathLst>
                <a:path w="8548" h="4866" extrusionOk="0">
                  <a:moveTo>
                    <a:pt x="7770" y="1"/>
                  </a:moveTo>
                  <a:lnTo>
                    <a:pt x="7770" y="1708"/>
                  </a:lnTo>
                  <a:cubicBezTo>
                    <a:pt x="7775" y="2129"/>
                    <a:pt x="7621" y="2538"/>
                    <a:pt x="7345" y="2858"/>
                  </a:cubicBezTo>
                  <a:cubicBezTo>
                    <a:pt x="7174" y="3049"/>
                    <a:pt x="6978" y="3210"/>
                    <a:pt x="6758" y="3340"/>
                  </a:cubicBezTo>
                  <a:cubicBezTo>
                    <a:pt x="5735" y="3940"/>
                    <a:pt x="4590" y="4241"/>
                    <a:pt x="3445" y="4241"/>
                  </a:cubicBezTo>
                  <a:cubicBezTo>
                    <a:pt x="2299" y="4241"/>
                    <a:pt x="1155" y="3940"/>
                    <a:pt x="134" y="3340"/>
                  </a:cubicBezTo>
                  <a:cubicBezTo>
                    <a:pt x="86" y="3315"/>
                    <a:pt x="44" y="3287"/>
                    <a:pt x="0" y="3258"/>
                  </a:cubicBezTo>
                  <a:lnTo>
                    <a:pt x="0" y="3258"/>
                  </a:lnTo>
                  <a:cubicBezTo>
                    <a:pt x="201" y="3544"/>
                    <a:pt x="458" y="3788"/>
                    <a:pt x="759" y="3964"/>
                  </a:cubicBezTo>
                  <a:cubicBezTo>
                    <a:pt x="1782" y="4565"/>
                    <a:pt x="2928" y="4866"/>
                    <a:pt x="4073" y="4866"/>
                  </a:cubicBezTo>
                  <a:cubicBezTo>
                    <a:pt x="5218" y="4866"/>
                    <a:pt x="6363" y="4565"/>
                    <a:pt x="7383" y="3964"/>
                  </a:cubicBezTo>
                  <a:cubicBezTo>
                    <a:pt x="8070" y="3568"/>
                    <a:pt x="8508" y="2853"/>
                    <a:pt x="8547" y="2061"/>
                  </a:cubicBezTo>
                  <a:lnTo>
                    <a:pt x="8547" y="883"/>
                  </a:lnTo>
                  <a:lnTo>
                    <a:pt x="8371" y="1"/>
                  </a:ln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35"/>
            <p:cNvSpPr/>
            <p:nvPr/>
          </p:nvSpPr>
          <p:spPr>
            <a:xfrm>
              <a:off x="4240488" y="4028625"/>
              <a:ext cx="73925" cy="36875"/>
            </a:xfrm>
            <a:custGeom>
              <a:avLst/>
              <a:gdLst/>
              <a:ahLst/>
              <a:cxnLst/>
              <a:rect l="l" t="t" r="r" b="b"/>
              <a:pathLst>
                <a:path w="2957" h="1475" extrusionOk="0">
                  <a:moveTo>
                    <a:pt x="1759" y="1"/>
                  </a:moveTo>
                  <a:cubicBezTo>
                    <a:pt x="1631" y="1"/>
                    <a:pt x="1521" y="77"/>
                    <a:pt x="1478" y="196"/>
                  </a:cubicBezTo>
                  <a:cubicBezTo>
                    <a:pt x="1431" y="82"/>
                    <a:pt x="1321" y="10"/>
                    <a:pt x="1197" y="10"/>
                  </a:cubicBezTo>
                  <a:cubicBezTo>
                    <a:pt x="539" y="10"/>
                    <a:pt x="0" y="535"/>
                    <a:pt x="0" y="1178"/>
                  </a:cubicBezTo>
                  <a:cubicBezTo>
                    <a:pt x="0" y="1346"/>
                    <a:pt x="133" y="1475"/>
                    <a:pt x="300" y="1475"/>
                  </a:cubicBezTo>
                  <a:cubicBezTo>
                    <a:pt x="887" y="1475"/>
                    <a:pt x="1378" y="1055"/>
                    <a:pt x="1478" y="511"/>
                  </a:cubicBezTo>
                  <a:cubicBezTo>
                    <a:pt x="1583" y="1055"/>
                    <a:pt x="2074" y="1465"/>
                    <a:pt x="2657" y="1465"/>
                  </a:cubicBezTo>
                  <a:cubicBezTo>
                    <a:pt x="2823" y="1465"/>
                    <a:pt x="2957" y="1336"/>
                    <a:pt x="2957" y="1169"/>
                  </a:cubicBezTo>
                  <a:cubicBezTo>
                    <a:pt x="2957" y="525"/>
                    <a:pt x="2418" y="1"/>
                    <a:pt x="1759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35"/>
            <p:cNvSpPr/>
            <p:nvPr/>
          </p:nvSpPr>
          <p:spPr>
            <a:xfrm>
              <a:off x="4223763" y="4000375"/>
              <a:ext cx="33300" cy="22075"/>
            </a:xfrm>
            <a:custGeom>
              <a:avLst/>
              <a:gdLst/>
              <a:ahLst/>
              <a:cxnLst/>
              <a:rect l="l" t="t" r="r" b="b"/>
              <a:pathLst>
                <a:path w="1332" h="883" extrusionOk="0">
                  <a:moveTo>
                    <a:pt x="669" y="1"/>
                  </a:moveTo>
                  <a:cubicBezTo>
                    <a:pt x="302" y="1"/>
                    <a:pt x="1" y="296"/>
                    <a:pt x="1" y="664"/>
                  </a:cubicBezTo>
                  <a:cubicBezTo>
                    <a:pt x="6" y="780"/>
                    <a:pt x="106" y="873"/>
                    <a:pt x="221" y="873"/>
                  </a:cubicBezTo>
                  <a:cubicBezTo>
                    <a:pt x="224" y="873"/>
                    <a:pt x="227" y="873"/>
                    <a:pt x="230" y="873"/>
                  </a:cubicBezTo>
                  <a:cubicBezTo>
                    <a:pt x="350" y="868"/>
                    <a:pt x="440" y="778"/>
                    <a:pt x="445" y="664"/>
                  </a:cubicBezTo>
                  <a:cubicBezTo>
                    <a:pt x="440" y="539"/>
                    <a:pt x="535" y="439"/>
                    <a:pt x="659" y="435"/>
                  </a:cubicBezTo>
                  <a:cubicBezTo>
                    <a:pt x="662" y="435"/>
                    <a:pt x="665" y="435"/>
                    <a:pt x="668" y="435"/>
                  </a:cubicBezTo>
                  <a:cubicBezTo>
                    <a:pt x="788" y="435"/>
                    <a:pt x="883" y="528"/>
                    <a:pt x="888" y="644"/>
                  </a:cubicBezTo>
                  <a:lnTo>
                    <a:pt x="888" y="664"/>
                  </a:lnTo>
                  <a:cubicBezTo>
                    <a:pt x="888" y="783"/>
                    <a:pt x="989" y="882"/>
                    <a:pt x="1112" y="882"/>
                  </a:cubicBezTo>
                  <a:cubicBezTo>
                    <a:pt x="1237" y="882"/>
                    <a:pt x="1332" y="783"/>
                    <a:pt x="1332" y="664"/>
                  </a:cubicBezTo>
                  <a:cubicBezTo>
                    <a:pt x="1332" y="296"/>
                    <a:pt x="1037" y="1"/>
                    <a:pt x="669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35"/>
            <p:cNvSpPr/>
            <p:nvPr/>
          </p:nvSpPr>
          <p:spPr>
            <a:xfrm>
              <a:off x="4297838" y="4000375"/>
              <a:ext cx="33275" cy="21850"/>
            </a:xfrm>
            <a:custGeom>
              <a:avLst/>
              <a:gdLst/>
              <a:ahLst/>
              <a:cxnLst/>
              <a:rect l="l" t="t" r="r" b="b"/>
              <a:pathLst>
                <a:path w="1331" h="874" extrusionOk="0">
                  <a:moveTo>
                    <a:pt x="663" y="1"/>
                  </a:moveTo>
                  <a:cubicBezTo>
                    <a:pt x="295" y="1"/>
                    <a:pt x="0" y="296"/>
                    <a:pt x="0" y="664"/>
                  </a:cubicBezTo>
                  <a:cubicBezTo>
                    <a:pt x="0" y="780"/>
                    <a:pt x="101" y="873"/>
                    <a:pt x="220" y="873"/>
                  </a:cubicBezTo>
                  <a:cubicBezTo>
                    <a:pt x="223" y="873"/>
                    <a:pt x="226" y="873"/>
                    <a:pt x="229" y="873"/>
                  </a:cubicBezTo>
                  <a:cubicBezTo>
                    <a:pt x="343" y="868"/>
                    <a:pt x="438" y="778"/>
                    <a:pt x="443" y="664"/>
                  </a:cubicBezTo>
                  <a:cubicBezTo>
                    <a:pt x="438" y="539"/>
                    <a:pt x="535" y="439"/>
                    <a:pt x="654" y="435"/>
                  </a:cubicBezTo>
                  <a:cubicBezTo>
                    <a:pt x="656" y="435"/>
                    <a:pt x="659" y="435"/>
                    <a:pt x="662" y="435"/>
                  </a:cubicBezTo>
                  <a:cubicBezTo>
                    <a:pt x="782" y="435"/>
                    <a:pt x="883" y="528"/>
                    <a:pt x="887" y="644"/>
                  </a:cubicBezTo>
                  <a:lnTo>
                    <a:pt x="887" y="664"/>
                  </a:lnTo>
                  <a:cubicBezTo>
                    <a:pt x="892" y="780"/>
                    <a:pt x="988" y="873"/>
                    <a:pt x="1107" y="873"/>
                  </a:cubicBezTo>
                  <a:cubicBezTo>
                    <a:pt x="1110" y="873"/>
                    <a:pt x="1113" y="873"/>
                    <a:pt x="1116" y="873"/>
                  </a:cubicBezTo>
                  <a:cubicBezTo>
                    <a:pt x="1231" y="868"/>
                    <a:pt x="1326" y="778"/>
                    <a:pt x="1330" y="664"/>
                  </a:cubicBezTo>
                  <a:cubicBezTo>
                    <a:pt x="1326" y="296"/>
                    <a:pt x="1030" y="1"/>
                    <a:pt x="663" y="1"/>
                  </a:cubicBezTo>
                  <a:close/>
                </a:path>
              </a:pathLst>
            </a:custGeom>
            <a:solidFill>
              <a:srgbClr val="08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35"/>
            <p:cNvSpPr/>
            <p:nvPr/>
          </p:nvSpPr>
          <p:spPr>
            <a:xfrm>
              <a:off x="4297838" y="3981175"/>
              <a:ext cx="33150" cy="11100"/>
            </a:xfrm>
            <a:custGeom>
              <a:avLst/>
              <a:gdLst/>
              <a:ahLst/>
              <a:cxnLst/>
              <a:rect l="l" t="t" r="r" b="b"/>
              <a:pathLst>
                <a:path w="1326" h="444" extrusionOk="0">
                  <a:moveTo>
                    <a:pt x="220" y="1"/>
                  </a:moveTo>
                  <a:cubicBezTo>
                    <a:pt x="95" y="5"/>
                    <a:pt x="0" y="105"/>
                    <a:pt x="5" y="230"/>
                  </a:cubicBezTo>
                  <a:cubicBezTo>
                    <a:pt x="9" y="344"/>
                    <a:pt x="105" y="439"/>
                    <a:pt x="220" y="444"/>
                  </a:cubicBezTo>
                  <a:lnTo>
                    <a:pt x="1107" y="444"/>
                  </a:lnTo>
                  <a:cubicBezTo>
                    <a:pt x="1231" y="439"/>
                    <a:pt x="1326" y="334"/>
                    <a:pt x="1321" y="215"/>
                  </a:cubicBezTo>
                  <a:cubicBezTo>
                    <a:pt x="1316" y="96"/>
                    <a:pt x="1226" y="5"/>
                    <a:pt x="1107" y="1"/>
                  </a:cubicBez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35"/>
            <p:cNvSpPr/>
            <p:nvPr/>
          </p:nvSpPr>
          <p:spPr>
            <a:xfrm>
              <a:off x="4223913" y="3981175"/>
              <a:ext cx="33500" cy="11100"/>
            </a:xfrm>
            <a:custGeom>
              <a:avLst/>
              <a:gdLst/>
              <a:ahLst/>
              <a:cxnLst/>
              <a:rect l="l" t="t" r="r" b="b"/>
              <a:pathLst>
                <a:path w="1340" h="444" extrusionOk="0">
                  <a:moveTo>
                    <a:pt x="219" y="1"/>
                  </a:moveTo>
                  <a:cubicBezTo>
                    <a:pt x="95" y="5"/>
                    <a:pt x="0" y="105"/>
                    <a:pt x="5" y="230"/>
                  </a:cubicBezTo>
                  <a:cubicBezTo>
                    <a:pt x="10" y="344"/>
                    <a:pt x="100" y="439"/>
                    <a:pt x="219" y="444"/>
                  </a:cubicBezTo>
                  <a:lnTo>
                    <a:pt x="1106" y="444"/>
                  </a:lnTo>
                  <a:cubicBezTo>
                    <a:pt x="1109" y="444"/>
                    <a:pt x="1112" y="444"/>
                    <a:pt x="1115" y="444"/>
                  </a:cubicBezTo>
                  <a:cubicBezTo>
                    <a:pt x="1235" y="444"/>
                    <a:pt x="1331" y="350"/>
                    <a:pt x="1335" y="230"/>
                  </a:cubicBezTo>
                  <a:cubicBezTo>
                    <a:pt x="1340" y="105"/>
                    <a:pt x="1245" y="5"/>
                    <a:pt x="1121" y="1"/>
                  </a:cubicBez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35"/>
            <p:cNvSpPr/>
            <p:nvPr/>
          </p:nvSpPr>
          <p:spPr>
            <a:xfrm>
              <a:off x="4255238" y="3828425"/>
              <a:ext cx="44375" cy="44150"/>
            </a:xfrm>
            <a:custGeom>
              <a:avLst/>
              <a:gdLst/>
              <a:ahLst/>
              <a:cxnLst/>
              <a:rect l="l" t="t" r="r" b="b"/>
              <a:pathLst>
                <a:path w="1775" h="1766" extrusionOk="0">
                  <a:moveTo>
                    <a:pt x="896" y="1"/>
                  </a:moveTo>
                  <a:cubicBezTo>
                    <a:pt x="894" y="1"/>
                    <a:pt x="891" y="1"/>
                    <a:pt x="888" y="1"/>
                  </a:cubicBezTo>
                  <a:cubicBezTo>
                    <a:pt x="397" y="1"/>
                    <a:pt x="1" y="397"/>
                    <a:pt x="1" y="883"/>
                  </a:cubicBezTo>
                  <a:cubicBezTo>
                    <a:pt x="1" y="1370"/>
                    <a:pt x="397" y="1766"/>
                    <a:pt x="888" y="1766"/>
                  </a:cubicBezTo>
                  <a:cubicBezTo>
                    <a:pt x="1380" y="1766"/>
                    <a:pt x="1775" y="1370"/>
                    <a:pt x="1775" y="883"/>
                  </a:cubicBezTo>
                  <a:cubicBezTo>
                    <a:pt x="1775" y="395"/>
                    <a:pt x="1385" y="1"/>
                    <a:pt x="896" y="1"/>
                  </a:cubicBez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35"/>
            <p:cNvSpPr/>
            <p:nvPr/>
          </p:nvSpPr>
          <p:spPr>
            <a:xfrm>
              <a:off x="4255963" y="3829150"/>
              <a:ext cx="46075" cy="43450"/>
            </a:xfrm>
            <a:custGeom>
              <a:avLst/>
              <a:gdLst/>
              <a:ahLst/>
              <a:cxnLst/>
              <a:rect l="l" t="t" r="r" b="b"/>
              <a:pathLst>
                <a:path w="1843" h="1738" extrusionOk="0">
                  <a:moveTo>
                    <a:pt x="1088" y="0"/>
                  </a:moveTo>
                  <a:lnTo>
                    <a:pt x="1088" y="0"/>
                  </a:lnTo>
                  <a:cubicBezTo>
                    <a:pt x="1217" y="473"/>
                    <a:pt x="936" y="955"/>
                    <a:pt x="464" y="1083"/>
                  </a:cubicBezTo>
                  <a:cubicBezTo>
                    <a:pt x="387" y="1102"/>
                    <a:pt x="310" y="1112"/>
                    <a:pt x="232" y="1112"/>
                  </a:cubicBezTo>
                  <a:cubicBezTo>
                    <a:pt x="155" y="1112"/>
                    <a:pt x="77" y="1102"/>
                    <a:pt x="0" y="1083"/>
                  </a:cubicBezTo>
                  <a:lnTo>
                    <a:pt x="0" y="1083"/>
                  </a:lnTo>
                  <a:cubicBezTo>
                    <a:pt x="109" y="1480"/>
                    <a:pt x="469" y="1738"/>
                    <a:pt x="860" y="1738"/>
                  </a:cubicBezTo>
                  <a:cubicBezTo>
                    <a:pt x="935" y="1738"/>
                    <a:pt x="1012" y="1728"/>
                    <a:pt x="1088" y="1708"/>
                  </a:cubicBezTo>
                  <a:cubicBezTo>
                    <a:pt x="1561" y="1579"/>
                    <a:pt x="1842" y="1098"/>
                    <a:pt x="1713" y="625"/>
                  </a:cubicBezTo>
                  <a:cubicBezTo>
                    <a:pt x="1632" y="320"/>
                    <a:pt x="1393" y="82"/>
                    <a:pt x="1088" y="0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35"/>
            <p:cNvSpPr/>
            <p:nvPr/>
          </p:nvSpPr>
          <p:spPr>
            <a:xfrm>
              <a:off x="4207913" y="3860525"/>
              <a:ext cx="139075" cy="65475"/>
            </a:xfrm>
            <a:custGeom>
              <a:avLst/>
              <a:gdLst/>
              <a:ahLst/>
              <a:cxnLst/>
              <a:rect l="l" t="t" r="r" b="b"/>
              <a:pathLst>
                <a:path w="5563" h="2619" extrusionOk="0">
                  <a:moveTo>
                    <a:pt x="2781" y="1"/>
                  </a:moveTo>
                  <a:cubicBezTo>
                    <a:pt x="2234" y="1"/>
                    <a:pt x="1687" y="250"/>
                    <a:pt x="1332" y="749"/>
                  </a:cubicBezTo>
                  <a:lnTo>
                    <a:pt x="1" y="2619"/>
                  </a:lnTo>
                  <a:lnTo>
                    <a:pt x="5562" y="2619"/>
                  </a:lnTo>
                  <a:lnTo>
                    <a:pt x="4231" y="749"/>
                  </a:lnTo>
                  <a:cubicBezTo>
                    <a:pt x="3876" y="250"/>
                    <a:pt x="3329" y="1"/>
                    <a:pt x="2781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35"/>
            <p:cNvSpPr/>
            <p:nvPr/>
          </p:nvSpPr>
          <p:spPr>
            <a:xfrm>
              <a:off x="4207913" y="3864925"/>
              <a:ext cx="139075" cy="61075"/>
            </a:xfrm>
            <a:custGeom>
              <a:avLst/>
              <a:gdLst/>
              <a:ahLst/>
              <a:cxnLst/>
              <a:rect l="l" t="t" r="r" b="b"/>
              <a:pathLst>
                <a:path w="5563" h="2443" extrusionOk="0">
                  <a:moveTo>
                    <a:pt x="3549" y="0"/>
                  </a:moveTo>
                  <a:cubicBezTo>
                    <a:pt x="3349" y="239"/>
                    <a:pt x="3287" y="568"/>
                    <a:pt x="3392" y="863"/>
                  </a:cubicBezTo>
                  <a:cubicBezTo>
                    <a:pt x="3421" y="949"/>
                    <a:pt x="3468" y="1030"/>
                    <a:pt x="3520" y="1102"/>
                  </a:cubicBezTo>
                  <a:cubicBezTo>
                    <a:pt x="3273" y="1083"/>
                    <a:pt x="3025" y="1074"/>
                    <a:pt x="2781" y="1069"/>
                  </a:cubicBezTo>
                  <a:cubicBezTo>
                    <a:pt x="2118" y="1074"/>
                    <a:pt x="1460" y="1149"/>
                    <a:pt x="817" y="1292"/>
                  </a:cubicBezTo>
                  <a:lnTo>
                    <a:pt x="1" y="2443"/>
                  </a:lnTo>
                  <a:lnTo>
                    <a:pt x="5562" y="2443"/>
                  </a:lnTo>
                  <a:lnTo>
                    <a:pt x="4227" y="573"/>
                  </a:lnTo>
                  <a:cubicBezTo>
                    <a:pt x="4055" y="325"/>
                    <a:pt x="3821" y="130"/>
                    <a:pt x="3549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35"/>
            <p:cNvSpPr/>
            <p:nvPr/>
          </p:nvSpPr>
          <p:spPr>
            <a:xfrm>
              <a:off x="4177863" y="3913825"/>
              <a:ext cx="199175" cy="67975"/>
            </a:xfrm>
            <a:custGeom>
              <a:avLst/>
              <a:gdLst/>
              <a:ahLst/>
              <a:cxnLst/>
              <a:rect l="l" t="t" r="r" b="b"/>
              <a:pathLst>
                <a:path w="7967" h="2719" extrusionOk="0">
                  <a:moveTo>
                    <a:pt x="3983" y="0"/>
                  </a:moveTo>
                  <a:cubicBezTo>
                    <a:pt x="2939" y="0"/>
                    <a:pt x="1980" y="219"/>
                    <a:pt x="1203" y="487"/>
                  </a:cubicBezTo>
                  <a:cubicBezTo>
                    <a:pt x="483" y="729"/>
                    <a:pt x="1" y="1403"/>
                    <a:pt x="1" y="2160"/>
                  </a:cubicBezTo>
                  <a:lnTo>
                    <a:pt x="1" y="2719"/>
                  </a:lnTo>
                  <a:cubicBezTo>
                    <a:pt x="1" y="2719"/>
                    <a:pt x="1779" y="1546"/>
                    <a:pt x="3983" y="1546"/>
                  </a:cubicBezTo>
                  <a:cubicBezTo>
                    <a:pt x="6186" y="1546"/>
                    <a:pt x="7966" y="2719"/>
                    <a:pt x="7966" y="2719"/>
                  </a:cubicBezTo>
                  <a:lnTo>
                    <a:pt x="7966" y="2160"/>
                  </a:lnTo>
                  <a:cubicBezTo>
                    <a:pt x="7966" y="1403"/>
                    <a:pt x="7480" y="729"/>
                    <a:pt x="6764" y="487"/>
                  </a:cubicBezTo>
                  <a:cubicBezTo>
                    <a:pt x="5986" y="219"/>
                    <a:pt x="5028" y="0"/>
                    <a:pt x="3983" y="0"/>
                  </a:cubicBez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35"/>
            <p:cNvSpPr/>
            <p:nvPr/>
          </p:nvSpPr>
          <p:spPr>
            <a:xfrm>
              <a:off x="4177863" y="3925975"/>
              <a:ext cx="199175" cy="55825"/>
            </a:xfrm>
            <a:custGeom>
              <a:avLst/>
              <a:gdLst/>
              <a:ahLst/>
              <a:cxnLst/>
              <a:rect l="l" t="t" r="r" b="b"/>
              <a:pathLst>
                <a:path w="7967" h="2233" extrusionOk="0">
                  <a:moveTo>
                    <a:pt x="6764" y="1"/>
                  </a:moveTo>
                  <a:cubicBezTo>
                    <a:pt x="6669" y="278"/>
                    <a:pt x="6405" y="457"/>
                    <a:pt x="6121" y="457"/>
                  </a:cubicBezTo>
                  <a:cubicBezTo>
                    <a:pt x="6064" y="457"/>
                    <a:pt x="6006" y="450"/>
                    <a:pt x="5948" y="435"/>
                  </a:cubicBezTo>
                  <a:cubicBezTo>
                    <a:pt x="5310" y="268"/>
                    <a:pt x="4647" y="182"/>
                    <a:pt x="3983" y="177"/>
                  </a:cubicBezTo>
                  <a:cubicBezTo>
                    <a:pt x="2290" y="177"/>
                    <a:pt x="831" y="787"/>
                    <a:pt x="73" y="1179"/>
                  </a:cubicBezTo>
                  <a:cubicBezTo>
                    <a:pt x="25" y="1335"/>
                    <a:pt x="1" y="1503"/>
                    <a:pt x="1" y="1674"/>
                  </a:cubicBezTo>
                  <a:lnTo>
                    <a:pt x="1" y="2233"/>
                  </a:lnTo>
                  <a:cubicBezTo>
                    <a:pt x="1" y="2233"/>
                    <a:pt x="1779" y="1060"/>
                    <a:pt x="3983" y="1060"/>
                  </a:cubicBezTo>
                  <a:cubicBezTo>
                    <a:pt x="6186" y="1060"/>
                    <a:pt x="7966" y="2233"/>
                    <a:pt x="7966" y="2233"/>
                  </a:cubicBezTo>
                  <a:lnTo>
                    <a:pt x="7966" y="1674"/>
                  </a:lnTo>
                  <a:cubicBezTo>
                    <a:pt x="7966" y="917"/>
                    <a:pt x="7480" y="243"/>
                    <a:pt x="6764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35"/>
            <p:cNvSpPr/>
            <p:nvPr/>
          </p:nvSpPr>
          <p:spPr>
            <a:xfrm>
              <a:off x="4369863" y="3978275"/>
              <a:ext cx="60225" cy="66275"/>
            </a:xfrm>
            <a:custGeom>
              <a:avLst/>
              <a:gdLst/>
              <a:ahLst/>
              <a:cxnLst/>
              <a:rect l="l" t="t" r="r" b="b"/>
              <a:pathLst>
                <a:path w="2409" h="2651" extrusionOk="0">
                  <a:moveTo>
                    <a:pt x="870" y="0"/>
                  </a:moveTo>
                  <a:cubicBezTo>
                    <a:pt x="643" y="0"/>
                    <a:pt x="422" y="61"/>
                    <a:pt x="223" y="174"/>
                  </a:cubicBezTo>
                  <a:cubicBezTo>
                    <a:pt x="86" y="255"/>
                    <a:pt x="0" y="403"/>
                    <a:pt x="0" y="560"/>
                  </a:cubicBezTo>
                  <a:lnTo>
                    <a:pt x="0" y="2091"/>
                  </a:lnTo>
                  <a:cubicBezTo>
                    <a:pt x="0" y="2244"/>
                    <a:pt x="86" y="2391"/>
                    <a:pt x="219" y="2468"/>
                  </a:cubicBezTo>
                  <a:cubicBezTo>
                    <a:pt x="430" y="2592"/>
                    <a:pt x="661" y="2650"/>
                    <a:pt x="889" y="2650"/>
                  </a:cubicBezTo>
                  <a:cubicBezTo>
                    <a:pt x="1347" y="2650"/>
                    <a:pt x="1793" y="2414"/>
                    <a:pt x="2041" y="1991"/>
                  </a:cubicBezTo>
                  <a:cubicBezTo>
                    <a:pt x="2408" y="1361"/>
                    <a:pt x="2193" y="546"/>
                    <a:pt x="1559" y="179"/>
                  </a:cubicBezTo>
                  <a:cubicBezTo>
                    <a:pt x="1374" y="69"/>
                    <a:pt x="1158" y="7"/>
                    <a:pt x="944" y="2"/>
                  </a:cubicBezTo>
                  <a:cubicBezTo>
                    <a:pt x="920" y="1"/>
                    <a:pt x="895" y="0"/>
                    <a:pt x="870" y="0"/>
                  </a:cubicBezTo>
                  <a:close/>
                </a:path>
              </a:pathLst>
            </a:custGeom>
            <a:solidFill>
              <a:srgbClr val="FFB5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35"/>
            <p:cNvSpPr/>
            <p:nvPr/>
          </p:nvSpPr>
          <p:spPr>
            <a:xfrm>
              <a:off x="4129588" y="3978200"/>
              <a:ext cx="55450" cy="66300"/>
            </a:xfrm>
            <a:custGeom>
              <a:avLst/>
              <a:gdLst/>
              <a:ahLst/>
              <a:cxnLst/>
              <a:rect l="l" t="t" r="r" b="b"/>
              <a:pathLst>
                <a:path w="2218" h="2652" extrusionOk="0">
                  <a:moveTo>
                    <a:pt x="1331" y="1"/>
                  </a:moveTo>
                  <a:cubicBezTo>
                    <a:pt x="591" y="1"/>
                    <a:pt x="1" y="596"/>
                    <a:pt x="1" y="1326"/>
                  </a:cubicBezTo>
                  <a:cubicBezTo>
                    <a:pt x="1" y="2061"/>
                    <a:pt x="591" y="2652"/>
                    <a:pt x="1331" y="2652"/>
                  </a:cubicBezTo>
                  <a:cubicBezTo>
                    <a:pt x="1564" y="2652"/>
                    <a:pt x="1793" y="2590"/>
                    <a:pt x="1994" y="2475"/>
                  </a:cubicBezTo>
                  <a:cubicBezTo>
                    <a:pt x="2132" y="2394"/>
                    <a:pt x="2218" y="2251"/>
                    <a:pt x="2218" y="2094"/>
                  </a:cubicBezTo>
                  <a:lnTo>
                    <a:pt x="2218" y="563"/>
                  </a:lnTo>
                  <a:cubicBezTo>
                    <a:pt x="2218" y="406"/>
                    <a:pt x="2132" y="263"/>
                    <a:pt x="1999" y="182"/>
                  </a:cubicBezTo>
                  <a:cubicBezTo>
                    <a:pt x="1793" y="63"/>
                    <a:pt x="1564" y="1"/>
                    <a:pt x="1331" y="1"/>
                  </a:cubicBezTo>
                  <a:close/>
                </a:path>
              </a:pathLst>
            </a:custGeom>
            <a:solidFill>
              <a:srgbClr val="FFC9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35"/>
            <p:cNvSpPr/>
            <p:nvPr/>
          </p:nvSpPr>
          <p:spPr>
            <a:xfrm>
              <a:off x="4380938" y="4000375"/>
              <a:ext cx="22200" cy="22075"/>
            </a:xfrm>
            <a:custGeom>
              <a:avLst/>
              <a:gdLst/>
              <a:ahLst/>
              <a:cxnLst/>
              <a:rect l="l" t="t" r="r" b="b"/>
              <a:pathLst>
                <a:path w="888" h="883" extrusionOk="0">
                  <a:moveTo>
                    <a:pt x="444" y="1"/>
                  </a:moveTo>
                  <a:cubicBezTo>
                    <a:pt x="200" y="1"/>
                    <a:pt x="0" y="195"/>
                    <a:pt x="0" y="439"/>
                  </a:cubicBezTo>
                  <a:cubicBezTo>
                    <a:pt x="0" y="688"/>
                    <a:pt x="200" y="882"/>
                    <a:pt x="444" y="882"/>
                  </a:cubicBezTo>
                  <a:cubicBezTo>
                    <a:pt x="691" y="882"/>
                    <a:pt x="887" y="682"/>
                    <a:pt x="887" y="439"/>
                  </a:cubicBezTo>
                  <a:cubicBezTo>
                    <a:pt x="887" y="195"/>
                    <a:pt x="691" y="1"/>
                    <a:pt x="444" y="1"/>
                  </a:cubicBezTo>
                  <a:close/>
                </a:path>
              </a:pathLst>
            </a:custGeom>
            <a:solidFill>
              <a:srgbClr val="F7A1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35"/>
            <p:cNvSpPr/>
            <p:nvPr/>
          </p:nvSpPr>
          <p:spPr>
            <a:xfrm>
              <a:off x="4151763" y="4000375"/>
              <a:ext cx="22200" cy="22075"/>
            </a:xfrm>
            <a:custGeom>
              <a:avLst/>
              <a:gdLst/>
              <a:ahLst/>
              <a:cxnLst/>
              <a:rect l="l" t="t" r="r" b="b"/>
              <a:pathLst>
                <a:path w="888" h="883" extrusionOk="0">
                  <a:moveTo>
                    <a:pt x="444" y="1"/>
                  </a:moveTo>
                  <a:cubicBezTo>
                    <a:pt x="197" y="1"/>
                    <a:pt x="1" y="195"/>
                    <a:pt x="1" y="439"/>
                  </a:cubicBezTo>
                  <a:cubicBezTo>
                    <a:pt x="1" y="682"/>
                    <a:pt x="197" y="882"/>
                    <a:pt x="444" y="882"/>
                  </a:cubicBezTo>
                  <a:cubicBezTo>
                    <a:pt x="688" y="882"/>
                    <a:pt x="888" y="682"/>
                    <a:pt x="888" y="439"/>
                  </a:cubicBezTo>
                  <a:cubicBezTo>
                    <a:pt x="888" y="195"/>
                    <a:pt x="688" y="1"/>
                    <a:pt x="444" y="1"/>
                  </a:cubicBezTo>
                  <a:close/>
                </a:path>
              </a:pathLst>
            </a:custGeom>
            <a:solidFill>
              <a:srgbClr val="F7A1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35"/>
            <p:cNvSpPr/>
            <p:nvPr/>
          </p:nvSpPr>
          <p:spPr>
            <a:xfrm>
              <a:off x="4140313" y="4122125"/>
              <a:ext cx="64525" cy="65225"/>
            </a:xfrm>
            <a:custGeom>
              <a:avLst/>
              <a:gdLst/>
              <a:ahLst/>
              <a:cxnLst/>
              <a:rect l="l" t="t" r="r" b="b"/>
              <a:pathLst>
                <a:path w="2581" h="2609" extrusionOk="0">
                  <a:moveTo>
                    <a:pt x="1119" y="0"/>
                  </a:moveTo>
                  <a:cubicBezTo>
                    <a:pt x="967" y="0"/>
                    <a:pt x="816" y="57"/>
                    <a:pt x="702" y="172"/>
                  </a:cubicBezTo>
                  <a:lnTo>
                    <a:pt x="463" y="410"/>
                  </a:lnTo>
                  <a:cubicBezTo>
                    <a:pt x="1" y="868"/>
                    <a:pt x="1" y="1616"/>
                    <a:pt x="463" y="2074"/>
                  </a:cubicBezTo>
                  <a:lnTo>
                    <a:pt x="740" y="2351"/>
                  </a:lnTo>
                  <a:cubicBezTo>
                    <a:pt x="914" y="2523"/>
                    <a:pt x="1142" y="2609"/>
                    <a:pt x="1369" y="2609"/>
                  </a:cubicBezTo>
                  <a:cubicBezTo>
                    <a:pt x="1596" y="2609"/>
                    <a:pt x="1822" y="2523"/>
                    <a:pt x="1994" y="2351"/>
                  </a:cubicBezTo>
                  <a:lnTo>
                    <a:pt x="2233" y="2118"/>
                  </a:lnTo>
                  <a:cubicBezTo>
                    <a:pt x="2581" y="1770"/>
                    <a:pt x="2581" y="1211"/>
                    <a:pt x="2233" y="863"/>
                  </a:cubicBezTo>
                  <a:lnTo>
                    <a:pt x="1536" y="172"/>
                  </a:lnTo>
                  <a:cubicBezTo>
                    <a:pt x="1421" y="57"/>
                    <a:pt x="1270" y="0"/>
                    <a:pt x="1119" y="0"/>
                  </a:cubicBez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35"/>
            <p:cNvSpPr/>
            <p:nvPr/>
          </p:nvSpPr>
          <p:spPr>
            <a:xfrm>
              <a:off x="4179913" y="4146175"/>
              <a:ext cx="26475" cy="26275"/>
            </a:xfrm>
            <a:custGeom>
              <a:avLst/>
              <a:gdLst/>
              <a:ahLst/>
              <a:cxnLst/>
              <a:rect l="l" t="t" r="r" b="b"/>
              <a:pathLst>
                <a:path w="1059" h="1051" extrusionOk="0">
                  <a:moveTo>
                    <a:pt x="530" y="1"/>
                  </a:moveTo>
                  <a:cubicBezTo>
                    <a:pt x="238" y="1"/>
                    <a:pt x="0" y="235"/>
                    <a:pt x="0" y="526"/>
                  </a:cubicBezTo>
                  <a:cubicBezTo>
                    <a:pt x="0" y="817"/>
                    <a:pt x="238" y="1050"/>
                    <a:pt x="530" y="1050"/>
                  </a:cubicBezTo>
                  <a:cubicBezTo>
                    <a:pt x="821" y="1050"/>
                    <a:pt x="1059" y="817"/>
                    <a:pt x="1059" y="526"/>
                  </a:cubicBezTo>
                  <a:cubicBezTo>
                    <a:pt x="1059" y="235"/>
                    <a:pt x="821" y="1"/>
                    <a:pt x="530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35"/>
            <p:cNvSpPr/>
            <p:nvPr/>
          </p:nvSpPr>
          <p:spPr>
            <a:xfrm>
              <a:off x="4350038" y="4122125"/>
              <a:ext cx="64525" cy="65225"/>
            </a:xfrm>
            <a:custGeom>
              <a:avLst/>
              <a:gdLst/>
              <a:ahLst/>
              <a:cxnLst/>
              <a:rect l="l" t="t" r="r" b="b"/>
              <a:pathLst>
                <a:path w="2581" h="2609" extrusionOk="0">
                  <a:moveTo>
                    <a:pt x="1463" y="0"/>
                  </a:moveTo>
                  <a:cubicBezTo>
                    <a:pt x="1311" y="0"/>
                    <a:pt x="1159" y="57"/>
                    <a:pt x="1045" y="172"/>
                  </a:cubicBezTo>
                  <a:lnTo>
                    <a:pt x="349" y="863"/>
                  </a:lnTo>
                  <a:cubicBezTo>
                    <a:pt x="1" y="1211"/>
                    <a:pt x="1" y="1770"/>
                    <a:pt x="349" y="2118"/>
                  </a:cubicBezTo>
                  <a:lnTo>
                    <a:pt x="587" y="2351"/>
                  </a:lnTo>
                  <a:cubicBezTo>
                    <a:pt x="759" y="2523"/>
                    <a:pt x="985" y="2609"/>
                    <a:pt x="1213" y="2609"/>
                  </a:cubicBezTo>
                  <a:cubicBezTo>
                    <a:pt x="1440" y="2609"/>
                    <a:pt x="1668" y="2523"/>
                    <a:pt x="1842" y="2351"/>
                  </a:cubicBezTo>
                  <a:lnTo>
                    <a:pt x="2119" y="2074"/>
                  </a:lnTo>
                  <a:cubicBezTo>
                    <a:pt x="2581" y="1616"/>
                    <a:pt x="2581" y="868"/>
                    <a:pt x="2119" y="410"/>
                  </a:cubicBezTo>
                  <a:lnTo>
                    <a:pt x="1880" y="172"/>
                  </a:lnTo>
                  <a:cubicBezTo>
                    <a:pt x="1766" y="57"/>
                    <a:pt x="1614" y="0"/>
                    <a:pt x="1463" y="0"/>
                  </a:cubicBezTo>
                  <a:close/>
                </a:path>
              </a:pathLst>
            </a:custGeom>
            <a:solidFill>
              <a:srgbClr val="F4E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35"/>
            <p:cNvSpPr/>
            <p:nvPr/>
          </p:nvSpPr>
          <p:spPr>
            <a:xfrm>
              <a:off x="4348513" y="4146175"/>
              <a:ext cx="26375" cy="26275"/>
            </a:xfrm>
            <a:custGeom>
              <a:avLst/>
              <a:gdLst/>
              <a:ahLst/>
              <a:cxnLst/>
              <a:rect l="l" t="t" r="r" b="b"/>
              <a:pathLst>
                <a:path w="1055" h="1051" extrusionOk="0">
                  <a:moveTo>
                    <a:pt x="529" y="1"/>
                  </a:moveTo>
                  <a:cubicBezTo>
                    <a:pt x="238" y="1"/>
                    <a:pt x="0" y="235"/>
                    <a:pt x="0" y="526"/>
                  </a:cubicBezTo>
                  <a:cubicBezTo>
                    <a:pt x="0" y="817"/>
                    <a:pt x="238" y="1050"/>
                    <a:pt x="529" y="1050"/>
                  </a:cubicBezTo>
                  <a:cubicBezTo>
                    <a:pt x="820" y="1050"/>
                    <a:pt x="1054" y="817"/>
                    <a:pt x="1054" y="526"/>
                  </a:cubicBezTo>
                  <a:cubicBezTo>
                    <a:pt x="1054" y="235"/>
                    <a:pt x="820" y="1"/>
                    <a:pt x="529" y="1"/>
                  </a:cubicBezTo>
                  <a:close/>
                </a:path>
              </a:pathLst>
            </a:custGeom>
            <a:solidFill>
              <a:srgbClr val="D3CD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5" name="Google Shape;1625;p35"/>
          <p:cNvGrpSpPr/>
          <p:nvPr/>
        </p:nvGrpSpPr>
        <p:grpSpPr>
          <a:xfrm>
            <a:off x="4243658" y="3723807"/>
            <a:ext cx="270292" cy="322102"/>
            <a:chOff x="5354238" y="2634500"/>
            <a:chExt cx="307150" cy="366025"/>
          </a:xfrm>
        </p:grpSpPr>
        <p:sp>
          <p:nvSpPr>
            <p:cNvPr id="1626" name="Google Shape;1626;p35"/>
            <p:cNvSpPr/>
            <p:nvPr/>
          </p:nvSpPr>
          <p:spPr>
            <a:xfrm>
              <a:off x="5416338" y="2905700"/>
              <a:ext cx="95175" cy="94825"/>
            </a:xfrm>
            <a:custGeom>
              <a:avLst/>
              <a:gdLst/>
              <a:ahLst/>
              <a:cxnLst/>
              <a:rect l="l" t="t" r="r" b="b"/>
              <a:pathLst>
                <a:path w="3807" h="3793" extrusionOk="0">
                  <a:moveTo>
                    <a:pt x="1904" y="0"/>
                  </a:moveTo>
                  <a:cubicBezTo>
                    <a:pt x="854" y="0"/>
                    <a:pt x="0" y="849"/>
                    <a:pt x="0" y="1894"/>
                  </a:cubicBezTo>
                  <a:cubicBezTo>
                    <a:pt x="0" y="2943"/>
                    <a:pt x="854" y="3792"/>
                    <a:pt x="1904" y="3792"/>
                  </a:cubicBezTo>
                  <a:cubicBezTo>
                    <a:pt x="2958" y="3792"/>
                    <a:pt x="3806" y="2943"/>
                    <a:pt x="3806" y="1894"/>
                  </a:cubicBezTo>
                  <a:cubicBezTo>
                    <a:pt x="3806" y="849"/>
                    <a:pt x="2958" y="0"/>
                    <a:pt x="1904" y="0"/>
                  </a:cubicBezTo>
                  <a:close/>
                </a:path>
              </a:pathLst>
            </a:custGeom>
            <a:solidFill>
              <a:srgbClr val="F2AE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35"/>
            <p:cNvSpPr/>
            <p:nvPr/>
          </p:nvSpPr>
          <p:spPr>
            <a:xfrm>
              <a:off x="5354238" y="2700375"/>
              <a:ext cx="307150" cy="257825"/>
            </a:xfrm>
            <a:custGeom>
              <a:avLst/>
              <a:gdLst/>
              <a:ahLst/>
              <a:cxnLst/>
              <a:rect l="l" t="t" r="r" b="b"/>
              <a:pathLst>
                <a:path w="12286" h="10313" extrusionOk="0">
                  <a:moveTo>
                    <a:pt x="6142" y="0"/>
                  </a:moveTo>
                  <a:cubicBezTo>
                    <a:pt x="3978" y="0"/>
                    <a:pt x="2227" y="1756"/>
                    <a:pt x="2227" y="3921"/>
                  </a:cubicBezTo>
                  <a:cubicBezTo>
                    <a:pt x="2217" y="5495"/>
                    <a:pt x="1712" y="7007"/>
                    <a:pt x="606" y="8409"/>
                  </a:cubicBezTo>
                  <a:cubicBezTo>
                    <a:pt x="0" y="9177"/>
                    <a:pt x="553" y="10312"/>
                    <a:pt x="1531" y="10312"/>
                  </a:cubicBezTo>
                  <a:lnTo>
                    <a:pt x="10754" y="10312"/>
                  </a:lnTo>
                  <a:cubicBezTo>
                    <a:pt x="11733" y="10312"/>
                    <a:pt x="12286" y="9177"/>
                    <a:pt x="11680" y="8409"/>
                  </a:cubicBezTo>
                  <a:cubicBezTo>
                    <a:pt x="10573" y="7007"/>
                    <a:pt x="10073" y="5495"/>
                    <a:pt x="10058" y="3926"/>
                  </a:cubicBezTo>
                  <a:lnTo>
                    <a:pt x="10058" y="3921"/>
                  </a:lnTo>
                  <a:cubicBezTo>
                    <a:pt x="10058" y="1756"/>
                    <a:pt x="8308" y="0"/>
                    <a:pt x="6142" y="0"/>
                  </a:cubicBezTo>
                  <a:close/>
                </a:path>
              </a:pathLst>
            </a:custGeom>
            <a:solidFill>
              <a:srgbClr val="F2E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35"/>
            <p:cNvSpPr/>
            <p:nvPr/>
          </p:nvSpPr>
          <p:spPr>
            <a:xfrm>
              <a:off x="5363988" y="2700375"/>
              <a:ext cx="297400" cy="257825"/>
            </a:xfrm>
            <a:custGeom>
              <a:avLst/>
              <a:gdLst/>
              <a:ahLst/>
              <a:cxnLst/>
              <a:rect l="l" t="t" r="r" b="b"/>
              <a:pathLst>
                <a:path w="11896" h="10313" extrusionOk="0">
                  <a:moveTo>
                    <a:pt x="5752" y="0"/>
                  </a:moveTo>
                  <a:lnTo>
                    <a:pt x="5752" y="883"/>
                  </a:lnTo>
                  <a:cubicBezTo>
                    <a:pt x="7417" y="883"/>
                    <a:pt x="8777" y="2243"/>
                    <a:pt x="8781" y="3912"/>
                  </a:cubicBezTo>
                  <a:lnTo>
                    <a:pt x="8781" y="3931"/>
                  </a:lnTo>
                  <a:cubicBezTo>
                    <a:pt x="8796" y="5762"/>
                    <a:pt x="9406" y="7455"/>
                    <a:pt x="10593" y="8957"/>
                  </a:cubicBezTo>
                  <a:cubicBezTo>
                    <a:pt x="10689" y="9086"/>
                    <a:pt x="10665" y="9267"/>
                    <a:pt x="10536" y="9368"/>
                  </a:cubicBezTo>
                  <a:cubicBezTo>
                    <a:pt x="10489" y="9406"/>
                    <a:pt x="10427" y="9425"/>
                    <a:pt x="10364" y="9425"/>
                  </a:cubicBezTo>
                  <a:lnTo>
                    <a:pt x="1" y="9425"/>
                  </a:lnTo>
                  <a:cubicBezTo>
                    <a:pt x="130" y="9912"/>
                    <a:pt x="559" y="10312"/>
                    <a:pt x="1141" y="10312"/>
                  </a:cubicBezTo>
                  <a:lnTo>
                    <a:pt x="10364" y="10312"/>
                  </a:lnTo>
                  <a:cubicBezTo>
                    <a:pt x="11343" y="10312"/>
                    <a:pt x="11896" y="9177"/>
                    <a:pt x="11290" y="8409"/>
                  </a:cubicBezTo>
                  <a:cubicBezTo>
                    <a:pt x="10183" y="7007"/>
                    <a:pt x="9683" y="5495"/>
                    <a:pt x="9668" y="3926"/>
                  </a:cubicBezTo>
                  <a:lnTo>
                    <a:pt x="9668" y="3921"/>
                  </a:lnTo>
                  <a:cubicBezTo>
                    <a:pt x="9668" y="1756"/>
                    <a:pt x="7918" y="0"/>
                    <a:pt x="5752" y="0"/>
                  </a:cubicBezTo>
                  <a:close/>
                </a:path>
              </a:pathLst>
            </a:custGeom>
            <a:solidFill>
              <a:srgbClr val="F2AE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35"/>
            <p:cNvSpPr/>
            <p:nvPr/>
          </p:nvSpPr>
          <p:spPr>
            <a:xfrm>
              <a:off x="5462113" y="2677975"/>
              <a:ext cx="45700" cy="72275"/>
            </a:xfrm>
            <a:custGeom>
              <a:avLst/>
              <a:gdLst/>
              <a:ahLst/>
              <a:cxnLst/>
              <a:rect l="l" t="t" r="r" b="b"/>
              <a:pathLst>
                <a:path w="1828" h="2891" extrusionOk="0">
                  <a:moveTo>
                    <a:pt x="1327" y="0"/>
                  </a:moveTo>
                  <a:lnTo>
                    <a:pt x="163" y="2008"/>
                  </a:lnTo>
                  <a:cubicBezTo>
                    <a:pt x="1" y="2289"/>
                    <a:pt x="97" y="2648"/>
                    <a:pt x="378" y="2809"/>
                  </a:cubicBezTo>
                  <a:cubicBezTo>
                    <a:pt x="469" y="2862"/>
                    <a:pt x="568" y="2890"/>
                    <a:pt x="674" y="2890"/>
                  </a:cubicBezTo>
                  <a:lnTo>
                    <a:pt x="940" y="2890"/>
                  </a:lnTo>
                  <a:cubicBezTo>
                    <a:pt x="1431" y="2890"/>
                    <a:pt x="1827" y="2494"/>
                    <a:pt x="1827" y="2008"/>
                  </a:cubicBezTo>
                  <a:lnTo>
                    <a:pt x="1827" y="0"/>
                  </a:ln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35"/>
            <p:cNvSpPr/>
            <p:nvPr/>
          </p:nvSpPr>
          <p:spPr>
            <a:xfrm>
              <a:off x="5507788" y="2677975"/>
              <a:ext cx="43650" cy="72275"/>
            </a:xfrm>
            <a:custGeom>
              <a:avLst/>
              <a:gdLst/>
              <a:ahLst/>
              <a:cxnLst/>
              <a:rect l="l" t="t" r="r" b="b"/>
              <a:pathLst>
                <a:path w="1746" h="2891" extrusionOk="0">
                  <a:moveTo>
                    <a:pt x="0" y="0"/>
                  </a:moveTo>
                  <a:lnTo>
                    <a:pt x="0" y="2008"/>
                  </a:lnTo>
                  <a:cubicBezTo>
                    <a:pt x="0" y="2494"/>
                    <a:pt x="396" y="2890"/>
                    <a:pt x="888" y="2890"/>
                  </a:cubicBezTo>
                  <a:lnTo>
                    <a:pt x="1155" y="2890"/>
                  </a:lnTo>
                  <a:cubicBezTo>
                    <a:pt x="1479" y="2890"/>
                    <a:pt x="1746" y="2624"/>
                    <a:pt x="1746" y="2299"/>
                  </a:cubicBezTo>
                  <a:cubicBezTo>
                    <a:pt x="1746" y="2199"/>
                    <a:pt x="1717" y="2094"/>
                    <a:pt x="1665" y="2008"/>
                  </a:cubicBezTo>
                  <a:lnTo>
                    <a:pt x="502" y="0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35"/>
            <p:cNvSpPr/>
            <p:nvPr/>
          </p:nvSpPr>
          <p:spPr>
            <a:xfrm>
              <a:off x="5435313" y="2634500"/>
              <a:ext cx="145000" cy="87025"/>
            </a:xfrm>
            <a:custGeom>
              <a:avLst/>
              <a:gdLst/>
              <a:ahLst/>
              <a:cxnLst/>
              <a:rect l="l" t="t" r="r" b="b"/>
              <a:pathLst>
                <a:path w="5800" h="3481" extrusionOk="0">
                  <a:moveTo>
                    <a:pt x="591" y="1"/>
                  </a:moveTo>
                  <a:cubicBezTo>
                    <a:pt x="386" y="1"/>
                    <a:pt x="188" y="107"/>
                    <a:pt x="77" y="299"/>
                  </a:cubicBezTo>
                  <a:cubicBezTo>
                    <a:pt x="24" y="385"/>
                    <a:pt x="0" y="489"/>
                    <a:pt x="0" y="590"/>
                  </a:cubicBezTo>
                  <a:lnTo>
                    <a:pt x="0" y="2888"/>
                  </a:lnTo>
                  <a:cubicBezTo>
                    <a:pt x="0" y="3213"/>
                    <a:pt x="262" y="3480"/>
                    <a:pt x="592" y="3480"/>
                  </a:cubicBezTo>
                  <a:cubicBezTo>
                    <a:pt x="696" y="3480"/>
                    <a:pt x="797" y="3452"/>
                    <a:pt x="887" y="3399"/>
                  </a:cubicBezTo>
                  <a:lnTo>
                    <a:pt x="2899" y="2241"/>
                  </a:lnTo>
                  <a:lnTo>
                    <a:pt x="4913" y="3399"/>
                  </a:lnTo>
                  <a:cubicBezTo>
                    <a:pt x="5007" y="3452"/>
                    <a:pt x="5109" y="3478"/>
                    <a:pt x="5210" y="3478"/>
                  </a:cubicBezTo>
                  <a:cubicBezTo>
                    <a:pt x="5414" y="3478"/>
                    <a:pt x="5611" y="3373"/>
                    <a:pt x="5723" y="3185"/>
                  </a:cubicBezTo>
                  <a:cubicBezTo>
                    <a:pt x="5776" y="3093"/>
                    <a:pt x="5800" y="2994"/>
                    <a:pt x="5800" y="2888"/>
                  </a:cubicBezTo>
                  <a:lnTo>
                    <a:pt x="5800" y="590"/>
                  </a:lnTo>
                  <a:cubicBezTo>
                    <a:pt x="5800" y="266"/>
                    <a:pt x="5537" y="3"/>
                    <a:pt x="5208" y="3"/>
                  </a:cubicBezTo>
                  <a:cubicBezTo>
                    <a:pt x="5103" y="3"/>
                    <a:pt x="5003" y="27"/>
                    <a:pt x="4913" y="79"/>
                  </a:cubicBezTo>
                  <a:lnTo>
                    <a:pt x="2899" y="1239"/>
                  </a:lnTo>
                  <a:lnTo>
                    <a:pt x="887" y="79"/>
                  </a:lnTo>
                  <a:cubicBezTo>
                    <a:pt x="793" y="26"/>
                    <a:pt x="691" y="1"/>
                    <a:pt x="591" y="1"/>
                  </a:cubicBezTo>
                  <a:close/>
                </a:path>
              </a:pathLst>
            </a:custGeom>
            <a:solidFill>
              <a:srgbClr val="ED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35"/>
            <p:cNvSpPr/>
            <p:nvPr/>
          </p:nvSpPr>
          <p:spPr>
            <a:xfrm>
              <a:off x="5451263" y="2656050"/>
              <a:ext cx="113175" cy="39950"/>
            </a:xfrm>
            <a:custGeom>
              <a:avLst/>
              <a:gdLst/>
              <a:ahLst/>
              <a:cxnLst/>
              <a:rect l="l" t="t" r="r" b="b"/>
              <a:pathLst>
                <a:path w="4527" h="1598" extrusionOk="0">
                  <a:moveTo>
                    <a:pt x="4274" y="0"/>
                  </a:moveTo>
                  <a:cubicBezTo>
                    <a:pt x="4236" y="0"/>
                    <a:pt x="4199" y="9"/>
                    <a:pt x="4165" y="28"/>
                  </a:cubicBezTo>
                  <a:lnTo>
                    <a:pt x="2261" y="1126"/>
                  </a:lnTo>
                  <a:lnTo>
                    <a:pt x="359" y="28"/>
                  </a:lnTo>
                  <a:cubicBezTo>
                    <a:pt x="326" y="11"/>
                    <a:pt x="291" y="3"/>
                    <a:pt x="256" y="3"/>
                  </a:cubicBezTo>
                  <a:cubicBezTo>
                    <a:pt x="175" y="3"/>
                    <a:pt x="98" y="46"/>
                    <a:pt x="58" y="119"/>
                  </a:cubicBezTo>
                  <a:cubicBezTo>
                    <a:pt x="1" y="224"/>
                    <a:pt x="40" y="353"/>
                    <a:pt x="135" y="415"/>
                  </a:cubicBezTo>
                  <a:lnTo>
                    <a:pt x="2152" y="1569"/>
                  </a:lnTo>
                  <a:cubicBezTo>
                    <a:pt x="2157" y="1573"/>
                    <a:pt x="2162" y="1573"/>
                    <a:pt x="2171" y="1579"/>
                  </a:cubicBezTo>
                  <a:lnTo>
                    <a:pt x="2176" y="1583"/>
                  </a:lnTo>
                  <a:lnTo>
                    <a:pt x="2186" y="1583"/>
                  </a:lnTo>
                  <a:cubicBezTo>
                    <a:pt x="2209" y="1593"/>
                    <a:pt x="2237" y="1597"/>
                    <a:pt x="2261" y="1597"/>
                  </a:cubicBezTo>
                  <a:cubicBezTo>
                    <a:pt x="2285" y="1597"/>
                    <a:pt x="2309" y="1593"/>
                    <a:pt x="2334" y="1583"/>
                  </a:cubicBezTo>
                  <a:lnTo>
                    <a:pt x="2343" y="1583"/>
                  </a:lnTo>
                  <a:lnTo>
                    <a:pt x="2352" y="1579"/>
                  </a:lnTo>
                  <a:cubicBezTo>
                    <a:pt x="2358" y="1573"/>
                    <a:pt x="2367" y="1573"/>
                    <a:pt x="2371" y="1569"/>
                  </a:cubicBezTo>
                  <a:lnTo>
                    <a:pt x="4384" y="410"/>
                  </a:lnTo>
                  <a:cubicBezTo>
                    <a:pt x="4489" y="353"/>
                    <a:pt x="4527" y="219"/>
                    <a:pt x="4469" y="109"/>
                  </a:cubicBezTo>
                  <a:cubicBezTo>
                    <a:pt x="4428" y="39"/>
                    <a:pt x="4351" y="0"/>
                    <a:pt x="4274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35"/>
            <p:cNvSpPr/>
            <p:nvPr/>
          </p:nvSpPr>
          <p:spPr>
            <a:xfrm>
              <a:off x="5440188" y="2668075"/>
              <a:ext cx="140125" cy="53375"/>
            </a:xfrm>
            <a:custGeom>
              <a:avLst/>
              <a:gdLst/>
              <a:ahLst/>
              <a:cxnLst/>
              <a:rect l="l" t="t" r="r" b="b"/>
              <a:pathLst>
                <a:path w="5605" h="2135" extrusionOk="0">
                  <a:moveTo>
                    <a:pt x="5581" y="0"/>
                  </a:moveTo>
                  <a:cubicBezTo>
                    <a:pt x="5204" y="15"/>
                    <a:pt x="4912" y="334"/>
                    <a:pt x="4912" y="706"/>
                  </a:cubicBezTo>
                  <a:cubicBezTo>
                    <a:pt x="4912" y="916"/>
                    <a:pt x="4741" y="1088"/>
                    <a:pt x="4531" y="1088"/>
                  </a:cubicBezTo>
                  <a:cubicBezTo>
                    <a:pt x="4460" y="1088"/>
                    <a:pt x="4397" y="1069"/>
                    <a:pt x="4336" y="1035"/>
                  </a:cubicBezTo>
                  <a:cubicBezTo>
                    <a:pt x="2917" y="214"/>
                    <a:pt x="2928" y="205"/>
                    <a:pt x="2706" y="205"/>
                  </a:cubicBezTo>
                  <a:cubicBezTo>
                    <a:pt x="2701" y="205"/>
                    <a:pt x="2696" y="205"/>
                    <a:pt x="2691" y="205"/>
                  </a:cubicBezTo>
                  <a:cubicBezTo>
                    <a:pt x="2451" y="211"/>
                    <a:pt x="2533" y="196"/>
                    <a:pt x="358" y="1446"/>
                  </a:cubicBezTo>
                  <a:cubicBezTo>
                    <a:pt x="158" y="1560"/>
                    <a:pt x="29" y="1761"/>
                    <a:pt x="1" y="1985"/>
                  </a:cubicBezTo>
                  <a:cubicBezTo>
                    <a:pt x="111" y="2084"/>
                    <a:pt x="252" y="2134"/>
                    <a:pt x="394" y="2134"/>
                  </a:cubicBezTo>
                  <a:cubicBezTo>
                    <a:pt x="496" y="2134"/>
                    <a:pt x="600" y="2108"/>
                    <a:pt x="692" y="2056"/>
                  </a:cubicBezTo>
                  <a:lnTo>
                    <a:pt x="2704" y="898"/>
                  </a:lnTo>
                  <a:lnTo>
                    <a:pt x="4718" y="2056"/>
                  </a:lnTo>
                  <a:cubicBezTo>
                    <a:pt x="4812" y="2109"/>
                    <a:pt x="4914" y="2135"/>
                    <a:pt x="5015" y="2135"/>
                  </a:cubicBezTo>
                  <a:cubicBezTo>
                    <a:pt x="5219" y="2135"/>
                    <a:pt x="5416" y="2030"/>
                    <a:pt x="5528" y="1842"/>
                  </a:cubicBezTo>
                  <a:cubicBezTo>
                    <a:pt x="5581" y="1750"/>
                    <a:pt x="5605" y="1651"/>
                    <a:pt x="5605" y="1545"/>
                  </a:cubicBezTo>
                  <a:lnTo>
                    <a:pt x="5605" y="0"/>
                  </a:ln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35"/>
            <p:cNvSpPr/>
            <p:nvPr/>
          </p:nvSpPr>
          <p:spPr>
            <a:xfrm>
              <a:off x="5485613" y="2656625"/>
              <a:ext cx="44375" cy="44250"/>
            </a:xfrm>
            <a:custGeom>
              <a:avLst/>
              <a:gdLst/>
              <a:ahLst/>
              <a:cxnLst/>
              <a:rect l="l" t="t" r="r" b="b"/>
              <a:pathLst>
                <a:path w="1775" h="1770" extrusionOk="0">
                  <a:moveTo>
                    <a:pt x="887" y="0"/>
                  </a:moveTo>
                  <a:cubicBezTo>
                    <a:pt x="396" y="0"/>
                    <a:pt x="0" y="396"/>
                    <a:pt x="0" y="883"/>
                  </a:cubicBezTo>
                  <a:cubicBezTo>
                    <a:pt x="0" y="1374"/>
                    <a:pt x="396" y="1770"/>
                    <a:pt x="887" y="1770"/>
                  </a:cubicBezTo>
                  <a:cubicBezTo>
                    <a:pt x="1378" y="1770"/>
                    <a:pt x="1775" y="1374"/>
                    <a:pt x="1775" y="883"/>
                  </a:cubicBezTo>
                  <a:cubicBezTo>
                    <a:pt x="1775" y="396"/>
                    <a:pt x="1378" y="0"/>
                    <a:pt x="887" y="0"/>
                  </a:cubicBezTo>
                  <a:close/>
                </a:path>
              </a:pathLst>
            </a:custGeom>
            <a:solidFill>
              <a:srgbClr val="A1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tructures base template">
  <a:themeElements>
    <a:clrScheme name="Simple Light">
      <a:dk1>
        <a:srgbClr val="082F3D"/>
      </a:dk1>
      <a:lt1>
        <a:srgbClr val="144055"/>
      </a:lt1>
      <a:dk2>
        <a:srgbClr val="F3F3F3"/>
      </a:dk2>
      <a:lt2>
        <a:srgbClr val="F2E394"/>
      </a:lt2>
      <a:accent1>
        <a:srgbClr val="EA843F"/>
      </a:accent1>
      <a:accent2>
        <a:srgbClr val="ED472F"/>
      </a:accent2>
      <a:accent3>
        <a:srgbClr val="D96459"/>
      </a:accent3>
      <a:accent4>
        <a:srgbClr val="A13939"/>
      </a:accent4>
      <a:accent5>
        <a:srgbClr val="82C6AF"/>
      </a:accent5>
      <a:accent6>
        <a:srgbClr val="69B79B"/>
      </a:accent6>
      <a:hlink>
        <a:srgbClr val="F3F3F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1728</Words>
  <Application>Microsoft Office PowerPoint</Application>
  <PresentationFormat>全屏显示(16:9)</PresentationFormat>
  <Paragraphs>496</Paragraphs>
  <Slides>32</Slides>
  <Notes>32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32</vt:i4>
      </vt:variant>
    </vt:vector>
  </HeadingPairs>
  <TitlesOfParts>
    <vt:vector size="41" baseType="lpstr">
      <vt:lpstr>Bahiana</vt:lpstr>
      <vt:lpstr>Bebas Neue</vt:lpstr>
      <vt:lpstr>Proxima Nova</vt:lpstr>
      <vt:lpstr>Proxima Nova Semibold</vt:lpstr>
      <vt:lpstr>Arial</vt:lpstr>
      <vt:lpstr>Dosis</vt:lpstr>
      <vt:lpstr>Structures base template</vt:lpstr>
      <vt:lpstr>Slidesgo Final Pages</vt:lpstr>
      <vt:lpstr>1_Slidesgo Final Pages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Christmas Presents Infographics</vt:lpstr>
      <vt:lpstr>Infographics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Presents Infographics</dc:title>
  <cp:lastModifiedBy>刘 龙</cp:lastModifiedBy>
  <cp:revision>2</cp:revision>
  <dcterms:modified xsi:type="dcterms:W3CDTF">2021-12-12T11:37:49Z</dcterms:modified>
</cp:coreProperties>
</file>