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7"/>
  </p:notesMasterIdLst>
  <p:sldIdLst>
    <p:sldId id="292" r:id="rId2"/>
    <p:sldId id="291" r:id="rId3"/>
    <p:sldId id="257" r:id="rId4"/>
    <p:sldId id="259" r:id="rId5"/>
    <p:sldId id="282" r:id="rId6"/>
    <p:sldId id="283" r:id="rId7"/>
    <p:sldId id="284" r:id="rId8"/>
    <p:sldId id="285" r:id="rId9"/>
    <p:sldId id="290" r:id="rId10"/>
    <p:sldId id="287" r:id="rId11"/>
    <p:sldId id="289" r:id="rId12"/>
    <p:sldId id="286" r:id="rId13"/>
    <p:sldId id="288" r:id="rId14"/>
    <p:sldId id="278" r:id="rId15"/>
    <p:sldId id="281" r:id="rId16"/>
  </p:sldIdLst>
  <p:sldSz cx="12192000" cy="6858000"/>
  <p:notesSz cx="6858000" cy="9144000"/>
  <p:embeddedFontLst>
    <p:embeddedFont>
      <p:font typeface="Abril Fatface" panose="02000503000000020003" pitchFamily="2" charset="0"/>
      <p:regular r:id="rId18"/>
    </p:embeddedFont>
    <p:embeddedFont>
      <p:font typeface="Barlow Condensed" panose="00000506000000000000" pitchFamily="2" charset="0"/>
      <p:regular r:id="rId19"/>
      <p:bold r:id="rId20"/>
      <p:italic r:id="rId21"/>
      <p:boldItalic r:id="rId22"/>
    </p:embeddedFont>
    <p:embeddedFont>
      <p:font typeface="BN Bilbo" panose="02000400000000000000" pitchFamily="2" charset="-79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isha" panose="020B0502040204020203" pitchFamily="34" charset="-79"/>
      <p:regular r:id="rId28"/>
      <p:bold r:id="rId29"/>
    </p:embeddedFont>
    <p:embeddedFont>
      <p:font typeface="Griffy" panose="020B0604020202020204" charset="0"/>
      <p:regular r:id="rId30"/>
    </p:embeddedFont>
    <p:embeddedFont>
      <p:font typeface="Homemade Apple" panose="020B0604020202020204" charset="0"/>
      <p:regular r:id="rId31"/>
    </p:embeddedFont>
    <p:embeddedFont>
      <p:font typeface="Itim" panose="020B0604020202020204" charset="-34"/>
      <p:regular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6405" autoAdjust="0"/>
  </p:normalViewPr>
  <p:slideViewPr>
    <p:cSldViewPr snapToGrid="0">
      <p:cViewPr varScale="1">
        <p:scale>
          <a:sx n="71" d="100"/>
          <a:sy n="71" d="100"/>
        </p:scale>
        <p:origin x="902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e37c77f29e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e37c77f29e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waves gif makes the file run slow, delete this slide and use slide 23 as your title slide by dragging it to the top.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0181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703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244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07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558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553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70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55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41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36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0" y="5342203"/>
            <a:ext cx="12192000" cy="937993"/>
          </a:xfrm>
          <a:custGeom>
            <a:avLst/>
            <a:gdLst/>
            <a:ahLst/>
            <a:cxnLst/>
            <a:rect l="l" t="t" r="r" b="b"/>
            <a:pathLst>
              <a:path w="12192000" h="937993" extrusionOk="0">
                <a:moveTo>
                  <a:pt x="2273469" y="0"/>
                </a:moveTo>
                <a:cubicBezTo>
                  <a:pt x="2418421" y="267501"/>
                  <a:pt x="2738629" y="440989"/>
                  <a:pt x="3088484" y="441802"/>
                </a:cubicBezTo>
                <a:cubicBezTo>
                  <a:pt x="3419259" y="441314"/>
                  <a:pt x="3722980" y="290901"/>
                  <a:pt x="3879212" y="50213"/>
                </a:cubicBezTo>
                <a:cubicBezTo>
                  <a:pt x="4031493" y="336137"/>
                  <a:pt x="4378505" y="509355"/>
                  <a:pt x="4730766" y="481990"/>
                </a:cubicBezTo>
                <a:cubicBezTo>
                  <a:pt x="5176455" y="447401"/>
                  <a:pt x="5387154" y="110721"/>
                  <a:pt x="5399845" y="90401"/>
                </a:cubicBezTo>
                <a:cubicBezTo>
                  <a:pt x="5419536" y="111443"/>
                  <a:pt x="5782737" y="485603"/>
                  <a:pt x="6348653" y="431777"/>
                </a:cubicBezTo>
                <a:cubicBezTo>
                  <a:pt x="6783728" y="390505"/>
                  <a:pt x="7025607" y="126254"/>
                  <a:pt x="7066414" y="80286"/>
                </a:cubicBezTo>
                <a:cubicBezTo>
                  <a:pt x="7251076" y="343182"/>
                  <a:pt x="7593383" y="496350"/>
                  <a:pt x="7942252" y="471966"/>
                </a:cubicBezTo>
                <a:cubicBezTo>
                  <a:pt x="8363981" y="442434"/>
                  <a:pt x="8593827" y="167346"/>
                  <a:pt x="8623474" y="130499"/>
                </a:cubicBezTo>
                <a:cubicBezTo>
                  <a:pt x="8651917" y="160211"/>
                  <a:pt x="9000349" y="509806"/>
                  <a:pt x="9547997" y="471966"/>
                </a:cubicBezTo>
                <a:cubicBezTo>
                  <a:pt x="9942703" y="444872"/>
                  <a:pt x="10184801" y="232912"/>
                  <a:pt x="10241360" y="180712"/>
                </a:cubicBezTo>
                <a:cubicBezTo>
                  <a:pt x="10380843" y="389692"/>
                  <a:pt x="10654446" y="508903"/>
                  <a:pt x="10928707" y="481990"/>
                </a:cubicBezTo>
                <a:cubicBezTo>
                  <a:pt x="11288189" y="446769"/>
                  <a:pt x="11452723" y="179719"/>
                  <a:pt x="11463882" y="160663"/>
                </a:cubicBezTo>
                <a:cubicBezTo>
                  <a:pt x="11487075" y="183783"/>
                  <a:pt x="11694384" y="383009"/>
                  <a:pt x="12035596" y="371540"/>
                </a:cubicBezTo>
                <a:cubicBezTo>
                  <a:pt x="12079684" y="370061"/>
                  <a:pt x="12121207" y="365230"/>
                  <a:pt x="12160154" y="357862"/>
                </a:cubicBezTo>
                <a:lnTo>
                  <a:pt x="12192000" y="349428"/>
                </a:lnTo>
                <a:lnTo>
                  <a:pt x="12192000" y="930088"/>
                </a:lnTo>
                <a:lnTo>
                  <a:pt x="0" y="937993"/>
                </a:lnTo>
                <a:lnTo>
                  <a:pt x="0" y="420247"/>
                </a:lnTo>
                <a:lnTo>
                  <a:pt x="14292" y="422910"/>
                </a:lnTo>
                <a:cubicBezTo>
                  <a:pt x="68901" y="429909"/>
                  <a:pt x="128940" y="430920"/>
                  <a:pt x="192828" y="421753"/>
                </a:cubicBezTo>
                <a:cubicBezTo>
                  <a:pt x="428252" y="387976"/>
                  <a:pt x="621887" y="229209"/>
                  <a:pt x="679868" y="20048"/>
                </a:cubicBezTo>
                <a:cubicBezTo>
                  <a:pt x="831384" y="290350"/>
                  <a:pt x="1165704" y="457877"/>
                  <a:pt x="1519279" y="441802"/>
                </a:cubicBezTo>
                <a:cubicBezTo>
                  <a:pt x="1849005" y="426901"/>
                  <a:pt x="2142847" y="254857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" name="Google Shape;40;p2"/>
          <p:cNvSpPr/>
          <p:nvPr/>
        </p:nvSpPr>
        <p:spPr>
          <a:xfrm rot="-770862">
            <a:off x="4617422" y="229936"/>
            <a:ext cx="519631" cy="49604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6961503" y="315153"/>
            <a:ext cx="515510" cy="492113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 rot="1124480">
            <a:off x="5589318" y="981677"/>
            <a:ext cx="525602" cy="501747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43;p2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44" name="Google Shape;44;p2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" name="Google Shape;48;p2"/>
          <p:cNvSpPr txBox="1"/>
          <p:nvPr/>
        </p:nvSpPr>
        <p:spPr>
          <a:xfrm rot="5400000">
            <a:off x="-679350" y="4826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 flipH="1">
            <a:off x="0" y="5674813"/>
            <a:ext cx="12192000" cy="938119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0" y="5969326"/>
            <a:ext cx="12192000" cy="938175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0" y="6356700"/>
            <a:ext cx="12192000" cy="50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22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Gif">
  <p:cSld name="CUSTOM_2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267675"/>
            <a:ext cx="12191999" cy="1228725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3"/>
          <p:cNvSpPr/>
          <p:nvPr/>
        </p:nvSpPr>
        <p:spPr>
          <a:xfrm rot="-770862">
            <a:off x="4617422" y="229936"/>
            <a:ext cx="519631" cy="49604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6961503" y="315153"/>
            <a:ext cx="515510" cy="492113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"/>
          <p:cNvSpPr/>
          <p:nvPr/>
        </p:nvSpPr>
        <p:spPr>
          <a:xfrm rot="1124480">
            <a:off x="5589318" y="981677"/>
            <a:ext cx="525602" cy="501747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60" name="Google Shape;60;p3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64" name="Google Shape;64;p3"/>
          <p:cNvSpPr txBox="1"/>
          <p:nvPr/>
        </p:nvSpPr>
        <p:spPr>
          <a:xfrm rot="5400000">
            <a:off x="-679350" y="4826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65" name="Google Shape;65;p3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66" name="Google Shape;66;p3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3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3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" name="Google Shape;93;p3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/>
          <p:nvPr/>
        </p:nvSpPr>
        <p:spPr>
          <a:xfrm>
            <a:off x="9448384" y="823777"/>
            <a:ext cx="417741" cy="398782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" name="Google Shape;100;p5"/>
          <p:cNvGrpSpPr/>
          <p:nvPr/>
        </p:nvGrpSpPr>
        <p:grpSpPr>
          <a:xfrm>
            <a:off x="10644127" y="581247"/>
            <a:ext cx="1127343" cy="1722801"/>
            <a:chOff x="8947095" y="-14175"/>
            <a:chExt cx="1581348" cy="2416610"/>
          </a:xfrm>
        </p:grpSpPr>
        <p:sp>
          <p:nvSpPr>
            <p:cNvPr id="101" name="Google Shape;101;p5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9627704" y="697699"/>
            <a:ext cx="1420388" cy="1852219"/>
            <a:chOff x="7710256" y="-546838"/>
            <a:chExt cx="1992408" cy="2598147"/>
          </a:xfrm>
        </p:grpSpPr>
        <p:sp>
          <p:nvSpPr>
            <p:cNvPr id="104" name="Google Shape;104;p5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5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0" y="1"/>
            <a:ext cx="1851493" cy="1101527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920415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5"/>
          <p:cNvSpPr/>
          <p:nvPr/>
        </p:nvSpPr>
        <p:spPr>
          <a:xfrm rot="-806917">
            <a:off x="3013116" y="43387"/>
            <a:ext cx="420380" cy="401301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5"/>
          <p:cNvSpPr/>
          <p:nvPr/>
        </p:nvSpPr>
        <p:spPr>
          <a:xfrm rot="1106097">
            <a:off x="3497360" y="531911"/>
            <a:ext cx="421599" cy="402465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5"/>
          <p:cNvGrpSpPr/>
          <p:nvPr/>
        </p:nvGrpSpPr>
        <p:grpSpPr>
          <a:xfrm>
            <a:off x="704822" y="5051"/>
            <a:ext cx="1937102" cy="2385653"/>
            <a:chOff x="1994958" y="0"/>
            <a:chExt cx="2717214" cy="3346406"/>
          </a:xfrm>
        </p:grpSpPr>
        <p:sp>
          <p:nvSpPr>
            <p:cNvPr id="114" name="Google Shape;114;p5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5"/>
          <p:cNvSpPr/>
          <p:nvPr/>
        </p:nvSpPr>
        <p:spPr>
          <a:xfrm rot="-898003">
            <a:off x="1447229" y="221784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" name="Google Shape;117;p5"/>
          <p:cNvGrpSpPr/>
          <p:nvPr/>
        </p:nvGrpSpPr>
        <p:grpSpPr>
          <a:xfrm>
            <a:off x="2097395" y="-7105"/>
            <a:ext cx="1059744" cy="1102553"/>
            <a:chOff x="3769376" y="509929"/>
            <a:chExt cx="1486525" cy="1546575"/>
          </a:xfrm>
        </p:grpSpPr>
        <p:sp>
          <p:nvSpPr>
            <p:cNvPr id="118" name="Google Shape;118;p5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 rot="-2648694">
            <a:off x="9012807" y="1408794"/>
            <a:ext cx="421131" cy="40201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237671" y="3060625"/>
            <a:ext cx="97167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1237625" y="4464925"/>
            <a:ext cx="9716700" cy="11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 algn="ctr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ctr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ctr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ctr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ctr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ctr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ctr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/>
          <p:nvPr/>
        </p:nvSpPr>
        <p:spPr>
          <a:xfrm rot="5400000">
            <a:off x="-679350" y="5360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/>
          <p:nvPr/>
        </p:nvSpPr>
        <p:spPr>
          <a:xfrm>
            <a:off x="5124890" y="0"/>
            <a:ext cx="5546119" cy="1487400"/>
          </a:xfrm>
          <a:custGeom>
            <a:avLst/>
            <a:gdLst/>
            <a:ahLst/>
            <a:cxnLst/>
            <a:rect l="l" t="t" r="r" b="b"/>
            <a:pathLst>
              <a:path w="6524846" h="2203555" extrusionOk="0">
                <a:moveTo>
                  <a:pt x="2838893" y="0"/>
                </a:moveTo>
                <a:lnTo>
                  <a:pt x="6510590" y="0"/>
                </a:lnTo>
                <a:cubicBezTo>
                  <a:pt x="6580514" y="454719"/>
                  <a:pt x="6389173" y="900885"/>
                  <a:pt x="6025627" y="1133667"/>
                </a:cubicBezTo>
                <a:cubicBezTo>
                  <a:pt x="5605385" y="1402689"/>
                  <a:pt x="5149256" y="1262579"/>
                  <a:pt x="5084359" y="1241505"/>
                </a:cubicBezTo>
                <a:cubicBezTo>
                  <a:pt x="5068046" y="1578687"/>
                  <a:pt x="4838351" y="1859083"/>
                  <a:pt x="4535293" y="1927860"/>
                </a:cubicBezTo>
                <a:cubicBezTo>
                  <a:pt x="4155523" y="2014184"/>
                  <a:pt x="3870894" y="1720384"/>
                  <a:pt x="3858726" y="1707422"/>
                </a:cubicBezTo>
                <a:cubicBezTo>
                  <a:pt x="3828239" y="1812240"/>
                  <a:pt x="3776611" y="1905031"/>
                  <a:pt x="3710501" y="1980679"/>
                </a:cubicBezTo>
                <a:lnTo>
                  <a:pt x="3685953" y="2004898"/>
                </a:lnTo>
                <a:lnTo>
                  <a:pt x="3685953" y="2016704"/>
                </a:lnTo>
                <a:cubicBezTo>
                  <a:pt x="3652975" y="2049681"/>
                  <a:pt x="3482005" y="2214129"/>
                  <a:pt x="3234762" y="2203018"/>
                </a:cubicBezTo>
                <a:cubicBezTo>
                  <a:pt x="2979054" y="2191556"/>
                  <a:pt x="2747418" y="1997571"/>
                  <a:pt x="2666120" y="1718055"/>
                </a:cubicBezTo>
                <a:cubicBezTo>
                  <a:pt x="2653952" y="1731017"/>
                  <a:pt x="2369323" y="2024817"/>
                  <a:pt x="1989553" y="1938493"/>
                </a:cubicBezTo>
                <a:cubicBezTo>
                  <a:pt x="1686495" y="1869716"/>
                  <a:pt x="1456800" y="1589320"/>
                  <a:pt x="1440487" y="1252138"/>
                </a:cubicBezTo>
                <a:cubicBezTo>
                  <a:pt x="1375590" y="1273212"/>
                  <a:pt x="919461" y="1413322"/>
                  <a:pt x="499219" y="1144300"/>
                </a:cubicBezTo>
                <a:cubicBezTo>
                  <a:pt x="135673" y="911518"/>
                  <a:pt x="-55668" y="465352"/>
                  <a:pt x="14256" y="10633"/>
                </a:cubicBezTo>
                <a:lnTo>
                  <a:pt x="2838893" y="10633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"/>
          <p:cNvSpPr/>
          <p:nvPr/>
        </p:nvSpPr>
        <p:spPr>
          <a:xfrm rot="-898003">
            <a:off x="9393294" y="476966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" name="Google Shape;173;p7"/>
          <p:cNvGrpSpPr/>
          <p:nvPr/>
        </p:nvGrpSpPr>
        <p:grpSpPr>
          <a:xfrm flipH="1">
            <a:off x="9963593" y="3494604"/>
            <a:ext cx="765868" cy="2585410"/>
            <a:chOff x="-2252338" y="1416345"/>
            <a:chExt cx="1289122" cy="4351809"/>
          </a:xfrm>
        </p:grpSpPr>
        <p:grpSp>
          <p:nvGrpSpPr>
            <p:cNvPr id="174" name="Google Shape;174;p7"/>
            <p:cNvGrpSpPr/>
            <p:nvPr/>
          </p:nvGrpSpPr>
          <p:grpSpPr>
            <a:xfrm>
              <a:off x="-2252338" y="2359211"/>
              <a:ext cx="1289122" cy="3408943"/>
              <a:chOff x="1548342" y="7287154"/>
              <a:chExt cx="1544414" cy="4084034"/>
            </a:xfrm>
          </p:grpSpPr>
          <p:sp>
            <p:nvSpPr>
              <p:cNvPr id="175" name="Google Shape;175;p7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7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7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7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7"/>
            <p:cNvGrpSpPr/>
            <p:nvPr/>
          </p:nvGrpSpPr>
          <p:grpSpPr>
            <a:xfrm>
              <a:off x="-2070304" y="1416345"/>
              <a:ext cx="923479" cy="1057315"/>
              <a:chOff x="2964730" y="400635"/>
              <a:chExt cx="2628000" cy="3008864"/>
            </a:xfrm>
          </p:grpSpPr>
          <p:sp>
            <p:nvSpPr>
              <p:cNvPr id="181" name="Google Shape;181;p7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Google Shape;184;p7"/>
            <p:cNvSpPr/>
            <p:nvPr/>
          </p:nvSpPr>
          <p:spPr>
            <a:xfrm>
              <a:off x="-1757530" y="3259301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-1723404" y="3290370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rot="-5400000">
              <a:off x="-1739762" y="2070372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" name="Google Shape;187;p7"/>
            <p:cNvGrpSpPr/>
            <p:nvPr/>
          </p:nvGrpSpPr>
          <p:grpSpPr>
            <a:xfrm>
              <a:off x="-1757078" y="1934833"/>
              <a:ext cx="297280" cy="397570"/>
              <a:chOff x="1117077" y="1941921"/>
              <a:chExt cx="297280" cy="397570"/>
            </a:xfrm>
          </p:grpSpPr>
          <p:sp>
            <p:nvSpPr>
              <p:cNvPr id="188" name="Google Shape;188;p7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0" name="Google Shape;190;p7"/>
          <p:cNvGrpSpPr/>
          <p:nvPr/>
        </p:nvGrpSpPr>
        <p:grpSpPr>
          <a:xfrm>
            <a:off x="10403124" y="793898"/>
            <a:ext cx="1127343" cy="1722801"/>
            <a:chOff x="8947095" y="-14175"/>
            <a:chExt cx="1581348" cy="2416610"/>
          </a:xfrm>
        </p:grpSpPr>
        <p:sp>
          <p:nvSpPr>
            <p:cNvPr id="191" name="Google Shape;191;p7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7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920415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flipH="1">
            <a:off x="9040974" y="5628210"/>
            <a:ext cx="3150966" cy="775494"/>
            <a:chOff x="4052887" y="2924175"/>
            <a:chExt cx="4088447" cy="1006220"/>
          </a:xfrm>
        </p:grpSpPr>
        <p:sp>
          <p:nvSpPr>
            <p:cNvPr id="196" name="Google Shape;196;p7"/>
            <p:cNvSpPr/>
            <p:nvPr/>
          </p:nvSpPr>
          <p:spPr>
            <a:xfrm>
              <a:off x="4052887" y="2924460"/>
              <a:ext cx="4088447" cy="1005935"/>
            </a:xfrm>
            <a:custGeom>
              <a:avLst/>
              <a:gdLst/>
              <a:ahLst/>
              <a:cxnLst/>
              <a:rect l="l" t="t" r="r" b="b"/>
              <a:pathLst>
                <a:path w="4088447" h="1005935" extrusionOk="0">
                  <a:moveTo>
                    <a:pt x="-4" y="613525"/>
                  </a:moveTo>
                  <a:lnTo>
                    <a:pt x="1006217" y="613525"/>
                  </a:lnTo>
                  <a:lnTo>
                    <a:pt x="1260439" y="184900"/>
                  </a:lnTo>
                  <a:lnTo>
                    <a:pt x="1641439" y="184900"/>
                  </a:lnTo>
                  <a:lnTo>
                    <a:pt x="1736689" y="-551"/>
                  </a:lnTo>
                  <a:lnTo>
                    <a:pt x="2986846" y="-551"/>
                  </a:lnTo>
                  <a:lnTo>
                    <a:pt x="3092764" y="243098"/>
                  </a:lnTo>
                  <a:lnTo>
                    <a:pt x="3675694" y="264244"/>
                  </a:lnTo>
                  <a:cubicBezTo>
                    <a:pt x="3675694" y="264244"/>
                    <a:pt x="4061837" y="952710"/>
                    <a:pt x="4088317" y="952710"/>
                  </a:cubicBezTo>
                  <a:cubicBezTo>
                    <a:pt x="4114796" y="952710"/>
                    <a:pt x="-4" y="1005384"/>
                    <a:pt x="-4" y="1005384"/>
                  </a:cubicBez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052887" y="3531584"/>
              <a:ext cx="995648" cy="233076"/>
            </a:xfrm>
            <a:custGeom>
              <a:avLst/>
              <a:gdLst/>
              <a:ahLst/>
              <a:cxnLst/>
              <a:rect l="l" t="t" r="r" b="b"/>
              <a:pathLst>
                <a:path w="995648" h="233076" extrusionOk="0">
                  <a:moveTo>
                    <a:pt x="0" y="0"/>
                  </a:moveTo>
                  <a:lnTo>
                    <a:pt x="995648" y="0"/>
                  </a:lnTo>
                  <a:lnTo>
                    <a:pt x="699040" y="180118"/>
                  </a:lnTo>
                  <a:lnTo>
                    <a:pt x="0" y="233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995290" y="3531584"/>
              <a:ext cx="656462" cy="398811"/>
            </a:xfrm>
            <a:custGeom>
              <a:avLst/>
              <a:gdLst/>
              <a:ahLst/>
              <a:cxnLst/>
              <a:rect l="l" t="t" r="r" b="b"/>
              <a:pathLst>
                <a:path w="656462" h="398811" extrusionOk="0">
                  <a:moveTo>
                    <a:pt x="53245" y="0"/>
                  </a:moveTo>
                  <a:lnTo>
                    <a:pt x="0" y="178594"/>
                  </a:lnTo>
                  <a:lnTo>
                    <a:pt x="338900" y="398812"/>
                  </a:lnTo>
                  <a:lnTo>
                    <a:pt x="656463" y="378143"/>
                  </a:lnTo>
                  <a:lnTo>
                    <a:pt x="53245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5313235" y="31096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789866" y="29241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2982" y="31677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5048535" y="3109626"/>
              <a:ext cx="476250" cy="531304"/>
            </a:xfrm>
            <a:custGeom>
              <a:avLst/>
              <a:gdLst/>
              <a:ahLst/>
              <a:cxnLst/>
              <a:rect l="l" t="t" r="r" b="b"/>
              <a:pathLst>
                <a:path w="476250" h="531304" extrusionOk="0">
                  <a:moveTo>
                    <a:pt x="264700" y="0"/>
                  </a:moveTo>
                  <a:lnTo>
                    <a:pt x="476250" y="195834"/>
                  </a:lnTo>
                  <a:lnTo>
                    <a:pt x="174308" y="531305"/>
                  </a:lnTo>
                  <a:lnTo>
                    <a:pt x="0" y="421958"/>
                  </a:lnTo>
                  <a:lnTo>
                    <a:pt x="26470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694520" y="29241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7102982" y="33054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933532" y="29241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632477" y="31889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255638" y="34077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340411" y="3517106"/>
              <a:ext cx="805148" cy="123729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7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7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12" name="Google Shape;212;p7"/>
          <p:cNvSpPr txBox="1">
            <a:spLocks noGrp="1"/>
          </p:cNvSpPr>
          <p:nvPr>
            <p:ph type="body" idx="1"/>
          </p:nvPr>
        </p:nvSpPr>
        <p:spPr>
          <a:xfrm>
            <a:off x="4386975" y="2965625"/>
            <a:ext cx="55767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13" name="Google Shape;213;p7"/>
          <p:cNvSpPr txBox="1">
            <a:spLocks noGrp="1"/>
          </p:cNvSpPr>
          <p:nvPr>
            <p:ph type="title" idx="2"/>
          </p:nvPr>
        </p:nvSpPr>
        <p:spPr>
          <a:xfrm>
            <a:off x="4386975" y="2041175"/>
            <a:ext cx="5576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4" name="Google Shape;214;p7"/>
          <p:cNvSpPr/>
          <p:nvPr/>
        </p:nvSpPr>
        <p:spPr>
          <a:xfrm rot="794431" flipH="1">
            <a:off x="1140587" y="298061"/>
            <a:ext cx="465672" cy="44453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7"/>
          <p:cNvSpPr/>
          <p:nvPr/>
        </p:nvSpPr>
        <p:spPr>
          <a:xfrm rot="-1126682" flipH="1">
            <a:off x="257992" y="978447"/>
            <a:ext cx="469389" cy="448086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7"/>
          <p:cNvSpPr txBox="1"/>
          <p:nvPr/>
        </p:nvSpPr>
        <p:spPr>
          <a:xfrm rot="5400000">
            <a:off x="-679350" y="5360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/>
          <p:nvPr/>
        </p:nvSpPr>
        <p:spPr>
          <a:xfrm>
            <a:off x="9448384" y="823777"/>
            <a:ext cx="417741" cy="398782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2" name="Google Shape;232;p9"/>
          <p:cNvGrpSpPr/>
          <p:nvPr/>
        </p:nvGrpSpPr>
        <p:grpSpPr>
          <a:xfrm>
            <a:off x="10644127" y="581247"/>
            <a:ext cx="1127343" cy="1722801"/>
            <a:chOff x="8947095" y="-14175"/>
            <a:chExt cx="1581348" cy="2416610"/>
          </a:xfrm>
        </p:grpSpPr>
        <p:sp>
          <p:nvSpPr>
            <p:cNvPr id="233" name="Google Shape;233;p9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9"/>
          <p:cNvGrpSpPr/>
          <p:nvPr/>
        </p:nvGrpSpPr>
        <p:grpSpPr>
          <a:xfrm>
            <a:off x="9627704" y="697699"/>
            <a:ext cx="1420388" cy="1852219"/>
            <a:chOff x="7710256" y="-546838"/>
            <a:chExt cx="1992408" cy="2598147"/>
          </a:xfrm>
        </p:grpSpPr>
        <p:sp>
          <p:nvSpPr>
            <p:cNvPr id="236" name="Google Shape;236;p9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9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0" y="1"/>
            <a:ext cx="1851493" cy="1101527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9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9204150" y="1"/>
            <a:ext cx="3010968" cy="1491010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9"/>
          <p:cNvSpPr/>
          <p:nvPr/>
        </p:nvSpPr>
        <p:spPr>
          <a:xfrm rot="-806917">
            <a:off x="3013116" y="43387"/>
            <a:ext cx="420380" cy="401301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/>
          <p:nvPr/>
        </p:nvSpPr>
        <p:spPr>
          <a:xfrm rot="1106097">
            <a:off x="3497360" y="531911"/>
            <a:ext cx="421599" cy="402465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5" name="Google Shape;245;p9"/>
          <p:cNvGrpSpPr/>
          <p:nvPr/>
        </p:nvGrpSpPr>
        <p:grpSpPr>
          <a:xfrm>
            <a:off x="704822" y="5051"/>
            <a:ext cx="1937102" cy="2385653"/>
            <a:chOff x="1994958" y="0"/>
            <a:chExt cx="2717214" cy="3346406"/>
          </a:xfrm>
        </p:grpSpPr>
        <p:sp>
          <p:nvSpPr>
            <p:cNvPr id="246" name="Google Shape;246;p9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 rot="-898003">
            <a:off x="1447229" y="221784"/>
            <a:ext cx="1110103" cy="129559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p9"/>
          <p:cNvGrpSpPr/>
          <p:nvPr/>
        </p:nvGrpSpPr>
        <p:grpSpPr>
          <a:xfrm>
            <a:off x="2097395" y="-7105"/>
            <a:ext cx="1059744" cy="1102553"/>
            <a:chOff x="3769376" y="509929"/>
            <a:chExt cx="1486525" cy="1546575"/>
          </a:xfrm>
        </p:grpSpPr>
        <p:sp>
          <p:nvSpPr>
            <p:cNvPr id="250" name="Google Shape;250;p9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-2648694">
            <a:off x="9012807" y="1408794"/>
            <a:ext cx="421131" cy="402018"/>
          </a:xfrm>
          <a:custGeom>
            <a:avLst/>
            <a:gdLst/>
            <a:ahLst/>
            <a:cxnLst/>
            <a:rect l="l" t="t" r="r" b="b"/>
            <a:pathLst>
              <a:path w="3555239" h="3393886" extrusionOk="0">
                <a:moveTo>
                  <a:pt x="1777541" y="2874922"/>
                </a:moveTo>
                <a:lnTo>
                  <a:pt x="819231" y="3378699"/>
                </a:lnTo>
                <a:cubicBezTo>
                  <a:pt x="755994" y="3412036"/>
                  <a:pt x="677698" y="3387795"/>
                  <a:pt x="644361" y="3324559"/>
                </a:cubicBezTo>
                <a:cubicBezTo>
                  <a:pt x="631045" y="3299299"/>
                  <a:pt x="626454" y="3270342"/>
                  <a:pt x="631302" y="3242205"/>
                </a:cubicBezTo>
                <a:lnTo>
                  <a:pt x="814373" y="2175405"/>
                </a:lnTo>
                <a:lnTo>
                  <a:pt x="39038" y="1419692"/>
                </a:lnTo>
                <a:cubicBezTo>
                  <a:pt x="-12197" y="1369828"/>
                  <a:pt x="-13302" y="1287876"/>
                  <a:pt x="36552" y="1236650"/>
                </a:cubicBezTo>
                <a:cubicBezTo>
                  <a:pt x="56469" y="1216181"/>
                  <a:pt x="82596" y="1202884"/>
                  <a:pt x="110856" y="1198807"/>
                </a:cubicBezTo>
                <a:lnTo>
                  <a:pt x="1182228" y="1042788"/>
                </a:lnTo>
                <a:lnTo>
                  <a:pt x="1661241" y="71904"/>
                </a:lnTo>
                <a:cubicBezTo>
                  <a:pt x="1692959" y="7782"/>
                  <a:pt x="1770664" y="-18488"/>
                  <a:pt x="1834786" y="13230"/>
                </a:cubicBezTo>
                <a:cubicBezTo>
                  <a:pt x="1860246" y="25832"/>
                  <a:pt x="1880868" y="46444"/>
                  <a:pt x="1893460" y="71904"/>
                </a:cubicBezTo>
                <a:lnTo>
                  <a:pt x="2372853" y="1042788"/>
                </a:lnTo>
                <a:lnTo>
                  <a:pt x="3444225" y="1198521"/>
                </a:lnTo>
                <a:cubicBezTo>
                  <a:pt x="3515025" y="1208827"/>
                  <a:pt x="3564059" y="1274578"/>
                  <a:pt x="3553744" y="1345378"/>
                </a:cubicBezTo>
                <a:cubicBezTo>
                  <a:pt x="3549648" y="1373524"/>
                  <a:pt x="3536399" y="1399537"/>
                  <a:pt x="3516044" y="1419406"/>
                </a:cubicBezTo>
                <a:lnTo>
                  <a:pt x="2740709" y="2175120"/>
                </a:lnTo>
                <a:lnTo>
                  <a:pt x="2923779" y="3241920"/>
                </a:lnTo>
                <a:cubicBezTo>
                  <a:pt x="2935828" y="3312443"/>
                  <a:pt x="2888423" y="3379375"/>
                  <a:pt x="2817899" y="3391424"/>
                </a:cubicBezTo>
                <a:cubicBezTo>
                  <a:pt x="2789867" y="3396206"/>
                  <a:pt x="2761035" y="3391643"/>
                  <a:pt x="2735851" y="3378413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9"/>
          <p:cNvSpPr txBox="1">
            <a:spLocks noGrp="1"/>
          </p:cNvSpPr>
          <p:nvPr>
            <p:ph type="title"/>
          </p:nvPr>
        </p:nvSpPr>
        <p:spPr>
          <a:xfrm>
            <a:off x="2812672" y="1242225"/>
            <a:ext cx="6613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4" name="Google Shape;254;p9"/>
          <p:cNvSpPr txBox="1">
            <a:spLocks noGrp="1"/>
          </p:cNvSpPr>
          <p:nvPr>
            <p:ph type="body" idx="1"/>
          </p:nvPr>
        </p:nvSpPr>
        <p:spPr>
          <a:xfrm>
            <a:off x="2812672" y="2342600"/>
            <a:ext cx="66132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21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21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21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2100"/>
              </a:spcBef>
              <a:spcAft>
                <a:spcPts val="21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9"/>
          <p:cNvSpPr txBox="1"/>
          <p:nvPr/>
        </p:nvSpPr>
        <p:spPr>
          <a:xfrm rot="5400000">
            <a:off x="-679350" y="5360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1" name="Google Shape;73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33" name="Google Shape;733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34" name="Google Shape;734;p23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2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2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2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8" name="Google Shape;738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739" name="Google Shape;739;p23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213D58"/>
            </a:gs>
            <a:gs pos="26000">
              <a:srgbClr val="213D58"/>
            </a:gs>
            <a:gs pos="100000">
              <a:srgbClr val="2C85C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lvl="1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lvl="2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lvl="3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lvl="4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lvl="5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lvl="6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lvl="7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lvl="8" indent="-3683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12" Type="http://schemas.microsoft.com/office/2007/relationships/hdphoto" Target="../media/hdphoto29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6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28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12" Type="http://schemas.microsoft.com/office/2007/relationships/hdphoto" Target="../media/hdphoto3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0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32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png"/><Relationship Id="rId12" Type="http://schemas.microsoft.com/office/2007/relationships/hdphoto" Target="../media/hdphoto37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4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6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1.png"/><Relationship Id="rId12" Type="http://schemas.microsoft.com/office/2007/relationships/hdphoto" Target="../media/hdphoto4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8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40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microsoft.com/office/2007/relationships/hdphoto" Target="../media/hdphoto14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10" Type="http://schemas.microsoft.com/office/2007/relationships/hdphoto" Target="../media/hdphoto13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12" Type="http://schemas.microsoft.com/office/2007/relationships/hdphoto" Target="../media/hdphoto19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12.png"/><Relationship Id="rId10" Type="http://schemas.microsoft.com/office/2007/relationships/hdphoto" Target="../media/hdphoto1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12" Type="http://schemas.microsoft.com/office/2007/relationships/hdphoto" Target="../media/hdphoto24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1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10" Type="http://schemas.microsoft.com/office/2007/relationships/hdphoto" Target="../media/hdphoto23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BBADCB-FD78-4F87-A763-6040C6E68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223711A-857A-9659-8DDE-A14F622F5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32C1DC8-7292-1A4B-8AB5-F5470313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1516"/>
            <a:ext cx="12192001" cy="6858000"/>
          </a:xfrm>
          <a:prstGeom prst="rect">
            <a:avLst/>
          </a:prstGeom>
        </p:spPr>
      </p:pic>
      <p:pic>
        <p:nvPicPr>
          <p:cNvPr id="5" name="מציין מיקום תוכן 5">
            <a:extLst>
              <a:ext uri="{FF2B5EF4-FFF2-40B4-BE49-F238E27FC236}">
                <a16:creationId xmlns:a16="http://schemas.microsoft.com/office/drawing/2014/main" id="{1323863A-DD53-6378-B6A4-F919A1378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BA1EACB-8789-4127-D41F-5ABE64416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0A9D6AC1-531F-D5AA-58AF-A1F491C3D267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9" name="לחצן פעולה: קדימה או הבא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0577855-A1A2-DC2E-C7D2-A77F23A08335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E8173F2C-16F7-94A6-7230-B99AD3CCD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6249" y="497348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001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8"/>
          <p:cNvSpPr txBox="1">
            <a:spLocks noGrp="1"/>
          </p:cNvSpPr>
          <p:nvPr>
            <p:ph type="title"/>
          </p:nvPr>
        </p:nvSpPr>
        <p:spPr>
          <a:xfrm>
            <a:off x="2812675" y="989044"/>
            <a:ext cx="6613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לִמְצֹא אֶת הַסִּירָה עִם הַפִּתְרוֹן הַגָּדוֹל בְּיוֹתֵר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92" name="Google Shape;792;p28"/>
          <p:cNvSpPr txBox="1">
            <a:spLocks noGrp="1"/>
          </p:cNvSpPr>
          <p:nvPr>
            <p:ph type="body" idx="1"/>
          </p:nvPr>
        </p:nvSpPr>
        <p:spPr>
          <a:xfrm>
            <a:off x="2812675" y="2876000"/>
            <a:ext cx="6613200" cy="222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תמונה 1" descr="תמונה שמכילה עיצוב&#10;&#10;התיאור נוצר באופן אוטומטי">
            <a:extLst>
              <a:ext uri="{FF2B5EF4-FFF2-40B4-BE49-F238E27FC236}">
                <a16:creationId xmlns:a16="http://schemas.microsoft.com/office/drawing/2014/main" id="{F1E9F439-D28A-10C2-A4D0-38FEF8C8C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797" y1="16711" x2="60348" y2="11141"/>
                        <a14:foregroundMark x1="42747" y1="80371" x2="57060" y2="80371"/>
                        <a14:foregroundMark x1="57060" y1="80371" x2="68472" y2="80106"/>
                        <a14:foregroundMark x1="43907" y1="84350" x2="68085" y2="83024"/>
                        <a14:foregroundMark x1="58607" y1="77454" x2="61509" y2="79841"/>
                        <a14:foregroundMark x1="58994" y1="74801" x2="58994" y2="64456"/>
                        <a14:foregroundMark x1="32689" y1="76393" x2="35203" y2="64456"/>
                        <a14:foregroundMark x1="59381" y1="76923" x2="59381" y2="70292"/>
                        <a14:foregroundMark x1="76983" y1="73740" x2="74468" y2="62069"/>
                        <a14:foregroundMark x1="71760" y1="48011" x2="62476" y2="20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58" y="3661375"/>
            <a:ext cx="3939881" cy="287298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B23059B-3996-97B7-414F-5B46CDA3B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410" y1="62281" x2="35698" y2="72807"/>
                        <a14:foregroundMark x1="39817" y1="60526" x2="43249" y2="69883"/>
                        <a14:foregroundMark x1="44622" y1="63743" x2="50114" y2="67836"/>
                        <a14:foregroundMark x1="51945" y1="59064" x2="52174" y2="69883"/>
                        <a14:foregroundMark x1="56293" y1="59942" x2="58810" y2="68129"/>
                        <a14:foregroundMark x1="70938" y1="57602" x2="25629" y2="48246"/>
                        <a14:foregroundMark x1="35240" y1="63743" x2="45080" y2="64912"/>
                        <a14:foregroundMark x1="55149" y1="68129" x2="56064" y2="66959"/>
                        <a14:foregroundMark x1="32037" y1="21637" x2="37529" y2="21637"/>
                        <a14:foregroundMark x1="35240" y1="29532" x2="71854" y2="42398"/>
                        <a14:foregroundMark x1="59954" y1="69591" x2="59497" y2="60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09" y="3987950"/>
            <a:ext cx="3330229" cy="2606266"/>
          </a:xfrm>
          <a:prstGeom prst="rect">
            <a:avLst/>
          </a:prstGeom>
        </p:spPr>
      </p:pic>
      <p:pic>
        <p:nvPicPr>
          <p:cNvPr id="4" name="תמונה 3" descr="תמונה שמכילה עיצוב&#10;&#10;התיאור נוצר באופן אוטומטי ברמת מהימנות נמוכה">
            <a:extLst>
              <a:ext uri="{FF2B5EF4-FFF2-40B4-BE49-F238E27FC236}">
                <a16:creationId xmlns:a16="http://schemas.microsoft.com/office/drawing/2014/main" id="{E77B1671-DADD-D1C5-92B4-2F7C82CF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4" b="89770" l="10000" r="91489">
                        <a14:foregroundMark x1="40638" y1="63427" x2="67447" y2="64194"/>
                        <a14:foregroundMark x1="41489" y1="69565" x2="70000" y2="63939"/>
                        <a14:foregroundMark x1="90851" y1="27110" x2="91489" y2="26087"/>
                        <a14:foregroundMark x1="65319" y1="69821" x2="53830" y2="69565"/>
                        <a14:foregroundMark x1="66596" y1="65473" x2="68511" y2="71100"/>
                        <a14:foregroundMark x1="49149" y1="67775" x2="41064" y2="65217"/>
                        <a14:foregroundMark x1="25319" y1="44757" x2="77872" y2="69309"/>
                        <a14:foregroundMark x1="80426" y1="78005" x2="46809" y2="74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" y="3661375"/>
            <a:ext cx="3581710" cy="2979678"/>
          </a:xfrm>
          <a:prstGeom prst="rect">
            <a:avLst/>
          </a:prstGeom>
        </p:spPr>
      </p:pic>
      <p:pic>
        <p:nvPicPr>
          <p:cNvPr id="5" name="תמונה 4" descr="תמונה שמכילה גביע, יצירתיות&#10;&#10;התיאור נוצר באופן אוטומטי">
            <a:extLst>
              <a:ext uri="{FF2B5EF4-FFF2-40B4-BE49-F238E27FC236}">
                <a16:creationId xmlns:a16="http://schemas.microsoft.com/office/drawing/2014/main" id="{F80C79AD-FB19-EC68-F751-C001E9C7C6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80" b="92519" l="9799" r="92211">
                        <a14:foregroundMark x1="31156" y1="84040" x2="74623" y2="88030"/>
                        <a14:foregroundMark x1="65327" y1="88529" x2="82663" y2="85037"/>
                        <a14:foregroundMark x1="82663" y1="85037" x2="83166" y2="85037"/>
                        <a14:foregroundMark x1="64573" y1="92519" x2="40704" y2="89776"/>
                        <a14:foregroundMark x1="36935" y1="86534" x2="38442" y2="89027"/>
                        <a14:foregroundMark x1="51005" y1="81796" x2="62563" y2="86534"/>
                        <a14:foregroundMark x1="48744" y1="87032" x2="64322" y2="89027"/>
                        <a14:foregroundMark x1="51759" y1="90524" x2="57286" y2="89027"/>
                        <a14:foregroundMark x1="40452" y1="88529" x2="35678" y2="90274"/>
                        <a14:foregroundMark x1="20603" y1="78055" x2="30402" y2="90524"/>
                        <a14:foregroundMark x1="30402" y1="90524" x2="38945" y2="92269"/>
                        <a14:foregroundMark x1="42462" y1="90773" x2="70603" y2="89277"/>
                        <a14:foregroundMark x1="70603" y1="89277" x2="76382" y2="89277"/>
                        <a14:foregroundMark x1="18844" y1="78055" x2="83417" y2="84289"/>
                        <a14:foregroundMark x1="92462" y1="70574" x2="92462" y2="61845"/>
                        <a14:foregroundMark x1="60302" y1="18703" x2="60302" y2="7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82" y="3349908"/>
            <a:ext cx="3033023" cy="3055885"/>
          </a:xfrm>
          <a:prstGeom prst="rect">
            <a:avLst/>
          </a:prstGeom>
        </p:spPr>
      </p:pic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C23079-6C6C-53AD-1B39-0769DC6FC9D5}"/>
              </a:ext>
            </a:extLst>
          </p:cNvPr>
          <p:cNvSpPr/>
          <p:nvPr/>
        </p:nvSpPr>
        <p:spPr>
          <a:xfrm>
            <a:off x="6119275" y="5885275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9661BDB6-B508-1A21-7C27-F21F340AB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5.55112E-17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C 2.29167E-6 0.00023 0.01706 -0.06505 0.01706 -0.06482 C 0.03398 -0.11806 0.06094 -0.13889 0.1 -0.13889 C 0.12005 -0.13889 0.13802 -0.13102 0.15195 -0.11806 C 0.16198 -0.10903 0.17396 -0.10394 0.18698 -0.10394 C 0.21198 -0.10394 0.23294 -0.12199 0.24101 -0.14792 C 0.24101 -0.14769 0.25 -0.17894 0.25 -0.17871 C 0.25 -0.17894 0.23203 -0.11297 0.23203 -0.11273 C 0.21497 -0.06111 0.18802 -0.04005 0.15 -0.04005 C 0.12995 -0.04005 0.11094 -0.04792 0.09596 -0.06204 C 0.08698 -0.06991 0.075 -0.075 0.06302 -0.075 C 0.03802 -0.075 0.01706 -0.05695 0.00898 -0.03102 C 0.00898 -0.03079 2.29167E-6 2.96296E-6 2.29167E-6 0.00023 L 2.29167E-6 2.96296E-6 Z " pathEditMode="relative" rAng="0" ptsTypes="AAAAAAAA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8"/>
          <p:cNvSpPr txBox="1">
            <a:spLocks noGrp="1"/>
          </p:cNvSpPr>
          <p:nvPr>
            <p:ph type="title"/>
          </p:nvPr>
        </p:nvSpPr>
        <p:spPr>
          <a:xfrm>
            <a:off x="2812675" y="989044"/>
            <a:ext cx="6613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לִמְצֹא אֶת הַסִּירָה עִם הַפִּתְרוֹן הַגָּדוֹל בְּיוֹתֵר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92" name="Google Shape;792;p28"/>
          <p:cNvSpPr txBox="1">
            <a:spLocks noGrp="1"/>
          </p:cNvSpPr>
          <p:nvPr>
            <p:ph type="body" idx="1"/>
          </p:nvPr>
        </p:nvSpPr>
        <p:spPr>
          <a:xfrm>
            <a:off x="2812675" y="2876000"/>
            <a:ext cx="6613200" cy="222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תמונה 5" descr="תמונה שמכילה גביע, יצירתיות&#10;&#10;התיאור נוצר באופן אוטומטי">
            <a:extLst>
              <a:ext uri="{FF2B5EF4-FFF2-40B4-BE49-F238E27FC236}">
                <a16:creationId xmlns:a16="http://schemas.microsoft.com/office/drawing/2014/main" id="{AF0C48F3-4E39-0DB7-9C7A-10A2E794B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4" b="89835" l="7792" r="89610">
                        <a14:foregroundMark x1="21818" y1="74941" x2="71169" y2="81560"/>
                        <a14:foregroundMark x1="25974" y1="83215" x2="68052" y2="83924"/>
                        <a14:foregroundMark x1="68052" y1="83924" x2="77922" y2="83688"/>
                        <a14:foregroundMark x1="50130" y1="82033" x2="35584" y2="79905"/>
                        <a14:foregroundMark x1="54026" y1="82033" x2="46753" y2="81087"/>
                        <a14:foregroundMark x1="60000" y1="77778" x2="52468" y2="79905"/>
                        <a14:foregroundMark x1="32727" y1="80142" x2="27273" y2="80378"/>
                        <a14:foregroundMark x1="55325" y1="28132" x2="55584" y2="5910"/>
                        <a14:foregroundMark x1="11688" y1="75414" x2="7792" y2="7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5" y="3231783"/>
            <a:ext cx="2933954" cy="322353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87B0958-D9B3-E4D9-E016-328342650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1176" y1="65385" x2="48471" y2="71474"/>
                        <a14:foregroundMark x1="44941" y1="71154" x2="32941" y2="66667"/>
                        <a14:foregroundMark x1="32941" y1="70192" x2="36941" y2="75321"/>
                        <a14:foregroundMark x1="48471" y1="66667" x2="40706" y2="69551"/>
                        <a14:foregroundMark x1="36941" y1="19231" x2="30824" y2="21795"/>
                        <a14:foregroundMark x1="9882" y1="44551" x2="9882" y2="40064"/>
                        <a14:foregroundMark x1="21412" y1="36859" x2="9882" y2="37179"/>
                        <a14:foregroundMark x1="33412" y1="61859" x2="33412" y2="68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03" y="4077676"/>
            <a:ext cx="3238781" cy="2377646"/>
          </a:xfrm>
          <a:prstGeom prst="rect">
            <a:avLst/>
          </a:prstGeom>
        </p:spPr>
      </p:pic>
      <p:pic>
        <p:nvPicPr>
          <p:cNvPr id="8" name="תמונה 7" descr="תמונה שמכילה עיצוב&#10;&#10;התיאור נוצר באופן אוטומטי ברמת מהימנות בינונית">
            <a:extLst>
              <a:ext uri="{FF2B5EF4-FFF2-40B4-BE49-F238E27FC236}">
                <a16:creationId xmlns:a16="http://schemas.microsoft.com/office/drawing/2014/main" id="{6D42C5A1-630E-B47D-A73E-DADDD81E6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24" b="91071" l="9609" r="93950">
                        <a14:foregroundMark x1="33452" y1="92262" x2="68327" y2="91369"/>
                        <a14:foregroundMark x1="68327" y1="91369" x2="68327" y2="91369"/>
                        <a14:foregroundMark x1="58719" y1="87202" x2="73310" y2="88393"/>
                        <a14:foregroundMark x1="33452" y1="87500" x2="62633" y2="83631"/>
                        <a14:foregroundMark x1="62633" y1="83631" x2="62989" y2="83631"/>
                        <a14:foregroundMark x1="37367" y1="82440" x2="52313" y2="86905"/>
                        <a14:foregroundMark x1="41637" y1="89583" x2="61566" y2="83333"/>
                        <a14:foregroundMark x1="62633" y1="83333" x2="75089" y2="85119"/>
                        <a14:foregroundMark x1="88256" y1="84821" x2="93950" y2="82143"/>
                        <a14:foregroundMark x1="61922" y1="27976" x2="62989" y2="15476"/>
                        <a14:foregroundMark x1="56940" y1="18750" x2="18505" y2="60119"/>
                        <a14:foregroundMark x1="18505" y1="60119" x2="13523" y2="77679"/>
                        <a14:foregroundMark x1="61210" y1="79167" x2="61566" y2="74107"/>
                        <a14:foregroundMark x1="72598" y1="90774" x2="74377" y2="90774"/>
                        <a14:foregroundMark x1="48043" y1="84821" x2="44484" y2="83631"/>
                        <a14:foregroundMark x1="50178" y1="88988" x2="42349" y2="89881"/>
                        <a14:foregroundMark x1="46975" y1="89881" x2="58719" y2="84821"/>
                        <a14:foregroundMark x1="93594" y1="78869" x2="90036" y2="66369"/>
                        <a14:foregroundMark x1="86121" y1="52679" x2="78648" y2="33036"/>
                        <a14:foregroundMark x1="78648" y1="33036" x2="65125" y2="19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884" y="3563281"/>
            <a:ext cx="2141406" cy="2560542"/>
          </a:xfrm>
          <a:prstGeom prst="rect">
            <a:avLst/>
          </a:prstGeom>
        </p:spPr>
      </p:pic>
      <p:pic>
        <p:nvPicPr>
          <p:cNvPr id="10" name="תמונה 9" descr="תמונה שמכילה אוניה, כלי שיט, סירה, שט&#10;&#10;התיאור נוצר באופן אוטומטי">
            <a:extLst>
              <a:ext uri="{FF2B5EF4-FFF2-40B4-BE49-F238E27FC236}">
                <a16:creationId xmlns:a16="http://schemas.microsoft.com/office/drawing/2014/main" id="{282EAF08-0D5C-5D1C-FAD7-5537167F23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5" b="89691" l="8847" r="97051">
                        <a14:foregroundMark x1="94102" y1="45619" x2="94102" y2="54124"/>
                        <a14:foregroundMark x1="97587" y1="50515" x2="97855" y2="55412"/>
                        <a14:foregroundMark x1="53351" y1="9021" x2="46381" y2="9021"/>
                        <a14:foregroundMark x1="47185" y1="6701" x2="46113" y2="5412"/>
                        <a14:foregroundMark x1="9115" y1="65722" x2="8847" y2="61082"/>
                        <a14:foregroundMark x1="94638" y1="64175" x2="88472" y2="57990"/>
                        <a14:foregroundMark x1="84987" y1="60309" x2="15282" y2="61082"/>
                        <a14:foregroundMark x1="66756" y1="13918" x2="88204" y2="32990"/>
                        <a14:foregroundMark x1="88204" y1="32990" x2="96247" y2="44330"/>
                        <a14:foregroundMark x1="96247" y1="44330" x2="96515" y2="44330"/>
                        <a14:backgroundMark x1="13137" y1="82216" x2="23861" y2="85309"/>
                        <a14:backgroundMark x1="93834" y1="82990" x2="88204" y2="8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48" y="3429000"/>
            <a:ext cx="3167346" cy="3294719"/>
          </a:xfrm>
          <a:prstGeom prst="rect">
            <a:avLst/>
          </a:prstGeom>
        </p:spPr>
      </p:pic>
      <p:sp>
        <p:nvSpPr>
          <p:cNvPr id="13" name="לחצן פעולה: קדימה או הבא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6143617-277C-2923-0525-53661977154A}"/>
              </a:ext>
            </a:extLst>
          </p:cNvPr>
          <p:cNvSpPr/>
          <p:nvPr/>
        </p:nvSpPr>
        <p:spPr>
          <a:xfrm>
            <a:off x="6119275" y="5885275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28738611-1BF9-26B1-B848-5AF152BE2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0.017 -0.065 0.017 -0.065 C 0.034 -0.118 0.061 -0.139 0.1 -0.139 C 0.12 -0.139 0.138 -0.131 0.152 -0.118 C 0.162 -0.109 0.174 -0.104 0.187 -0.104 C 0.212 -0.104 0.233 -0.122 0.241 -0.148 C 0.241 -0.148 0.25 -0.179 0.25 -0.179 C 0.25 -0.179 0.232 -0.113 0.232 -0.113 C 0.215 -0.061 0.188 -0.04 0.15 -0.04 C 0.13 -0.04 0.111 -0.048 0.096 -0.062 C 0.087 -0.07 0.075 -0.075 0.063 -0.075 C 0.038 -0.075 0.017 -0.057 0.009 -0.031 C 0.009 -0.031 0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8"/>
          <p:cNvSpPr txBox="1">
            <a:spLocks noGrp="1"/>
          </p:cNvSpPr>
          <p:nvPr>
            <p:ph type="title"/>
          </p:nvPr>
        </p:nvSpPr>
        <p:spPr>
          <a:xfrm>
            <a:off x="2812675" y="989044"/>
            <a:ext cx="6613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לִמְצֹא אֶת הַסִּירָה עִם הַפִּתְרוֹן הַקָּטָן בְּיוֹתֵר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92" name="Google Shape;792;p28"/>
          <p:cNvSpPr txBox="1">
            <a:spLocks noGrp="1"/>
          </p:cNvSpPr>
          <p:nvPr>
            <p:ph type="body" idx="1"/>
          </p:nvPr>
        </p:nvSpPr>
        <p:spPr>
          <a:xfrm>
            <a:off x="2812675" y="2876000"/>
            <a:ext cx="6613200" cy="222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תמונה 2" descr="תמונה שמכילה עיצוב&#10;&#10;התיאור נוצר באופן אוטומטי">
            <a:extLst>
              <a:ext uri="{FF2B5EF4-FFF2-40B4-BE49-F238E27FC236}">
                <a16:creationId xmlns:a16="http://schemas.microsoft.com/office/drawing/2014/main" id="{C076ED01-5A32-5F09-7931-4C878E408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89863" l="9970" r="89728">
                        <a14:foregroundMark x1="33535" y1="75616" x2="67069" y2="79178"/>
                        <a14:foregroundMark x1="32628" y1="80548" x2="66767" y2="81096"/>
                        <a14:foregroundMark x1="32326" y1="82740" x2="61631" y2="83836"/>
                        <a14:foregroundMark x1="35650" y1="78082" x2="31118" y2="78082"/>
                        <a14:foregroundMark x1="58912" y1="13973" x2="55891" y2="6849"/>
                        <a14:foregroundMark x1="14502" y1="74247" x2="21752" y2="54247"/>
                        <a14:foregroundMark x1="60725" y1="21096" x2="62154" y2="23291"/>
                        <a14:foregroundMark x1="72942" y1="42913" x2="73008" y2="43163"/>
                        <a14:foregroundMark x1="75470" y1="49010" x2="83384" y2="71233"/>
                        <a14:foregroundMark x1="57402" y1="83288" x2="67069" y2="83562"/>
                        <a14:backgroundMark x1="64048" y1="22466" x2="75227" y2="41918"/>
                        <a14:backgroundMark x1="75227" y1="41918" x2="68882" y2="29315"/>
                        <a14:backgroundMark x1="73414" y1="43014" x2="76133" y2="48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11" y="3674747"/>
            <a:ext cx="2522439" cy="278154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53CD7BE-C392-864B-CB36-E80A9A5AF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0" b="89362" l="8750" r="91500">
                        <a14:foregroundMark x1="30250" y1="71631" x2="62000" y2="67021"/>
                        <a14:foregroundMark x1="52500" y1="71631" x2="60250" y2="71631"/>
                        <a14:foregroundMark x1="54500" y1="64539" x2="54500" y2="76950"/>
                        <a14:foregroundMark x1="60500" y1="63830" x2="61500" y2="76596"/>
                        <a14:foregroundMark x1="36250" y1="64539" x2="34500" y2="67730"/>
                        <a14:foregroundMark x1="38500" y1="17730" x2="31500" y2="19504"/>
                        <a14:foregroundMark x1="66250" y1="14894" x2="69500" y2="9220"/>
                        <a14:foregroundMark x1="10250" y1="48936" x2="8750" y2="38652"/>
                        <a14:foregroundMark x1="45750" y1="70922" x2="49500" y2="71631"/>
                        <a14:foregroundMark x1="71250" y1="89362" x2="74250" y2="89362"/>
                        <a14:foregroundMark x1="89250" y1="51064" x2="89250" y2="57801"/>
                        <a14:foregroundMark x1="88500" y1="50000" x2="91500" y2="56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94" y="4307262"/>
            <a:ext cx="3048264" cy="2149026"/>
          </a:xfrm>
          <a:prstGeom prst="rect">
            <a:avLst/>
          </a:prstGeom>
        </p:spPr>
      </p:pic>
      <p:pic>
        <p:nvPicPr>
          <p:cNvPr id="5" name="תמונה 4" descr="תמונה שמכילה טקסט, עיצוב&#10;&#10;התיאור נוצר באופן אוטומטי">
            <a:extLst>
              <a:ext uri="{FF2B5EF4-FFF2-40B4-BE49-F238E27FC236}">
                <a16:creationId xmlns:a16="http://schemas.microsoft.com/office/drawing/2014/main" id="{C42415D6-E4B4-1A4B-394F-7CE087E70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53" b="94604" l="8696" r="91991">
                        <a14:foregroundMark x1="37071" y1="72302" x2="67506" y2="75899"/>
                        <a14:foregroundMark x1="37071" y1="74101" x2="52632" y2="80576"/>
                        <a14:foregroundMark x1="52632" y1="80576" x2="65217" y2="79856"/>
                        <a14:foregroundMark x1="39817" y1="81655" x2="43249" y2="79137"/>
                        <a14:foregroundMark x1="50801" y1="79137" x2="54920" y2="75899"/>
                        <a14:foregroundMark x1="90847" y1="17986" x2="91991" y2="20863"/>
                        <a14:foregroundMark x1="83753" y1="94964" x2="29062" y2="87770"/>
                        <a14:foregroundMark x1="29062" y1="87770" x2="17620" y2="81655"/>
                        <a14:foregroundMark x1="8696" y1="44964" x2="9840" y2="20144"/>
                        <a14:foregroundMark x1="58124" y1="75899" x2="66133" y2="74820"/>
                        <a14:foregroundMark x1="61098" y1="74460" x2="56979" y2="73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3" y="4104812"/>
            <a:ext cx="3330229" cy="2118544"/>
          </a:xfrm>
          <a:prstGeom prst="rect">
            <a:avLst/>
          </a:prstGeom>
        </p:spPr>
      </p:pic>
      <p:pic>
        <p:nvPicPr>
          <p:cNvPr id="8" name="תמונה 7" descr="תמונה שמכילה סירה, כלי שיט&#10;&#10;התיאור נוצר באופן אוטומטי">
            <a:extLst>
              <a:ext uri="{FF2B5EF4-FFF2-40B4-BE49-F238E27FC236}">
                <a16:creationId xmlns:a16="http://schemas.microsoft.com/office/drawing/2014/main" id="{9FB85163-6119-AA54-E80B-2D605F914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60" b="89681" l="7673" r="93095">
                        <a14:foregroundMark x1="93095" y1="46192" x2="92072" y2="51351"/>
                        <a14:foregroundMark x1="50895" y1="7617" x2="43990" y2="8845"/>
                        <a14:foregroundMark x1="43990" y1="5897" x2="43734" y2="5405"/>
                        <a14:foregroundMark x1="8951" y1="65111" x2="7673" y2="59214"/>
                        <a14:backgroundMark x1="13811" y1="79607" x2="20972" y2="81081"/>
                        <a14:backgroundMark x1="87724" y1="79607" x2="84655" y2="80590"/>
                        <a14:backgroundMark x1="81841" y1="81818" x2="79284" y2="81818"/>
                        <a14:backgroundMark x1="30179" y1="81327" x2="33504" y2="81818"/>
                        <a14:backgroundMark x1="38363" y1="95332" x2="38363" y2="9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58" y="3674747"/>
            <a:ext cx="2979678" cy="3101609"/>
          </a:xfrm>
          <a:prstGeom prst="rect">
            <a:avLst/>
          </a:prstGeom>
        </p:spPr>
      </p:pic>
      <p:sp>
        <p:nvSpPr>
          <p:cNvPr id="10" name="לחצן פעולה: קדימה או הבא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2DECE65-73C2-E0FC-CD9A-C3F84EDDC12E}"/>
              </a:ext>
            </a:extLst>
          </p:cNvPr>
          <p:cNvSpPr/>
          <p:nvPr/>
        </p:nvSpPr>
        <p:spPr>
          <a:xfrm>
            <a:off x="5475980" y="5898647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0F1BDDB4-486D-1850-779C-639B15F36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0.017 -0.065 0.017 -0.065 C 0.034 -0.118 0.061 -0.139 0.1 -0.139 C 0.12 -0.139 0.138 -0.131 0.152 -0.118 C 0.162 -0.109 0.174 -0.104 0.187 -0.104 C 0.212 -0.104 0.233 -0.122 0.241 -0.148 C 0.241 -0.148 0.25 -0.179 0.25 -0.179 C 0.25 -0.179 0.232 -0.113 0.232 -0.113 C 0.215 -0.061 0.188 -0.04 0.15 -0.04 C 0.13 -0.04 0.111 -0.048 0.096 -0.062 C 0.087 -0.07 0.075 -0.075 0.063 -0.075 C 0.038 -0.075 0.017 -0.057 0.009 -0.031 C 0.009 -0.031 0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2.70833E-6 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8"/>
          <p:cNvSpPr txBox="1">
            <a:spLocks noGrp="1"/>
          </p:cNvSpPr>
          <p:nvPr>
            <p:ph type="title"/>
          </p:nvPr>
        </p:nvSpPr>
        <p:spPr>
          <a:xfrm>
            <a:off x="2812675" y="989044"/>
            <a:ext cx="6613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לִמְצֹא אֶת הַסִּירָה עִם הַפִּתְרוֹן הַקָּטָן בְּיוֹתֵר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92" name="Google Shape;792;p28"/>
          <p:cNvSpPr txBox="1">
            <a:spLocks noGrp="1"/>
          </p:cNvSpPr>
          <p:nvPr>
            <p:ph type="body" idx="1"/>
          </p:nvPr>
        </p:nvSpPr>
        <p:spPr>
          <a:xfrm>
            <a:off x="2812675" y="2876000"/>
            <a:ext cx="6613200" cy="222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תמונה 1" descr="תמונה שמכילה סירה, אוניה, כלי שיט&#10;&#10;התיאור נוצר באופן אוטומטי">
            <a:extLst>
              <a:ext uri="{FF2B5EF4-FFF2-40B4-BE49-F238E27FC236}">
                <a16:creationId xmlns:a16="http://schemas.microsoft.com/office/drawing/2014/main" id="{BEEE616B-3FCD-B5CB-0850-9CCF9CB1B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86" b="89751" l="6831" r="95082">
                        <a14:foregroundMark x1="94536" y1="50693" x2="95082" y2="56510"/>
                        <a14:foregroundMark x1="45902" y1="6925" x2="43989" y2="5263"/>
                        <a14:foregroundMark x1="6831" y1="77285" x2="7377" y2="66759"/>
                        <a14:foregroundMark x1="90164" y1="66759" x2="93716" y2="68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5" y="3839461"/>
            <a:ext cx="2789162" cy="2751058"/>
          </a:xfrm>
          <a:prstGeom prst="rect">
            <a:avLst/>
          </a:prstGeom>
        </p:spPr>
      </p:pic>
      <p:pic>
        <p:nvPicPr>
          <p:cNvPr id="4" name="תמונה 3" descr="תמונה שמכילה גביע, יצירתיות&#10;&#10;התיאור נוצר באופן אוטומטי">
            <a:extLst>
              <a:ext uri="{FF2B5EF4-FFF2-40B4-BE49-F238E27FC236}">
                <a16:creationId xmlns:a16="http://schemas.microsoft.com/office/drawing/2014/main" id="{40799B18-3C90-9047-AFE5-4A7C47CD09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89831" l="9877" r="91852">
                        <a14:foregroundMark x1="27901" y1="76755" x2="73580" y2="84262"/>
                        <a14:foregroundMark x1="34815" y1="85230" x2="64938" y2="84504"/>
                        <a14:foregroundMark x1="33580" y1="80145" x2="48148" y2="83051"/>
                        <a14:foregroundMark x1="54815" y1="82809" x2="64691" y2="80387"/>
                        <a14:foregroundMark x1="64691" y1="80387" x2="57778" y2="80145"/>
                        <a14:foregroundMark x1="89136" y1="51574" x2="91852" y2="65860"/>
                        <a14:foregroundMark x1="64938" y1="7748" x2="60988" y2="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53" y="3429000"/>
            <a:ext cx="3086367" cy="3147333"/>
          </a:xfrm>
          <a:prstGeom prst="rect">
            <a:avLst/>
          </a:prstGeom>
        </p:spPr>
      </p:pic>
      <p:pic>
        <p:nvPicPr>
          <p:cNvPr id="5" name="תמונה 4" descr="תמונה שמכילה טקסט, עיצוב&#10;&#10;התיאור נוצר באופן אוטומטי">
            <a:extLst>
              <a:ext uri="{FF2B5EF4-FFF2-40B4-BE49-F238E27FC236}">
                <a16:creationId xmlns:a16="http://schemas.microsoft.com/office/drawing/2014/main" id="{CF782CDC-BEF6-3180-73EF-B19222664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4" b="89488" l="8028" r="91514">
                        <a14:foregroundMark x1="41284" y1="65229" x2="67431" y2="62264"/>
                        <a14:foregroundMark x1="67661" y1="67655" x2="42890" y2="67655"/>
                        <a14:foregroundMark x1="41514" y1="61456" x2="42661" y2="71159"/>
                        <a14:foregroundMark x1="91743" y1="23181" x2="90826" y2="23720"/>
                        <a14:foregroundMark x1="10321" y1="25067" x2="10092" y2="39892"/>
                        <a14:foregroundMark x1="8028" y1="38544" x2="8716" y2="28302"/>
                        <a14:foregroundMark x1="26147" y1="73046" x2="44725" y2="76280"/>
                        <a14:foregroundMark x1="44725" y1="76280" x2="60780" y2="75202"/>
                        <a14:foregroundMark x1="60780" y1="75202" x2="81881" y2="75202"/>
                        <a14:foregroundMark x1="56422" y1="66577" x2="50000" y2="66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54" y="4130122"/>
            <a:ext cx="3322608" cy="2827265"/>
          </a:xfrm>
          <a:prstGeom prst="rect">
            <a:avLst/>
          </a:prstGeom>
        </p:spPr>
      </p:pic>
      <p:pic>
        <p:nvPicPr>
          <p:cNvPr id="7" name="תמונה 6" descr="תמונה שמכילה עיצוב&#10;&#10;התיאור נוצר באופן אוטומטי">
            <a:extLst>
              <a:ext uri="{FF2B5EF4-FFF2-40B4-BE49-F238E27FC236}">
                <a16:creationId xmlns:a16="http://schemas.microsoft.com/office/drawing/2014/main" id="{A57A43E6-320D-E566-2ACD-3148A7499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01" b="89786" l="10000" r="90000">
                        <a14:foregroundMark x1="42857" y1="73634" x2="69048" y2="73634"/>
                        <a14:foregroundMark x1="40000" y1="76247" x2="70000" y2="76247"/>
                        <a14:foregroundMark x1="59286" y1="67221" x2="59048" y2="64371"/>
                        <a14:foregroundMark x1="58333" y1="17815" x2="58571" y2="11164"/>
                        <a14:foregroundMark x1="60000" y1="10689" x2="59286" y2="9501"/>
                        <a14:foregroundMark x1="26905" y1="67933" x2="28333" y2="58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6" y="3839461"/>
            <a:ext cx="3200677" cy="3208298"/>
          </a:xfrm>
          <a:prstGeom prst="rect">
            <a:avLst/>
          </a:prstGeom>
        </p:spPr>
      </p:pic>
      <p:sp>
        <p:nvSpPr>
          <p:cNvPr id="9" name="לחצן פעולה: קדימה או הבא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0232D2D-342A-CE51-27E3-BD040A950425}"/>
              </a:ext>
            </a:extLst>
          </p:cNvPr>
          <p:cNvSpPr/>
          <p:nvPr/>
        </p:nvSpPr>
        <p:spPr>
          <a:xfrm>
            <a:off x="6119275" y="5885275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05CEF402-4A1D-A4F6-E124-740CB15F2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4.375E-6 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0.017 -0.065 0.017 -0.065 C 0.034 -0.118 0.061 -0.139 0.1 -0.139 C 0.12 -0.139 0.138 -0.131 0.152 -0.118 C 0.162 -0.109 0.174 -0.104 0.187 -0.104 C 0.212 -0.104 0.233 -0.122 0.241 -0.148 C 0.241 -0.148 0.25 -0.179 0.25 -0.179 C 0.25 -0.179 0.232 -0.113 0.232 -0.113 C 0.215 -0.061 0.188 -0.04 0.15 -0.04 C 0.13 -0.04 0.111 -0.048 0.096 -0.062 C 0.087 -0.07 0.075 -0.075 0.063 -0.075 C 0.038 -0.075 0.017 -0.057 0.009 -0.031 C 0.009 -0.031 0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6"/>
          <p:cNvSpPr txBox="1">
            <a:spLocks noGrp="1"/>
          </p:cNvSpPr>
          <p:nvPr>
            <p:ph type="title"/>
          </p:nvPr>
        </p:nvSpPr>
        <p:spPr>
          <a:xfrm>
            <a:off x="2531120" y="2927507"/>
            <a:ext cx="8615707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 err="1">
                <a:latin typeface="Gisha" panose="020B0502040204020203" pitchFamily="34" charset="-79"/>
                <a:cs typeface="Gisha" panose="020B0502040204020203" pitchFamily="34" charset="-79"/>
              </a:rPr>
              <a:t>מְקַוָּה</a:t>
            </a:r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 שֶׁלְּמַדְתֶּם וְנֶהֱנֵיתֶם.</a:t>
            </a:r>
            <a:b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לְהִתְרָאוֹת בַּמִּשְׂחָקִים הַבָּאִים</a:t>
            </a:r>
            <a:endParaRPr sz="4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1050" name="Google Shape;1050;p46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1051" name="Google Shape;1051;p46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46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3" name="Google Shape;1053;p46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1054" name="Google Shape;1054;p46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46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6" name="Google Shape;1056;p46"/>
          <p:cNvSpPr/>
          <p:nvPr/>
        </p:nvSpPr>
        <p:spPr>
          <a:xfrm rot="-905644">
            <a:off x="2881762" y="262450"/>
            <a:ext cx="1325220" cy="1546660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7" name="Google Shape;1057;p46"/>
          <p:cNvGrpSpPr/>
          <p:nvPr/>
        </p:nvGrpSpPr>
        <p:grpSpPr>
          <a:xfrm>
            <a:off x="3503803" y="0"/>
            <a:ext cx="1263992" cy="1754670"/>
            <a:chOff x="3769376" y="-7085"/>
            <a:chExt cx="1486525" cy="2063589"/>
          </a:xfrm>
        </p:grpSpPr>
        <p:sp>
          <p:nvSpPr>
            <p:cNvPr id="1058" name="Google Shape;1058;p46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46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0" name="Google Shape;1060;p46"/>
          <p:cNvSpPr txBox="1">
            <a:spLocks noGrp="1"/>
          </p:cNvSpPr>
          <p:nvPr>
            <p:ph type="body" idx="4294967295"/>
          </p:nvPr>
        </p:nvSpPr>
        <p:spPr>
          <a:xfrm>
            <a:off x="5281663" y="6378900"/>
            <a:ext cx="6849600" cy="40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No Gif version</a:t>
            </a:r>
            <a:endParaRPr/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1EFD71-87D4-182E-660A-1828EB173593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4DEAAB8-E0FC-A25A-B2BC-6DFE66FEE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9288" y="353873"/>
            <a:ext cx="487363" cy="487363"/>
          </a:xfrm>
          <a:prstGeom prst="rect">
            <a:avLst/>
          </a:prstGeom>
        </p:spPr>
      </p:pic>
      <p:pic>
        <p:nvPicPr>
          <p:cNvPr id="4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1A748775-28AE-551B-C14C-B06858F84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9288" y="11640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2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 txBox="1">
            <a:spLocks noGrp="1"/>
          </p:cNvSpPr>
          <p:nvPr>
            <p:ph type="title"/>
          </p:nvPr>
        </p:nvSpPr>
        <p:spPr>
          <a:xfrm>
            <a:off x="3348393" y="2503418"/>
            <a:ext cx="8530996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he-IL" sz="60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תַּרְגִּילֵי חִבּוּר בִּתְחוּם עֲשָׂרוֹת שְׁלֵמוֹת</a:t>
            </a:r>
            <a:br>
              <a:rPr lang="he-IL" sz="60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br>
              <a:rPr lang="en-US" sz="60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sz="28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745" name="Google Shape;745;p24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746" name="Google Shape;746;p24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24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749" name="Google Shape;749;p24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4"/>
          <p:cNvSpPr/>
          <p:nvPr/>
        </p:nvSpPr>
        <p:spPr>
          <a:xfrm rot="-905644">
            <a:off x="2881762" y="262450"/>
            <a:ext cx="1325220" cy="1546660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2" name="Google Shape;752;p24"/>
          <p:cNvGrpSpPr/>
          <p:nvPr/>
        </p:nvGrpSpPr>
        <p:grpSpPr>
          <a:xfrm>
            <a:off x="3503803" y="0"/>
            <a:ext cx="1263992" cy="1754670"/>
            <a:chOff x="3769376" y="-7085"/>
            <a:chExt cx="1486525" cy="2063589"/>
          </a:xfrm>
        </p:grpSpPr>
        <p:sp>
          <p:nvSpPr>
            <p:cNvPr id="753" name="Google Shape;753;p24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F5802F-D76D-AC6C-454E-577B5F3B8E31}"/>
              </a:ext>
            </a:extLst>
          </p:cNvPr>
          <p:cNvSpPr/>
          <p:nvPr/>
        </p:nvSpPr>
        <p:spPr>
          <a:xfrm>
            <a:off x="4767795" y="4946745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חצוצרה 2">
            <a:hlinkClick r:id="" action="ppaction://media"/>
            <a:extLst>
              <a:ext uri="{FF2B5EF4-FFF2-40B4-BE49-F238E27FC236}">
                <a16:creationId xmlns:a16="http://schemas.microsoft.com/office/drawing/2014/main" id="{7CF9A099-27FD-3ABF-723A-9CFAA9344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5607" y="189576"/>
            <a:ext cx="487363" cy="487363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96D32BC-6DF1-5EF8-6E1E-A6FB17026C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5960" y="1020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4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98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5"/>
          <p:cNvSpPr txBox="1">
            <a:spLocks noGrp="1"/>
          </p:cNvSpPr>
          <p:nvPr>
            <p:ph type="title"/>
          </p:nvPr>
        </p:nvSpPr>
        <p:spPr>
          <a:xfrm>
            <a:off x="1220550" y="1625115"/>
            <a:ext cx="97167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61" name="Google Shape;761;p25"/>
          <p:cNvSpPr txBox="1">
            <a:spLocks noGrp="1"/>
          </p:cNvSpPr>
          <p:nvPr>
            <p:ph type="body" idx="1"/>
          </p:nvPr>
        </p:nvSpPr>
        <p:spPr>
          <a:xfrm>
            <a:off x="617250" y="3058912"/>
            <a:ext cx="10957500" cy="11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בְּכָל שְׁקוּפִית עָלֶיךָ לִקְרֹא אֶת הַהוֹרָאָה וְלִפְעֹל בְּהֶתְאֵם.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שִׂים לֵב- אִם בָּחַרְתָּ כּוֹכָב נָכוֹן הַכּוֹכָב יַעֲשֶׂה סִבּוּב,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אַךְ אִם בָּחַרְתָּ כּוֹכָב לֹא נָכוֹן הַכּוֹכָב יֵעָלֵם.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3718ACB-EB32-6367-E0CF-9D051E67CD01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ופים">
            <a:hlinkClick r:id="" action="ppaction://media"/>
            <a:extLst>
              <a:ext uri="{FF2B5EF4-FFF2-40B4-BE49-F238E27FC236}">
                <a16:creationId xmlns:a16="http://schemas.microsoft.com/office/drawing/2014/main" id="{97E3E4A1-BA25-2421-5E73-B09181262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4428" y="538144"/>
            <a:ext cx="487363" cy="487363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5A4C086-26DE-8A22-6A45-E0293D389D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4429" y="13814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7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sp>
        <p:nvSpPr>
          <p:cNvPr id="785" name="Google Shape;785;p27"/>
          <p:cNvSpPr txBox="1">
            <a:spLocks noGrp="1"/>
          </p:cNvSpPr>
          <p:nvPr>
            <p:ph type="body" idx="1"/>
          </p:nvPr>
        </p:nvSpPr>
        <p:spPr>
          <a:xfrm>
            <a:off x="572756" y="3032102"/>
            <a:ext cx="9828519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  <a:t>לְחַץ עַל כּוֹכָבִים שֶׁהַפִּתְרוֹן שֶׁלָּהֶם הוּא 100</a:t>
            </a:r>
            <a:endParaRPr sz="40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86" name="Google Shape;786;p27"/>
          <p:cNvSpPr txBox="1">
            <a:spLocks noGrp="1"/>
          </p:cNvSpPr>
          <p:nvPr>
            <p:ph type="title" idx="2"/>
          </p:nvPr>
        </p:nvSpPr>
        <p:spPr>
          <a:xfrm>
            <a:off x="4386975" y="2041175"/>
            <a:ext cx="6325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תמונה 3" descr="תמונה שמכילה כוכב, נייר בנייה, נייר לאומנות, נייר אוריגמי&#10;&#10;התיאור נוצר באופן אוטומטי">
            <a:extLst>
              <a:ext uri="{FF2B5EF4-FFF2-40B4-BE49-F238E27FC236}">
                <a16:creationId xmlns:a16="http://schemas.microsoft.com/office/drawing/2014/main" id="{309D19B7-DF7C-D74E-E8CE-BAAA2610B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3" b="89297" l="4808" r="92308">
                        <a14:foregroundMark x1="88462" y1="37920" x2="92308" y2="36391"/>
                        <a14:foregroundMark x1="48397" y1="13456" x2="49038" y2="7339"/>
                        <a14:foregroundMark x1="15064" y1="39450" x2="7372" y2="34862"/>
                        <a14:foregroundMark x1="8333" y1="35474" x2="5128" y2="35168"/>
                        <a14:foregroundMark x1="47436" y1="6728" x2="47436" y2="6728"/>
                        <a14:foregroundMark x1="50321" y1="7339" x2="50000" y2="4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1" y="1315176"/>
            <a:ext cx="1489967" cy="1561600"/>
          </a:xfrm>
          <a:prstGeom prst="rect">
            <a:avLst/>
          </a:prstGeom>
        </p:spPr>
      </p:pic>
      <p:pic>
        <p:nvPicPr>
          <p:cNvPr id="5" name="תמונה 4" descr="תמונה שמכילה כוכב, כחול חשמלי, גרפיקה, יצירתיות&#10;&#10;התיאור נוצר באופן אוטומטי">
            <a:extLst>
              <a:ext uri="{FF2B5EF4-FFF2-40B4-BE49-F238E27FC236}">
                <a16:creationId xmlns:a16="http://schemas.microsoft.com/office/drawing/2014/main" id="{F93B54AA-6EFC-5731-1739-D9B2DD087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6" b="89785" l="9220" r="89835">
                        <a14:foregroundMark x1="42553" y1="10753" x2="42553" y2="10753"/>
                        <a14:foregroundMark x1="44917" y1="10753" x2="44917" y2="10753"/>
                        <a14:foregroundMark x1="44444" y1="9946" x2="44444" y2="9946"/>
                        <a14:foregroundMark x1="9220" y1="38978" x2="9220" y2="38978"/>
                        <a14:foregroundMark x1="39953" y1="51075" x2="39953" y2="51075"/>
                        <a14:foregroundMark x1="39716" y1="50806" x2="37589" y2="53495"/>
                        <a14:foregroundMark x1="56501" y1="53495" x2="48463" y2="50806"/>
                        <a14:foregroundMark x1="58156" y1="50000" x2="48227" y2="47849"/>
                        <a14:foregroundMark x1="39953" y1="48387" x2="30969" y2="48925"/>
                        <a14:foregroundMark x1="34988" y1="58602" x2="34279" y2="50538"/>
                        <a14:foregroundMark x1="45154" y1="52419" x2="44444" y2="48925"/>
                        <a14:foregroundMark x1="76596" y1="38978" x2="78960" y2="37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25" y="894972"/>
            <a:ext cx="2005618" cy="1763806"/>
          </a:xfrm>
          <a:prstGeom prst="rect">
            <a:avLst/>
          </a:prstGeom>
        </p:spPr>
      </p:pic>
      <p:pic>
        <p:nvPicPr>
          <p:cNvPr id="6" name="תמונה 5" descr="תמונה שמכילה כוכב, צהוב, יצירתיות&#10;&#10;התיאור נוצר באופן אוטומטי">
            <a:extLst>
              <a:ext uri="{FF2B5EF4-FFF2-40B4-BE49-F238E27FC236}">
                <a16:creationId xmlns:a16="http://schemas.microsoft.com/office/drawing/2014/main" id="{CA1836EB-22B4-2AF9-D719-B2FFCDEC4B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95" b="89785" l="7143" r="92063">
                        <a14:foregroundMark x1="49206" y1="14785" x2="48942" y2="6989"/>
                        <a14:foregroundMark x1="13228" y1="39247" x2="7407" y2="36828"/>
                        <a14:foregroundMark x1="88889" y1="39516" x2="89683" y2="37097"/>
                        <a14:foregroundMark x1="89683" y1="37097" x2="92328" y2="36559"/>
                        <a14:foregroundMark x1="48677" y1="6452" x2="48677" y2="3495"/>
                        <a14:foregroundMark x1="50529" y1="5645" x2="50000" y2="3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07" y="383230"/>
            <a:ext cx="1489967" cy="1466316"/>
          </a:xfrm>
          <a:prstGeom prst="rect">
            <a:avLst/>
          </a:prstGeom>
        </p:spPr>
      </p:pic>
      <p:pic>
        <p:nvPicPr>
          <p:cNvPr id="7" name="תמונה 6" descr="תמונה שמכילה כוכב, יצירתיות&#10;&#10;התיאור נוצר באופן אוטומטי">
            <a:extLst>
              <a:ext uri="{FF2B5EF4-FFF2-40B4-BE49-F238E27FC236}">
                <a16:creationId xmlns:a16="http://schemas.microsoft.com/office/drawing/2014/main" id="{C50F790D-0C6F-EDF0-0BCB-2D562F54B6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89" b="89785" l="9804" r="90196">
                        <a14:foregroundMark x1="50490" y1="13172" x2="50245" y2="9409"/>
                        <a14:foregroundMark x1="50735" y1="11559" x2="50735" y2="7258"/>
                        <a14:foregroundMark x1="87745" y1="39247" x2="90196" y2="39247"/>
                        <a14:foregroundMark x1="51716" y1="12097" x2="50490" y2="7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27" y="236976"/>
            <a:ext cx="1489968" cy="1358501"/>
          </a:xfrm>
          <a:prstGeom prst="rect">
            <a:avLst/>
          </a:prstGeom>
        </p:spPr>
      </p:pic>
      <p:pic>
        <p:nvPicPr>
          <p:cNvPr id="8" name="תמונה 7" descr="תמונה שמכילה כוכב&#10;&#10;התיאור נוצר באופן אוטומטי">
            <a:extLst>
              <a:ext uri="{FF2B5EF4-FFF2-40B4-BE49-F238E27FC236}">
                <a16:creationId xmlns:a16="http://schemas.microsoft.com/office/drawing/2014/main" id="{AB8E89FD-1CC0-D482-1C6C-F8591AE539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10" b="89806" l="9871" r="89914">
                        <a14:foregroundMark x1="50429" y1="16748" x2="50429" y2="8010"/>
                        <a14:foregroundMark x1="34120" y1="38350" x2="16094" y2="37379"/>
                        <a14:foregroundMark x1="33691" y1="37379" x2="17597" y2="37136"/>
                        <a14:foregroundMark x1="33262" y1="19417" x2="33262" y2="19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50" y="428573"/>
            <a:ext cx="2005616" cy="1773206"/>
          </a:xfrm>
          <a:prstGeom prst="rect">
            <a:avLst/>
          </a:prstGeom>
        </p:spPr>
      </p:pic>
      <p:sp>
        <p:nvSpPr>
          <p:cNvPr id="10" name="לחצן פעולה: קדימה או הבא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4B8CBD-879A-4A27-59C1-6946BFCB310C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A092D6FE-DC5F-B05D-E677-7AA76F247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E4CDCD63-7EE5-91A4-649A-FBA057F0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772D40BF-77DB-91C1-0CCA-61F6293B17C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Google Shape;785;p27">
            <a:extLst>
              <a:ext uri="{FF2B5EF4-FFF2-40B4-BE49-F238E27FC236}">
                <a16:creationId xmlns:a16="http://schemas.microsoft.com/office/drawing/2014/main" id="{38A51270-6954-821A-F42E-E57764DC0A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4063" y="2965450"/>
            <a:ext cx="9119088" cy="20748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  <a:t>לְחַץ עַל כּוֹכָבִים שֶׁהַפִּתְרוֹן שֶׁלָּהֶם הוּא 60</a:t>
            </a:r>
            <a:endParaRPr sz="40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9" name="תמונה 8" descr="תמונה שמכילה כוכב, צהוב, יצירתיות&#10;&#10;התיאור נוצר באופן אוטומטי">
            <a:extLst>
              <a:ext uri="{FF2B5EF4-FFF2-40B4-BE49-F238E27FC236}">
                <a16:creationId xmlns:a16="http://schemas.microsoft.com/office/drawing/2014/main" id="{D16AC40A-4211-FDB9-C487-5CC135DC1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1" b="90000" l="9719" r="89849">
                        <a14:foregroundMark x1="49460" y1="14146" x2="49460" y2="8780"/>
                        <a14:foregroundMark x1="49676" y1="9512" x2="49028" y2="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35" y="139519"/>
            <a:ext cx="1864379" cy="1650962"/>
          </a:xfrm>
          <a:prstGeom prst="rect">
            <a:avLst/>
          </a:prstGeom>
        </p:spPr>
      </p:pic>
      <p:pic>
        <p:nvPicPr>
          <p:cNvPr id="10" name="תמונה 9" descr="תמונה שמכילה כוכב, יצירתיות&#10;&#10;התיאור נוצר באופן אוטומטי">
            <a:extLst>
              <a:ext uri="{FF2B5EF4-FFF2-40B4-BE49-F238E27FC236}">
                <a16:creationId xmlns:a16="http://schemas.microsoft.com/office/drawing/2014/main" id="{42E7A953-1898-BBD0-580C-B3B30BD98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0" y="287100"/>
            <a:ext cx="2365821" cy="2074863"/>
          </a:xfrm>
          <a:prstGeom prst="rect">
            <a:avLst/>
          </a:prstGeom>
        </p:spPr>
      </p:pic>
      <p:pic>
        <p:nvPicPr>
          <p:cNvPr id="11" name="תמונה 10" descr="תמונה שמכילה כוכב&#10;&#10;התיאור נוצר באופן אוטומטי">
            <a:extLst>
              <a:ext uri="{FF2B5EF4-FFF2-40B4-BE49-F238E27FC236}">
                <a16:creationId xmlns:a16="http://schemas.microsoft.com/office/drawing/2014/main" id="{469EBB9B-A99D-8AE1-9933-E1A246615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0" b="89713" l="9956" r="89823">
                        <a14:foregroundMark x1="50442" y1="17943" x2="50442" y2="9569"/>
                        <a14:foregroundMark x1="85398" y1="41627" x2="89823" y2="39234"/>
                        <a14:foregroundMark x1="52655" y1="15550" x2="53761" y2="18182"/>
                        <a14:foregroundMark x1="34292" y1="39234" x2="12389" y2="38995"/>
                        <a14:foregroundMark x1="34071" y1="38995" x2="29425" y2="38038"/>
                        <a14:foregroundMark x1="29425" y1="38995" x2="22345" y2="38995"/>
                        <a14:foregroundMark x1="29867" y1="38038" x2="12611" y2="38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75" y="77864"/>
            <a:ext cx="1918590" cy="1774272"/>
          </a:xfrm>
          <a:prstGeom prst="rect">
            <a:avLst/>
          </a:prstGeom>
        </p:spPr>
      </p:pic>
      <p:pic>
        <p:nvPicPr>
          <p:cNvPr id="12" name="תמונה 11" descr="תמונה שמכילה כוכב, יצירתיות&#10;&#10;התיאור נוצר באופן אוטומטי">
            <a:extLst>
              <a:ext uri="{FF2B5EF4-FFF2-40B4-BE49-F238E27FC236}">
                <a16:creationId xmlns:a16="http://schemas.microsoft.com/office/drawing/2014/main" id="{730E737A-9F68-B238-5401-9983C4955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96454" l="9850" r="89936">
                        <a14:foregroundMark x1="32334" y1="82033" x2="29336" y2="83688"/>
                        <a14:foregroundMark x1="29336" y1="96454" x2="29336" y2="9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02" y="1324531"/>
            <a:ext cx="1965119" cy="1779969"/>
          </a:xfrm>
          <a:prstGeom prst="rect">
            <a:avLst/>
          </a:prstGeom>
        </p:spPr>
      </p:pic>
      <p:pic>
        <p:nvPicPr>
          <p:cNvPr id="13" name="תמונה 12" descr="תמונה שמכילה כוכב, נייר בנייה, נייר לאומנות, נייר אוריגמי&#10;&#10;התיאור נוצר באופן אוטומטי">
            <a:extLst>
              <a:ext uri="{FF2B5EF4-FFF2-40B4-BE49-F238E27FC236}">
                <a16:creationId xmlns:a16="http://schemas.microsoft.com/office/drawing/2014/main" id="{C3D111F6-79FF-A7E3-EFEC-4BA8B1F905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71" b="90294" l="7584" r="92135">
                        <a14:foregroundMark x1="50562" y1="18235" x2="50281" y2="6471"/>
                        <a14:foregroundMark x1="86236" y1="41471" x2="92135" y2="37941"/>
                        <a14:foregroundMark x1="12360" y1="38529" x2="7865" y2="37647"/>
                        <a14:foregroundMark x1="30337" y1="85588" x2="25000" y2="88235"/>
                        <a14:foregroundMark x1="26404" y1="86176" x2="23596" y2="90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73" y="1487872"/>
            <a:ext cx="1625025" cy="1551991"/>
          </a:xfrm>
          <a:prstGeom prst="rect">
            <a:avLst/>
          </a:prstGeom>
        </p:spPr>
      </p:pic>
      <p:sp>
        <p:nvSpPr>
          <p:cNvPr id="15" name="לחצן פעולה: קדימה או הבא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A356D31-B21D-F09C-A2CC-43DD79018847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CFB15631-3A90-4CFE-0426-FC775BAA9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A14AC565-B27F-AAA5-6939-A52FFF2A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C309ACF3-EC86-BE3F-0C87-00193214073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Google Shape;785;p27">
            <a:extLst>
              <a:ext uri="{FF2B5EF4-FFF2-40B4-BE49-F238E27FC236}">
                <a16:creationId xmlns:a16="http://schemas.microsoft.com/office/drawing/2014/main" id="{1286808B-A319-313F-F8BE-9EE7F5D228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3531" y="2965450"/>
            <a:ext cx="9229620" cy="20748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  <a:t>לְחַץ עַל כּוֹכָבִים שֶׁהַפִּתְרוֹן שֶׁלָּהֶם הוּא 80</a:t>
            </a:r>
            <a:endParaRPr sz="40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9" name="תמונה 8" descr="תמונה שמכילה כוכב, נייר לאומנות, נייר בנייה, נייר אוריגמי&#10;&#10;התיאור נוצר באופן אוטומטי">
            <a:extLst>
              <a:ext uri="{FF2B5EF4-FFF2-40B4-BE49-F238E27FC236}">
                <a16:creationId xmlns:a16="http://schemas.microsoft.com/office/drawing/2014/main" id="{8452C875-1E72-E136-53FC-616A575B8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804" y1="16573" x2="49096" y2="10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38" y="289272"/>
            <a:ext cx="1821893" cy="1675953"/>
          </a:xfrm>
          <a:prstGeom prst="rect">
            <a:avLst/>
          </a:prstGeom>
        </p:spPr>
      </p:pic>
      <p:pic>
        <p:nvPicPr>
          <p:cNvPr id="10" name="תמונה 9" descr="תמונה שמכילה כוכב, כחול חשמלי, יצירתיות&#10;&#10;התיאור נוצר באופן אוטומטי">
            <a:extLst>
              <a:ext uri="{FF2B5EF4-FFF2-40B4-BE49-F238E27FC236}">
                <a16:creationId xmlns:a16="http://schemas.microsoft.com/office/drawing/2014/main" id="{9C278AB1-5833-F0A6-2B1A-39F531B89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63" b="89770" l="9843" r="89933">
                        <a14:foregroundMark x1="50112" y1="12020" x2="50112" y2="9463"/>
                        <a14:foregroundMark x1="81432" y1="16368" x2="81432" y2="16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4" y="595124"/>
            <a:ext cx="1911159" cy="1671730"/>
          </a:xfrm>
          <a:prstGeom prst="rect">
            <a:avLst/>
          </a:prstGeom>
        </p:spPr>
      </p:pic>
      <p:pic>
        <p:nvPicPr>
          <p:cNvPr id="11" name="תמונה 10" descr="תמונה שמכילה כוכב, צהוב, יצירתיות&#10;&#10;התיאור נוצר באופן אוטומטי">
            <a:extLst>
              <a:ext uri="{FF2B5EF4-FFF2-40B4-BE49-F238E27FC236}">
                <a16:creationId xmlns:a16="http://schemas.microsoft.com/office/drawing/2014/main" id="{FE79EAF6-2413-DF5E-0C2F-7F4D340DF7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2321" y1="20080" x2="51786" y2="11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18" y="178474"/>
            <a:ext cx="2133785" cy="1897545"/>
          </a:xfrm>
          <a:prstGeom prst="rect">
            <a:avLst/>
          </a:prstGeom>
        </p:spPr>
      </p:pic>
      <p:pic>
        <p:nvPicPr>
          <p:cNvPr id="12" name="תמונה 11" descr="תמונה שמכילה כוכב, יצירתיות&#10;&#10;התיאור נוצר באופן אוטומטי">
            <a:extLst>
              <a:ext uri="{FF2B5EF4-FFF2-40B4-BE49-F238E27FC236}">
                <a16:creationId xmlns:a16="http://schemas.microsoft.com/office/drawing/2014/main" id="{0B0E31C8-15A6-5ED3-F70C-A4BBB68162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4" b="90428" l="9602" r="91101">
                        <a14:foregroundMark x1="90164" y1="41562" x2="91101" y2="40554"/>
                        <a14:foregroundMark x1="51288" y1="14610" x2="51288" y2="9824"/>
                        <a14:foregroundMark x1="74473" y1="89421" x2="75878" y2="89924"/>
                        <a14:foregroundMark x1="29040" y1="85894" x2="27400" y2="90428"/>
                        <a14:foregroundMark x1="28571" y1="85390" x2="27400" y2="90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5" y="1084730"/>
            <a:ext cx="1849916" cy="1719945"/>
          </a:xfrm>
          <a:prstGeom prst="rect">
            <a:avLst/>
          </a:prstGeom>
        </p:spPr>
      </p:pic>
      <p:pic>
        <p:nvPicPr>
          <p:cNvPr id="13" name="תמונה 12" descr="תמונה שמכילה כוכב&#10;&#10;התיאור נוצר באופן אוטומטי">
            <a:extLst>
              <a:ext uri="{FF2B5EF4-FFF2-40B4-BE49-F238E27FC236}">
                <a16:creationId xmlns:a16="http://schemas.microsoft.com/office/drawing/2014/main" id="{7918A4ED-791A-C2E6-AF18-FC94EBE43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633" b="89928" l="9955" r="89819">
                        <a14:foregroundMark x1="50679" y1="18225" x2="51357" y2="8633"/>
                        <a14:foregroundMark x1="36878" y1="36691" x2="16063" y2="35492"/>
                        <a14:foregroundMark x1="35973" y1="37410" x2="25566" y2="35492"/>
                        <a14:foregroundMark x1="34842" y1="35492" x2="21493" y2="34293"/>
                        <a14:foregroundMark x1="22851" y1="36451" x2="17195" y2="36451"/>
                        <a14:foregroundMark x1="20814" y1="35492" x2="17195" y2="35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39" y="1464744"/>
            <a:ext cx="1900152" cy="1792677"/>
          </a:xfrm>
          <a:prstGeom prst="rect">
            <a:avLst/>
          </a:prstGeom>
        </p:spPr>
      </p:pic>
      <p:sp>
        <p:nvSpPr>
          <p:cNvPr id="15" name="לחצן פעולה: קדימה או הבא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F746F28-BF66-5266-B3C8-FA9CB8BE7A50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25BD4AE7-4B47-667B-00DD-75AAE1B85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4B17C2FF-2B5A-6EE9-A2D4-31062450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83B659AD-FB9A-93E3-FC32-DA242F06FE1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Google Shape;785;p27">
            <a:extLst>
              <a:ext uri="{FF2B5EF4-FFF2-40B4-BE49-F238E27FC236}">
                <a16:creationId xmlns:a16="http://schemas.microsoft.com/office/drawing/2014/main" id="{C83726AA-24D8-11CB-7CC3-0A788E6210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3771" y="2965450"/>
            <a:ext cx="9179379" cy="20748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  <a:t>לְחַץ עַל כּוֹכָבִים שֶׁהַפִּתְרוֹן שֶׁלָּהֶם הוּא 70</a:t>
            </a:r>
            <a:endParaRPr sz="40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9" name="תמונה 8" descr="תמונה שמכילה כוכב&#10;&#10;התיאור נוצר באופן אוטומטי">
            <a:extLst>
              <a:ext uri="{FF2B5EF4-FFF2-40B4-BE49-F238E27FC236}">
                <a16:creationId xmlns:a16="http://schemas.microsoft.com/office/drawing/2014/main" id="{66549089-5087-A20D-BF82-043B0BC23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95" y1="40471" x2="16630" y2="39294"/>
                        <a14:foregroundMark x1="22976" y1="39765" x2="18381" y2="39529"/>
                        <a14:foregroundMark x1="22538" y1="39294" x2="19694" y2="39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83" y="729073"/>
            <a:ext cx="1882970" cy="1751121"/>
          </a:xfrm>
          <a:prstGeom prst="rect">
            <a:avLst/>
          </a:prstGeom>
        </p:spPr>
      </p:pic>
      <p:pic>
        <p:nvPicPr>
          <p:cNvPr id="10" name="תמונה 9" descr="תמונה שמכילה כוכב, יצירתיות&#10;&#10;התיאור נוצר באופן אוטומטי">
            <a:extLst>
              <a:ext uri="{FF2B5EF4-FFF2-40B4-BE49-F238E27FC236}">
                <a16:creationId xmlns:a16="http://schemas.microsoft.com/office/drawing/2014/main" id="{49EBA5F9-FED7-20DC-F792-D529CDD2B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94" b="89610" l="9953" r="91232">
                        <a14:foregroundMark x1="53318" y1="16623" x2="50948" y2="6753"/>
                        <a14:foregroundMark x1="86967" y1="35065" x2="91232" y2="3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15" y="367658"/>
            <a:ext cx="1792610" cy="1635438"/>
          </a:xfrm>
          <a:prstGeom prst="rect">
            <a:avLst/>
          </a:prstGeom>
        </p:spPr>
      </p:pic>
      <p:pic>
        <p:nvPicPr>
          <p:cNvPr id="11" name="תמונה 10" descr="תמונה שמכילה כוכב, צהוב, יצירתיות&#10;&#10;התיאור נוצר באופן אוטומטי">
            <a:extLst>
              <a:ext uri="{FF2B5EF4-FFF2-40B4-BE49-F238E27FC236}">
                <a16:creationId xmlns:a16="http://schemas.microsoft.com/office/drawing/2014/main" id="{A6E40F7F-B83E-C662-B606-5686B1759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56" y="91637"/>
            <a:ext cx="2548331" cy="1963714"/>
          </a:xfrm>
          <a:prstGeom prst="rect">
            <a:avLst/>
          </a:prstGeom>
        </p:spPr>
      </p:pic>
      <p:pic>
        <p:nvPicPr>
          <p:cNvPr id="12" name="תמונה 11" descr="תמונה שמכילה כוכב, כחול חשמלי, יצירתיות&#10;&#10;התיאור נוצר באופן אוטומטי">
            <a:extLst>
              <a:ext uri="{FF2B5EF4-FFF2-40B4-BE49-F238E27FC236}">
                <a16:creationId xmlns:a16="http://schemas.microsoft.com/office/drawing/2014/main" id="{E850129A-CE13-82B7-7CB1-619D4E576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04" y="376027"/>
            <a:ext cx="2162787" cy="1954097"/>
          </a:xfrm>
          <a:prstGeom prst="rect">
            <a:avLst/>
          </a:prstGeom>
        </p:spPr>
      </p:pic>
      <p:pic>
        <p:nvPicPr>
          <p:cNvPr id="13" name="תמונה 12" descr="תמונה שמכילה כוכב, נייר לאומנות, נייר בנייה, נייר אוריגמי&#10;&#10;התיאור נוצר באופן אוטומטי">
            <a:extLst>
              <a:ext uri="{FF2B5EF4-FFF2-40B4-BE49-F238E27FC236}">
                <a16:creationId xmlns:a16="http://schemas.microsoft.com/office/drawing/2014/main" id="{91542E68-1EB5-85DF-E9BF-2A58C89F90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6056" y1="37245" x2="86150" y2="38010"/>
                        <a14:foregroundMark x1="63380" y1="34184" x2="84507" y2="3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1" y="1604634"/>
            <a:ext cx="1968656" cy="1811533"/>
          </a:xfrm>
          <a:prstGeom prst="rect">
            <a:avLst/>
          </a:prstGeom>
        </p:spPr>
      </p:pic>
      <p:sp>
        <p:nvSpPr>
          <p:cNvPr id="15" name="לחצן פעולה: קדימה או הבא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762253-2087-ECE7-C118-F3D13287FC42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CC02F88C-43CC-27E1-64D7-7837B9D05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4B17C2FF-2B5A-6EE9-A2D4-31062450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83B659AD-FB9A-93E3-FC32-DA242F06FE1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" name="Google Shape;785;p27">
            <a:extLst>
              <a:ext uri="{FF2B5EF4-FFF2-40B4-BE49-F238E27FC236}">
                <a16:creationId xmlns:a16="http://schemas.microsoft.com/office/drawing/2014/main" id="{7EDAF6ED-21BB-1940-58B4-FC209EA51A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143" y="2965450"/>
            <a:ext cx="9310007" cy="20748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latin typeface="Gisha" panose="020B0502040204020203" pitchFamily="34" charset="-79"/>
                <a:cs typeface="Gisha" panose="020B0502040204020203" pitchFamily="34" charset="-79"/>
              </a:rPr>
              <a:t>לְחַץ עַל כּוֹכָבִים שֶׁהַפִּתְרוֹן שֶׁלָּהֶם הוּא 90</a:t>
            </a:r>
            <a:endParaRPr sz="40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7BA906-3B39-19D4-30D3-4FAC82FAAE88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 descr="תמונה שמכילה כוכב&#10;&#10;התיאור נוצר באופן אוטומטי">
            <a:extLst>
              <a:ext uri="{FF2B5EF4-FFF2-40B4-BE49-F238E27FC236}">
                <a16:creationId xmlns:a16="http://schemas.microsoft.com/office/drawing/2014/main" id="{0B674847-46B2-D047-5681-8FDB25A02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754" y1="40460" x2="18008" y2="39310"/>
                        <a14:foregroundMark x1="25424" y1="39770" x2="22669" y2="39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75" y="294699"/>
            <a:ext cx="2106178" cy="1941075"/>
          </a:xfrm>
          <a:prstGeom prst="rect">
            <a:avLst/>
          </a:prstGeom>
        </p:spPr>
      </p:pic>
      <p:pic>
        <p:nvPicPr>
          <p:cNvPr id="8" name="תמונה 7" descr="תמונה שמכילה כוכב, יצירתיות&#10;&#10;התיאור נוצר באופן אוטומטי">
            <a:extLst>
              <a:ext uri="{FF2B5EF4-FFF2-40B4-BE49-F238E27FC236}">
                <a16:creationId xmlns:a16="http://schemas.microsoft.com/office/drawing/2014/main" id="{C225CD1D-3D15-ADB1-A4A6-9C35030E4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76" y="1141399"/>
            <a:ext cx="3000959" cy="2563051"/>
          </a:xfrm>
          <a:prstGeom prst="rect">
            <a:avLst/>
          </a:prstGeom>
        </p:spPr>
      </p:pic>
      <p:pic>
        <p:nvPicPr>
          <p:cNvPr id="9" name="תמונה 8" descr="תמונה שמכילה כוכב, צהוב, יצירתיות&#10;&#10;התיאור נוצר באופן אוטומטי">
            <a:extLst>
              <a:ext uri="{FF2B5EF4-FFF2-40B4-BE49-F238E27FC236}">
                <a16:creationId xmlns:a16="http://schemas.microsoft.com/office/drawing/2014/main" id="{7697554E-092D-95F1-B7D7-9E66F69F31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6" y="11122"/>
            <a:ext cx="2227980" cy="2260553"/>
          </a:xfrm>
          <a:prstGeom prst="rect">
            <a:avLst/>
          </a:prstGeom>
        </p:spPr>
      </p:pic>
      <p:pic>
        <p:nvPicPr>
          <p:cNvPr id="10" name="תמונה 9" descr="תמונה שמכילה כוכב, כחול חשמלי, יצירתיות&#10;&#10;התיאור נוצר באופן אוטומטי">
            <a:extLst>
              <a:ext uri="{FF2B5EF4-FFF2-40B4-BE49-F238E27FC236}">
                <a16:creationId xmlns:a16="http://schemas.microsoft.com/office/drawing/2014/main" id="{DCF22D42-6E65-6897-B8E7-07234745D1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84" b="91512" l="7853" r="90838">
                        <a14:foregroundMark x1="89267" y1="44032" x2="91099" y2="40849"/>
                        <a14:foregroundMark x1="13613" y1="41910" x2="8115" y2="42440"/>
                        <a14:foregroundMark x1="74869" y1="88859" x2="75654" y2="91512"/>
                        <a14:foregroundMark x1="48691" y1="12997" x2="49215" y2="9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02" y="965000"/>
            <a:ext cx="1516647" cy="1496796"/>
          </a:xfrm>
          <a:prstGeom prst="rect">
            <a:avLst/>
          </a:prstGeom>
        </p:spPr>
      </p:pic>
      <p:pic>
        <p:nvPicPr>
          <p:cNvPr id="11" name="תמונה 10" descr="תמונה שמכילה כוכב, נייר לאומנות, נייר בנייה, נייר אוריגמי&#10;&#10;התיאור נוצר באופן אוטומטי">
            <a:extLst>
              <a:ext uri="{FF2B5EF4-FFF2-40B4-BE49-F238E27FC236}">
                <a16:creationId xmlns:a16="http://schemas.microsoft.com/office/drawing/2014/main" id="{260D1A4C-A15A-9569-B3AD-E02C95E7D9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59" b="89426" l="9945" r="90884">
                        <a14:foregroundMark x1="52210" y1="12387" x2="52210" y2="8761"/>
                        <a14:foregroundMark x1="86464" y1="38369" x2="90884" y2="3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40" y="885609"/>
            <a:ext cx="1691711" cy="1546841"/>
          </a:xfrm>
          <a:prstGeom prst="rect">
            <a:avLst/>
          </a:prstGeom>
        </p:spPr>
      </p:pic>
      <p:pic>
        <p:nvPicPr>
          <p:cNvPr id="12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2718D6A9-16CC-DABE-A83B-31467DCFC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9759" y="148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5"/>
          <p:cNvSpPr txBox="1">
            <a:spLocks noGrp="1"/>
          </p:cNvSpPr>
          <p:nvPr>
            <p:ph type="title"/>
          </p:nvPr>
        </p:nvSpPr>
        <p:spPr>
          <a:xfrm>
            <a:off x="1220550" y="1625115"/>
            <a:ext cx="97167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761" name="Google Shape;761;p25"/>
          <p:cNvSpPr txBox="1">
            <a:spLocks noGrp="1"/>
          </p:cNvSpPr>
          <p:nvPr>
            <p:ph type="body" idx="1"/>
          </p:nvPr>
        </p:nvSpPr>
        <p:spPr>
          <a:xfrm>
            <a:off x="617250" y="3058912"/>
            <a:ext cx="10957500" cy="11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בְּכָל שְׁקוּפִית עָלֶיךָ לִקְרֹא אֶת הַהוֹרָאָה וְלִפְעֹל בְּהֶתְאֵם.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שִׂים לֵב- אִם בָּחַרְתָּ סִירָה נְכוֹנָה הִיא תָּשׁוּט עַל פְּנֵי הַגַּלִּים,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אַךְ אִם בָּחַרְתָּ סִירָה לֹא נְכוֹנָה הִיא תִּטְבַּע בַּיָּם.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3718ACB-EB32-6367-E0CF-9D051E67CD01}"/>
              </a:ext>
            </a:extLst>
          </p:cNvPr>
          <p:cNvSpPr/>
          <p:nvPr/>
        </p:nvSpPr>
        <p:spPr>
          <a:xfrm>
            <a:off x="5295481" y="4907416"/>
            <a:ext cx="1045028" cy="93617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sound43">
            <a:hlinkClick r:id="" action="ppaction://media"/>
            <a:extLst>
              <a:ext uri="{FF2B5EF4-FFF2-40B4-BE49-F238E27FC236}">
                <a16:creationId xmlns:a16="http://schemas.microsoft.com/office/drawing/2014/main" id="{CF92BBBA-495F-0CA8-9B0E-B521439AE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7609" y="376779"/>
            <a:ext cx="487363" cy="487363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86E2F55-1243-2EFE-D17B-35377A9A3A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7610" y="1280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5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ECC383"/>
      </a:accent1>
      <a:accent2>
        <a:srgbClr val="BF3F2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202</Words>
  <Application>Microsoft Office PowerPoint</Application>
  <PresentationFormat>מסך רחב</PresentationFormat>
  <Paragraphs>24</Paragraphs>
  <Slides>15</Slides>
  <Notes>14</Notes>
  <HiddenSlides>0</HiddenSlides>
  <MMClips>18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7" baseType="lpstr">
      <vt:lpstr>Homemade Apple</vt:lpstr>
      <vt:lpstr>Itim</vt:lpstr>
      <vt:lpstr>Griffy</vt:lpstr>
      <vt:lpstr>Arial</vt:lpstr>
      <vt:lpstr>Gisha</vt:lpstr>
      <vt:lpstr>Aldrich</vt:lpstr>
      <vt:lpstr>BN Bilbo</vt:lpstr>
      <vt:lpstr>Calibri</vt:lpstr>
      <vt:lpstr>Barlow Condensed</vt:lpstr>
      <vt:lpstr>Abril Fatface</vt:lpstr>
      <vt:lpstr>Poppins</vt:lpstr>
      <vt:lpstr>SlidesMania</vt:lpstr>
      <vt:lpstr>מצגת של PowerPoint‏</vt:lpstr>
      <vt:lpstr>תַּרְגִּילֵי חִבּוּר בִּתְחוּם עֲשָׂרוֹת שְׁלֵמוֹת  איילת אזולאי טסלר</vt:lpstr>
      <vt:lpstr>הוֹרָאוֹת הַמִּשְׂחָק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הוֹרָאוֹת הַמִּשְׂחָק</vt:lpstr>
      <vt:lpstr>עָלֶיךָ לִמְצֹא אֶת הַסִּירָה עִם הַפִּתְרוֹן הַגָּדוֹל בְּיוֹתֵר</vt:lpstr>
      <vt:lpstr>עָלֶיךָ לִמְצֹא אֶת הַסִּירָה עִם הַפִּתְרוֹן הַגָּדוֹל בְּיוֹתֵר</vt:lpstr>
      <vt:lpstr>עָלֶיךָ לִמְצֹא אֶת הַסִּירָה עִם הַפִּתְרוֹן הַקָּטָן בְּיוֹתֵר</vt:lpstr>
      <vt:lpstr>עָלֶיךָ לִמְצֹא אֶת הַסִּירָה עִם הַפִּתְרוֹן הַקָּטָן בְּיוֹתֵר</vt:lpstr>
      <vt:lpstr>מְקַוָּה שֶׁלְּמַדְתֶּם וְנֶהֱנֵיתֶם. לְהִתְרָאוֹת בַּמִּשְׂחָקִים הַבָּאִים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ayelet</dc:creator>
  <cp:lastModifiedBy>איילת אזולאי</cp:lastModifiedBy>
  <cp:revision>14</cp:revision>
  <dcterms:modified xsi:type="dcterms:W3CDTF">2023-09-19T15:52:54Z</dcterms:modified>
</cp:coreProperties>
</file>