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17"/>
  </p:notesMasterIdLst>
  <p:sldIdLst>
    <p:sldId id="292" r:id="rId2"/>
    <p:sldId id="291" r:id="rId3"/>
    <p:sldId id="257" r:id="rId4"/>
    <p:sldId id="259" r:id="rId5"/>
    <p:sldId id="282" r:id="rId6"/>
    <p:sldId id="283" r:id="rId7"/>
    <p:sldId id="284" r:id="rId8"/>
    <p:sldId id="285" r:id="rId9"/>
    <p:sldId id="290" r:id="rId10"/>
    <p:sldId id="287" r:id="rId11"/>
    <p:sldId id="289" r:id="rId12"/>
    <p:sldId id="286" r:id="rId13"/>
    <p:sldId id="288" r:id="rId14"/>
    <p:sldId id="278" r:id="rId15"/>
    <p:sldId id="281" r:id="rId16"/>
  </p:sldIdLst>
  <p:sldSz cx="12192000" cy="6858000"/>
  <p:notesSz cx="6858000" cy="9144000"/>
  <p:embeddedFontLst>
    <p:embeddedFont>
      <p:font typeface="Abril Fatface" panose="02000503000000020003" pitchFamily="2" charset="0"/>
      <p:regular r:id="rId18"/>
    </p:embeddedFont>
    <p:embeddedFont>
      <p:font typeface="Barlow Condensed" panose="00000506000000000000" pitchFamily="2" charset="0"/>
      <p:regular r:id="rId19"/>
      <p:bold r:id="rId20"/>
      <p:italic r:id="rId21"/>
      <p:boldItalic r:id="rId22"/>
    </p:embeddedFont>
    <p:embeddedFont>
      <p:font typeface="BN Bilbo" panose="02000400000000000000" pitchFamily="2" charset="-79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Gisha" panose="020B0502040204020203" pitchFamily="34" charset="-79"/>
      <p:regular r:id="rId28"/>
      <p:bold r:id="rId29"/>
    </p:embeddedFont>
    <p:embeddedFont>
      <p:font typeface="Griffy" panose="020B0604020202020204" charset="0"/>
      <p:regular r:id="rId30"/>
    </p:embeddedFont>
    <p:embeddedFont>
      <p:font typeface="Homemade Apple" panose="020B0604020202020204" charset="0"/>
      <p:regular r:id="rId31"/>
    </p:embeddedFont>
    <p:embeddedFont>
      <p:font typeface="Itim" panose="020B0604020202020204" charset="-34"/>
      <p:regular r:id="rId32"/>
    </p:embeddedFont>
    <p:embeddedFont>
      <p:font typeface="Poppins" panose="00000500000000000000" pitchFamily="2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63" autoAdjust="0"/>
    <p:restoredTop sz="86405" autoAdjust="0"/>
  </p:normalViewPr>
  <p:slideViewPr>
    <p:cSldViewPr snapToGrid="0">
      <p:cViewPr varScale="1">
        <p:scale>
          <a:sx n="71" d="100"/>
          <a:sy n="71" d="100"/>
        </p:scale>
        <p:origin x="902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807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theme" Target="theme/theme1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e37c77f29e_0_10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e37c77f29e_0_10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the waves gif makes the file run slow, delete this slide and use slide 23 as your title slide by dragging it to the top.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201811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47038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32448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88072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7" name="Google Shape;1047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ga0744a8d92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4" name="Google Shape;1474;ga0744a8d92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7" name="Google Shape;757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Google Shape;782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Google Shape;782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8558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Google Shape;782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8553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Google Shape;782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3708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2" name="Google Shape;782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255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7" name="Google Shape;757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3411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9360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www.facebook.com/SlidesManiaSM/" TargetMode="External"/><Relationship Id="rId7" Type="http://schemas.openxmlformats.org/officeDocument/2006/relationships/hyperlink" Target="https://www.pinterest.com/slidesmania/" TargetMode="External"/><Relationship Id="rId2" Type="http://schemas.openxmlformats.org/officeDocument/2006/relationships/hyperlink" Target="https://slidesmania.com/questions-powerpoint-google-slides/can-i-use-these-templates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hyperlink" Target="https://twitter.com/SlidesManiaS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www.instagram.com/slidesmania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7085"/>
            <a:ext cx="3026096" cy="1800346"/>
          </a:xfrm>
          <a:custGeom>
            <a:avLst/>
            <a:gdLst/>
            <a:ahLst/>
            <a:cxnLst/>
            <a:rect l="l" t="t" r="r" b="b"/>
            <a:pathLst>
              <a:path w="3981705" h="2368876" extrusionOk="0">
                <a:moveTo>
                  <a:pt x="0" y="2167033"/>
                </a:moveTo>
                <a:cubicBezTo>
                  <a:pt x="35624" y="2202656"/>
                  <a:pt x="220313" y="2380298"/>
                  <a:pt x="487394" y="2368296"/>
                </a:cubicBezTo>
                <a:cubicBezTo>
                  <a:pt x="763619" y="2355914"/>
                  <a:pt x="1013841" y="2146364"/>
                  <a:pt x="1101662" y="1844421"/>
                </a:cubicBezTo>
                <a:cubicBezTo>
                  <a:pt x="1114806" y="1858423"/>
                  <a:pt x="1422273" y="2175796"/>
                  <a:pt x="1832515" y="2082546"/>
                </a:cubicBezTo>
                <a:cubicBezTo>
                  <a:pt x="2159889" y="2008251"/>
                  <a:pt x="2408015" y="1705356"/>
                  <a:pt x="2425637" y="1341120"/>
                </a:cubicBezTo>
                <a:cubicBezTo>
                  <a:pt x="2495741" y="1363885"/>
                  <a:pt x="2988469" y="1515237"/>
                  <a:pt x="3442430" y="1224629"/>
                </a:cubicBezTo>
                <a:cubicBezTo>
                  <a:pt x="3835146" y="973169"/>
                  <a:pt x="4041839" y="491204"/>
                  <a:pt x="3966305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13D58"/>
              </a:gs>
              <a:gs pos="6000">
                <a:srgbClr val="213D58"/>
              </a:gs>
              <a:gs pos="100000">
                <a:srgbClr val="2C85C1"/>
              </a:gs>
            </a:gsLst>
            <a:lin ang="8100019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0" y="5342203"/>
            <a:ext cx="12192000" cy="937993"/>
          </a:xfrm>
          <a:custGeom>
            <a:avLst/>
            <a:gdLst/>
            <a:ahLst/>
            <a:cxnLst/>
            <a:rect l="l" t="t" r="r" b="b"/>
            <a:pathLst>
              <a:path w="12192000" h="937993" extrusionOk="0">
                <a:moveTo>
                  <a:pt x="2273469" y="0"/>
                </a:moveTo>
                <a:cubicBezTo>
                  <a:pt x="2418421" y="267501"/>
                  <a:pt x="2738629" y="440989"/>
                  <a:pt x="3088484" y="441802"/>
                </a:cubicBezTo>
                <a:cubicBezTo>
                  <a:pt x="3419259" y="441314"/>
                  <a:pt x="3722980" y="290901"/>
                  <a:pt x="3879212" y="50213"/>
                </a:cubicBezTo>
                <a:cubicBezTo>
                  <a:pt x="4031493" y="336137"/>
                  <a:pt x="4378505" y="509355"/>
                  <a:pt x="4730766" y="481990"/>
                </a:cubicBezTo>
                <a:cubicBezTo>
                  <a:pt x="5176455" y="447401"/>
                  <a:pt x="5387154" y="110721"/>
                  <a:pt x="5399845" y="90401"/>
                </a:cubicBezTo>
                <a:cubicBezTo>
                  <a:pt x="5419536" y="111443"/>
                  <a:pt x="5782737" y="485603"/>
                  <a:pt x="6348653" y="431777"/>
                </a:cubicBezTo>
                <a:cubicBezTo>
                  <a:pt x="6783728" y="390505"/>
                  <a:pt x="7025607" y="126254"/>
                  <a:pt x="7066414" y="80286"/>
                </a:cubicBezTo>
                <a:cubicBezTo>
                  <a:pt x="7251076" y="343182"/>
                  <a:pt x="7593383" y="496350"/>
                  <a:pt x="7942252" y="471966"/>
                </a:cubicBezTo>
                <a:cubicBezTo>
                  <a:pt x="8363981" y="442434"/>
                  <a:pt x="8593827" y="167346"/>
                  <a:pt x="8623474" y="130499"/>
                </a:cubicBezTo>
                <a:cubicBezTo>
                  <a:pt x="8651917" y="160211"/>
                  <a:pt x="9000349" y="509806"/>
                  <a:pt x="9547997" y="471966"/>
                </a:cubicBezTo>
                <a:cubicBezTo>
                  <a:pt x="9942703" y="444872"/>
                  <a:pt x="10184801" y="232912"/>
                  <a:pt x="10241360" y="180712"/>
                </a:cubicBezTo>
                <a:cubicBezTo>
                  <a:pt x="10380843" y="389692"/>
                  <a:pt x="10654446" y="508903"/>
                  <a:pt x="10928707" y="481990"/>
                </a:cubicBezTo>
                <a:cubicBezTo>
                  <a:pt x="11288189" y="446769"/>
                  <a:pt x="11452723" y="179719"/>
                  <a:pt x="11463882" y="160663"/>
                </a:cubicBezTo>
                <a:cubicBezTo>
                  <a:pt x="11487075" y="183783"/>
                  <a:pt x="11694384" y="383009"/>
                  <a:pt x="12035596" y="371540"/>
                </a:cubicBezTo>
                <a:cubicBezTo>
                  <a:pt x="12079684" y="370061"/>
                  <a:pt x="12121207" y="365230"/>
                  <a:pt x="12160154" y="357862"/>
                </a:cubicBezTo>
                <a:lnTo>
                  <a:pt x="12192000" y="349428"/>
                </a:lnTo>
                <a:lnTo>
                  <a:pt x="12192000" y="930088"/>
                </a:lnTo>
                <a:lnTo>
                  <a:pt x="0" y="937993"/>
                </a:lnTo>
                <a:lnTo>
                  <a:pt x="0" y="420247"/>
                </a:lnTo>
                <a:lnTo>
                  <a:pt x="14292" y="422910"/>
                </a:lnTo>
                <a:cubicBezTo>
                  <a:pt x="68901" y="429909"/>
                  <a:pt x="128940" y="430920"/>
                  <a:pt x="192828" y="421753"/>
                </a:cubicBezTo>
                <a:cubicBezTo>
                  <a:pt x="428252" y="387976"/>
                  <a:pt x="621887" y="229209"/>
                  <a:pt x="679868" y="20048"/>
                </a:cubicBezTo>
                <a:cubicBezTo>
                  <a:pt x="831384" y="290350"/>
                  <a:pt x="1165704" y="457877"/>
                  <a:pt x="1519279" y="441802"/>
                </a:cubicBezTo>
                <a:cubicBezTo>
                  <a:pt x="1849005" y="426901"/>
                  <a:pt x="2142847" y="254857"/>
                  <a:pt x="2273469" y="0"/>
                </a:cubicBez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8100019" scaled="0"/>
          </a:gradFill>
          <a:ln>
            <a:noFill/>
          </a:ln>
          <a:effectLst>
            <a:outerShdw blurRad="292100" dist="381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" name="Google Shape;12;p2"/>
          <p:cNvGrpSpPr/>
          <p:nvPr/>
        </p:nvGrpSpPr>
        <p:grpSpPr>
          <a:xfrm>
            <a:off x="0" y="1194833"/>
            <a:ext cx="2979311" cy="5057600"/>
            <a:chOff x="0" y="432833"/>
            <a:chExt cx="2979311" cy="5057600"/>
          </a:xfrm>
        </p:grpSpPr>
        <p:grpSp>
          <p:nvGrpSpPr>
            <p:cNvPr id="13" name="Google Shape;13;p2"/>
            <p:cNvGrpSpPr/>
            <p:nvPr/>
          </p:nvGrpSpPr>
          <p:grpSpPr>
            <a:xfrm>
              <a:off x="625541" y="1375699"/>
              <a:ext cx="1289122" cy="3408943"/>
              <a:chOff x="1548342" y="7287154"/>
              <a:chExt cx="1544414" cy="4084034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1549611" y="7287154"/>
                <a:ext cx="1543145" cy="4084034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084034" extrusionOk="0">
                    <a:moveTo>
                      <a:pt x="1543145" y="4084034"/>
                    </a:moveTo>
                    <a:lnTo>
                      <a:pt x="0" y="4084034"/>
                    </a:lnTo>
                    <a:lnTo>
                      <a:pt x="44006" y="3596831"/>
                    </a:lnTo>
                    <a:lnTo>
                      <a:pt x="96203" y="3019235"/>
                    </a:lnTo>
                    <a:lnTo>
                      <a:pt x="140208" y="2532031"/>
                    </a:lnTo>
                    <a:lnTo>
                      <a:pt x="192405" y="1954435"/>
                    </a:lnTo>
                    <a:lnTo>
                      <a:pt x="236411" y="1467231"/>
                    </a:lnTo>
                    <a:lnTo>
                      <a:pt x="288608" y="889730"/>
                    </a:lnTo>
                    <a:lnTo>
                      <a:pt x="332613" y="402526"/>
                    </a:lnTo>
                    <a:lnTo>
                      <a:pt x="368999" y="0"/>
                    </a:lnTo>
                    <a:lnTo>
                      <a:pt x="1174147" y="0"/>
                    </a:lnTo>
                    <a:lnTo>
                      <a:pt x="1210532" y="402526"/>
                    </a:lnTo>
                    <a:lnTo>
                      <a:pt x="1254538" y="889730"/>
                    </a:lnTo>
                    <a:lnTo>
                      <a:pt x="1306735" y="1467231"/>
                    </a:lnTo>
                    <a:lnTo>
                      <a:pt x="1350740" y="1954435"/>
                    </a:lnTo>
                    <a:lnTo>
                      <a:pt x="1402937" y="2532031"/>
                    </a:lnTo>
                    <a:lnTo>
                      <a:pt x="1446943" y="3019235"/>
                    </a:lnTo>
                    <a:lnTo>
                      <a:pt x="1499140" y="3596831"/>
                    </a:lnTo>
                    <a:lnTo>
                      <a:pt x="1543145" y="408403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D8D8D8"/>
                  </a:gs>
                </a:gsLst>
                <a:lin ang="8100019" scaled="0"/>
              </a:gradFill>
              <a:ln>
                <a:noFill/>
              </a:ln>
              <a:effectLst>
                <a:outerShdw blurRad="292100" dist="381000" dir="18900000" algn="b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1836950" y="7689680"/>
                <a:ext cx="96593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965930" h="487203" extrusionOk="0">
                    <a:moveTo>
                      <a:pt x="965930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921925" y="0"/>
                    </a:lnTo>
                    <a:lnTo>
                      <a:pt x="96593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1740748" y="8754384"/>
                <a:ext cx="115833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158335" h="487203" extrusionOk="0">
                    <a:moveTo>
                      <a:pt x="1158335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1114330" y="0"/>
                    </a:lnTo>
                    <a:lnTo>
                      <a:pt x="115833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1644545" y="9819184"/>
                <a:ext cx="135074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350740" h="487203" extrusionOk="0">
                    <a:moveTo>
                      <a:pt x="1350740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306735" y="0"/>
                    </a:lnTo>
                    <a:lnTo>
                      <a:pt x="135074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1548342" y="10883984"/>
                <a:ext cx="154314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87203" extrusionOk="0">
                    <a:moveTo>
                      <a:pt x="1543145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499140" y="0"/>
                    </a:lnTo>
                    <a:lnTo>
                      <a:pt x="154314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" name="Google Shape;19;p2"/>
            <p:cNvSpPr/>
            <p:nvPr/>
          </p:nvSpPr>
          <p:spPr>
            <a:xfrm>
              <a:off x="0" y="4498709"/>
              <a:ext cx="2979311" cy="991724"/>
            </a:xfrm>
            <a:custGeom>
              <a:avLst/>
              <a:gdLst/>
              <a:ahLst/>
              <a:cxnLst/>
              <a:rect l="l" t="t" r="r" b="b"/>
              <a:pathLst>
                <a:path w="2979311" h="991724" extrusionOk="0">
                  <a:moveTo>
                    <a:pt x="627556" y="0"/>
                  </a:moveTo>
                  <a:lnTo>
                    <a:pt x="1877713" y="0"/>
                  </a:lnTo>
                  <a:lnTo>
                    <a:pt x="1983631" y="243649"/>
                  </a:lnTo>
                  <a:lnTo>
                    <a:pt x="2566561" y="264795"/>
                  </a:lnTo>
                  <a:cubicBezTo>
                    <a:pt x="2566561" y="264795"/>
                    <a:pt x="2952704" y="953261"/>
                    <a:pt x="2979184" y="953261"/>
                  </a:cubicBezTo>
                  <a:cubicBezTo>
                    <a:pt x="2996561" y="953261"/>
                    <a:pt x="1230438" y="975946"/>
                    <a:pt x="14175" y="991542"/>
                  </a:cubicBezTo>
                  <a:lnTo>
                    <a:pt x="0" y="991724"/>
                  </a:lnTo>
                  <a:lnTo>
                    <a:pt x="0" y="440557"/>
                  </a:lnTo>
                  <a:lnTo>
                    <a:pt x="151306" y="185451"/>
                  </a:lnTo>
                  <a:lnTo>
                    <a:pt x="532306" y="185451"/>
                  </a:lnTo>
                  <a:close/>
                </a:path>
              </a:pathLst>
            </a:custGeom>
            <a:solidFill>
              <a:srgbClr val="6A787F"/>
            </a:solidFill>
            <a:ln>
              <a:noFill/>
            </a:ln>
            <a:effectLst>
              <a:outerShdw blurRad="500063" dist="152400" dir="1584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771512" y="4498975"/>
              <a:ext cx="212026" cy="503110"/>
            </a:xfrm>
            <a:custGeom>
              <a:avLst/>
              <a:gdLst/>
              <a:ahLst/>
              <a:cxnLst/>
              <a:rect l="l" t="t" r="r" b="b"/>
              <a:pathLst>
                <a:path w="212026" h="503110" extrusionOk="0">
                  <a:moveTo>
                    <a:pt x="106109" y="0"/>
                  </a:moveTo>
                  <a:lnTo>
                    <a:pt x="0" y="185452"/>
                  </a:lnTo>
                  <a:lnTo>
                    <a:pt x="169450" y="503111"/>
                  </a:lnTo>
                  <a:lnTo>
                    <a:pt x="212027" y="243554"/>
                  </a:lnTo>
                  <a:lnTo>
                    <a:pt x="106109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940962" y="4742529"/>
              <a:ext cx="625601" cy="190690"/>
            </a:xfrm>
            <a:custGeom>
              <a:avLst/>
              <a:gdLst/>
              <a:ahLst/>
              <a:cxnLst/>
              <a:rect l="l" t="t" r="r" b="b"/>
              <a:pathLst>
                <a:path w="625601" h="190690" extrusionOk="0">
                  <a:moveTo>
                    <a:pt x="42577" y="0"/>
                  </a:moveTo>
                  <a:lnTo>
                    <a:pt x="0" y="137731"/>
                  </a:lnTo>
                  <a:lnTo>
                    <a:pt x="529495" y="190691"/>
                  </a:lnTo>
                  <a:lnTo>
                    <a:pt x="625602" y="21241"/>
                  </a:lnTo>
                  <a:lnTo>
                    <a:pt x="42577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70457" y="4763769"/>
              <a:ext cx="508730" cy="691324"/>
            </a:xfrm>
            <a:custGeom>
              <a:avLst/>
              <a:gdLst/>
              <a:ahLst/>
              <a:cxnLst/>
              <a:rect l="l" t="t" r="r" b="b"/>
              <a:pathLst>
                <a:path w="508730" h="691324" extrusionOk="0">
                  <a:moveTo>
                    <a:pt x="96107" y="0"/>
                  </a:moveTo>
                  <a:lnTo>
                    <a:pt x="0" y="169450"/>
                  </a:lnTo>
                  <a:lnTo>
                    <a:pt x="296513" y="691325"/>
                  </a:lnTo>
                  <a:lnTo>
                    <a:pt x="508730" y="688467"/>
                  </a:lnTo>
                  <a:lnTo>
                    <a:pt x="96107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51215" y="4684426"/>
              <a:ext cx="423386" cy="195833"/>
            </a:xfrm>
            <a:custGeom>
              <a:avLst/>
              <a:gdLst/>
              <a:ahLst/>
              <a:cxnLst/>
              <a:rect l="l" t="t" r="r" b="b"/>
              <a:pathLst>
                <a:path w="423386" h="195833" extrusionOk="0">
                  <a:moveTo>
                    <a:pt x="0" y="0"/>
                  </a:moveTo>
                  <a:lnTo>
                    <a:pt x="211550" y="195834"/>
                  </a:lnTo>
                  <a:lnTo>
                    <a:pt x="423386" y="142875"/>
                  </a:lnTo>
                  <a:lnTo>
                    <a:pt x="3812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27846" y="4498975"/>
              <a:ext cx="1249775" cy="283368"/>
            </a:xfrm>
            <a:custGeom>
              <a:avLst/>
              <a:gdLst/>
              <a:ahLst/>
              <a:cxnLst/>
              <a:rect l="l" t="t" r="r" b="b"/>
              <a:pathLst>
                <a:path w="1249775" h="283368" extrusionOk="0">
                  <a:moveTo>
                    <a:pt x="0" y="0"/>
                  </a:moveTo>
                  <a:lnTo>
                    <a:pt x="232791" y="283369"/>
                  </a:lnTo>
                  <a:lnTo>
                    <a:pt x="1143667" y="185452"/>
                  </a:lnTo>
                  <a:lnTo>
                    <a:pt x="12497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" y="4684426"/>
              <a:ext cx="362765" cy="531305"/>
            </a:xfrm>
            <a:custGeom>
              <a:avLst/>
              <a:gdLst/>
              <a:ahLst/>
              <a:cxnLst/>
              <a:rect l="l" t="t" r="r" b="b"/>
              <a:pathLst>
                <a:path w="362765" h="531305" extrusionOk="0">
                  <a:moveTo>
                    <a:pt x="151215" y="0"/>
                  </a:moveTo>
                  <a:lnTo>
                    <a:pt x="362765" y="195834"/>
                  </a:lnTo>
                  <a:lnTo>
                    <a:pt x="60823" y="531305"/>
                  </a:lnTo>
                  <a:lnTo>
                    <a:pt x="0" y="493150"/>
                  </a:lnTo>
                  <a:lnTo>
                    <a:pt x="0" y="241052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2500" y="4498975"/>
              <a:ext cx="328136" cy="328326"/>
            </a:xfrm>
            <a:custGeom>
              <a:avLst/>
              <a:gdLst/>
              <a:ahLst/>
              <a:cxnLst/>
              <a:rect l="l" t="t" r="r" b="b"/>
              <a:pathLst>
                <a:path w="328136" h="328326" extrusionOk="0">
                  <a:moveTo>
                    <a:pt x="95345" y="0"/>
                  </a:moveTo>
                  <a:lnTo>
                    <a:pt x="0" y="185452"/>
                  </a:lnTo>
                  <a:lnTo>
                    <a:pt x="42100" y="328327"/>
                  </a:lnTo>
                  <a:lnTo>
                    <a:pt x="328136" y="283369"/>
                  </a:lnTo>
                  <a:lnTo>
                    <a:pt x="95345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940962" y="4880260"/>
              <a:ext cx="571881" cy="169449"/>
            </a:xfrm>
            <a:custGeom>
              <a:avLst/>
              <a:gdLst/>
              <a:ahLst/>
              <a:cxnLst/>
              <a:rect l="l" t="t" r="r" b="b"/>
              <a:pathLst>
                <a:path w="571881" h="169449" extrusionOk="0">
                  <a:moveTo>
                    <a:pt x="0" y="0"/>
                  </a:moveTo>
                  <a:lnTo>
                    <a:pt x="0" y="121825"/>
                  </a:lnTo>
                  <a:lnTo>
                    <a:pt x="571881" y="169450"/>
                  </a:lnTo>
                  <a:lnTo>
                    <a:pt x="529495" y="529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093618" y="4982559"/>
              <a:ext cx="889920" cy="109346"/>
            </a:xfrm>
            <a:custGeom>
              <a:avLst/>
              <a:gdLst/>
              <a:ahLst/>
              <a:cxnLst/>
              <a:rect l="l" t="t" r="r" b="b"/>
              <a:pathLst>
                <a:path w="889920" h="109346" extrusionOk="0">
                  <a:moveTo>
                    <a:pt x="0" y="0"/>
                  </a:moveTo>
                  <a:lnTo>
                    <a:pt x="677894" y="0"/>
                  </a:lnTo>
                  <a:lnTo>
                    <a:pt x="889921" y="109347"/>
                  </a:lnTo>
                  <a:lnTo>
                    <a:pt x="84773" y="1093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102200" y="5091903"/>
              <a:ext cx="805148" cy="72072"/>
            </a:xfrm>
            <a:custGeom>
              <a:avLst/>
              <a:gdLst/>
              <a:ahLst/>
              <a:cxnLst/>
              <a:rect l="l" t="t" r="r" b="b"/>
              <a:pathLst>
                <a:path w="805148" h="123729" extrusionOk="0">
                  <a:moveTo>
                    <a:pt x="0" y="0"/>
                  </a:moveTo>
                  <a:lnTo>
                    <a:pt x="148209" y="123730"/>
                  </a:lnTo>
                  <a:lnTo>
                    <a:pt x="8051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" name="Google Shape;30;p2"/>
            <p:cNvGrpSpPr/>
            <p:nvPr/>
          </p:nvGrpSpPr>
          <p:grpSpPr>
            <a:xfrm>
              <a:off x="807575" y="432833"/>
              <a:ext cx="923479" cy="1057315"/>
              <a:chOff x="2964730" y="400635"/>
              <a:chExt cx="2628000" cy="3008864"/>
            </a:xfrm>
          </p:grpSpPr>
          <p:sp>
            <p:nvSpPr>
              <p:cNvPr id="31" name="Google Shape;31;p2"/>
              <p:cNvSpPr/>
              <p:nvPr/>
            </p:nvSpPr>
            <p:spPr>
              <a:xfrm>
                <a:off x="3020252" y="400635"/>
                <a:ext cx="2516957" cy="2993015"/>
              </a:xfrm>
              <a:custGeom>
                <a:avLst/>
                <a:gdLst/>
                <a:ahLst/>
                <a:cxnLst/>
                <a:rect l="l" t="t" r="r" b="b"/>
                <a:pathLst>
                  <a:path w="2516957" h="2993015" extrusionOk="0">
                    <a:moveTo>
                      <a:pt x="1645592" y="1371606"/>
                    </a:moveTo>
                    <a:lnTo>
                      <a:pt x="1645592" y="2565669"/>
                    </a:lnTo>
                    <a:lnTo>
                      <a:pt x="2268914" y="2565669"/>
                    </a:lnTo>
                    <a:lnTo>
                      <a:pt x="2034282" y="1371606"/>
                    </a:lnTo>
                    <a:close/>
                    <a:moveTo>
                      <a:pt x="937010" y="1371606"/>
                    </a:moveTo>
                    <a:lnTo>
                      <a:pt x="937010" y="2565669"/>
                    </a:lnTo>
                    <a:lnTo>
                      <a:pt x="1546611" y="2565669"/>
                    </a:lnTo>
                    <a:lnTo>
                      <a:pt x="1546611" y="1371606"/>
                    </a:lnTo>
                    <a:close/>
                    <a:moveTo>
                      <a:pt x="451162" y="1371605"/>
                    </a:moveTo>
                    <a:lnTo>
                      <a:pt x="216530" y="2565669"/>
                    </a:lnTo>
                    <a:lnTo>
                      <a:pt x="838029" y="2565669"/>
                    </a:lnTo>
                    <a:lnTo>
                      <a:pt x="838029" y="1371606"/>
                    </a:lnTo>
                    <a:close/>
                    <a:moveTo>
                      <a:pt x="1258479" y="0"/>
                    </a:moveTo>
                    <a:cubicBezTo>
                      <a:pt x="1366509" y="0"/>
                      <a:pt x="1454085" y="87576"/>
                      <a:pt x="1454085" y="195606"/>
                    </a:cubicBezTo>
                    <a:cubicBezTo>
                      <a:pt x="1454085" y="222614"/>
                      <a:pt x="1448611" y="248343"/>
                      <a:pt x="1438713" y="271745"/>
                    </a:cubicBezTo>
                    <a:lnTo>
                      <a:pt x="1401404" y="327081"/>
                    </a:lnTo>
                    <a:lnTo>
                      <a:pt x="2516957" y="1371606"/>
                    </a:lnTo>
                    <a:lnTo>
                      <a:pt x="2135156" y="1371606"/>
                    </a:lnTo>
                    <a:lnTo>
                      <a:pt x="2369519" y="2564302"/>
                    </a:lnTo>
                    <a:lnTo>
                      <a:pt x="2362562" y="2565669"/>
                    </a:lnTo>
                    <a:lnTo>
                      <a:pt x="2500478" y="2565669"/>
                    </a:lnTo>
                    <a:lnTo>
                      <a:pt x="2500478" y="2993015"/>
                    </a:lnTo>
                    <a:lnTo>
                      <a:pt x="16478" y="2993015"/>
                    </a:lnTo>
                    <a:lnTo>
                      <a:pt x="16478" y="2565669"/>
                    </a:lnTo>
                    <a:lnTo>
                      <a:pt x="115656" y="2565669"/>
                    </a:lnTo>
                    <a:lnTo>
                      <a:pt x="350288" y="1371605"/>
                    </a:lnTo>
                    <a:lnTo>
                      <a:pt x="0" y="1371605"/>
                    </a:lnTo>
                    <a:lnTo>
                      <a:pt x="1115553" y="327081"/>
                    </a:lnTo>
                    <a:lnTo>
                      <a:pt x="1078244" y="271745"/>
                    </a:lnTo>
                    <a:cubicBezTo>
                      <a:pt x="1068346" y="248343"/>
                      <a:pt x="1062873" y="222614"/>
                      <a:pt x="1062873" y="195606"/>
                    </a:cubicBezTo>
                    <a:cubicBezTo>
                      <a:pt x="1062873" y="87576"/>
                      <a:pt x="1150449" y="0"/>
                      <a:pt x="1258479" y="0"/>
                    </a:cubicBezTo>
                    <a:close/>
                  </a:path>
                </a:pathLst>
              </a:custGeom>
              <a:solidFill>
                <a:srgbClr val="4B575D"/>
              </a:solidFill>
              <a:ln>
                <a:noFill/>
              </a:ln>
              <a:effectLst>
                <a:outerShdw blurRad="292100" dist="381000" algn="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3036730" y="3200399"/>
                <a:ext cx="2484000" cy="2091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2964730" y="1682683"/>
                <a:ext cx="2628000" cy="2049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" name="Google Shape;34;p2"/>
            <p:cNvSpPr/>
            <p:nvPr/>
          </p:nvSpPr>
          <p:spPr>
            <a:xfrm>
              <a:off x="1120349" y="2275789"/>
              <a:ext cx="298200" cy="572400"/>
            </a:xfrm>
            <a:prstGeom prst="rect">
              <a:avLst/>
            </a:pr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154475" y="2306858"/>
              <a:ext cx="245400" cy="501300"/>
            </a:xfrm>
            <a:prstGeom prst="rect">
              <a:avLst/>
            </a:prstGeom>
            <a:solidFill>
              <a:srgbClr val="272E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 rot="-5400000">
              <a:off x="1138117" y="1086860"/>
              <a:ext cx="251100" cy="241200"/>
            </a:xfrm>
            <a:prstGeom prst="flowChartDelay">
              <a:avLst/>
            </a:prstGeom>
            <a:solidFill>
              <a:srgbClr val="ECC383"/>
            </a:solidFill>
            <a:ln>
              <a:noFill/>
            </a:ln>
            <a:effectLst>
              <a:outerShdw blurRad="127000" dist="38100" dir="16800000" sx="120000" sy="120000" algn="ctr" rotWithShape="0">
                <a:srgbClr val="ECC383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1120801" y="951321"/>
              <a:ext cx="297280" cy="397570"/>
              <a:chOff x="1117077" y="1941921"/>
              <a:chExt cx="297280" cy="397570"/>
            </a:xfrm>
          </p:grpSpPr>
          <p:sp>
            <p:nvSpPr>
              <p:cNvPr id="38" name="Google Shape;38;p2"/>
              <p:cNvSpPr/>
              <p:nvPr/>
            </p:nvSpPr>
            <p:spPr>
              <a:xfrm>
                <a:off x="1117077" y="194192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1368457" y="194349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0" name="Google Shape;40;p2"/>
          <p:cNvSpPr/>
          <p:nvPr/>
        </p:nvSpPr>
        <p:spPr>
          <a:xfrm rot="-770862">
            <a:off x="4617422" y="229936"/>
            <a:ext cx="519631" cy="496048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6961503" y="315153"/>
            <a:ext cx="515510" cy="492113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 rot="1124480">
            <a:off x="5589318" y="981677"/>
            <a:ext cx="525602" cy="501747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" name="Google Shape;43;p2"/>
          <p:cNvGrpSpPr/>
          <p:nvPr/>
        </p:nvGrpSpPr>
        <p:grpSpPr>
          <a:xfrm>
            <a:off x="9008144" y="-14175"/>
            <a:ext cx="1540909" cy="2383336"/>
            <a:chOff x="9008144" y="-14175"/>
            <a:chExt cx="1540909" cy="2383336"/>
          </a:xfrm>
        </p:grpSpPr>
        <p:sp>
          <p:nvSpPr>
            <p:cNvPr id="44" name="Google Shape;44;p2"/>
            <p:cNvSpPr/>
            <p:nvPr/>
          </p:nvSpPr>
          <p:spPr>
            <a:xfrm rot="10584884">
              <a:off x="9035740" y="1394522"/>
              <a:ext cx="1485716" cy="929094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43221" y="752540"/>
                  </a:moveTo>
                  <a:cubicBezTo>
                    <a:pt x="772985" y="754411"/>
                    <a:pt x="798631" y="731798"/>
                    <a:pt x="800502" y="702034"/>
                  </a:cubicBezTo>
                  <a:cubicBezTo>
                    <a:pt x="802373" y="672270"/>
                    <a:pt x="779760" y="646624"/>
                    <a:pt x="749996" y="644753"/>
                  </a:cubicBezTo>
                  <a:cubicBezTo>
                    <a:pt x="720231" y="642882"/>
                    <a:pt x="694585" y="665495"/>
                    <a:pt x="692715" y="695259"/>
                  </a:cubicBezTo>
                  <a:cubicBezTo>
                    <a:pt x="690844" y="725023"/>
                    <a:pt x="713456" y="750669"/>
                    <a:pt x="743221" y="752540"/>
                  </a:cubicBezTo>
                  <a:close/>
                  <a:moveTo>
                    <a:pt x="548347" y="929554"/>
                  </a:move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9676991" y="-14175"/>
              <a:ext cx="147177" cy="1659684"/>
            </a:xfrm>
            <a:custGeom>
              <a:avLst/>
              <a:gdLst/>
              <a:ahLst/>
              <a:cxnLst/>
              <a:rect l="l" t="t" r="r" b="b"/>
              <a:pathLst>
                <a:path w="294355" h="1269357" extrusionOk="0">
                  <a:moveTo>
                    <a:pt x="161173" y="1269357"/>
                  </a:moveTo>
                  <a:cubicBezTo>
                    <a:pt x="71790" y="1175794"/>
                    <a:pt x="-17592" y="1082232"/>
                    <a:pt x="2985" y="922116"/>
                  </a:cubicBezTo>
                  <a:cubicBezTo>
                    <a:pt x="23562" y="762000"/>
                    <a:pt x="246054" y="462344"/>
                    <a:pt x="284636" y="308658"/>
                  </a:cubicBezTo>
                  <a:cubicBezTo>
                    <a:pt x="323218" y="154972"/>
                    <a:pt x="234479" y="0"/>
                    <a:pt x="234479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" name="Google Shape;46;p2"/>
          <p:cNvSpPr/>
          <p:nvPr/>
        </p:nvSpPr>
        <p:spPr>
          <a:xfrm>
            <a:off x="8248368" y="0"/>
            <a:ext cx="3961800" cy="1961855"/>
          </a:xfrm>
          <a:custGeom>
            <a:avLst/>
            <a:gdLst/>
            <a:ahLst/>
            <a:cxnLst/>
            <a:rect l="l" t="t" r="r" b="b"/>
            <a:pathLst>
              <a:path w="3961800" h="1961855" extrusionOk="0">
                <a:moveTo>
                  <a:pt x="16450" y="0"/>
                </a:moveTo>
                <a:cubicBezTo>
                  <a:pt x="-39176" y="234125"/>
                  <a:pt x="49502" y="472345"/>
                  <a:pt x="233620" y="594455"/>
                </a:cubicBezTo>
                <a:cubicBezTo>
                  <a:pt x="441837" y="732473"/>
                  <a:pt x="675199" y="657225"/>
                  <a:pt x="704917" y="647700"/>
                </a:cubicBezTo>
                <a:cubicBezTo>
                  <a:pt x="706727" y="673132"/>
                  <a:pt x="730920" y="944975"/>
                  <a:pt x="969712" y="1087184"/>
                </a:cubicBezTo>
                <a:cubicBezTo>
                  <a:pt x="1155069" y="1197674"/>
                  <a:pt x="1394718" y="1185291"/>
                  <a:pt x="1578741" y="1055465"/>
                </a:cubicBezTo>
                <a:cubicBezTo>
                  <a:pt x="1545765" y="1314879"/>
                  <a:pt x="1729322" y="1551908"/>
                  <a:pt x="1988735" y="1584884"/>
                </a:cubicBezTo>
                <a:cubicBezTo>
                  <a:pt x="2173701" y="1608401"/>
                  <a:pt x="2355247" y="1521171"/>
                  <a:pt x="2452469" y="1362075"/>
                </a:cubicBezTo>
                <a:cubicBezTo>
                  <a:pt x="2566769" y="1683163"/>
                  <a:pt x="2847756" y="1913573"/>
                  <a:pt x="3177989" y="1955197"/>
                </a:cubicBezTo>
                <a:cubicBezTo>
                  <a:pt x="3636903" y="2013109"/>
                  <a:pt x="3938655" y="1674971"/>
                  <a:pt x="3961801" y="1648111"/>
                </a:cubicBezTo>
                <a:lnTo>
                  <a:pt x="3951133" y="0"/>
                </a:ln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2700006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 txBox="1">
            <a:spLocks noGrp="1"/>
          </p:cNvSpPr>
          <p:nvPr>
            <p:ph type="title"/>
          </p:nvPr>
        </p:nvSpPr>
        <p:spPr>
          <a:xfrm>
            <a:off x="5052550" y="2422175"/>
            <a:ext cx="6723600" cy="123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48" name="Google Shape;48;p2"/>
          <p:cNvSpPr txBox="1"/>
          <p:nvPr/>
        </p:nvSpPr>
        <p:spPr>
          <a:xfrm rot="5400000">
            <a:off x="-679350" y="48269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985375" y="5751675"/>
            <a:ext cx="276608" cy="500755"/>
          </a:xfrm>
          <a:custGeom>
            <a:avLst/>
            <a:gdLst/>
            <a:ahLst/>
            <a:cxnLst/>
            <a:rect l="l" t="t" r="r" b="b"/>
            <a:pathLst>
              <a:path w="362765" h="531305" extrusionOk="0">
                <a:moveTo>
                  <a:pt x="151215" y="0"/>
                </a:moveTo>
                <a:lnTo>
                  <a:pt x="362765" y="195834"/>
                </a:lnTo>
                <a:lnTo>
                  <a:pt x="60823" y="531305"/>
                </a:lnTo>
                <a:lnTo>
                  <a:pt x="0" y="493150"/>
                </a:lnTo>
                <a:lnTo>
                  <a:pt x="0" y="241052"/>
                </a:lnTo>
                <a:close/>
              </a:path>
            </a:pathLst>
          </a:custGeom>
          <a:solidFill>
            <a:srgbClr val="828D9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 flipH="1">
            <a:off x="0" y="5674813"/>
            <a:ext cx="12192000" cy="938119"/>
          </a:xfrm>
          <a:custGeom>
            <a:avLst/>
            <a:gdLst/>
            <a:ahLst/>
            <a:cxnLst/>
            <a:rect l="l" t="t" r="r" b="b"/>
            <a:pathLst>
              <a:path w="12192000" h="938119" extrusionOk="0">
                <a:moveTo>
                  <a:pt x="2468204" y="0"/>
                </a:moveTo>
                <a:cubicBezTo>
                  <a:pt x="2337583" y="254857"/>
                  <a:pt x="2043740" y="426901"/>
                  <a:pt x="1714014" y="441802"/>
                </a:cubicBezTo>
                <a:cubicBezTo>
                  <a:pt x="1360440" y="457877"/>
                  <a:pt x="1026120" y="290350"/>
                  <a:pt x="874604" y="20048"/>
                </a:cubicBezTo>
                <a:cubicBezTo>
                  <a:pt x="816622" y="229209"/>
                  <a:pt x="622988" y="387976"/>
                  <a:pt x="387564" y="421753"/>
                </a:cubicBezTo>
                <a:cubicBezTo>
                  <a:pt x="259787" y="440086"/>
                  <a:pt x="147408" y="417712"/>
                  <a:pt x="63075" y="388135"/>
                </a:cubicBezTo>
                <a:lnTo>
                  <a:pt x="0" y="360460"/>
                </a:lnTo>
                <a:lnTo>
                  <a:pt x="0" y="938119"/>
                </a:lnTo>
                <a:lnTo>
                  <a:pt x="12192000" y="930214"/>
                </a:lnTo>
                <a:lnTo>
                  <a:pt x="12192000" y="370021"/>
                </a:lnTo>
                <a:lnTo>
                  <a:pt x="12108752" y="366720"/>
                </a:lnTo>
                <a:cubicBezTo>
                  <a:pt x="11840169" y="335954"/>
                  <a:pt x="11678912" y="180893"/>
                  <a:pt x="11658618" y="160663"/>
                </a:cubicBezTo>
                <a:cubicBezTo>
                  <a:pt x="11647459" y="179719"/>
                  <a:pt x="11482925" y="446769"/>
                  <a:pt x="11123443" y="481990"/>
                </a:cubicBezTo>
                <a:cubicBezTo>
                  <a:pt x="10849182" y="508903"/>
                  <a:pt x="10575579" y="389692"/>
                  <a:pt x="10436096" y="180712"/>
                </a:cubicBezTo>
                <a:cubicBezTo>
                  <a:pt x="10379537" y="232912"/>
                  <a:pt x="10137439" y="444872"/>
                  <a:pt x="9742733" y="471966"/>
                </a:cubicBezTo>
                <a:cubicBezTo>
                  <a:pt x="9195085" y="509806"/>
                  <a:pt x="8846653" y="160211"/>
                  <a:pt x="8818210" y="130499"/>
                </a:cubicBezTo>
                <a:cubicBezTo>
                  <a:pt x="8788563" y="167346"/>
                  <a:pt x="8558717" y="442434"/>
                  <a:pt x="8136988" y="471966"/>
                </a:cubicBezTo>
                <a:cubicBezTo>
                  <a:pt x="7788119" y="496350"/>
                  <a:pt x="7445812" y="343182"/>
                  <a:pt x="7261149" y="80286"/>
                </a:cubicBezTo>
                <a:cubicBezTo>
                  <a:pt x="7220343" y="126254"/>
                  <a:pt x="6978464" y="390505"/>
                  <a:pt x="6543389" y="431777"/>
                </a:cubicBezTo>
                <a:cubicBezTo>
                  <a:pt x="5977473" y="485603"/>
                  <a:pt x="5614272" y="111443"/>
                  <a:pt x="5594581" y="90401"/>
                </a:cubicBezTo>
                <a:cubicBezTo>
                  <a:pt x="5581890" y="110721"/>
                  <a:pt x="5371191" y="447401"/>
                  <a:pt x="4925502" y="481990"/>
                </a:cubicBezTo>
                <a:cubicBezTo>
                  <a:pt x="4573240" y="509355"/>
                  <a:pt x="4226229" y="336137"/>
                  <a:pt x="4073948" y="50213"/>
                </a:cubicBezTo>
                <a:cubicBezTo>
                  <a:pt x="3917716" y="290901"/>
                  <a:pt x="3613994" y="441314"/>
                  <a:pt x="3283219" y="441802"/>
                </a:cubicBezTo>
                <a:cubicBezTo>
                  <a:pt x="2933365" y="440989"/>
                  <a:pt x="2613156" y="267501"/>
                  <a:pt x="2468204" y="0"/>
                </a:cubicBezTo>
                <a:close/>
              </a:path>
            </a:pathLst>
          </a:custGeom>
          <a:solidFill>
            <a:srgbClr val="3097BE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0" y="5969326"/>
            <a:ext cx="12192000" cy="938175"/>
          </a:xfrm>
          <a:custGeom>
            <a:avLst/>
            <a:gdLst/>
            <a:ahLst/>
            <a:cxnLst/>
            <a:rect l="l" t="t" r="r" b="b"/>
            <a:pathLst>
              <a:path w="12192000" h="938175" extrusionOk="0">
                <a:moveTo>
                  <a:pt x="2343281" y="0"/>
                </a:moveTo>
                <a:cubicBezTo>
                  <a:pt x="2475893" y="267501"/>
                  <a:pt x="2768841" y="440989"/>
                  <a:pt x="3088911" y="441802"/>
                </a:cubicBezTo>
                <a:cubicBezTo>
                  <a:pt x="3391526" y="441314"/>
                  <a:pt x="3669391" y="290901"/>
                  <a:pt x="3812322" y="50213"/>
                </a:cubicBezTo>
                <a:cubicBezTo>
                  <a:pt x="3951639" y="336137"/>
                  <a:pt x="4269108" y="509355"/>
                  <a:pt x="4591380" y="481990"/>
                </a:cubicBezTo>
                <a:cubicBezTo>
                  <a:pt x="4999126" y="447401"/>
                  <a:pt x="5191888" y="110721"/>
                  <a:pt x="5203498" y="90401"/>
                </a:cubicBezTo>
                <a:cubicBezTo>
                  <a:pt x="5221513" y="111443"/>
                  <a:pt x="5553794" y="485603"/>
                  <a:pt x="6071531" y="431777"/>
                </a:cubicBezTo>
                <a:cubicBezTo>
                  <a:pt x="6469567" y="390505"/>
                  <a:pt x="6690854" y="126254"/>
                  <a:pt x="6728186" y="80286"/>
                </a:cubicBezTo>
                <a:cubicBezTo>
                  <a:pt x="6897128" y="343182"/>
                  <a:pt x="7210293" y="496350"/>
                  <a:pt x="7529462" y="471966"/>
                </a:cubicBezTo>
                <a:cubicBezTo>
                  <a:pt x="7915288" y="442434"/>
                  <a:pt x="8125566" y="167346"/>
                  <a:pt x="8152689" y="130499"/>
                </a:cubicBezTo>
                <a:cubicBezTo>
                  <a:pt x="8178711" y="160211"/>
                  <a:pt x="8497480" y="509806"/>
                  <a:pt x="8998504" y="471966"/>
                </a:cubicBezTo>
                <a:cubicBezTo>
                  <a:pt x="9359608" y="444872"/>
                  <a:pt x="9581095" y="232912"/>
                  <a:pt x="9632839" y="180712"/>
                </a:cubicBezTo>
                <a:cubicBezTo>
                  <a:pt x="9760447" y="389692"/>
                  <a:pt x="10010758" y="508903"/>
                  <a:pt x="10261670" y="481990"/>
                </a:cubicBezTo>
                <a:cubicBezTo>
                  <a:pt x="10590548" y="446769"/>
                  <a:pt x="10741075" y="179719"/>
                  <a:pt x="10751284" y="160663"/>
                </a:cubicBezTo>
                <a:cubicBezTo>
                  <a:pt x="10772502" y="183783"/>
                  <a:pt x="10962162" y="383009"/>
                  <a:pt x="11274326" y="371540"/>
                </a:cubicBezTo>
                <a:cubicBezTo>
                  <a:pt x="11596999" y="359709"/>
                  <a:pt x="11769544" y="133299"/>
                  <a:pt x="11786358" y="110450"/>
                </a:cubicBezTo>
                <a:cubicBezTo>
                  <a:pt x="11877506" y="192687"/>
                  <a:pt x="11993684" y="248608"/>
                  <a:pt x="12120141" y="271114"/>
                </a:cubicBezTo>
                <a:lnTo>
                  <a:pt x="12192000" y="277176"/>
                </a:lnTo>
                <a:lnTo>
                  <a:pt x="12192000" y="929539"/>
                </a:lnTo>
                <a:lnTo>
                  <a:pt x="6193" y="938175"/>
                </a:lnTo>
                <a:cubicBezTo>
                  <a:pt x="6092" y="752255"/>
                  <a:pt x="101" y="497222"/>
                  <a:pt x="0" y="311302"/>
                </a:cubicBezTo>
                <a:cubicBezTo>
                  <a:pt x="28525" y="332254"/>
                  <a:pt x="205975" y="458419"/>
                  <a:pt x="439773" y="421753"/>
                </a:cubicBezTo>
                <a:cubicBezTo>
                  <a:pt x="655154" y="387976"/>
                  <a:pt x="832304" y="229209"/>
                  <a:pt x="885349" y="20048"/>
                </a:cubicBezTo>
                <a:cubicBezTo>
                  <a:pt x="1023966" y="290350"/>
                  <a:pt x="1329824" y="457877"/>
                  <a:pt x="1653298" y="441802"/>
                </a:cubicBezTo>
                <a:cubicBezTo>
                  <a:pt x="1954953" y="426901"/>
                  <a:pt x="2223780" y="254857"/>
                  <a:pt x="2343281" y="0"/>
                </a:cubicBezTo>
                <a:close/>
              </a:path>
            </a:pathLst>
          </a:custGeom>
          <a:solidFill>
            <a:srgbClr val="88D0EB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 txBox="1">
            <a:spLocks noGrp="1"/>
          </p:cNvSpPr>
          <p:nvPr>
            <p:ph type="subTitle" idx="1"/>
          </p:nvPr>
        </p:nvSpPr>
        <p:spPr>
          <a:xfrm>
            <a:off x="0" y="6356700"/>
            <a:ext cx="12192000" cy="501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algn="ctr">
              <a:spcBef>
                <a:spcPts val="2100"/>
              </a:spcBef>
              <a:spcAft>
                <a:spcPts val="0"/>
              </a:spcAft>
              <a:buSzPts val="2200"/>
              <a:buNone/>
              <a:defRPr/>
            </a:lvl2pPr>
            <a:lvl3pPr lvl="2" algn="ctr">
              <a:spcBef>
                <a:spcPts val="2100"/>
              </a:spcBef>
              <a:spcAft>
                <a:spcPts val="0"/>
              </a:spcAft>
              <a:buSzPts val="2200"/>
              <a:buNone/>
              <a:defRPr/>
            </a:lvl3pPr>
            <a:lvl4pPr lvl="3" algn="ctr">
              <a:spcBef>
                <a:spcPts val="2100"/>
              </a:spcBef>
              <a:spcAft>
                <a:spcPts val="0"/>
              </a:spcAft>
              <a:buSzPts val="2200"/>
              <a:buNone/>
              <a:defRPr/>
            </a:lvl4pPr>
            <a:lvl5pPr lvl="4" algn="ctr">
              <a:spcBef>
                <a:spcPts val="2100"/>
              </a:spcBef>
              <a:spcAft>
                <a:spcPts val="0"/>
              </a:spcAft>
              <a:buSzPts val="2200"/>
              <a:buNone/>
              <a:defRPr/>
            </a:lvl5pPr>
            <a:lvl6pPr lvl="5" algn="ctr">
              <a:spcBef>
                <a:spcPts val="2100"/>
              </a:spcBef>
              <a:spcAft>
                <a:spcPts val="0"/>
              </a:spcAft>
              <a:buSzPts val="2200"/>
              <a:buNone/>
              <a:defRPr/>
            </a:lvl6pPr>
            <a:lvl7pPr lvl="6" algn="ctr">
              <a:spcBef>
                <a:spcPts val="2100"/>
              </a:spcBef>
              <a:spcAft>
                <a:spcPts val="0"/>
              </a:spcAft>
              <a:buSzPts val="2200"/>
              <a:buNone/>
              <a:defRPr/>
            </a:lvl7pPr>
            <a:lvl8pPr lvl="7" algn="ctr">
              <a:spcBef>
                <a:spcPts val="2100"/>
              </a:spcBef>
              <a:spcAft>
                <a:spcPts val="0"/>
              </a:spcAft>
              <a:buSzPts val="2200"/>
              <a:buNone/>
              <a:defRPr/>
            </a:lvl8pPr>
            <a:lvl9pPr lvl="8" algn="ctr">
              <a:spcBef>
                <a:spcPts val="2100"/>
              </a:spcBef>
              <a:spcAft>
                <a:spcPts val="2100"/>
              </a:spcAft>
              <a:buSzPts val="2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 Gif">
  <p:cSld name="CUSTOM_2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5267675"/>
            <a:ext cx="12191999" cy="1228725"/>
          </a:xfrm>
          <a:prstGeom prst="rect">
            <a:avLst/>
          </a:prstGeom>
          <a:noFill/>
          <a:ln>
            <a:noFill/>
          </a:ln>
          <a:effectLst>
            <a:outerShdw blurRad="292100" dist="276225" dir="16200000" rotWithShape="0">
              <a:srgbClr val="000000">
                <a:alpha val="40000"/>
              </a:srgbClr>
            </a:outerShdw>
          </a:effectLst>
        </p:spPr>
      </p:pic>
      <p:sp>
        <p:nvSpPr>
          <p:cNvPr id="55" name="Google Shape;55;p3"/>
          <p:cNvSpPr/>
          <p:nvPr/>
        </p:nvSpPr>
        <p:spPr>
          <a:xfrm rot="-770862">
            <a:off x="4617422" y="229936"/>
            <a:ext cx="519631" cy="496048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"/>
          <p:cNvSpPr/>
          <p:nvPr/>
        </p:nvSpPr>
        <p:spPr>
          <a:xfrm>
            <a:off x="6961503" y="315153"/>
            <a:ext cx="515510" cy="492113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3"/>
          <p:cNvSpPr/>
          <p:nvPr/>
        </p:nvSpPr>
        <p:spPr>
          <a:xfrm rot="1124480">
            <a:off x="5589318" y="981677"/>
            <a:ext cx="525602" cy="501747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0" y="7085"/>
            <a:ext cx="3026096" cy="1800346"/>
          </a:xfrm>
          <a:custGeom>
            <a:avLst/>
            <a:gdLst/>
            <a:ahLst/>
            <a:cxnLst/>
            <a:rect l="l" t="t" r="r" b="b"/>
            <a:pathLst>
              <a:path w="3981705" h="2368876" extrusionOk="0">
                <a:moveTo>
                  <a:pt x="0" y="2167033"/>
                </a:moveTo>
                <a:cubicBezTo>
                  <a:pt x="35624" y="2202656"/>
                  <a:pt x="220313" y="2380298"/>
                  <a:pt x="487394" y="2368296"/>
                </a:cubicBezTo>
                <a:cubicBezTo>
                  <a:pt x="763619" y="2355914"/>
                  <a:pt x="1013841" y="2146364"/>
                  <a:pt x="1101662" y="1844421"/>
                </a:cubicBezTo>
                <a:cubicBezTo>
                  <a:pt x="1114806" y="1858423"/>
                  <a:pt x="1422273" y="2175796"/>
                  <a:pt x="1832515" y="2082546"/>
                </a:cubicBezTo>
                <a:cubicBezTo>
                  <a:pt x="2159889" y="2008251"/>
                  <a:pt x="2408015" y="1705356"/>
                  <a:pt x="2425637" y="1341120"/>
                </a:cubicBezTo>
                <a:cubicBezTo>
                  <a:pt x="2495741" y="1363885"/>
                  <a:pt x="2988469" y="1515237"/>
                  <a:pt x="3442430" y="1224629"/>
                </a:cubicBezTo>
                <a:cubicBezTo>
                  <a:pt x="3835146" y="973169"/>
                  <a:pt x="4041839" y="491204"/>
                  <a:pt x="3966305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13D58"/>
              </a:gs>
              <a:gs pos="6000">
                <a:srgbClr val="213D58"/>
              </a:gs>
              <a:gs pos="100000">
                <a:srgbClr val="2C85C1"/>
              </a:gs>
            </a:gsLst>
            <a:lin ang="8100019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9" name="Google Shape;59;p3"/>
          <p:cNvGrpSpPr/>
          <p:nvPr/>
        </p:nvGrpSpPr>
        <p:grpSpPr>
          <a:xfrm>
            <a:off x="9008144" y="-14175"/>
            <a:ext cx="1540909" cy="2383336"/>
            <a:chOff x="9008144" y="-14175"/>
            <a:chExt cx="1540909" cy="2383336"/>
          </a:xfrm>
        </p:grpSpPr>
        <p:sp>
          <p:nvSpPr>
            <p:cNvPr id="60" name="Google Shape;60;p3"/>
            <p:cNvSpPr/>
            <p:nvPr/>
          </p:nvSpPr>
          <p:spPr>
            <a:xfrm rot="10584884">
              <a:off x="9035740" y="1394522"/>
              <a:ext cx="1485716" cy="929094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43221" y="752540"/>
                  </a:moveTo>
                  <a:cubicBezTo>
                    <a:pt x="772985" y="754411"/>
                    <a:pt x="798631" y="731798"/>
                    <a:pt x="800502" y="702034"/>
                  </a:cubicBezTo>
                  <a:cubicBezTo>
                    <a:pt x="802373" y="672270"/>
                    <a:pt x="779760" y="646624"/>
                    <a:pt x="749996" y="644753"/>
                  </a:cubicBezTo>
                  <a:cubicBezTo>
                    <a:pt x="720231" y="642882"/>
                    <a:pt x="694585" y="665495"/>
                    <a:pt x="692715" y="695259"/>
                  </a:cubicBezTo>
                  <a:cubicBezTo>
                    <a:pt x="690844" y="725023"/>
                    <a:pt x="713456" y="750669"/>
                    <a:pt x="743221" y="752540"/>
                  </a:cubicBezTo>
                  <a:close/>
                  <a:moveTo>
                    <a:pt x="548347" y="929554"/>
                  </a:move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9676991" y="-14175"/>
              <a:ext cx="147177" cy="1659684"/>
            </a:xfrm>
            <a:custGeom>
              <a:avLst/>
              <a:gdLst/>
              <a:ahLst/>
              <a:cxnLst/>
              <a:rect l="l" t="t" r="r" b="b"/>
              <a:pathLst>
                <a:path w="294355" h="1269357" extrusionOk="0">
                  <a:moveTo>
                    <a:pt x="161173" y="1269357"/>
                  </a:moveTo>
                  <a:cubicBezTo>
                    <a:pt x="71790" y="1175794"/>
                    <a:pt x="-17592" y="1082232"/>
                    <a:pt x="2985" y="922116"/>
                  </a:cubicBezTo>
                  <a:cubicBezTo>
                    <a:pt x="23562" y="762000"/>
                    <a:pt x="246054" y="462344"/>
                    <a:pt x="284636" y="308658"/>
                  </a:cubicBezTo>
                  <a:cubicBezTo>
                    <a:pt x="323218" y="154972"/>
                    <a:pt x="234479" y="0"/>
                    <a:pt x="234479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" name="Google Shape;62;p3"/>
          <p:cNvSpPr/>
          <p:nvPr/>
        </p:nvSpPr>
        <p:spPr>
          <a:xfrm>
            <a:off x="8248368" y="0"/>
            <a:ext cx="3961800" cy="1961855"/>
          </a:xfrm>
          <a:custGeom>
            <a:avLst/>
            <a:gdLst/>
            <a:ahLst/>
            <a:cxnLst/>
            <a:rect l="l" t="t" r="r" b="b"/>
            <a:pathLst>
              <a:path w="3961800" h="1961855" extrusionOk="0">
                <a:moveTo>
                  <a:pt x="16450" y="0"/>
                </a:moveTo>
                <a:cubicBezTo>
                  <a:pt x="-39176" y="234125"/>
                  <a:pt x="49502" y="472345"/>
                  <a:pt x="233620" y="594455"/>
                </a:cubicBezTo>
                <a:cubicBezTo>
                  <a:pt x="441837" y="732473"/>
                  <a:pt x="675199" y="657225"/>
                  <a:pt x="704917" y="647700"/>
                </a:cubicBezTo>
                <a:cubicBezTo>
                  <a:pt x="706727" y="673132"/>
                  <a:pt x="730920" y="944975"/>
                  <a:pt x="969712" y="1087184"/>
                </a:cubicBezTo>
                <a:cubicBezTo>
                  <a:pt x="1155069" y="1197674"/>
                  <a:pt x="1394718" y="1185291"/>
                  <a:pt x="1578741" y="1055465"/>
                </a:cubicBezTo>
                <a:cubicBezTo>
                  <a:pt x="1545765" y="1314879"/>
                  <a:pt x="1729322" y="1551908"/>
                  <a:pt x="1988735" y="1584884"/>
                </a:cubicBezTo>
                <a:cubicBezTo>
                  <a:pt x="2173701" y="1608401"/>
                  <a:pt x="2355247" y="1521171"/>
                  <a:pt x="2452469" y="1362075"/>
                </a:cubicBezTo>
                <a:cubicBezTo>
                  <a:pt x="2566769" y="1683163"/>
                  <a:pt x="2847756" y="1913573"/>
                  <a:pt x="3177989" y="1955197"/>
                </a:cubicBezTo>
                <a:cubicBezTo>
                  <a:pt x="3636903" y="2013109"/>
                  <a:pt x="3938655" y="1674971"/>
                  <a:pt x="3961801" y="1648111"/>
                </a:cubicBezTo>
                <a:lnTo>
                  <a:pt x="3951133" y="0"/>
                </a:ln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2700006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"/>
          <p:cNvSpPr txBox="1">
            <a:spLocks noGrp="1"/>
          </p:cNvSpPr>
          <p:nvPr>
            <p:ph type="title"/>
          </p:nvPr>
        </p:nvSpPr>
        <p:spPr>
          <a:xfrm>
            <a:off x="5052550" y="2422175"/>
            <a:ext cx="6723600" cy="123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64" name="Google Shape;64;p3"/>
          <p:cNvSpPr txBox="1"/>
          <p:nvPr/>
        </p:nvSpPr>
        <p:spPr>
          <a:xfrm rot="5400000">
            <a:off x="-679350" y="48269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grpSp>
        <p:nvGrpSpPr>
          <p:cNvPr id="65" name="Google Shape;65;p3"/>
          <p:cNvGrpSpPr/>
          <p:nvPr/>
        </p:nvGrpSpPr>
        <p:grpSpPr>
          <a:xfrm>
            <a:off x="0" y="1194833"/>
            <a:ext cx="2979311" cy="5057600"/>
            <a:chOff x="0" y="432833"/>
            <a:chExt cx="2979311" cy="5057600"/>
          </a:xfrm>
        </p:grpSpPr>
        <p:grpSp>
          <p:nvGrpSpPr>
            <p:cNvPr id="66" name="Google Shape;66;p3"/>
            <p:cNvGrpSpPr/>
            <p:nvPr/>
          </p:nvGrpSpPr>
          <p:grpSpPr>
            <a:xfrm>
              <a:off x="625541" y="1375699"/>
              <a:ext cx="1289122" cy="3408943"/>
              <a:chOff x="1548342" y="7287154"/>
              <a:chExt cx="1544414" cy="4084034"/>
            </a:xfrm>
          </p:grpSpPr>
          <p:sp>
            <p:nvSpPr>
              <p:cNvPr id="67" name="Google Shape;67;p3"/>
              <p:cNvSpPr/>
              <p:nvPr/>
            </p:nvSpPr>
            <p:spPr>
              <a:xfrm>
                <a:off x="1549611" y="7287154"/>
                <a:ext cx="1543145" cy="4084034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084034" extrusionOk="0">
                    <a:moveTo>
                      <a:pt x="1543145" y="4084034"/>
                    </a:moveTo>
                    <a:lnTo>
                      <a:pt x="0" y="4084034"/>
                    </a:lnTo>
                    <a:lnTo>
                      <a:pt x="44006" y="3596831"/>
                    </a:lnTo>
                    <a:lnTo>
                      <a:pt x="96203" y="3019235"/>
                    </a:lnTo>
                    <a:lnTo>
                      <a:pt x="140208" y="2532031"/>
                    </a:lnTo>
                    <a:lnTo>
                      <a:pt x="192405" y="1954435"/>
                    </a:lnTo>
                    <a:lnTo>
                      <a:pt x="236411" y="1467231"/>
                    </a:lnTo>
                    <a:lnTo>
                      <a:pt x="288608" y="889730"/>
                    </a:lnTo>
                    <a:lnTo>
                      <a:pt x="332613" y="402526"/>
                    </a:lnTo>
                    <a:lnTo>
                      <a:pt x="368999" y="0"/>
                    </a:lnTo>
                    <a:lnTo>
                      <a:pt x="1174147" y="0"/>
                    </a:lnTo>
                    <a:lnTo>
                      <a:pt x="1210532" y="402526"/>
                    </a:lnTo>
                    <a:lnTo>
                      <a:pt x="1254538" y="889730"/>
                    </a:lnTo>
                    <a:lnTo>
                      <a:pt x="1306735" y="1467231"/>
                    </a:lnTo>
                    <a:lnTo>
                      <a:pt x="1350740" y="1954435"/>
                    </a:lnTo>
                    <a:lnTo>
                      <a:pt x="1402937" y="2532031"/>
                    </a:lnTo>
                    <a:lnTo>
                      <a:pt x="1446943" y="3019235"/>
                    </a:lnTo>
                    <a:lnTo>
                      <a:pt x="1499140" y="3596831"/>
                    </a:lnTo>
                    <a:lnTo>
                      <a:pt x="1543145" y="408403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D8D8D8"/>
                  </a:gs>
                </a:gsLst>
                <a:lin ang="8100019" scaled="0"/>
              </a:gradFill>
              <a:ln>
                <a:noFill/>
              </a:ln>
              <a:effectLst>
                <a:outerShdw blurRad="292100" dist="381000" dir="18900000" algn="b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1836950" y="7689680"/>
                <a:ext cx="96593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965930" h="487203" extrusionOk="0">
                    <a:moveTo>
                      <a:pt x="965930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921925" y="0"/>
                    </a:lnTo>
                    <a:lnTo>
                      <a:pt x="96593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1740748" y="8754384"/>
                <a:ext cx="115833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158335" h="487203" extrusionOk="0">
                    <a:moveTo>
                      <a:pt x="1158335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1114330" y="0"/>
                    </a:lnTo>
                    <a:lnTo>
                      <a:pt x="115833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1644545" y="9819184"/>
                <a:ext cx="135074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350740" h="487203" extrusionOk="0">
                    <a:moveTo>
                      <a:pt x="1350740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306735" y="0"/>
                    </a:lnTo>
                    <a:lnTo>
                      <a:pt x="135074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3"/>
              <p:cNvSpPr/>
              <p:nvPr/>
            </p:nvSpPr>
            <p:spPr>
              <a:xfrm>
                <a:off x="1548342" y="10883984"/>
                <a:ext cx="154314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87203" extrusionOk="0">
                    <a:moveTo>
                      <a:pt x="1543145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499140" y="0"/>
                    </a:lnTo>
                    <a:lnTo>
                      <a:pt x="154314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2" name="Google Shape;72;p3"/>
            <p:cNvSpPr/>
            <p:nvPr/>
          </p:nvSpPr>
          <p:spPr>
            <a:xfrm>
              <a:off x="0" y="4498709"/>
              <a:ext cx="2979311" cy="991724"/>
            </a:xfrm>
            <a:custGeom>
              <a:avLst/>
              <a:gdLst/>
              <a:ahLst/>
              <a:cxnLst/>
              <a:rect l="l" t="t" r="r" b="b"/>
              <a:pathLst>
                <a:path w="2979311" h="991724" extrusionOk="0">
                  <a:moveTo>
                    <a:pt x="627556" y="0"/>
                  </a:moveTo>
                  <a:lnTo>
                    <a:pt x="1877713" y="0"/>
                  </a:lnTo>
                  <a:lnTo>
                    <a:pt x="1983631" y="243649"/>
                  </a:lnTo>
                  <a:lnTo>
                    <a:pt x="2566561" y="264795"/>
                  </a:lnTo>
                  <a:cubicBezTo>
                    <a:pt x="2566561" y="264795"/>
                    <a:pt x="2952704" y="953261"/>
                    <a:pt x="2979184" y="953261"/>
                  </a:cubicBezTo>
                  <a:cubicBezTo>
                    <a:pt x="2996561" y="953261"/>
                    <a:pt x="1230438" y="975946"/>
                    <a:pt x="14175" y="991542"/>
                  </a:cubicBezTo>
                  <a:lnTo>
                    <a:pt x="0" y="991724"/>
                  </a:lnTo>
                  <a:lnTo>
                    <a:pt x="0" y="440557"/>
                  </a:lnTo>
                  <a:lnTo>
                    <a:pt x="151306" y="185451"/>
                  </a:lnTo>
                  <a:lnTo>
                    <a:pt x="532306" y="185451"/>
                  </a:lnTo>
                  <a:close/>
                </a:path>
              </a:pathLst>
            </a:custGeom>
            <a:solidFill>
              <a:srgbClr val="6A787F"/>
            </a:solidFill>
            <a:ln>
              <a:noFill/>
            </a:ln>
            <a:effectLst>
              <a:outerShdw blurRad="500063" dist="152400" dir="1584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1771512" y="4498975"/>
              <a:ext cx="212026" cy="503110"/>
            </a:xfrm>
            <a:custGeom>
              <a:avLst/>
              <a:gdLst/>
              <a:ahLst/>
              <a:cxnLst/>
              <a:rect l="l" t="t" r="r" b="b"/>
              <a:pathLst>
                <a:path w="212026" h="503110" extrusionOk="0">
                  <a:moveTo>
                    <a:pt x="106109" y="0"/>
                  </a:moveTo>
                  <a:lnTo>
                    <a:pt x="0" y="185452"/>
                  </a:lnTo>
                  <a:lnTo>
                    <a:pt x="169450" y="503111"/>
                  </a:lnTo>
                  <a:lnTo>
                    <a:pt x="212027" y="243554"/>
                  </a:lnTo>
                  <a:lnTo>
                    <a:pt x="106109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1940962" y="4742529"/>
              <a:ext cx="625601" cy="190690"/>
            </a:xfrm>
            <a:custGeom>
              <a:avLst/>
              <a:gdLst/>
              <a:ahLst/>
              <a:cxnLst/>
              <a:rect l="l" t="t" r="r" b="b"/>
              <a:pathLst>
                <a:path w="625601" h="190690" extrusionOk="0">
                  <a:moveTo>
                    <a:pt x="42577" y="0"/>
                  </a:moveTo>
                  <a:lnTo>
                    <a:pt x="0" y="137731"/>
                  </a:lnTo>
                  <a:lnTo>
                    <a:pt x="529495" y="190691"/>
                  </a:lnTo>
                  <a:lnTo>
                    <a:pt x="625602" y="21241"/>
                  </a:lnTo>
                  <a:lnTo>
                    <a:pt x="42577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2470457" y="4763769"/>
              <a:ext cx="508730" cy="691324"/>
            </a:xfrm>
            <a:custGeom>
              <a:avLst/>
              <a:gdLst/>
              <a:ahLst/>
              <a:cxnLst/>
              <a:rect l="l" t="t" r="r" b="b"/>
              <a:pathLst>
                <a:path w="508730" h="691324" extrusionOk="0">
                  <a:moveTo>
                    <a:pt x="96107" y="0"/>
                  </a:moveTo>
                  <a:lnTo>
                    <a:pt x="0" y="169450"/>
                  </a:lnTo>
                  <a:lnTo>
                    <a:pt x="296513" y="691325"/>
                  </a:lnTo>
                  <a:lnTo>
                    <a:pt x="508730" y="688467"/>
                  </a:lnTo>
                  <a:lnTo>
                    <a:pt x="96107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151215" y="4684426"/>
              <a:ext cx="423386" cy="195833"/>
            </a:xfrm>
            <a:custGeom>
              <a:avLst/>
              <a:gdLst/>
              <a:ahLst/>
              <a:cxnLst/>
              <a:rect l="l" t="t" r="r" b="b"/>
              <a:pathLst>
                <a:path w="423386" h="195833" extrusionOk="0">
                  <a:moveTo>
                    <a:pt x="0" y="0"/>
                  </a:moveTo>
                  <a:lnTo>
                    <a:pt x="211550" y="195834"/>
                  </a:lnTo>
                  <a:lnTo>
                    <a:pt x="423386" y="142875"/>
                  </a:lnTo>
                  <a:lnTo>
                    <a:pt x="3812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627846" y="4498975"/>
              <a:ext cx="1249775" cy="283368"/>
            </a:xfrm>
            <a:custGeom>
              <a:avLst/>
              <a:gdLst/>
              <a:ahLst/>
              <a:cxnLst/>
              <a:rect l="l" t="t" r="r" b="b"/>
              <a:pathLst>
                <a:path w="1249775" h="283368" extrusionOk="0">
                  <a:moveTo>
                    <a:pt x="0" y="0"/>
                  </a:moveTo>
                  <a:lnTo>
                    <a:pt x="232791" y="283369"/>
                  </a:lnTo>
                  <a:lnTo>
                    <a:pt x="1143667" y="185452"/>
                  </a:lnTo>
                  <a:lnTo>
                    <a:pt x="12497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1" y="4684426"/>
              <a:ext cx="362765" cy="531305"/>
            </a:xfrm>
            <a:custGeom>
              <a:avLst/>
              <a:gdLst/>
              <a:ahLst/>
              <a:cxnLst/>
              <a:rect l="l" t="t" r="r" b="b"/>
              <a:pathLst>
                <a:path w="362765" h="531305" extrusionOk="0">
                  <a:moveTo>
                    <a:pt x="151215" y="0"/>
                  </a:moveTo>
                  <a:lnTo>
                    <a:pt x="362765" y="195834"/>
                  </a:lnTo>
                  <a:lnTo>
                    <a:pt x="60823" y="531305"/>
                  </a:lnTo>
                  <a:lnTo>
                    <a:pt x="0" y="493150"/>
                  </a:lnTo>
                  <a:lnTo>
                    <a:pt x="0" y="241052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532500" y="4498975"/>
              <a:ext cx="328136" cy="328326"/>
            </a:xfrm>
            <a:custGeom>
              <a:avLst/>
              <a:gdLst/>
              <a:ahLst/>
              <a:cxnLst/>
              <a:rect l="l" t="t" r="r" b="b"/>
              <a:pathLst>
                <a:path w="328136" h="328326" extrusionOk="0">
                  <a:moveTo>
                    <a:pt x="95345" y="0"/>
                  </a:moveTo>
                  <a:lnTo>
                    <a:pt x="0" y="185452"/>
                  </a:lnTo>
                  <a:lnTo>
                    <a:pt x="42100" y="328327"/>
                  </a:lnTo>
                  <a:lnTo>
                    <a:pt x="328136" y="283369"/>
                  </a:lnTo>
                  <a:lnTo>
                    <a:pt x="95345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1940962" y="4880260"/>
              <a:ext cx="571881" cy="169449"/>
            </a:xfrm>
            <a:custGeom>
              <a:avLst/>
              <a:gdLst/>
              <a:ahLst/>
              <a:cxnLst/>
              <a:rect l="l" t="t" r="r" b="b"/>
              <a:pathLst>
                <a:path w="571881" h="169449" extrusionOk="0">
                  <a:moveTo>
                    <a:pt x="0" y="0"/>
                  </a:moveTo>
                  <a:lnTo>
                    <a:pt x="0" y="121825"/>
                  </a:lnTo>
                  <a:lnTo>
                    <a:pt x="571881" y="169450"/>
                  </a:lnTo>
                  <a:lnTo>
                    <a:pt x="529495" y="529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1093618" y="4982559"/>
              <a:ext cx="889920" cy="109346"/>
            </a:xfrm>
            <a:custGeom>
              <a:avLst/>
              <a:gdLst/>
              <a:ahLst/>
              <a:cxnLst/>
              <a:rect l="l" t="t" r="r" b="b"/>
              <a:pathLst>
                <a:path w="889920" h="109346" extrusionOk="0">
                  <a:moveTo>
                    <a:pt x="0" y="0"/>
                  </a:moveTo>
                  <a:lnTo>
                    <a:pt x="677894" y="0"/>
                  </a:lnTo>
                  <a:lnTo>
                    <a:pt x="889921" y="109347"/>
                  </a:lnTo>
                  <a:lnTo>
                    <a:pt x="84773" y="1093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1102200" y="5091903"/>
              <a:ext cx="805148" cy="72072"/>
            </a:xfrm>
            <a:custGeom>
              <a:avLst/>
              <a:gdLst/>
              <a:ahLst/>
              <a:cxnLst/>
              <a:rect l="l" t="t" r="r" b="b"/>
              <a:pathLst>
                <a:path w="805148" h="123729" extrusionOk="0">
                  <a:moveTo>
                    <a:pt x="0" y="0"/>
                  </a:moveTo>
                  <a:lnTo>
                    <a:pt x="148209" y="123730"/>
                  </a:lnTo>
                  <a:lnTo>
                    <a:pt x="8051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" name="Google Shape;83;p3"/>
            <p:cNvGrpSpPr/>
            <p:nvPr/>
          </p:nvGrpSpPr>
          <p:grpSpPr>
            <a:xfrm>
              <a:off x="807575" y="432833"/>
              <a:ext cx="923479" cy="1057315"/>
              <a:chOff x="2964730" y="400635"/>
              <a:chExt cx="2628000" cy="3008864"/>
            </a:xfrm>
          </p:grpSpPr>
          <p:sp>
            <p:nvSpPr>
              <p:cNvPr id="84" name="Google Shape;84;p3"/>
              <p:cNvSpPr/>
              <p:nvPr/>
            </p:nvSpPr>
            <p:spPr>
              <a:xfrm>
                <a:off x="3020252" y="400635"/>
                <a:ext cx="2516957" cy="2993015"/>
              </a:xfrm>
              <a:custGeom>
                <a:avLst/>
                <a:gdLst/>
                <a:ahLst/>
                <a:cxnLst/>
                <a:rect l="l" t="t" r="r" b="b"/>
                <a:pathLst>
                  <a:path w="2516957" h="2993015" extrusionOk="0">
                    <a:moveTo>
                      <a:pt x="1645592" y="1371606"/>
                    </a:moveTo>
                    <a:lnTo>
                      <a:pt x="1645592" y="2565669"/>
                    </a:lnTo>
                    <a:lnTo>
                      <a:pt x="2268914" y="2565669"/>
                    </a:lnTo>
                    <a:lnTo>
                      <a:pt x="2034282" y="1371606"/>
                    </a:lnTo>
                    <a:close/>
                    <a:moveTo>
                      <a:pt x="937010" y="1371606"/>
                    </a:moveTo>
                    <a:lnTo>
                      <a:pt x="937010" y="2565669"/>
                    </a:lnTo>
                    <a:lnTo>
                      <a:pt x="1546611" y="2565669"/>
                    </a:lnTo>
                    <a:lnTo>
                      <a:pt x="1546611" y="1371606"/>
                    </a:lnTo>
                    <a:close/>
                    <a:moveTo>
                      <a:pt x="451162" y="1371605"/>
                    </a:moveTo>
                    <a:lnTo>
                      <a:pt x="216530" y="2565669"/>
                    </a:lnTo>
                    <a:lnTo>
                      <a:pt x="838029" y="2565669"/>
                    </a:lnTo>
                    <a:lnTo>
                      <a:pt x="838029" y="1371606"/>
                    </a:lnTo>
                    <a:close/>
                    <a:moveTo>
                      <a:pt x="1258479" y="0"/>
                    </a:moveTo>
                    <a:cubicBezTo>
                      <a:pt x="1366509" y="0"/>
                      <a:pt x="1454085" y="87576"/>
                      <a:pt x="1454085" y="195606"/>
                    </a:cubicBezTo>
                    <a:cubicBezTo>
                      <a:pt x="1454085" y="222614"/>
                      <a:pt x="1448611" y="248343"/>
                      <a:pt x="1438713" y="271745"/>
                    </a:cubicBezTo>
                    <a:lnTo>
                      <a:pt x="1401404" y="327081"/>
                    </a:lnTo>
                    <a:lnTo>
                      <a:pt x="2516957" y="1371606"/>
                    </a:lnTo>
                    <a:lnTo>
                      <a:pt x="2135156" y="1371606"/>
                    </a:lnTo>
                    <a:lnTo>
                      <a:pt x="2369519" y="2564302"/>
                    </a:lnTo>
                    <a:lnTo>
                      <a:pt x="2362562" y="2565669"/>
                    </a:lnTo>
                    <a:lnTo>
                      <a:pt x="2500478" y="2565669"/>
                    </a:lnTo>
                    <a:lnTo>
                      <a:pt x="2500478" y="2993015"/>
                    </a:lnTo>
                    <a:lnTo>
                      <a:pt x="16478" y="2993015"/>
                    </a:lnTo>
                    <a:lnTo>
                      <a:pt x="16478" y="2565669"/>
                    </a:lnTo>
                    <a:lnTo>
                      <a:pt x="115656" y="2565669"/>
                    </a:lnTo>
                    <a:lnTo>
                      <a:pt x="350288" y="1371605"/>
                    </a:lnTo>
                    <a:lnTo>
                      <a:pt x="0" y="1371605"/>
                    </a:lnTo>
                    <a:lnTo>
                      <a:pt x="1115553" y="327081"/>
                    </a:lnTo>
                    <a:lnTo>
                      <a:pt x="1078244" y="271745"/>
                    </a:lnTo>
                    <a:cubicBezTo>
                      <a:pt x="1068346" y="248343"/>
                      <a:pt x="1062873" y="222614"/>
                      <a:pt x="1062873" y="195606"/>
                    </a:cubicBezTo>
                    <a:cubicBezTo>
                      <a:pt x="1062873" y="87576"/>
                      <a:pt x="1150449" y="0"/>
                      <a:pt x="1258479" y="0"/>
                    </a:cubicBezTo>
                    <a:close/>
                  </a:path>
                </a:pathLst>
              </a:custGeom>
              <a:solidFill>
                <a:srgbClr val="4B575D"/>
              </a:solidFill>
              <a:ln>
                <a:noFill/>
              </a:ln>
              <a:effectLst>
                <a:outerShdw blurRad="292100" dist="381000" algn="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3036730" y="3200399"/>
                <a:ext cx="2484000" cy="2091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2964730" y="1682683"/>
                <a:ext cx="2628000" cy="2049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7" name="Google Shape;87;p3"/>
            <p:cNvSpPr/>
            <p:nvPr/>
          </p:nvSpPr>
          <p:spPr>
            <a:xfrm>
              <a:off x="1120349" y="2275789"/>
              <a:ext cx="298200" cy="572400"/>
            </a:xfrm>
            <a:prstGeom prst="rect">
              <a:avLst/>
            </a:pr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1154475" y="2306858"/>
              <a:ext cx="245400" cy="501300"/>
            </a:xfrm>
            <a:prstGeom prst="rect">
              <a:avLst/>
            </a:prstGeom>
            <a:solidFill>
              <a:srgbClr val="272E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 rot="-5400000">
              <a:off x="1138117" y="1086860"/>
              <a:ext cx="251100" cy="241200"/>
            </a:xfrm>
            <a:prstGeom prst="flowChartDelay">
              <a:avLst/>
            </a:prstGeom>
            <a:solidFill>
              <a:srgbClr val="ECC383"/>
            </a:solidFill>
            <a:ln>
              <a:noFill/>
            </a:ln>
            <a:effectLst>
              <a:outerShdw blurRad="127000" dist="38100" dir="16800000" sx="120000" sy="120000" algn="ctr" rotWithShape="0">
                <a:srgbClr val="ECC383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" name="Google Shape;90;p3"/>
            <p:cNvGrpSpPr/>
            <p:nvPr/>
          </p:nvGrpSpPr>
          <p:grpSpPr>
            <a:xfrm>
              <a:off x="1120801" y="951321"/>
              <a:ext cx="297280" cy="397570"/>
              <a:chOff x="1117077" y="1941921"/>
              <a:chExt cx="297280" cy="397570"/>
            </a:xfrm>
          </p:grpSpPr>
          <p:sp>
            <p:nvSpPr>
              <p:cNvPr id="91" name="Google Shape;91;p3"/>
              <p:cNvSpPr/>
              <p:nvPr/>
            </p:nvSpPr>
            <p:spPr>
              <a:xfrm>
                <a:off x="1117077" y="194192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92;p3"/>
              <p:cNvSpPr/>
              <p:nvPr/>
            </p:nvSpPr>
            <p:spPr>
              <a:xfrm>
                <a:off x="1368457" y="194349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93" name="Google Shape;93;p3"/>
          <p:cNvSpPr/>
          <p:nvPr/>
        </p:nvSpPr>
        <p:spPr>
          <a:xfrm>
            <a:off x="985375" y="5751675"/>
            <a:ext cx="276608" cy="500755"/>
          </a:xfrm>
          <a:custGeom>
            <a:avLst/>
            <a:gdLst/>
            <a:ahLst/>
            <a:cxnLst/>
            <a:rect l="l" t="t" r="r" b="b"/>
            <a:pathLst>
              <a:path w="362765" h="531305" extrusionOk="0">
                <a:moveTo>
                  <a:pt x="151215" y="0"/>
                </a:moveTo>
                <a:lnTo>
                  <a:pt x="362765" y="195834"/>
                </a:lnTo>
                <a:lnTo>
                  <a:pt x="60823" y="531305"/>
                </a:lnTo>
                <a:lnTo>
                  <a:pt x="0" y="493150"/>
                </a:lnTo>
                <a:lnTo>
                  <a:pt x="0" y="241052"/>
                </a:lnTo>
                <a:close/>
              </a:path>
            </a:pathLst>
          </a:custGeom>
          <a:solidFill>
            <a:srgbClr val="828D9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6200" y="5600700"/>
            <a:ext cx="12286374" cy="1257300"/>
          </a:xfrm>
          <a:prstGeom prst="rect">
            <a:avLst/>
          </a:prstGeom>
          <a:noFill/>
          <a:ln>
            <a:noFill/>
          </a:ln>
          <a:effectLst>
            <a:outerShdw blurRad="292100" dist="219075" dir="16200000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CUSTOM_1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"/>
          <p:cNvSpPr/>
          <p:nvPr/>
        </p:nvSpPr>
        <p:spPr>
          <a:xfrm>
            <a:off x="9448384" y="823777"/>
            <a:ext cx="417741" cy="398782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0" name="Google Shape;100;p5"/>
          <p:cNvGrpSpPr/>
          <p:nvPr/>
        </p:nvGrpSpPr>
        <p:grpSpPr>
          <a:xfrm>
            <a:off x="10644127" y="581247"/>
            <a:ext cx="1127343" cy="1722801"/>
            <a:chOff x="8947095" y="-14175"/>
            <a:chExt cx="1581348" cy="2416610"/>
          </a:xfrm>
        </p:grpSpPr>
        <p:sp>
          <p:nvSpPr>
            <p:cNvPr id="101" name="Google Shape;101;p5"/>
            <p:cNvSpPr/>
            <p:nvPr/>
          </p:nvSpPr>
          <p:spPr>
            <a:xfrm rot="-10421485">
              <a:off x="8993718" y="1392906"/>
              <a:ext cx="1488104" cy="930587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43221" y="752540"/>
                  </a:moveTo>
                  <a:cubicBezTo>
                    <a:pt x="772985" y="754411"/>
                    <a:pt x="798631" y="731798"/>
                    <a:pt x="800502" y="702034"/>
                  </a:cubicBezTo>
                  <a:cubicBezTo>
                    <a:pt x="802373" y="672270"/>
                    <a:pt x="779760" y="646624"/>
                    <a:pt x="749996" y="644753"/>
                  </a:cubicBezTo>
                  <a:cubicBezTo>
                    <a:pt x="720231" y="642882"/>
                    <a:pt x="694585" y="665495"/>
                    <a:pt x="692715" y="695259"/>
                  </a:cubicBezTo>
                  <a:cubicBezTo>
                    <a:pt x="690844" y="725023"/>
                    <a:pt x="713456" y="750669"/>
                    <a:pt x="743221" y="752540"/>
                  </a:cubicBezTo>
                  <a:close/>
                  <a:moveTo>
                    <a:pt x="548347" y="929554"/>
                  </a:move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5"/>
            <p:cNvSpPr/>
            <p:nvPr/>
          </p:nvSpPr>
          <p:spPr>
            <a:xfrm>
              <a:off x="9676991" y="-14175"/>
              <a:ext cx="147177" cy="1659684"/>
            </a:xfrm>
            <a:custGeom>
              <a:avLst/>
              <a:gdLst/>
              <a:ahLst/>
              <a:cxnLst/>
              <a:rect l="l" t="t" r="r" b="b"/>
              <a:pathLst>
                <a:path w="294355" h="1269357" extrusionOk="0">
                  <a:moveTo>
                    <a:pt x="161173" y="1269357"/>
                  </a:moveTo>
                  <a:cubicBezTo>
                    <a:pt x="71790" y="1175794"/>
                    <a:pt x="-17592" y="1082232"/>
                    <a:pt x="2985" y="922116"/>
                  </a:cubicBezTo>
                  <a:cubicBezTo>
                    <a:pt x="23562" y="762000"/>
                    <a:pt x="246054" y="462344"/>
                    <a:pt x="284636" y="308658"/>
                  </a:cubicBezTo>
                  <a:cubicBezTo>
                    <a:pt x="323218" y="154972"/>
                    <a:pt x="234479" y="0"/>
                    <a:pt x="234479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" name="Google Shape;103;p5"/>
          <p:cNvGrpSpPr/>
          <p:nvPr/>
        </p:nvGrpSpPr>
        <p:grpSpPr>
          <a:xfrm>
            <a:off x="9627704" y="697699"/>
            <a:ext cx="1420388" cy="1852219"/>
            <a:chOff x="7710256" y="-546838"/>
            <a:chExt cx="1992408" cy="2598147"/>
          </a:xfrm>
        </p:grpSpPr>
        <p:sp>
          <p:nvSpPr>
            <p:cNvPr id="104" name="Google Shape;104;p5"/>
            <p:cNvSpPr/>
            <p:nvPr/>
          </p:nvSpPr>
          <p:spPr>
            <a:xfrm>
              <a:off x="7710256" y="876198"/>
              <a:ext cx="1992408" cy="1175111"/>
            </a:xfrm>
            <a:custGeom>
              <a:avLst/>
              <a:gdLst/>
              <a:ahLst/>
              <a:cxnLst/>
              <a:rect l="l" t="t" r="r" b="b"/>
              <a:pathLst>
                <a:path w="1992408" h="1175111" extrusionOk="0">
                  <a:moveTo>
                    <a:pt x="981597" y="432051"/>
                  </a:moveTo>
                  <a:cubicBezTo>
                    <a:pt x="951774" y="432051"/>
                    <a:pt x="927597" y="456228"/>
                    <a:pt x="927597" y="486051"/>
                  </a:cubicBezTo>
                  <a:cubicBezTo>
                    <a:pt x="927597" y="515874"/>
                    <a:pt x="951774" y="540051"/>
                    <a:pt x="981597" y="540051"/>
                  </a:cubicBezTo>
                  <a:cubicBezTo>
                    <a:pt x="1011420" y="540051"/>
                    <a:pt x="1035597" y="515874"/>
                    <a:pt x="1035597" y="486051"/>
                  </a:cubicBezTo>
                  <a:cubicBezTo>
                    <a:pt x="1035597" y="456228"/>
                    <a:pt x="1011420" y="432051"/>
                    <a:pt x="981597" y="432051"/>
                  </a:cubicBezTo>
                  <a:close/>
                  <a:moveTo>
                    <a:pt x="1352451" y="712"/>
                  </a:moveTo>
                  <a:cubicBezTo>
                    <a:pt x="1380105" y="-937"/>
                    <a:pt x="1407791" y="260"/>
                    <a:pt x="1435005" y="4522"/>
                  </a:cubicBezTo>
                  <a:cubicBezTo>
                    <a:pt x="1659945" y="39764"/>
                    <a:pt x="1833906" y="281604"/>
                    <a:pt x="1743421" y="523158"/>
                  </a:cubicBezTo>
                  <a:cubicBezTo>
                    <a:pt x="1846333" y="525158"/>
                    <a:pt x="1937880" y="573355"/>
                    <a:pt x="1974733" y="647649"/>
                  </a:cubicBezTo>
                  <a:cubicBezTo>
                    <a:pt x="2031339" y="761664"/>
                    <a:pt x="1945208" y="908825"/>
                    <a:pt x="1812771" y="945020"/>
                  </a:cubicBezTo>
                  <a:cubicBezTo>
                    <a:pt x="1679062" y="981596"/>
                    <a:pt x="1563299" y="887013"/>
                    <a:pt x="1558307" y="882822"/>
                  </a:cubicBezTo>
                  <a:cubicBezTo>
                    <a:pt x="1540890" y="989502"/>
                    <a:pt x="1466972" y="1079418"/>
                    <a:pt x="1365548" y="1111041"/>
                  </a:cubicBezTo>
                  <a:cubicBezTo>
                    <a:pt x="1223660" y="1155237"/>
                    <a:pt x="1042370" y="1080751"/>
                    <a:pt x="972276" y="924351"/>
                  </a:cubicBezTo>
                  <a:cubicBezTo>
                    <a:pt x="965585" y="1040080"/>
                    <a:pt x="882746" y="1137711"/>
                    <a:pt x="771763" y="1166381"/>
                  </a:cubicBezTo>
                  <a:cubicBezTo>
                    <a:pt x="632424" y="1202386"/>
                    <a:pt x="468126" y="1124471"/>
                    <a:pt x="417043" y="979691"/>
                  </a:cubicBezTo>
                  <a:cubicBezTo>
                    <a:pt x="400794" y="992073"/>
                    <a:pt x="304148" y="1063892"/>
                    <a:pt x="193484" y="1041889"/>
                  </a:cubicBezTo>
                  <a:cubicBezTo>
                    <a:pt x="53507" y="1014076"/>
                    <a:pt x="-7454" y="856342"/>
                    <a:pt x="724" y="744519"/>
                  </a:cubicBezTo>
                  <a:cubicBezTo>
                    <a:pt x="1679" y="731946"/>
                    <a:pt x="17292" y="559543"/>
                    <a:pt x="170331" y="502489"/>
                  </a:cubicBezTo>
                  <a:cubicBezTo>
                    <a:pt x="245736" y="474295"/>
                    <a:pt x="317317" y="487915"/>
                    <a:pt x="347798" y="495440"/>
                  </a:cubicBezTo>
                  <a:cubicBezTo>
                    <a:pt x="317742" y="351803"/>
                    <a:pt x="405784" y="213976"/>
                    <a:pt x="540558" y="170447"/>
                  </a:cubicBezTo>
                  <a:cubicBezTo>
                    <a:pt x="699969" y="118917"/>
                    <a:pt x="898145" y="207880"/>
                    <a:pt x="949230" y="377902"/>
                  </a:cubicBezTo>
                  <a:cubicBezTo>
                    <a:pt x="966886" y="163209"/>
                    <a:pt x="1158876" y="12252"/>
                    <a:pt x="1352451" y="712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5"/>
            <p:cNvSpPr/>
            <p:nvPr/>
          </p:nvSpPr>
          <p:spPr>
            <a:xfrm flipH="1">
              <a:off x="8679745" y="-546838"/>
              <a:ext cx="99895" cy="1919123"/>
            </a:xfrm>
            <a:custGeom>
              <a:avLst/>
              <a:gdLst/>
              <a:ahLst/>
              <a:cxnLst/>
              <a:rect l="l" t="t" r="r" b="b"/>
              <a:pathLst>
                <a:path w="99895" h="1353879" extrusionOk="0">
                  <a:moveTo>
                    <a:pt x="99895" y="1353879"/>
                  </a:moveTo>
                  <a:cubicBezTo>
                    <a:pt x="53230" y="1101651"/>
                    <a:pt x="6565" y="849423"/>
                    <a:pt x="658" y="623777"/>
                  </a:cubicBezTo>
                  <a:cubicBezTo>
                    <a:pt x="-5249" y="398131"/>
                    <a:pt x="29602" y="199065"/>
                    <a:pt x="64454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5"/>
          <p:cNvSpPr/>
          <p:nvPr/>
        </p:nvSpPr>
        <p:spPr>
          <a:xfrm>
            <a:off x="0" y="5883344"/>
            <a:ext cx="12192000" cy="974656"/>
          </a:xfrm>
          <a:custGeom>
            <a:avLst/>
            <a:gdLst/>
            <a:ahLst/>
            <a:cxnLst/>
            <a:rect l="l" t="t" r="r" b="b"/>
            <a:pathLst>
              <a:path w="12192000" h="974656" extrusionOk="0">
                <a:moveTo>
                  <a:pt x="2273469" y="0"/>
                </a:moveTo>
                <a:cubicBezTo>
                  <a:pt x="2418421" y="141476"/>
                  <a:pt x="2738629" y="233230"/>
                  <a:pt x="3088484" y="233660"/>
                </a:cubicBezTo>
                <a:cubicBezTo>
                  <a:pt x="3419259" y="233402"/>
                  <a:pt x="3722980" y="153851"/>
                  <a:pt x="3879212" y="26557"/>
                </a:cubicBezTo>
                <a:cubicBezTo>
                  <a:pt x="4031493" y="177776"/>
                  <a:pt x="4378506" y="269387"/>
                  <a:pt x="4730766" y="254914"/>
                </a:cubicBezTo>
                <a:cubicBezTo>
                  <a:pt x="5176455" y="236621"/>
                  <a:pt x="5387154" y="58558"/>
                  <a:pt x="5399845" y="47811"/>
                </a:cubicBezTo>
                <a:cubicBezTo>
                  <a:pt x="5419536" y="58940"/>
                  <a:pt x="5782737" y="256825"/>
                  <a:pt x="6348653" y="228358"/>
                </a:cubicBezTo>
                <a:cubicBezTo>
                  <a:pt x="6783728" y="206530"/>
                  <a:pt x="7025607" y="66773"/>
                  <a:pt x="7066414" y="42462"/>
                </a:cubicBezTo>
                <a:cubicBezTo>
                  <a:pt x="7251076" y="181502"/>
                  <a:pt x="7593383" y="262509"/>
                  <a:pt x="7942252" y="249613"/>
                </a:cubicBezTo>
                <a:cubicBezTo>
                  <a:pt x="8363981" y="233994"/>
                  <a:pt x="8593827" y="88506"/>
                  <a:pt x="8623474" y="69018"/>
                </a:cubicBezTo>
                <a:cubicBezTo>
                  <a:pt x="8651917" y="84732"/>
                  <a:pt x="9000349" y="269625"/>
                  <a:pt x="9547997" y="249613"/>
                </a:cubicBezTo>
                <a:cubicBezTo>
                  <a:pt x="9942703" y="235283"/>
                  <a:pt x="10184801" y="123182"/>
                  <a:pt x="10241360" y="95575"/>
                </a:cubicBezTo>
                <a:cubicBezTo>
                  <a:pt x="10380843" y="206100"/>
                  <a:pt x="10654446" y="269148"/>
                  <a:pt x="10928707" y="254914"/>
                </a:cubicBezTo>
                <a:cubicBezTo>
                  <a:pt x="11288189" y="236287"/>
                  <a:pt x="11452723" y="95050"/>
                  <a:pt x="11463882" y="84971"/>
                </a:cubicBezTo>
                <a:cubicBezTo>
                  <a:pt x="11487075" y="97199"/>
                  <a:pt x="11694384" y="202565"/>
                  <a:pt x="12035596" y="196500"/>
                </a:cubicBezTo>
                <a:cubicBezTo>
                  <a:pt x="12079684" y="195717"/>
                  <a:pt x="12121207" y="193162"/>
                  <a:pt x="12160154" y="189266"/>
                </a:cubicBezTo>
                <a:lnTo>
                  <a:pt x="12192000" y="184805"/>
                </a:lnTo>
                <a:lnTo>
                  <a:pt x="12192000" y="340247"/>
                </a:lnTo>
                <a:lnTo>
                  <a:pt x="12192000" y="491903"/>
                </a:lnTo>
                <a:lnTo>
                  <a:pt x="12192000" y="974656"/>
                </a:lnTo>
                <a:lnTo>
                  <a:pt x="0" y="974656"/>
                </a:lnTo>
                <a:lnTo>
                  <a:pt x="0" y="496084"/>
                </a:lnTo>
                <a:lnTo>
                  <a:pt x="0" y="340247"/>
                </a:lnTo>
                <a:lnTo>
                  <a:pt x="0" y="222260"/>
                </a:lnTo>
                <a:lnTo>
                  <a:pt x="14292" y="223668"/>
                </a:lnTo>
                <a:cubicBezTo>
                  <a:pt x="68901" y="227370"/>
                  <a:pt x="128940" y="227904"/>
                  <a:pt x="192828" y="223056"/>
                </a:cubicBezTo>
                <a:cubicBezTo>
                  <a:pt x="428252" y="205192"/>
                  <a:pt x="621887" y="121224"/>
                  <a:pt x="679868" y="10603"/>
                </a:cubicBezTo>
                <a:cubicBezTo>
                  <a:pt x="831384" y="153560"/>
                  <a:pt x="1165704" y="242161"/>
                  <a:pt x="1519279" y="233660"/>
                </a:cubicBezTo>
                <a:cubicBezTo>
                  <a:pt x="1849005" y="225779"/>
                  <a:pt x="2142847" y="134789"/>
                  <a:pt x="2273469" y="0"/>
                </a:cubicBez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8100019" scaled="0"/>
          </a:gradFill>
          <a:ln>
            <a:noFill/>
          </a:ln>
          <a:effectLst>
            <a:outerShdw blurRad="292100" dist="381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5"/>
          <p:cNvSpPr/>
          <p:nvPr/>
        </p:nvSpPr>
        <p:spPr>
          <a:xfrm>
            <a:off x="0" y="1"/>
            <a:ext cx="1851493" cy="1101527"/>
          </a:xfrm>
          <a:custGeom>
            <a:avLst/>
            <a:gdLst/>
            <a:ahLst/>
            <a:cxnLst/>
            <a:rect l="l" t="t" r="r" b="b"/>
            <a:pathLst>
              <a:path w="3981705" h="2368876" extrusionOk="0">
                <a:moveTo>
                  <a:pt x="0" y="2167033"/>
                </a:moveTo>
                <a:cubicBezTo>
                  <a:pt x="35624" y="2202656"/>
                  <a:pt x="220313" y="2380298"/>
                  <a:pt x="487394" y="2368296"/>
                </a:cubicBezTo>
                <a:cubicBezTo>
                  <a:pt x="763619" y="2355914"/>
                  <a:pt x="1013841" y="2146364"/>
                  <a:pt x="1101662" y="1844421"/>
                </a:cubicBezTo>
                <a:cubicBezTo>
                  <a:pt x="1114806" y="1858423"/>
                  <a:pt x="1422273" y="2175796"/>
                  <a:pt x="1832515" y="2082546"/>
                </a:cubicBezTo>
                <a:cubicBezTo>
                  <a:pt x="2159889" y="2008251"/>
                  <a:pt x="2408015" y="1705356"/>
                  <a:pt x="2425637" y="1341120"/>
                </a:cubicBezTo>
                <a:cubicBezTo>
                  <a:pt x="2495741" y="1363885"/>
                  <a:pt x="2988469" y="1515237"/>
                  <a:pt x="3442430" y="1224629"/>
                </a:cubicBezTo>
                <a:cubicBezTo>
                  <a:pt x="3835146" y="973169"/>
                  <a:pt x="4041839" y="491204"/>
                  <a:pt x="3966305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13D58"/>
              </a:gs>
              <a:gs pos="6000">
                <a:srgbClr val="213D58"/>
              </a:gs>
              <a:gs pos="100000">
                <a:srgbClr val="2C85C1"/>
              </a:gs>
            </a:gsLst>
            <a:lin ang="8100019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5"/>
          <p:cNvSpPr/>
          <p:nvPr/>
        </p:nvSpPr>
        <p:spPr>
          <a:xfrm flipH="1">
            <a:off x="0" y="6152221"/>
            <a:ext cx="12192000" cy="497203"/>
          </a:xfrm>
          <a:custGeom>
            <a:avLst/>
            <a:gdLst/>
            <a:ahLst/>
            <a:cxnLst/>
            <a:rect l="l" t="t" r="r" b="b"/>
            <a:pathLst>
              <a:path w="12192000" h="938119" extrusionOk="0">
                <a:moveTo>
                  <a:pt x="2468204" y="0"/>
                </a:moveTo>
                <a:cubicBezTo>
                  <a:pt x="2337583" y="254857"/>
                  <a:pt x="2043740" y="426901"/>
                  <a:pt x="1714014" y="441802"/>
                </a:cubicBezTo>
                <a:cubicBezTo>
                  <a:pt x="1360440" y="457877"/>
                  <a:pt x="1026120" y="290350"/>
                  <a:pt x="874604" y="20048"/>
                </a:cubicBezTo>
                <a:cubicBezTo>
                  <a:pt x="816622" y="229209"/>
                  <a:pt x="622988" y="387976"/>
                  <a:pt x="387564" y="421753"/>
                </a:cubicBezTo>
                <a:cubicBezTo>
                  <a:pt x="259787" y="440086"/>
                  <a:pt x="147408" y="417712"/>
                  <a:pt x="63075" y="388135"/>
                </a:cubicBezTo>
                <a:lnTo>
                  <a:pt x="0" y="360460"/>
                </a:lnTo>
                <a:lnTo>
                  <a:pt x="0" y="938119"/>
                </a:lnTo>
                <a:lnTo>
                  <a:pt x="12192000" y="930214"/>
                </a:lnTo>
                <a:lnTo>
                  <a:pt x="12192000" y="370021"/>
                </a:lnTo>
                <a:lnTo>
                  <a:pt x="12108752" y="366720"/>
                </a:lnTo>
                <a:cubicBezTo>
                  <a:pt x="11840169" y="335954"/>
                  <a:pt x="11678912" y="180893"/>
                  <a:pt x="11658618" y="160663"/>
                </a:cubicBezTo>
                <a:cubicBezTo>
                  <a:pt x="11647459" y="179719"/>
                  <a:pt x="11482925" y="446769"/>
                  <a:pt x="11123443" y="481990"/>
                </a:cubicBezTo>
                <a:cubicBezTo>
                  <a:pt x="10849182" y="508903"/>
                  <a:pt x="10575579" y="389692"/>
                  <a:pt x="10436096" y="180712"/>
                </a:cubicBezTo>
                <a:cubicBezTo>
                  <a:pt x="10379537" y="232912"/>
                  <a:pt x="10137439" y="444872"/>
                  <a:pt x="9742733" y="471966"/>
                </a:cubicBezTo>
                <a:cubicBezTo>
                  <a:pt x="9195085" y="509806"/>
                  <a:pt x="8846653" y="160211"/>
                  <a:pt x="8818210" y="130499"/>
                </a:cubicBezTo>
                <a:cubicBezTo>
                  <a:pt x="8788563" y="167346"/>
                  <a:pt x="8558717" y="442434"/>
                  <a:pt x="8136988" y="471966"/>
                </a:cubicBezTo>
                <a:cubicBezTo>
                  <a:pt x="7788119" y="496350"/>
                  <a:pt x="7445812" y="343182"/>
                  <a:pt x="7261149" y="80286"/>
                </a:cubicBezTo>
                <a:cubicBezTo>
                  <a:pt x="7220343" y="126254"/>
                  <a:pt x="6978464" y="390505"/>
                  <a:pt x="6543389" y="431777"/>
                </a:cubicBezTo>
                <a:cubicBezTo>
                  <a:pt x="5977473" y="485603"/>
                  <a:pt x="5614272" y="111443"/>
                  <a:pt x="5594581" y="90401"/>
                </a:cubicBezTo>
                <a:cubicBezTo>
                  <a:pt x="5581890" y="110721"/>
                  <a:pt x="5371191" y="447401"/>
                  <a:pt x="4925502" y="481990"/>
                </a:cubicBezTo>
                <a:cubicBezTo>
                  <a:pt x="4573240" y="509355"/>
                  <a:pt x="4226229" y="336137"/>
                  <a:pt x="4073948" y="50213"/>
                </a:cubicBezTo>
                <a:cubicBezTo>
                  <a:pt x="3917716" y="290901"/>
                  <a:pt x="3613994" y="441314"/>
                  <a:pt x="3283219" y="441802"/>
                </a:cubicBezTo>
                <a:cubicBezTo>
                  <a:pt x="2933365" y="440989"/>
                  <a:pt x="2613156" y="267501"/>
                  <a:pt x="2468204" y="0"/>
                </a:cubicBezTo>
                <a:close/>
              </a:path>
            </a:pathLst>
          </a:custGeom>
          <a:solidFill>
            <a:srgbClr val="3097BE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5"/>
          <p:cNvSpPr/>
          <p:nvPr/>
        </p:nvSpPr>
        <p:spPr>
          <a:xfrm>
            <a:off x="0" y="6411321"/>
            <a:ext cx="12192000" cy="497233"/>
          </a:xfrm>
          <a:custGeom>
            <a:avLst/>
            <a:gdLst/>
            <a:ahLst/>
            <a:cxnLst/>
            <a:rect l="l" t="t" r="r" b="b"/>
            <a:pathLst>
              <a:path w="12192000" h="938175" extrusionOk="0">
                <a:moveTo>
                  <a:pt x="2343281" y="0"/>
                </a:moveTo>
                <a:cubicBezTo>
                  <a:pt x="2475893" y="267501"/>
                  <a:pt x="2768841" y="440989"/>
                  <a:pt x="3088911" y="441802"/>
                </a:cubicBezTo>
                <a:cubicBezTo>
                  <a:pt x="3391526" y="441314"/>
                  <a:pt x="3669391" y="290901"/>
                  <a:pt x="3812322" y="50213"/>
                </a:cubicBezTo>
                <a:cubicBezTo>
                  <a:pt x="3951639" y="336137"/>
                  <a:pt x="4269108" y="509355"/>
                  <a:pt x="4591380" y="481990"/>
                </a:cubicBezTo>
                <a:cubicBezTo>
                  <a:pt x="4999126" y="447401"/>
                  <a:pt x="5191888" y="110721"/>
                  <a:pt x="5203498" y="90401"/>
                </a:cubicBezTo>
                <a:cubicBezTo>
                  <a:pt x="5221513" y="111443"/>
                  <a:pt x="5553794" y="485603"/>
                  <a:pt x="6071531" y="431777"/>
                </a:cubicBezTo>
                <a:cubicBezTo>
                  <a:pt x="6469567" y="390505"/>
                  <a:pt x="6690854" y="126254"/>
                  <a:pt x="6728186" y="80286"/>
                </a:cubicBezTo>
                <a:cubicBezTo>
                  <a:pt x="6897128" y="343182"/>
                  <a:pt x="7210293" y="496350"/>
                  <a:pt x="7529462" y="471966"/>
                </a:cubicBezTo>
                <a:cubicBezTo>
                  <a:pt x="7915288" y="442434"/>
                  <a:pt x="8125566" y="167346"/>
                  <a:pt x="8152689" y="130499"/>
                </a:cubicBezTo>
                <a:cubicBezTo>
                  <a:pt x="8178711" y="160211"/>
                  <a:pt x="8497480" y="509806"/>
                  <a:pt x="8998504" y="471966"/>
                </a:cubicBezTo>
                <a:cubicBezTo>
                  <a:pt x="9359608" y="444872"/>
                  <a:pt x="9581095" y="232912"/>
                  <a:pt x="9632839" y="180712"/>
                </a:cubicBezTo>
                <a:cubicBezTo>
                  <a:pt x="9760447" y="389692"/>
                  <a:pt x="10010758" y="508903"/>
                  <a:pt x="10261670" y="481990"/>
                </a:cubicBezTo>
                <a:cubicBezTo>
                  <a:pt x="10590548" y="446769"/>
                  <a:pt x="10741075" y="179719"/>
                  <a:pt x="10751284" y="160663"/>
                </a:cubicBezTo>
                <a:cubicBezTo>
                  <a:pt x="10772502" y="183783"/>
                  <a:pt x="10962162" y="383009"/>
                  <a:pt x="11274326" y="371540"/>
                </a:cubicBezTo>
                <a:cubicBezTo>
                  <a:pt x="11596999" y="359709"/>
                  <a:pt x="11769544" y="133299"/>
                  <a:pt x="11786358" y="110450"/>
                </a:cubicBezTo>
                <a:cubicBezTo>
                  <a:pt x="11877506" y="192687"/>
                  <a:pt x="11993684" y="248608"/>
                  <a:pt x="12120141" y="271114"/>
                </a:cubicBezTo>
                <a:lnTo>
                  <a:pt x="12192000" y="277176"/>
                </a:lnTo>
                <a:lnTo>
                  <a:pt x="12192000" y="929539"/>
                </a:lnTo>
                <a:lnTo>
                  <a:pt x="6193" y="938175"/>
                </a:lnTo>
                <a:cubicBezTo>
                  <a:pt x="6092" y="752255"/>
                  <a:pt x="101" y="497222"/>
                  <a:pt x="0" y="311302"/>
                </a:cubicBezTo>
                <a:cubicBezTo>
                  <a:pt x="28525" y="332254"/>
                  <a:pt x="205975" y="458419"/>
                  <a:pt x="439773" y="421753"/>
                </a:cubicBezTo>
                <a:cubicBezTo>
                  <a:pt x="655154" y="387976"/>
                  <a:pt x="832304" y="229209"/>
                  <a:pt x="885349" y="20048"/>
                </a:cubicBezTo>
                <a:cubicBezTo>
                  <a:pt x="1023966" y="290350"/>
                  <a:pt x="1329824" y="457877"/>
                  <a:pt x="1653298" y="441802"/>
                </a:cubicBezTo>
                <a:cubicBezTo>
                  <a:pt x="1954953" y="426901"/>
                  <a:pt x="2223780" y="254857"/>
                  <a:pt x="2343281" y="0"/>
                </a:cubicBezTo>
                <a:close/>
              </a:path>
            </a:pathLst>
          </a:custGeom>
          <a:solidFill>
            <a:srgbClr val="88D0EB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5"/>
          <p:cNvSpPr/>
          <p:nvPr/>
        </p:nvSpPr>
        <p:spPr>
          <a:xfrm>
            <a:off x="9204150" y="1"/>
            <a:ext cx="3010968" cy="1491010"/>
          </a:xfrm>
          <a:custGeom>
            <a:avLst/>
            <a:gdLst/>
            <a:ahLst/>
            <a:cxnLst/>
            <a:rect l="l" t="t" r="r" b="b"/>
            <a:pathLst>
              <a:path w="3961800" h="1961855" extrusionOk="0">
                <a:moveTo>
                  <a:pt x="16450" y="0"/>
                </a:moveTo>
                <a:cubicBezTo>
                  <a:pt x="-39176" y="234125"/>
                  <a:pt x="49502" y="472345"/>
                  <a:pt x="233620" y="594455"/>
                </a:cubicBezTo>
                <a:cubicBezTo>
                  <a:pt x="441837" y="732473"/>
                  <a:pt x="675199" y="657225"/>
                  <a:pt x="704917" y="647700"/>
                </a:cubicBezTo>
                <a:cubicBezTo>
                  <a:pt x="706727" y="673132"/>
                  <a:pt x="730920" y="944975"/>
                  <a:pt x="969712" y="1087184"/>
                </a:cubicBezTo>
                <a:cubicBezTo>
                  <a:pt x="1155069" y="1197674"/>
                  <a:pt x="1394718" y="1185291"/>
                  <a:pt x="1578741" y="1055465"/>
                </a:cubicBezTo>
                <a:cubicBezTo>
                  <a:pt x="1545765" y="1314879"/>
                  <a:pt x="1729322" y="1551908"/>
                  <a:pt x="1988735" y="1584884"/>
                </a:cubicBezTo>
                <a:cubicBezTo>
                  <a:pt x="2173701" y="1608401"/>
                  <a:pt x="2355247" y="1521171"/>
                  <a:pt x="2452469" y="1362075"/>
                </a:cubicBezTo>
                <a:cubicBezTo>
                  <a:pt x="2566769" y="1683163"/>
                  <a:pt x="2847756" y="1913573"/>
                  <a:pt x="3177989" y="1955197"/>
                </a:cubicBezTo>
                <a:cubicBezTo>
                  <a:pt x="3636903" y="2013109"/>
                  <a:pt x="3938655" y="1674971"/>
                  <a:pt x="3961801" y="1648111"/>
                </a:cubicBezTo>
                <a:lnTo>
                  <a:pt x="3951133" y="0"/>
                </a:ln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2700006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5"/>
          <p:cNvSpPr/>
          <p:nvPr/>
        </p:nvSpPr>
        <p:spPr>
          <a:xfrm rot="-806917">
            <a:off x="3013116" y="43387"/>
            <a:ext cx="420380" cy="401301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5"/>
          <p:cNvSpPr/>
          <p:nvPr/>
        </p:nvSpPr>
        <p:spPr>
          <a:xfrm rot="1106097">
            <a:off x="3497360" y="531911"/>
            <a:ext cx="421599" cy="402465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3" name="Google Shape;113;p5"/>
          <p:cNvGrpSpPr/>
          <p:nvPr/>
        </p:nvGrpSpPr>
        <p:grpSpPr>
          <a:xfrm>
            <a:off x="704822" y="5051"/>
            <a:ext cx="1937102" cy="2385653"/>
            <a:chOff x="1994958" y="0"/>
            <a:chExt cx="2717214" cy="3346406"/>
          </a:xfrm>
        </p:grpSpPr>
        <p:sp>
          <p:nvSpPr>
            <p:cNvPr id="114" name="Google Shape;114;p5"/>
            <p:cNvSpPr/>
            <p:nvPr/>
          </p:nvSpPr>
          <p:spPr>
            <a:xfrm>
              <a:off x="1994958" y="1935085"/>
              <a:ext cx="2717214" cy="1411321"/>
            </a:xfrm>
            <a:custGeom>
              <a:avLst/>
              <a:gdLst/>
              <a:ahLst/>
              <a:cxnLst/>
              <a:rect l="l" t="t" r="r" b="b"/>
              <a:pathLst>
                <a:path w="2717214" h="1411321" extrusionOk="0">
                  <a:moveTo>
                    <a:pt x="948540" y="321973"/>
                  </a:moveTo>
                  <a:cubicBezTo>
                    <a:pt x="918717" y="321973"/>
                    <a:pt x="894540" y="346150"/>
                    <a:pt x="894540" y="375973"/>
                  </a:cubicBezTo>
                  <a:cubicBezTo>
                    <a:pt x="894540" y="405796"/>
                    <a:pt x="918717" y="429973"/>
                    <a:pt x="948540" y="429973"/>
                  </a:cubicBezTo>
                  <a:cubicBezTo>
                    <a:pt x="978363" y="429973"/>
                    <a:pt x="1002540" y="405796"/>
                    <a:pt x="1002540" y="375973"/>
                  </a:cubicBezTo>
                  <a:cubicBezTo>
                    <a:pt x="1002540" y="346150"/>
                    <a:pt x="978363" y="321973"/>
                    <a:pt x="948540" y="321973"/>
                  </a:cubicBezTo>
                  <a:close/>
                  <a:moveTo>
                    <a:pt x="1807803" y="239"/>
                  </a:moveTo>
                  <a:cubicBezTo>
                    <a:pt x="1919006" y="3536"/>
                    <a:pt x="2029726" y="41107"/>
                    <a:pt x="2118101" y="118966"/>
                  </a:cubicBezTo>
                  <a:cubicBezTo>
                    <a:pt x="2297217" y="276788"/>
                    <a:pt x="2285649" y="513214"/>
                    <a:pt x="2283547" y="545198"/>
                  </a:cubicBezTo>
                  <a:cubicBezTo>
                    <a:pt x="2293099" y="543533"/>
                    <a:pt x="2521550" y="507079"/>
                    <a:pt x="2646160" y="659731"/>
                  </a:cubicBezTo>
                  <a:cubicBezTo>
                    <a:pt x="2775239" y="817815"/>
                    <a:pt x="2722135" y="1092097"/>
                    <a:pt x="2538025" y="1206893"/>
                  </a:cubicBezTo>
                  <a:cubicBezTo>
                    <a:pt x="2390981" y="1298466"/>
                    <a:pt x="2185401" y="1272878"/>
                    <a:pt x="2048173" y="1136876"/>
                  </a:cubicBezTo>
                  <a:cubicBezTo>
                    <a:pt x="2039234" y="1233094"/>
                    <a:pt x="1998486" y="1286285"/>
                    <a:pt x="1978156" y="1308631"/>
                  </a:cubicBezTo>
                  <a:cubicBezTo>
                    <a:pt x="1860995" y="1437447"/>
                    <a:pt x="1625533" y="1444107"/>
                    <a:pt x="1481907" y="1334044"/>
                  </a:cubicBezTo>
                  <a:cubicBezTo>
                    <a:pt x="1401638" y="1272527"/>
                    <a:pt x="1368427" y="1188753"/>
                    <a:pt x="1354668" y="1143185"/>
                  </a:cubicBezTo>
                  <a:cubicBezTo>
                    <a:pt x="1348184" y="1162201"/>
                    <a:pt x="1332849" y="1198130"/>
                    <a:pt x="1297446" y="1225908"/>
                  </a:cubicBezTo>
                  <a:cubicBezTo>
                    <a:pt x="1237945" y="1272440"/>
                    <a:pt x="1154259" y="1270511"/>
                    <a:pt x="1093881" y="1238614"/>
                  </a:cubicBezTo>
                  <a:cubicBezTo>
                    <a:pt x="1028159" y="1203913"/>
                    <a:pt x="1004324" y="1141345"/>
                    <a:pt x="998452" y="1124082"/>
                  </a:cubicBezTo>
                  <a:cubicBezTo>
                    <a:pt x="997050" y="1150196"/>
                    <a:pt x="990741" y="1197779"/>
                    <a:pt x="960246" y="1244924"/>
                  </a:cubicBezTo>
                  <a:cubicBezTo>
                    <a:pt x="895663" y="1344822"/>
                    <a:pt x="778151" y="1357178"/>
                    <a:pt x="756681" y="1359456"/>
                  </a:cubicBezTo>
                  <a:cubicBezTo>
                    <a:pt x="628128" y="1372952"/>
                    <a:pt x="536029" y="1295925"/>
                    <a:pt x="508601" y="1270424"/>
                  </a:cubicBezTo>
                  <a:cubicBezTo>
                    <a:pt x="461456" y="1226522"/>
                    <a:pt x="437620" y="1178325"/>
                    <a:pt x="425878" y="1149583"/>
                  </a:cubicBezTo>
                  <a:cubicBezTo>
                    <a:pt x="398800" y="1208996"/>
                    <a:pt x="324052" y="1245012"/>
                    <a:pt x="253597" y="1240455"/>
                  </a:cubicBezTo>
                  <a:cubicBezTo>
                    <a:pt x="137225" y="1233006"/>
                    <a:pt x="58445" y="1150546"/>
                    <a:pt x="12352" y="990534"/>
                  </a:cubicBezTo>
                  <a:cubicBezTo>
                    <a:pt x="-30499" y="842001"/>
                    <a:pt x="42935" y="683216"/>
                    <a:pt x="158694" y="596111"/>
                  </a:cubicBezTo>
                  <a:cubicBezTo>
                    <a:pt x="279185" y="505327"/>
                    <a:pt x="445069" y="492971"/>
                    <a:pt x="584839" y="564302"/>
                  </a:cubicBezTo>
                  <a:cubicBezTo>
                    <a:pt x="610865" y="416645"/>
                    <a:pt x="721629" y="298520"/>
                    <a:pt x="864729" y="265309"/>
                  </a:cubicBezTo>
                  <a:cubicBezTo>
                    <a:pt x="1018783" y="229556"/>
                    <a:pt x="1181511" y="298695"/>
                    <a:pt x="1265549" y="437063"/>
                  </a:cubicBezTo>
                  <a:cubicBezTo>
                    <a:pt x="1274312" y="393950"/>
                    <a:pt x="1317689" y="203178"/>
                    <a:pt x="1494614" y="87156"/>
                  </a:cubicBezTo>
                  <a:cubicBezTo>
                    <a:pt x="1584917" y="27918"/>
                    <a:pt x="1696601" y="-3059"/>
                    <a:pt x="1807803" y="239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2927498" y="0"/>
              <a:ext cx="284255" cy="2312581"/>
            </a:xfrm>
            <a:custGeom>
              <a:avLst/>
              <a:gdLst/>
              <a:ahLst/>
              <a:cxnLst/>
              <a:rect l="l" t="t" r="r" b="b"/>
              <a:pathLst>
                <a:path w="297649" h="2126511" extrusionOk="0">
                  <a:moveTo>
                    <a:pt x="20578" y="2126511"/>
                  </a:moveTo>
                  <a:cubicBezTo>
                    <a:pt x="1675" y="1937488"/>
                    <a:pt x="-17227" y="1748465"/>
                    <a:pt x="27666" y="1488558"/>
                  </a:cubicBezTo>
                  <a:cubicBezTo>
                    <a:pt x="72559" y="1228651"/>
                    <a:pt x="255676" y="815162"/>
                    <a:pt x="289936" y="567069"/>
                  </a:cubicBezTo>
                  <a:cubicBezTo>
                    <a:pt x="324196" y="318976"/>
                    <a:pt x="233229" y="0"/>
                    <a:pt x="233229" y="0"/>
                  </a:cubicBezTo>
                  <a:lnTo>
                    <a:pt x="233229" y="0"/>
                  </a:lnTo>
                  <a:lnTo>
                    <a:pt x="233229" y="0"/>
                  </a:ln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" name="Google Shape;116;p5"/>
          <p:cNvSpPr/>
          <p:nvPr/>
        </p:nvSpPr>
        <p:spPr>
          <a:xfrm rot="-898003">
            <a:off x="1447229" y="221784"/>
            <a:ext cx="1110103" cy="1295597"/>
          </a:xfrm>
          <a:custGeom>
            <a:avLst/>
            <a:gdLst/>
            <a:ahLst/>
            <a:cxnLst/>
            <a:rect l="l" t="t" r="r" b="b"/>
            <a:pathLst>
              <a:path w="2123651" h="2478505" extrusionOk="0">
                <a:moveTo>
                  <a:pt x="884216" y="-246"/>
                </a:moveTo>
                <a:cubicBezTo>
                  <a:pt x="770488" y="41759"/>
                  <a:pt x="423206" y="186634"/>
                  <a:pt x="195749" y="561062"/>
                </a:cubicBezTo>
                <a:cubicBezTo>
                  <a:pt x="153458" y="630785"/>
                  <a:pt x="-137626" y="1128847"/>
                  <a:pt x="79258" y="1683774"/>
                </a:cubicBezTo>
                <a:cubicBezTo>
                  <a:pt x="275378" y="2185265"/>
                  <a:pt x="789157" y="2484540"/>
                  <a:pt x="1286743" y="2478159"/>
                </a:cubicBezTo>
                <a:cubicBezTo>
                  <a:pt x="1724893" y="2472539"/>
                  <a:pt x="2028645" y="2231556"/>
                  <a:pt x="2123419" y="2149832"/>
                </a:cubicBezTo>
                <a:cubicBezTo>
                  <a:pt x="1901620" y="2167091"/>
                  <a:pt x="1679115" y="2126943"/>
                  <a:pt x="1477338" y="2033246"/>
                </a:cubicBezTo>
                <a:cubicBezTo>
                  <a:pt x="1058238" y="1835888"/>
                  <a:pt x="886788" y="1467651"/>
                  <a:pt x="831257" y="1344874"/>
                </a:cubicBezTo>
                <a:cubicBezTo>
                  <a:pt x="546365" y="709938"/>
                  <a:pt x="837067" y="95385"/>
                  <a:pt x="884216" y="-246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7" name="Google Shape;117;p5"/>
          <p:cNvGrpSpPr/>
          <p:nvPr/>
        </p:nvGrpSpPr>
        <p:grpSpPr>
          <a:xfrm>
            <a:off x="2097395" y="-7105"/>
            <a:ext cx="1059744" cy="1102553"/>
            <a:chOff x="3769376" y="509929"/>
            <a:chExt cx="1486525" cy="1546575"/>
          </a:xfrm>
        </p:grpSpPr>
        <p:sp>
          <p:nvSpPr>
            <p:cNvPr id="118" name="Google Shape;118;p5"/>
            <p:cNvSpPr/>
            <p:nvPr/>
          </p:nvSpPr>
          <p:spPr>
            <a:xfrm>
              <a:off x="3769376" y="1126904"/>
              <a:ext cx="1486525" cy="929600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63843" y="103461"/>
                  </a:moveTo>
                  <a:cubicBezTo>
                    <a:pt x="734020" y="103461"/>
                    <a:pt x="709843" y="127638"/>
                    <a:pt x="709843" y="157461"/>
                  </a:cubicBezTo>
                  <a:cubicBezTo>
                    <a:pt x="709843" y="187284"/>
                    <a:pt x="734020" y="211461"/>
                    <a:pt x="763843" y="211461"/>
                  </a:cubicBezTo>
                  <a:cubicBezTo>
                    <a:pt x="793666" y="211461"/>
                    <a:pt x="817843" y="187284"/>
                    <a:pt x="817843" y="157461"/>
                  </a:cubicBezTo>
                  <a:cubicBezTo>
                    <a:pt x="817843" y="127638"/>
                    <a:pt x="793666" y="103461"/>
                    <a:pt x="763843" y="103461"/>
                  </a:cubicBezTo>
                  <a:close/>
                  <a:moveTo>
                    <a:pt x="850384" y="200"/>
                  </a:move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4522379" y="509929"/>
              <a:ext cx="81853" cy="808074"/>
            </a:xfrm>
            <a:custGeom>
              <a:avLst/>
              <a:gdLst/>
              <a:ahLst/>
              <a:cxnLst/>
              <a:rect l="l" t="t" r="r" b="b"/>
              <a:pathLst>
                <a:path w="297649" h="2126511" extrusionOk="0">
                  <a:moveTo>
                    <a:pt x="20578" y="2126511"/>
                  </a:moveTo>
                  <a:cubicBezTo>
                    <a:pt x="1675" y="1937488"/>
                    <a:pt x="-17227" y="1748465"/>
                    <a:pt x="27666" y="1488558"/>
                  </a:cubicBezTo>
                  <a:cubicBezTo>
                    <a:pt x="72559" y="1228651"/>
                    <a:pt x="255676" y="815162"/>
                    <a:pt x="289936" y="567069"/>
                  </a:cubicBezTo>
                  <a:cubicBezTo>
                    <a:pt x="324196" y="318976"/>
                    <a:pt x="233229" y="0"/>
                    <a:pt x="233229" y="0"/>
                  </a:cubicBezTo>
                  <a:lnTo>
                    <a:pt x="233229" y="0"/>
                  </a:lnTo>
                  <a:lnTo>
                    <a:pt x="233229" y="0"/>
                  </a:ln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0" name="Google Shape;120;p5"/>
          <p:cNvSpPr/>
          <p:nvPr/>
        </p:nvSpPr>
        <p:spPr>
          <a:xfrm rot="-2648694">
            <a:off x="9012807" y="1408794"/>
            <a:ext cx="421131" cy="402018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5"/>
          <p:cNvSpPr txBox="1">
            <a:spLocks noGrp="1"/>
          </p:cNvSpPr>
          <p:nvPr>
            <p:ph type="title"/>
          </p:nvPr>
        </p:nvSpPr>
        <p:spPr>
          <a:xfrm>
            <a:off x="1237671" y="3060625"/>
            <a:ext cx="9716700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22" name="Google Shape;122;p5"/>
          <p:cNvSpPr txBox="1">
            <a:spLocks noGrp="1"/>
          </p:cNvSpPr>
          <p:nvPr>
            <p:ph type="body" idx="1"/>
          </p:nvPr>
        </p:nvSpPr>
        <p:spPr>
          <a:xfrm>
            <a:off x="1237625" y="4464925"/>
            <a:ext cx="9716700" cy="1102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 algn="ctr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 algn="ctr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 algn="ctr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 algn="ctr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 algn="ctr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 algn="ctr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 algn="ctr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 algn="ctr">
              <a:spcBef>
                <a:spcPts val="2100"/>
              </a:spcBef>
              <a:spcAft>
                <a:spcPts val="210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123" name="Google Shape;123;p5"/>
          <p:cNvSpPr txBox="1"/>
          <p:nvPr/>
        </p:nvSpPr>
        <p:spPr>
          <a:xfrm rot="5400000">
            <a:off x="-679350" y="53603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Section Title">
  <p:cSld name="CUSTOM_3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7"/>
          <p:cNvSpPr/>
          <p:nvPr/>
        </p:nvSpPr>
        <p:spPr>
          <a:xfrm>
            <a:off x="5124890" y="0"/>
            <a:ext cx="5546119" cy="1487400"/>
          </a:xfrm>
          <a:custGeom>
            <a:avLst/>
            <a:gdLst/>
            <a:ahLst/>
            <a:cxnLst/>
            <a:rect l="l" t="t" r="r" b="b"/>
            <a:pathLst>
              <a:path w="6524846" h="2203555" extrusionOk="0">
                <a:moveTo>
                  <a:pt x="2838893" y="0"/>
                </a:moveTo>
                <a:lnTo>
                  <a:pt x="6510590" y="0"/>
                </a:lnTo>
                <a:cubicBezTo>
                  <a:pt x="6580514" y="454719"/>
                  <a:pt x="6389173" y="900885"/>
                  <a:pt x="6025627" y="1133667"/>
                </a:cubicBezTo>
                <a:cubicBezTo>
                  <a:pt x="5605385" y="1402689"/>
                  <a:pt x="5149256" y="1262579"/>
                  <a:pt x="5084359" y="1241505"/>
                </a:cubicBezTo>
                <a:cubicBezTo>
                  <a:pt x="5068046" y="1578687"/>
                  <a:pt x="4838351" y="1859083"/>
                  <a:pt x="4535293" y="1927860"/>
                </a:cubicBezTo>
                <a:cubicBezTo>
                  <a:pt x="4155523" y="2014184"/>
                  <a:pt x="3870894" y="1720384"/>
                  <a:pt x="3858726" y="1707422"/>
                </a:cubicBezTo>
                <a:cubicBezTo>
                  <a:pt x="3828239" y="1812240"/>
                  <a:pt x="3776611" y="1905031"/>
                  <a:pt x="3710501" y="1980679"/>
                </a:cubicBezTo>
                <a:lnTo>
                  <a:pt x="3685953" y="2004898"/>
                </a:lnTo>
                <a:lnTo>
                  <a:pt x="3685953" y="2016704"/>
                </a:lnTo>
                <a:cubicBezTo>
                  <a:pt x="3652975" y="2049681"/>
                  <a:pt x="3482005" y="2214129"/>
                  <a:pt x="3234762" y="2203018"/>
                </a:cubicBezTo>
                <a:cubicBezTo>
                  <a:pt x="2979054" y="2191556"/>
                  <a:pt x="2747418" y="1997571"/>
                  <a:pt x="2666120" y="1718055"/>
                </a:cubicBezTo>
                <a:cubicBezTo>
                  <a:pt x="2653952" y="1731017"/>
                  <a:pt x="2369323" y="2024817"/>
                  <a:pt x="1989553" y="1938493"/>
                </a:cubicBezTo>
                <a:cubicBezTo>
                  <a:pt x="1686495" y="1869716"/>
                  <a:pt x="1456800" y="1589320"/>
                  <a:pt x="1440487" y="1252138"/>
                </a:cubicBezTo>
                <a:cubicBezTo>
                  <a:pt x="1375590" y="1273212"/>
                  <a:pt x="919461" y="1413322"/>
                  <a:pt x="499219" y="1144300"/>
                </a:cubicBezTo>
                <a:cubicBezTo>
                  <a:pt x="135673" y="911518"/>
                  <a:pt x="-55668" y="465352"/>
                  <a:pt x="14256" y="10633"/>
                </a:cubicBezTo>
                <a:lnTo>
                  <a:pt x="2838893" y="10633"/>
                </a:lnTo>
                <a:close/>
              </a:path>
            </a:pathLst>
          </a:custGeom>
          <a:gradFill>
            <a:gsLst>
              <a:gs pos="0">
                <a:srgbClr val="213D58"/>
              </a:gs>
              <a:gs pos="6000">
                <a:srgbClr val="213D58"/>
              </a:gs>
              <a:gs pos="100000">
                <a:srgbClr val="2C85C1"/>
              </a:gs>
            </a:gsLst>
            <a:lin ang="8100019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7"/>
          <p:cNvSpPr/>
          <p:nvPr/>
        </p:nvSpPr>
        <p:spPr>
          <a:xfrm rot="-898003">
            <a:off x="9393294" y="476966"/>
            <a:ext cx="1110103" cy="1295597"/>
          </a:xfrm>
          <a:custGeom>
            <a:avLst/>
            <a:gdLst/>
            <a:ahLst/>
            <a:cxnLst/>
            <a:rect l="l" t="t" r="r" b="b"/>
            <a:pathLst>
              <a:path w="2123651" h="2478505" extrusionOk="0">
                <a:moveTo>
                  <a:pt x="884216" y="-246"/>
                </a:moveTo>
                <a:cubicBezTo>
                  <a:pt x="770488" y="41759"/>
                  <a:pt x="423206" y="186634"/>
                  <a:pt x="195749" y="561062"/>
                </a:cubicBezTo>
                <a:cubicBezTo>
                  <a:pt x="153458" y="630785"/>
                  <a:pt x="-137626" y="1128847"/>
                  <a:pt x="79258" y="1683774"/>
                </a:cubicBezTo>
                <a:cubicBezTo>
                  <a:pt x="275378" y="2185265"/>
                  <a:pt x="789157" y="2484540"/>
                  <a:pt x="1286743" y="2478159"/>
                </a:cubicBezTo>
                <a:cubicBezTo>
                  <a:pt x="1724893" y="2472539"/>
                  <a:pt x="2028645" y="2231556"/>
                  <a:pt x="2123419" y="2149832"/>
                </a:cubicBezTo>
                <a:cubicBezTo>
                  <a:pt x="1901620" y="2167091"/>
                  <a:pt x="1679115" y="2126943"/>
                  <a:pt x="1477338" y="2033246"/>
                </a:cubicBezTo>
                <a:cubicBezTo>
                  <a:pt x="1058238" y="1835888"/>
                  <a:pt x="886788" y="1467651"/>
                  <a:pt x="831257" y="1344874"/>
                </a:cubicBezTo>
                <a:cubicBezTo>
                  <a:pt x="546365" y="709938"/>
                  <a:pt x="837067" y="95385"/>
                  <a:pt x="884216" y="-246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3" name="Google Shape;173;p7"/>
          <p:cNvGrpSpPr/>
          <p:nvPr/>
        </p:nvGrpSpPr>
        <p:grpSpPr>
          <a:xfrm flipH="1">
            <a:off x="9963593" y="3494604"/>
            <a:ext cx="765868" cy="2585410"/>
            <a:chOff x="-2252338" y="1416345"/>
            <a:chExt cx="1289122" cy="4351809"/>
          </a:xfrm>
        </p:grpSpPr>
        <p:grpSp>
          <p:nvGrpSpPr>
            <p:cNvPr id="174" name="Google Shape;174;p7"/>
            <p:cNvGrpSpPr/>
            <p:nvPr/>
          </p:nvGrpSpPr>
          <p:grpSpPr>
            <a:xfrm>
              <a:off x="-2252338" y="2359211"/>
              <a:ext cx="1289122" cy="3408943"/>
              <a:chOff x="1548342" y="7287154"/>
              <a:chExt cx="1544414" cy="4084034"/>
            </a:xfrm>
          </p:grpSpPr>
          <p:sp>
            <p:nvSpPr>
              <p:cNvPr id="175" name="Google Shape;175;p7"/>
              <p:cNvSpPr/>
              <p:nvPr/>
            </p:nvSpPr>
            <p:spPr>
              <a:xfrm>
                <a:off x="1549611" y="7287154"/>
                <a:ext cx="1543145" cy="4084034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084034" extrusionOk="0">
                    <a:moveTo>
                      <a:pt x="1543145" y="4084034"/>
                    </a:moveTo>
                    <a:lnTo>
                      <a:pt x="0" y="4084034"/>
                    </a:lnTo>
                    <a:lnTo>
                      <a:pt x="44006" y="3596831"/>
                    </a:lnTo>
                    <a:lnTo>
                      <a:pt x="96203" y="3019235"/>
                    </a:lnTo>
                    <a:lnTo>
                      <a:pt x="140208" y="2532031"/>
                    </a:lnTo>
                    <a:lnTo>
                      <a:pt x="192405" y="1954435"/>
                    </a:lnTo>
                    <a:lnTo>
                      <a:pt x="236411" y="1467231"/>
                    </a:lnTo>
                    <a:lnTo>
                      <a:pt x="288608" y="889730"/>
                    </a:lnTo>
                    <a:lnTo>
                      <a:pt x="332613" y="402526"/>
                    </a:lnTo>
                    <a:lnTo>
                      <a:pt x="368999" y="0"/>
                    </a:lnTo>
                    <a:lnTo>
                      <a:pt x="1174147" y="0"/>
                    </a:lnTo>
                    <a:lnTo>
                      <a:pt x="1210532" y="402526"/>
                    </a:lnTo>
                    <a:lnTo>
                      <a:pt x="1254538" y="889730"/>
                    </a:lnTo>
                    <a:lnTo>
                      <a:pt x="1306735" y="1467231"/>
                    </a:lnTo>
                    <a:lnTo>
                      <a:pt x="1350740" y="1954435"/>
                    </a:lnTo>
                    <a:lnTo>
                      <a:pt x="1402937" y="2532031"/>
                    </a:lnTo>
                    <a:lnTo>
                      <a:pt x="1446943" y="3019235"/>
                    </a:lnTo>
                    <a:lnTo>
                      <a:pt x="1499140" y="3596831"/>
                    </a:lnTo>
                    <a:lnTo>
                      <a:pt x="1543145" y="408403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D8D8D8"/>
                  </a:gs>
                </a:gsLst>
                <a:lin ang="8100019" scaled="0"/>
              </a:gradFill>
              <a:ln>
                <a:noFill/>
              </a:ln>
              <a:effectLst>
                <a:outerShdw blurRad="292100" dist="381000" dir="18900000" algn="b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7"/>
              <p:cNvSpPr/>
              <p:nvPr/>
            </p:nvSpPr>
            <p:spPr>
              <a:xfrm>
                <a:off x="1836950" y="7689680"/>
                <a:ext cx="96593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965930" h="487203" extrusionOk="0">
                    <a:moveTo>
                      <a:pt x="965930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921925" y="0"/>
                    </a:lnTo>
                    <a:lnTo>
                      <a:pt x="96593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p7"/>
              <p:cNvSpPr/>
              <p:nvPr/>
            </p:nvSpPr>
            <p:spPr>
              <a:xfrm>
                <a:off x="1740748" y="8754384"/>
                <a:ext cx="115833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158335" h="487203" extrusionOk="0">
                    <a:moveTo>
                      <a:pt x="1158335" y="487204"/>
                    </a:moveTo>
                    <a:lnTo>
                      <a:pt x="0" y="487204"/>
                    </a:lnTo>
                    <a:lnTo>
                      <a:pt x="44005" y="0"/>
                    </a:lnTo>
                    <a:lnTo>
                      <a:pt x="1114330" y="0"/>
                    </a:lnTo>
                    <a:lnTo>
                      <a:pt x="115833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7"/>
              <p:cNvSpPr/>
              <p:nvPr/>
            </p:nvSpPr>
            <p:spPr>
              <a:xfrm>
                <a:off x="1644545" y="9819184"/>
                <a:ext cx="1350740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350740" h="487203" extrusionOk="0">
                    <a:moveTo>
                      <a:pt x="1350740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306735" y="0"/>
                    </a:lnTo>
                    <a:lnTo>
                      <a:pt x="1350740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179;p7"/>
              <p:cNvSpPr/>
              <p:nvPr/>
            </p:nvSpPr>
            <p:spPr>
              <a:xfrm>
                <a:off x="1548342" y="10883984"/>
                <a:ext cx="1543145" cy="487203"/>
              </a:xfrm>
              <a:custGeom>
                <a:avLst/>
                <a:gdLst/>
                <a:ahLst/>
                <a:cxnLst/>
                <a:rect l="l" t="t" r="r" b="b"/>
                <a:pathLst>
                  <a:path w="1543145" h="487203" extrusionOk="0">
                    <a:moveTo>
                      <a:pt x="1543145" y="487204"/>
                    </a:moveTo>
                    <a:lnTo>
                      <a:pt x="0" y="487204"/>
                    </a:lnTo>
                    <a:lnTo>
                      <a:pt x="44006" y="0"/>
                    </a:lnTo>
                    <a:lnTo>
                      <a:pt x="1499140" y="0"/>
                    </a:lnTo>
                    <a:lnTo>
                      <a:pt x="1543145" y="487204"/>
                    </a:lnTo>
                    <a:close/>
                  </a:path>
                </a:pathLst>
              </a:custGeom>
              <a:solidFill>
                <a:srgbClr val="BF3F2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0" name="Google Shape;180;p7"/>
            <p:cNvGrpSpPr/>
            <p:nvPr/>
          </p:nvGrpSpPr>
          <p:grpSpPr>
            <a:xfrm>
              <a:off x="-2070304" y="1416345"/>
              <a:ext cx="923479" cy="1057315"/>
              <a:chOff x="2964730" y="400635"/>
              <a:chExt cx="2628000" cy="3008864"/>
            </a:xfrm>
          </p:grpSpPr>
          <p:sp>
            <p:nvSpPr>
              <p:cNvPr id="181" name="Google Shape;181;p7"/>
              <p:cNvSpPr/>
              <p:nvPr/>
            </p:nvSpPr>
            <p:spPr>
              <a:xfrm>
                <a:off x="3020252" y="400635"/>
                <a:ext cx="2516957" cy="2993015"/>
              </a:xfrm>
              <a:custGeom>
                <a:avLst/>
                <a:gdLst/>
                <a:ahLst/>
                <a:cxnLst/>
                <a:rect l="l" t="t" r="r" b="b"/>
                <a:pathLst>
                  <a:path w="2516957" h="2993015" extrusionOk="0">
                    <a:moveTo>
                      <a:pt x="1645592" y="1371606"/>
                    </a:moveTo>
                    <a:lnTo>
                      <a:pt x="1645592" y="2565669"/>
                    </a:lnTo>
                    <a:lnTo>
                      <a:pt x="2268914" y="2565669"/>
                    </a:lnTo>
                    <a:lnTo>
                      <a:pt x="2034282" y="1371606"/>
                    </a:lnTo>
                    <a:close/>
                    <a:moveTo>
                      <a:pt x="937010" y="1371606"/>
                    </a:moveTo>
                    <a:lnTo>
                      <a:pt x="937010" y="2565669"/>
                    </a:lnTo>
                    <a:lnTo>
                      <a:pt x="1546611" y="2565669"/>
                    </a:lnTo>
                    <a:lnTo>
                      <a:pt x="1546611" y="1371606"/>
                    </a:lnTo>
                    <a:close/>
                    <a:moveTo>
                      <a:pt x="451162" y="1371605"/>
                    </a:moveTo>
                    <a:lnTo>
                      <a:pt x="216530" y="2565669"/>
                    </a:lnTo>
                    <a:lnTo>
                      <a:pt x="838029" y="2565669"/>
                    </a:lnTo>
                    <a:lnTo>
                      <a:pt x="838029" y="1371606"/>
                    </a:lnTo>
                    <a:close/>
                    <a:moveTo>
                      <a:pt x="1258479" y="0"/>
                    </a:moveTo>
                    <a:cubicBezTo>
                      <a:pt x="1366509" y="0"/>
                      <a:pt x="1454085" y="87576"/>
                      <a:pt x="1454085" y="195606"/>
                    </a:cubicBezTo>
                    <a:cubicBezTo>
                      <a:pt x="1454085" y="222614"/>
                      <a:pt x="1448611" y="248343"/>
                      <a:pt x="1438713" y="271745"/>
                    </a:cubicBezTo>
                    <a:lnTo>
                      <a:pt x="1401404" y="327081"/>
                    </a:lnTo>
                    <a:lnTo>
                      <a:pt x="2516957" y="1371606"/>
                    </a:lnTo>
                    <a:lnTo>
                      <a:pt x="2135156" y="1371606"/>
                    </a:lnTo>
                    <a:lnTo>
                      <a:pt x="2369519" y="2564302"/>
                    </a:lnTo>
                    <a:lnTo>
                      <a:pt x="2362562" y="2565669"/>
                    </a:lnTo>
                    <a:lnTo>
                      <a:pt x="2500478" y="2565669"/>
                    </a:lnTo>
                    <a:lnTo>
                      <a:pt x="2500478" y="2993015"/>
                    </a:lnTo>
                    <a:lnTo>
                      <a:pt x="16478" y="2993015"/>
                    </a:lnTo>
                    <a:lnTo>
                      <a:pt x="16478" y="2565669"/>
                    </a:lnTo>
                    <a:lnTo>
                      <a:pt x="115656" y="2565669"/>
                    </a:lnTo>
                    <a:lnTo>
                      <a:pt x="350288" y="1371605"/>
                    </a:lnTo>
                    <a:lnTo>
                      <a:pt x="0" y="1371605"/>
                    </a:lnTo>
                    <a:lnTo>
                      <a:pt x="1115553" y="327081"/>
                    </a:lnTo>
                    <a:lnTo>
                      <a:pt x="1078244" y="271745"/>
                    </a:lnTo>
                    <a:cubicBezTo>
                      <a:pt x="1068346" y="248343"/>
                      <a:pt x="1062873" y="222614"/>
                      <a:pt x="1062873" y="195606"/>
                    </a:cubicBezTo>
                    <a:cubicBezTo>
                      <a:pt x="1062873" y="87576"/>
                      <a:pt x="1150449" y="0"/>
                      <a:pt x="1258479" y="0"/>
                    </a:cubicBezTo>
                    <a:close/>
                  </a:path>
                </a:pathLst>
              </a:custGeom>
              <a:solidFill>
                <a:srgbClr val="4B575D"/>
              </a:solidFill>
              <a:ln>
                <a:noFill/>
              </a:ln>
              <a:effectLst>
                <a:outerShdw blurRad="292100" dist="381000" algn="l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7"/>
              <p:cNvSpPr/>
              <p:nvPr/>
            </p:nvSpPr>
            <p:spPr>
              <a:xfrm>
                <a:off x="3036730" y="3200399"/>
                <a:ext cx="2484000" cy="2091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183;p7"/>
              <p:cNvSpPr/>
              <p:nvPr/>
            </p:nvSpPr>
            <p:spPr>
              <a:xfrm>
                <a:off x="2964730" y="1682683"/>
                <a:ext cx="2628000" cy="204900"/>
              </a:xfrm>
              <a:prstGeom prst="rect">
                <a:avLst/>
              </a:prstGeom>
              <a:solidFill>
                <a:srgbClr val="272E3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4" name="Google Shape;184;p7"/>
            <p:cNvSpPr/>
            <p:nvPr/>
          </p:nvSpPr>
          <p:spPr>
            <a:xfrm>
              <a:off x="-1757530" y="3259301"/>
              <a:ext cx="298200" cy="572400"/>
            </a:xfrm>
            <a:prstGeom prst="rect">
              <a:avLst/>
            </a:pr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7"/>
            <p:cNvSpPr/>
            <p:nvPr/>
          </p:nvSpPr>
          <p:spPr>
            <a:xfrm>
              <a:off x="-1723404" y="3290370"/>
              <a:ext cx="245400" cy="501300"/>
            </a:xfrm>
            <a:prstGeom prst="rect">
              <a:avLst/>
            </a:prstGeom>
            <a:solidFill>
              <a:srgbClr val="272E3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7"/>
            <p:cNvSpPr/>
            <p:nvPr/>
          </p:nvSpPr>
          <p:spPr>
            <a:xfrm rot="-5400000">
              <a:off x="-1739762" y="2070372"/>
              <a:ext cx="251100" cy="241200"/>
            </a:xfrm>
            <a:prstGeom prst="flowChartDelay">
              <a:avLst/>
            </a:prstGeom>
            <a:solidFill>
              <a:srgbClr val="ECC383"/>
            </a:solidFill>
            <a:ln>
              <a:noFill/>
            </a:ln>
            <a:effectLst>
              <a:outerShdw blurRad="127000" dist="38100" dir="16800000" sx="120000" sy="120000" algn="ctr" rotWithShape="0">
                <a:srgbClr val="ECC383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7" name="Google Shape;187;p7"/>
            <p:cNvGrpSpPr/>
            <p:nvPr/>
          </p:nvGrpSpPr>
          <p:grpSpPr>
            <a:xfrm>
              <a:off x="-1757078" y="1934833"/>
              <a:ext cx="297280" cy="397570"/>
              <a:chOff x="1117077" y="1941921"/>
              <a:chExt cx="297280" cy="397570"/>
            </a:xfrm>
          </p:grpSpPr>
          <p:sp>
            <p:nvSpPr>
              <p:cNvPr id="188" name="Google Shape;188;p7"/>
              <p:cNvSpPr/>
              <p:nvPr/>
            </p:nvSpPr>
            <p:spPr>
              <a:xfrm>
                <a:off x="1117077" y="194192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7"/>
              <p:cNvSpPr/>
              <p:nvPr/>
            </p:nvSpPr>
            <p:spPr>
              <a:xfrm>
                <a:off x="1368457" y="1943491"/>
                <a:ext cx="45900" cy="396000"/>
              </a:xfrm>
              <a:prstGeom prst="rect">
                <a:avLst/>
              </a:prstGeom>
              <a:solidFill>
                <a:srgbClr val="4B575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0" name="Google Shape;190;p7"/>
          <p:cNvGrpSpPr/>
          <p:nvPr/>
        </p:nvGrpSpPr>
        <p:grpSpPr>
          <a:xfrm>
            <a:off x="10403124" y="793898"/>
            <a:ext cx="1127343" cy="1722801"/>
            <a:chOff x="8947095" y="-14175"/>
            <a:chExt cx="1581348" cy="2416610"/>
          </a:xfrm>
        </p:grpSpPr>
        <p:sp>
          <p:nvSpPr>
            <p:cNvPr id="191" name="Google Shape;191;p7"/>
            <p:cNvSpPr/>
            <p:nvPr/>
          </p:nvSpPr>
          <p:spPr>
            <a:xfrm rot="-10421485">
              <a:off x="8993718" y="1392906"/>
              <a:ext cx="1488104" cy="930587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43221" y="752540"/>
                  </a:moveTo>
                  <a:cubicBezTo>
                    <a:pt x="772985" y="754411"/>
                    <a:pt x="798631" y="731798"/>
                    <a:pt x="800502" y="702034"/>
                  </a:cubicBezTo>
                  <a:cubicBezTo>
                    <a:pt x="802373" y="672270"/>
                    <a:pt x="779760" y="646624"/>
                    <a:pt x="749996" y="644753"/>
                  </a:cubicBezTo>
                  <a:cubicBezTo>
                    <a:pt x="720231" y="642882"/>
                    <a:pt x="694585" y="665495"/>
                    <a:pt x="692715" y="695259"/>
                  </a:cubicBezTo>
                  <a:cubicBezTo>
                    <a:pt x="690844" y="725023"/>
                    <a:pt x="713456" y="750669"/>
                    <a:pt x="743221" y="752540"/>
                  </a:cubicBezTo>
                  <a:close/>
                  <a:moveTo>
                    <a:pt x="548347" y="929554"/>
                  </a:move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7"/>
            <p:cNvSpPr/>
            <p:nvPr/>
          </p:nvSpPr>
          <p:spPr>
            <a:xfrm>
              <a:off x="9676991" y="-14175"/>
              <a:ext cx="147177" cy="1659684"/>
            </a:xfrm>
            <a:custGeom>
              <a:avLst/>
              <a:gdLst/>
              <a:ahLst/>
              <a:cxnLst/>
              <a:rect l="l" t="t" r="r" b="b"/>
              <a:pathLst>
                <a:path w="294355" h="1269357" extrusionOk="0">
                  <a:moveTo>
                    <a:pt x="161173" y="1269357"/>
                  </a:moveTo>
                  <a:cubicBezTo>
                    <a:pt x="71790" y="1175794"/>
                    <a:pt x="-17592" y="1082232"/>
                    <a:pt x="2985" y="922116"/>
                  </a:cubicBezTo>
                  <a:cubicBezTo>
                    <a:pt x="23562" y="762000"/>
                    <a:pt x="246054" y="462344"/>
                    <a:pt x="284636" y="308658"/>
                  </a:cubicBezTo>
                  <a:cubicBezTo>
                    <a:pt x="323218" y="154972"/>
                    <a:pt x="234479" y="0"/>
                    <a:pt x="234479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3" name="Google Shape;193;p7"/>
          <p:cNvSpPr/>
          <p:nvPr/>
        </p:nvSpPr>
        <p:spPr>
          <a:xfrm>
            <a:off x="0" y="5883344"/>
            <a:ext cx="12192000" cy="974656"/>
          </a:xfrm>
          <a:custGeom>
            <a:avLst/>
            <a:gdLst/>
            <a:ahLst/>
            <a:cxnLst/>
            <a:rect l="l" t="t" r="r" b="b"/>
            <a:pathLst>
              <a:path w="12192000" h="974656" extrusionOk="0">
                <a:moveTo>
                  <a:pt x="2273469" y="0"/>
                </a:moveTo>
                <a:cubicBezTo>
                  <a:pt x="2418421" y="141476"/>
                  <a:pt x="2738629" y="233230"/>
                  <a:pt x="3088484" y="233660"/>
                </a:cubicBezTo>
                <a:cubicBezTo>
                  <a:pt x="3419259" y="233402"/>
                  <a:pt x="3722980" y="153851"/>
                  <a:pt x="3879212" y="26557"/>
                </a:cubicBezTo>
                <a:cubicBezTo>
                  <a:pt x="4031493" y="177776"/>
                  <a:pt x="4378506" y="269387"/>
                  <a:pt x="4730766" y="254914"/>
                </a:cubicBezTo>
                <a:cubicBezTo>
                  <a:pt x="5176455" y="236621"/>
                  <a:pt x="5387154" y="58558"/>
                  <a:pt x="5399845" y="47811"/>
                </a:cubicBezTo>
                <a:cubicBezTo>
                  <a:pt x="5419536" y="58940"/>
                  <a:pt x="5782737" y="256825"/>
                  <a:pt x="6348653" y="228358"/>
                </a:cubicBezTo>
                <a:cubicBezTo>
                  <a:pt x="6783728" y="206530"/>
                  <a:pt x="7025607" y="66773"/>
                  <a:pt x="7066414" y="42462"/>
                </a:cubicBezTo>
                <a:cubicBezTo>
                  <a:pt x="7251076" y="181502"/>
                  <a:pt x="7593383" y="262509"/>
                  <a:pt x="7942252" y="249613"/>
                </a:cubicBezTo>
                <a:cubicBezTo>
                  <a:pt x="8363981" y="233994"/>
                  <a:pt x="8593827" y="88506"/>
                  <a:pt x="8623474" y="69018"/>
                </a:cubicBezTo>
                <a:cubicBezTo>
                  <a:pt x="8651917" y="84732"/>
                  <a:pt x="9000349" y="269625"/>
                  <a:pt x="9547997" y="249613"/>
                </a:cubicBezTo>
                <a:cubicBezTo>
                  <a:pt x="9942703" y="235283"/>
                  <a:pt x="10184801" y="123182"/>
                  <a:pt x="10241360" y="95575"/>
                </a:cubicBezTo>
                <a:cubicBezTo>
                  <a:pt x="10380843" y="206100"/>
                  <a:pt x="10654446" y="269148"/>
                  <a:pt x="10928707" y="254914"/>
                </a:cubicBezTo>
                <a:cubicBezTo>
                  <a:pt x="11288189" y="236287"/>
                  <a:pt x="11452723" y="95050"/>
                  <a:pt x="11463882" y="84971"/>
                </a:cubicBezTo>
                <a:cubicBezTo>
                  <a:pt x="11487075" y="97199"/>
                  <a:pt x="11694384" y="202565"/>
                  <a:pt x="12035596" y="196500"/>
                </a:cubicBezTo>
                <a:cubicBezTo>
                  <a:pt x="12079684" y="195717"/>
                  <a:pt x="12121207" y="193162"/>
                  <a:pt x="12160154" y="189266"/>
                </a:cubicBezTo>
                <a:lnTo>
                  <a:pt x="12192000" y="184805"/>
                </a:lnTo>
                <a:lnTo>
                  <a:pt x="12192000" y="340247"/>
                </a:lnTo>
                <a:lnTo>
                  <a:pt x="12192000" y="491903"/>
                </a:lnTo>
                <a:lnTo>
                  <a:pt x="12192000" y="974656"/>
                </a:lnTo>
                <a:lnTo>
                  <a:pt x="0" y="974656"/>
                </a:lnTo>
                <a:lnTo>
                  <a:pt x="0" y="496084"/>
                </a:lnTo>
                <a:lnTo>
                  <a:pt x="0" y="340247"/>
                </a:lnTo>
                <a:lnTo>
                  <a:pt x="0" y="222260"/>
                </a:lnTo>
                <a:lnTo>
                  <a:pt x="14292" y="223668"/>
                </a:lnTo>
                <a:cubicBezTo>
                  <a:pt x="68901" y="227370"/>
                  <a:pt x="128940" y="227904"/>
                  <a:pt x="192828" y="223056"/>
                </a:cubicBezTo>
                <a:cubicBezTo>
                  <a:pt x="428252" y="205192"/>
                  <a:pt x="621887" y="121224"/>
                  <a:pt x="679868" y="10603"/>
                </a:cubicBezTo>
                <a:cubicBezTo>
                  <a:pt x="831384" y="153560"/>
                  <a:pt x="1165704" y="242161"/>
                  <a:pt x="1519279" y="233660"/>
                </a:cubicBezTo>
                <a:cubicBezTo>
                  <a:pt x="1849005" y="225779"/>
                  <a:pt x="2142847" y="134789"/>
                  <a:pt x="2273469" y="0"/>
                </a:cubicBez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8100019" scaled="0"/>
          </a:gradFill>
          <a:ln>
            <a:noFill/>
          </a:ln>
          <a:effectLst>
            <a:outerShdw blurRad="292100" dist="381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7"/>
          <p:cNvSpPr/>
          <p:nvPr/>
        </p:nvSpPr>
        <p:spPr>
          <a:xfrm>
            <a:off x="9204150" y="1"/>
            <a:ext cx="3010968" cy="1491010"/>
          </a:xfrm>
          <a:custGeom>
            <a:avLst/>
            <a:gdLst/>
            <a:ahLst/>
            <a:cxnLst/>
            <a:rect l="l" t="t" r="r" b="b"/>
            <a:pathLst>
              <a:path w="3961800" h="1961855" extrusionOk="0">
                <a:moveTo>
                  <a:pt x="16450" y="0"/>
                </a:moveTo>
                <a:cubicBezTo>
                  <a:pt x="-39176" y="234125"/>
                  <a:pt x="49502" y="472345"/>
                  <a:pt x="233620" y="594455"/>
                </a:cubicBezTo>
                <a:cubicBezTo>
                  <a:pt x="441837" y="732473"/>
                  <a:pt x="675199" y="657225"/>
                  <a:pt x="704917" y="647700"/>
                </a:cubicBezTo>
                <a:cubicBezTo>
                  <a:pt x="706727" y="673132"/>
                  <a:pt x="730920" y="944975"/>
                  <a:pt x="969712" y="1087184"/>
                </a:cubicBezTo>
                <a:cubicBezTo>
                  <a:pt x="1155069" y="1197674"/>
                  <a:pt x="1394718" y="1185291"/>
                  <a:pt x="1578741" y="1055465"/>
                </a:cubicBezTo>
                <a:cubicBezTo>
                  <a:pt x="1545765" y="1314879"/>
                  <a:pt x="1729322" y="1551908"/>
                  <a:pt x="1988735" y="1584884"/>
                </a:cubicBezTo>
                <a:cubicBezTo>
                  <a:pt x="2173701" y="1608401"/>
                  <a:pt x="2355247" y="1521171"/>
                  <a:pt x="2452469" y="1362075"/>
                </a:cubicBezTo>
                <a:cubicBezTo>
                  <a:pt x="2566769" y="1683163"/>
                  <a:pt x="2847756" y="1913573"/>
                  <a:pt x="3177989" y="1955197"/>
                </a:cubicBezTo>
                <a:cubicBezTo>
                  <a:pt x="3636903" y="2013109"/>
                  <a:pt x="3938655" y="1674971"/>
                  <a:pt x="3961801" y="1648111"/>
                </a:cubicBezTo>
                <a:lnTo>
                  <a:pt x="3951133" y="0"/>
                </a:ln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2700006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" name="Google Shape;195;p7"/>
          <p:cNvGrpSpPr/>
          <p:nvPr/>
        </p:nvGrpSpPr>
        <p:grpSpPr>
          <a:xfrm flipH="1">
            <a:off x="9040974" y="5628210"/>
            <a:ext cx="3150966" cy="775494"/>
            <a:chOff x="4052887" y="2924175"/>
            <a:chExt cx="4088447" cy="1006220"/>
          </a:xfrm>
        </p:grpSpPr>
        <p:sp>
          <p:nvSpPr>
            <p:cNvPr id="196" name="Google Shape;196;p7"/>
            <p:cNvSpPr/>
            <p:nvPr/>
          </p:nvSpPr>
          <p:spPr>
            <a:xfrm>
              <a:off x="4052887" y="2924460"/>
              <a:ext cx="4088447" cy="1005935"/>
            </a:xfrm>
            <a:custGeom>
              <a:avLst/>
              <a:gdLst/>
              <a:ahLst/>
              <a:cxnLst/>
              <a:rect l="l" t="t" r="r" b="b"/>
              <a:pathLst>
                <a:path w="4088447" h="1005935" extrusionOk="0">
                  <a:moveTo>
                    <a:pt x="-4" y="613525"/>
                  </a:moveTo>
                  <a:lnTo>
                    <a:pt x="1006217" y="613525"/>
                  </a:lnTo>
                  <a:lnTo>
                    <a:pt x="1260439" y="184900"/>
                  </a:lnTo>
                  <a:lnTo>
                    <a:pt x="1641439" y="184900"/>
                  </a:lnTo>
                  <a:lnTo>
                    <a:pt x="1736689" y="-551"/>
                  </a:lnTo>
                  <a:lnTo>
                    <a:pt x="2986846" y="-551"/>
                  </a:lnTo>
                  <a:lnTo>
                    <a:pt x="3092764" y="243098"/>
                  </a:lnTo>
                  <a:lnTo>
                    <a:pt x="3675694" y="264244"/>
                  </a:lnTo>
                  <a:cubicBezTo>
                    <a:pt x="3675694" y="264244"/>
                    <a:pt x="4061837" y="952710"/>
                    <a:pt x="4088317" y="952710"/>
                  </a:cubicBezTo>
                  <a:cubicBezTo>
                    <a:pt x="4114796" y="952710"/>
                    <a:pt x="-4" y="1005384"/>
                    <a:pt x="-4" y="1005384"/>
                  </a:cubicBezTo>
                  <a:close/>
                </a:path>
              </a:pathLst>
            </a:custGeom>
            <a:solidFill>
              <a:srgbClr val="6A787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7"/>
            <p:cNvSpPr/>
            <p:nvPr/>
          </p:nvSpPr>
          <p:spPr>
            <a:xfrm>
              <a:off x="4052887" y="3531584"/>
              <a:ext cx="995648" cy="233076"/>
            </a:xfrm>
            <a:custGeom>
              <a:avLst/>
              <a:gdLst/>
              <a:ahLst/>
              <a:cxnLst/>
              <a:rect l="l" t="t" r="r" b="b"/>
              <a:pathLst>
                <a:path w="995648" h="233076" extrusionOk="0">
                  <a:moveTo>
                    <a:pt x="0" y="0"/>
                  </a:moveTo>
                  <a:lnTo>
                    <a:pt x="995648" y="0"/>
                  </a:lnTo>
                  <a:lnTo>
                    <a:pt x="699040" y="180118"/>
                  </a:lnTo>
                  <a:lnTo>
                    <a:pt x="0" y="2330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7"/>
            <p:cNvSpPr/>
            <p:nvPr/>
          </p:nvSpPr>
          <p:spPr>
            <a:xfrm>
              <a:off x="4995290" y="3531584"/>
              <a:ext cx="656462" cy="398811"/>
            </a:xfrm>
            <a:custGeom>
              <a:avLst/>
              <a:gdLst/>
              <a:ahLst/>
              <a:cxnLst/>
              <a:rect l="l" t="t" r="r" b="b"/>
              <a:pathLst>
                <a:path w="656462" h="398811" extrusionOk="0">
                  <a:moveTo>
                    <a:pt x="53245" y="0"/>
                  </a:moveTo>
                  <a:lnTo>
                    <a:pt x="0" y="178594"/>
                  </a:lnTo>
                  <a:lnTo>
                    <a:pt x="338900" y="398812"/>
                  </a:lnTo>
                  <a:lnTo>
                    <a:pt x="656463" y="378143"/>
                  </a:lnTo>
                  <a:lnTo>
                    <a:pt x="53245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7"/>
            <p:cNvSpPr/>
            <p:nvPr/>
          </p:nvSpPr>
          <p:spPr>
            <a:xfrm>
              <a:off x="5313235" y="3109626"/>
              <a:ext cx="423386" cy="195833"/>
            </a:xfrm>
            <a:custGeom>
              <a:avLst/>
              <a:gdLst/>
              <a:ahLst/>
              <a:cxnLst/>
              <a:rect l="l" t="t" r="r" b="b"/>
              <a:pathLst>
                <a:path w="423386" h="195833" extrusionOk="0">
                  <a:moveTo>
                    <a:pt x="0" y="0"/>
                  </a:moveTo>
                  <a:lnTo>
                    <a:pt x="211550" y="195834"/>
                  </a:lnTo>
                  <a:lnTo>
                    <a:pt x="423386" y="142875"/>
                  </a:lnTo>
                  <a:lnTo>
                    <a:pt x="3812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7"/>
            <p:cNvSpPr/>
            <p:nvPr/>
          </p:nvSpPr>
          <p:spPr>
            <a:xfrm>
              <a:off x="5789866" y="2924175"/>
              <a:ext cx="1249775" cy="283368"/>
            </a:xfrm>
            <a:custGeom>
              <a:avLst/>
              <a:gdLst/>
              <a:ahLst/>
              <a:cxnLst/>
              <a:rect l="l" t="t" r="r" b="b"/>
              <a:pathLst>
                <a:path w="1249775" h="283368" extrusionOk="0">
                  <a:moveTo>
                    <a:pt x="0" y="0"/>
                  </a:moveTo>
                  <a:lnTo>
                    <a:pt x="232791" y="283369"/>
                  </a:lnTo>
                  <a:lnTo>
                    <a:pt x="1143667" y="185452"/>
                  </a:lnTo>
                  <a:lnTo>
                    <a:pt x="12497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7"/>
            <p:cNvSpPr/>
            <p:nvPr/>
          </p:nvSpPr>
          <p:spPr>
            <a:xfrm>
              <a:off x="7102982" y="3167729"/>
              <a:ext cx="625601" cy="190690"/>
            </a:xfrm>
            <a:custGeom>
              <a:avLst/>
              <a:gdLst/>
              <a:ahLst/>
              <a:cxnLst/>
              <a:rect l="l" t="t" r="r" b="b"/>
              <a:pathLst>
                <a:path w="625601" h="190690" extrusionOk="0">
                  <a:moveTo>
                    <a:pt x="42577" y="0"/>
                  </a:moveTo>
                  <a:lnTo>
                    <a:pt x="0" y="137731"/>
                  </a:lnTo>
                  <a:lnTo>
                    <a:pt x="529495" y="190691"/>
                  </a:lnTo>
                  <a:lnTo>
                    <a:pt x="625602" y="21241"/>
                  </a:lnTo>
                  <a:lnTo>
                    <a:pt x="42577" y="0"/>
                  </a:lnTo>
                  <a:close/>
                </a:path>
              </a:pathLst>
            </a:custGeom>
            <a:solidFill>
              <a:srgbClr val="828D9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7"/>
            <p:cNvSpPr/>
            <p:nvPr/>
          </p:nvSpPr>
          <p:spPr>
            <a:xfrm>
              <a:off x="5048535" y="3109626"/>
              <a:ext cx="476250" cy="531304"/>
            </a:xfrm>
            <a:custGeom>
              <a:avLst/>
              <a:gdLst/>
              <a:ahLst/>
              <a:cxnLst/>
              <a:rect l="l" t="t" r="r" b="b"/>
              <a:pathLst>
                <a:path w="476250" h="531304" extrusionOk="0">
                  <a:moveTo>
                    <a:pt x="264700" y="0"/>
                  </a:moveTo>
                  <a:lnTo>
                    <a:pt x="476250" y="195834"/>
                  </a:lnTo>
                  <a:lnTo>
                    <a:pt x="174308" y="531305"/>
                  </a:lnTo>
                  <a:lnTo>
                    <a:pt x="0" y="421958"/>
                  </a:lnTo>
                  <a:lnTo>
                    <a:pt x="26470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7"/>
            <p:cNvSpPr/>
            <p:nvPr/>
          </p:nvSpPr>
          <p:spPr>
            <a:xfrm>
              <a:off x="5694520" y="2924175"/>
              <a:ext cx="328136" cy="328326"/>
            </a:xfrm>
            <a:custGeom>
              <a:avLst/>
              <a:gdLst/>
              <a:ahLst/>
              <a:cxnLst/>
              <a:rect l="l" t="t" r="r" b="b"/>
              <a:pathLst>
                <a:path w="328136" h="328326" extrusionOk="0">
                  <a:moveTo>
                    <a:pt x="95345" y="0"/>
                  </a:moveTo>
                  <a:lnTo>
                    <a:pt x="0" y="185452"/>
                  </a:lnTo>
                  <a:lnTo>
                    <a:pt x="42100" y="328327"/>
                  </a:lnTo>
                  <a:lnTo>
                    <a:pt x="328136" y="283369"/>
                  </a:lnTo>
                  <a:lnTo>
                    <a:pt x="95345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7102982" y="3305460"/>
              <a:ext cx="571881" cy="169449"/>
            </a:xfrm>
            <a:custGeom>
              <a:avLst/>
              <a:gdLst/>
              <a:ahLst/>
              <a:cxnLst/>
              <a:rect l="l" t="t" r="r" b="b"/>
              <a:pathLst>
                <a:path w="571881" h="169449" extrusionOk="0">
                  <a:moveTo>
                    <a:pt x="0" y="0"/>
                  </a:moveTo>
                  <a:lnTo>
                    <a:pt x="0" y="121825"/>
                  </a:lnTo>
                  <a:lnTo>
                    <a:pt x="571881" y="169450"/>
                  </a:lnTo>
                  <a:lnTo>
                    <a:pt x="529495" y="5295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7"/>
            <p:cNvSpPr/>
            <p:nvPr/>
          </p:nvSpPr>
          <p:spPr>
            <a:xfrm>
              <a:off x="6933532" y="2924175"/>
              <a:ext cx="212026" cy="503110"/>
            </a:xfrm>
            <a:custGeom>
              <a:avLst/>
              <a:gdLst/>
              <a:ahLst/>
              <a:cxnLst/>
              <a:rect l="l" t="t" r="r" b="b"/>
              <a:pathLst>
                <a:path w="212026" h="503110" extrusionOk="0">
                  <a:moveTo>
                    <a:pt x="106109" y="0"/>
                  </a:moveTo>
                  <a:lnTo>
                    <a:pt x="0" y="185452"/>
                  </a:lnTo>
                  <a:lnTo>
                    <a:pt x="169450" y="503111"/>
                  </a:lnTo>
                  <a:lnTo>
                    <a:pt x="212027" y="243554"/>
                  </a:lnTo>
                  <a:lnTo>
                    <a:pt x="106109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7"/>
            <p:cNvSpPr/>
            <p:nvPr/>
          </p:nvSpPr>
          <p:spPr>
            <a:xfrm>
              <a:off x="7632477" y="3188969"/>
              <a:ext cx="508730" cy="691324"/>
            </a:xfrm>
            <a:custGeom>
              <a:avLst/>
              <a:gdLst/>
              <a:ahLst/>
              <a:cxnLst/>
              <a:rect l="l" t="t" r="r" b="b"/>
              <a:pathLst>
                <a:path w="508730" h="691324" extrusionOk="0">
                  <a:moveTo>
                    <a:pt x="96107" y="0"/>
                  </a:moveTo>
                  <a:lnTo>
                    <a:pt x="0" y="169450"/>
                  </a:lnTo>
                  <a:lnTo>
                    <a:pt x="296513" y="691325"/>
                  </a:lnTo>
                  <a:lnTo>
                    <a:pt x="508730" y="688467"/>
                  </a:lnTo>
                  <a:lnTo>
                    <a:pt x="96107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6255638" y="3407759"/>
              <a:ext cx="889920" cy="109346"/>
            </a:xfrm>
            <a:custGeom>
              <a:avLst/>
              <a:gdLst/>
              <a:ahLst/>
              <a:cxnLst/>
              <a:rect l="l" t="t" r="r" b="b"/>
              <a:pathLst>
                <a:path w="889920" h="109346" extrusionOk="0">
                  <a:moveTo>
                    <a:pt x="0" y="0"/>
                  </a:moveTo>
                  <a:lnTo>
                    <a:pt x="677894" y="0"/>
                  </a:lnTo>
                  <a:lnTo>
                    <a:pt x="889921" y="109347"/>
                  </a:lnTo>
                  <a:lnTo>
                    <a:pt x="84773" y="1093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8858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6340411" y="3517106"/>
              <a:ext cx="805148" cy="123729"/>
            </a:xfrm>
            <a:custGeom>
              <a:avLst/>
              <a:gdLst/>
              <a:ahLst/>
              <a:cxnLst/>
              <a:rect l="l" t="t" r="r" b="b"/>
              <a:pathLst>
                <a:path w="805148" h="123729" extrusionOk="0">
                  <a:moveTo>
                    <a:pt x="0" y="0"/>
                  </a:moveTo>
                  <a:lnTo>
                    <a:pt x="148209" y="123730"/>
                  </a:lnTo>
                  <a:lnTo>
                    <a:pt x="8051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B575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" name="Google Shape;209;p7"/>
          <p:cNvSpPr/>
          <p:nvPr/>
        </p:nvSpPr>
        <p:spPr>
          <a:xfrm flipH="1">
            <a:off x="0" y="6152221"/>
            <a:ext cx="12192000" cy="497203"/>
          </a:xfrm>
          <a:custGeom>
            <a:avLst/>
            <a:gdLst/>
            <a:ahLst/>
            <a:cxnLst/>
            <a:rect l="l" t="t" r="r" b="b"/>
            <a:pathLst>
              <a:path w="12192000" h="938119" extrusionOk="0">
                <a:moveTo>
                  <a:pt x="2468204" y="0"/>
                </a:moveTo>
                <a:cubicBezTo>
                  <a:pt x="2337583" y="254857"/>
                  <a:pt x="2043740" y="426901"/>
                  <a:pt x="1714014" y="441802"/>
                </a:cubicBezTo>
                <a:cubicBezTo>
                  <a:pt x="1360440" y="457877"/>
                  <a:pt x="1026120" y="290350"/>
                  <a:pt x="874604" y="20048"/>
                </a:cubicBezTo>
                <a:cubicBezTo>
                  <a:pt x="816622" y="229209"/>
                  <a:pt x="622988" y="387976"/>
                  <a:pt x="387564" y="421753"/>
                </a:cubicBezTo>
                <a:cubicBezTo>
                  <a:pt x="259787" y="440086"/>
                  <a:pt x="147408" y="417712"/>
                  <a:pt x="63075" y="388135"/>
                </a:cubicBezTo>
                <a:lnTo>
                  <a:pt x="0" y="360460"/>
                </a:lnTo>
                <a:lnTo>
                  <a:pt x="0" y="938119"/>
                </a:lnTo>
                <a:lnTo>
                  <a:pt x="12192000" y="930214"/>
                </a:lnTo>
                <a:lnTo>
                  <a:pt x="12192000" y="370021"/>
                </a:lnTo>
                <a:lnTo>
                  <a:pt x="12108752" y="366720"/>
                </a:lnTo>
                <a:cubicBezTo>
                  <a:pt x="11840169" y="335954"/>
                  <a:pt x="11678912" y="180893"/>
                  <a:pt x="11658618" y="160663"/>
                </a:cubicBezTo>
                <a:cubicBezTo>
                  <a:pt x="11647459" y="179719"/>
                  <a:pt x="11482925" y="446769"/>
                  <a:pt x="11123443" y="481990"/>
                </a:cubicBezTo>
                <a:cubicBezTo>
                  <a:pt x="10849182" y="508903"/>
                  <a:pt x="10575579" y="389692"/>
                  <a:pt x="10436096" y="180712"/>
                </a:cubicBezTo>
                <a:cubicBezTo>
                  <a:pt x="10379537" y="232912"/>
                  <a:pt x="10137439" y="444872"/>
                  <a:pt x="9742733" y="471966"/>
                </a:cubicBezTo>
                <a:cubicBezTo>
                  <a:pt x="9195085" y="509806"/>
                  <a:pt x="8846653" y="160211"/>
                  <a:pt x="8818210" y="130499"/>
                </a:cubicBezTo>
                <a:cubicBezTo>
                  <a:pt x="8788563" y="167346"/>
                  <a:pt x="8558717" y="442434"/>
                  <a:pt x="8136988" y="471966"/>
                </a:cubicBezTo>
                <a:cubicBezTo>
                  <a:pt x="7788119" y="496350"/>
                  <a:pt x="7445812" y="343182"/>
                  <a:pt x="7261149" y="80286"/>
                </a:cubicBezTo>
                <a:cubicBezTo>
                  <a:pt x="7220343" y="126254"/>
                  <a:pt x="6978464" y="390505"/>
                  <a:pt x="6543389" y="431777"/>
                </a:cubicBezTo>
                <a:cubicBezTo>
                  <a:pt x="5977473" y="485603"/>
                  <a:pt x="5614272" y="111443"/>
                  <a:pt x="5594581" y="90401"/>
                </a:cubicBezTo>
                <a:cubicBezTo>
                  <a:pt x="5581890" y="110721"/>
                  <a:pt x="5371191" y="447401"/>
                  <a:pt x="4925502" y="481990"/>
                </a:cubicBezTo>
                <a:cubicBezTo>
                  <a:pt x="4573240" y="509355"/>
                  <a:pt x="4226229" y="336137"/>
                  <a:pt x="4073948" y="50213"/>
                </a:cubicBezTo>
                <a:cubicBezTo>
                  <a:pt x="3917716" y="290901"/>
                  <a:pt x="3613994" y="441314"/>
                  <a:pt x="3283219" y="441802"/>
                </a:cubicBezTo>
                <a:cubicBezTo>
                  <a:pt x="2933365" y="440989"/>
                  <a:pt x="2613156" y="267501"/>
                  <a:pt x="2468204" y="0"/>
                </a:cubicBezTo>
                <a:close/>
              </a:path>
            </a:pathLst>
          </a:custGeom>
          <a:solidFill>
            <a:srgbClr val="3097BE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7"/>
          <p:cNvSpPr/>
          <p:nvPr/>
        </p:nvSpPr>
        <p:spPr>
          <a:xfrm>
            <a:off x="0" y="6411321"/>
            <a:ext cx="12192000" cy="497233"/>
          </a:xfrm>
          <a:custGeom>
            <a:avLst/>
            <a:gdLst/>
            <a:ahLst/>
            <a:cxnLst/>
            <a:rect l="l" t="t" r="r" b="b"/>
            <a:pathLst>
              <a:path w="12192000" h="938175" extrusionOk="0">
                <a:moveTo>
                  <a:pt x="2343281" y="0"/>
                </a:moveTo>
                <a:cubicBezTo>
                  <a:pt x="2475893" y="267501"/>
                  <a:pt x="2768841" y="440989"/>
                  <a:pt x="3088911" y="441802"/>
                </a:cubicBezTo>
                <a:cubicBezTo>
                  <a:pt x="3391526" y="441314"/>
                  <a:pt x="3669391" y="290901"/>
                  <a:pt x="3812322" y="50213"/>
                </a:cubicBezTo>
                <a:cubicBezTo>
                  <a:pt x="3951639" y="336137"/>
                  <a:pt x="4269108" y="509355"/>
                  <a:pt x="4591380" y="481990"/>
                </a:cubicBezTo>
                <a:cubicBezTo>
                  <a:pt x="4999126" y="447401"/>
                  <a:pt x="5191888" y="110721"/>
                  <a:pt x="5203498" y="90401"/>
                </a:cubicBezTo>
                <a:cubicBezTo>
                  <a:pt x="5221513" y="111443"/>
                  <a:pt x="5553794" y="485603"/>
                  <a:pt x="6071531" y="431777"/>
                </a:cubicBezTo>
                <a:cubicBezTo>
                  <a:pt x="6469567" y="390505"/>
                  <a:pt x="6690854" y="126254"/>
                  <a:pt x="6728186" y="80286"/>
                </a:cubicBezTo>
                <a:cubicBezTo>
                  <a:pt x="6897128" y="343182"/>
                  <a:pt x="7210293" y="496350"/>
                  <a:pt x="7529462" y="471966"/>
                </a:cubicBezTo>
                <a:cubicBezTo>
                  <a:pt x="7915288" y="442434"/>
                  <a:pt x="8125566" y="167346"/>
                  <a:pt x="8152689" y="130499"/>
                </a:cubicBezTo>
                <a:cubicBezTo>
                  <a:pt x="8178711" y="160211"/>
                  <a:pt x="8497480" y="509806"/>
                  <a:pt x="8998504" y="471966"/>
                </a:cubicBezTo>
                <a:cubicBezTo>
                  <a:pt x="9359608" y="444872"/>
                  <a:pt x="9581095" y="232912"/>
                  <a:pt x="9632839" y="180712"/>
                </a:cubicBezTo>
                <a:cubicBezTo>
                  <a:pt x="9760447" y="389692"/>
                  <a:pt x="10010758" y="508903"/>
                  <a:pt x="10261670" y="481990"/>
                </a:cubicBezTo>
                <a:cubicBezTo>
                  <a:pt x="10590548" y="446769"/>
                  <a:pt x="10741075" y="179719"/>
                  <a:pt x="10751284" y="160663"/>
                </a:cubicBezTo>
                <a:cubicBezTo>
                  <a:pt x="10772502" y="183783"/>
                  <a:pt x="10962162" y="383009"/>
                  <a:pt x="11274326" y="371540"/>
                </a:cubicBezTo>
                <a:cubicBezTo>
                  <a:pt x="11596999" y="359709"/>
                  <a:pt x="11769544" y="133299"/>
                  <a:pt x="11786358" y="110450"/>
                </a:cubicBezTo>
                <a:cubicBezTo>
                  <a:pt x="11877506" y="192687"/>
                  <a:pt x="11993684" y="248608"/>
                  <a:pt x="12120141" y="271114"/>
                </a:cubicBezTo>
                <a:lnTo>
                  <a:pt x="12192000" y="277176"/>
                </a:lnTo>
                <a:lnTo>
                  <a:pt x="12192000" y="929539"/>
                </a:lnTo>
                <a:lnTo>
                  <a:pt x="6193" y="938175"/>
                </a:lnTo>
                <a:cubicBezTo>
                  <a:pt x="6092" y="752255"/>
                  <a:pt x="101" y="497222"/>
                  <a:pt x="0" y="311302"/>
                </a:cubicBezTo>
                <a:cubicBezTo>
                  <a:pt x="28525" y="332254"/>
                  <a:pt x="205975" y="458419"/>
                  <a:pt x="439773" y="421753"/>
                </a:cubicBezTo>
                <a:cubicBezTo>
                  <a:pt x="655154" y="387976"/>
                  <a:pt x="832304" y="229209"/>
                  <a:pt x="885349" y="20048"/>
                </a:cubicBezTo>
                <a:cubicBezTo>
                  <a:pt x="1023966" y="290350"/>
                  <a:pt x="1329824" y="457877"/>
                  <a:pt x="1653298" y="441802"/>
                </a:cubicBezTo>
                <a:cubicBezTo>
                  <a:pt x="1954953" y="426901"/>
                  <a:pt x="2223780" y="254857"/>
                  <a:pt x="2343281" y="0"/>
                </a:cubicBezTo>
                <a:close/>
              </a:path>
            </a:pathLst>
          </a:custGeom>
          <a:solidFill>
            <a:srgbClr val="88D0EB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7"/>
          <p:cNvSpPr txBox="1">
            <a:spLocks noGrp="1"/>
          </p:cNvSpPr>
          <p:nvPr>
            <p:ph type="title"/>
          </p:nvPr>
        </p:nvSpPr>
        <p:spPr>
          <a:xfrm>
            <a:off x="481867" y="965000"/>
            <a:ext cx="3653700" cy="4678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>
            <a:endParaRPr/>
          </a:p>
        </p:txBody>
      </p:sp>
      <p:sp>
        <p:nvSpPr>
          <p:cNvPr id="212" name="Google Shape;212;p7"/>
          <p:cNvSpPr txBox="1">
            <a:spLocks noGrp="1"/>
          </p:cNvSpPr>
          <p:nvPr>
            <p:ph type="body" idx="1"/>
          </p:nvPr>
        </p:nvSpPr>
        <p:spPr>
          <a:xfrm>
            <a:off x="4386975" y="2965625"/>
            <a:ext cx="5576700" cy="2075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>
              <a:spcBef>
                <a:spcPts val="2100"/>
              </a:spcBef>
              <a:spcAft>
                <a:spcPts val="210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213" name="Google Shape;213;p7"/>
          <p:cNvSpPr txBox="1">
            <a:spLocks noGrp="1"/>
          </p:cNvSpPr>
          <p:nvPr>
            <p:ph type="title" idx="2"/>
          </p:nvPr>
        </p:nvSpPr>
        <p:spPr>
          <a:xfrm>
            <a:off x="4386975" y="2041175"/>
            <a:ext cx="5576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14" name="Google Shape;214;p7"/>
          <p:cNvSpPr/>
          <p:nvPr/>
        </p:nvSpPr>
        <p:spPr>
          <a:xfrm rot="794431" flipH="1">
            <a:off x="1140587" y="298061"/>
            <a:ext cx="465672" cy="444538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7"/>
          <p:cNvSpPr/>
          <p:nvPr/>
        </p:nvSpPr>
        <p:spPr>
          <a:xfrm rot="-1126682" flipH="1">
            <a:off x="257992" y="978447"/>
            <a:ext cx="469389" cy="448086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7"/>
          <p:cNvSpPr txBox="1"/>
          <p:nvPr/>
        </p:nvSpPr>
        <p:spPr>
          <a:xfrm rot="5400000">
            <a:off x="-679350" y="53603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One column">
  <p:cSld name="CUSTOM_5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9"/>
          <p:cNvSpPr/>
          <p:nvPr/>
        </p:nvSpPr>
        <p:spPr>
          <a:xfrm>
            <a:off x="9448384" y="823777"/>
            <a:ext cx="417741" cy="398782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2" name="Google Shape;232;p9"/>
          <p:cNvGrpSpPr/>
          <p:nvPr/>
        </p:nvGrpSpPr>
        <p:grpSpPr>
          <a:xfrm>
            <a:off x="10644127" y="581247"/>
            <a:ext cx="1127343" cy="1722801"/>
            <a:chOff x="8947095" y="-14175"/>
            <a:chExt cx="1581348" cy="2416610"/>
          </a:xfrm>
        </p:grpSpPr>
        <p:sp>
          <p:nvSpPr>
            <p:cNvPr id="233" name="Google Shape;233;p9"/>
            <p:cNvSpPr/>
            <p:nvPr/>
          </p:nvSpPr>
          <p:spPr>
            <a:xfrm rot="-10421485">
              <a:off x="8993718" y="1392906"/>
              <a:ext cx="1488104" cy="930587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43221" y="752540"/>
                  </a:moveTo>
                  <a:cubicBezTo>
                    <a:pt x="772985" y="754411"/>
                    <a:pt x="798631" y="731798"/>
                    <a:pt x="800502" y="702034"/>
                  </a:cubicBezTo>
                  <a:cubicBezTo>
                    <a:pt x="802373" y="672270"/>
                    <a:pt x="779760" y="646624"/>
                    <a:pt x="749996" y="644753"/>
                  </a:cubicBezTo>
                  <a:cubicBezTo>
                    <a:pt x="720231" y="642882"/>
                    <a:pt x="694585" y="665495"/>
                    <a:pt x="692715" y="695259"/>
                  </a:cubicBezTo>
                  <a:cubicBezTo>
                    <a:pt x="690844" y="725023"/>
                    <a:pt x="713456" y="750669"/>
                    <a:pt x="743221" y="752540"/>
                  </a:cubicBezTo>
                  <a:close/>
                  <a:moveTo>
                    <a:pt x="548347" y="929554"/>
                  </a:move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9"/>
            <p:cNvSpPr/>
            <p:nvPr/>
          </p:nvSpPr>
          <p:spPr>
            <a:xfrm>
              <a:off x="9676991" y="-14175"/>
              <a:ext cx="147177" cy="1659684"/>
            </a:xfrm>
            <a:custGeom>
              <a:avLst/>
              <a:gdLst/>
              <a:ahLst/>
              <a:cxnLst/>
              <a:rect l="l" t="t" r="r" b="b"/>
              <a:pathLst>
                <a:path w="294355" h="1269357" extrusionOk="0">
                  <a:moveTo>
                    <a:pt x="161173" y="1269357"/>
                  </a:moveTo>
                  <a:cubicBezTo>
                    <a:pt x="71790" y="1175794"/>
                    <a:pt x="-17592" y="1082232"/>
                    <a:pt x="2985" y="922116"/>
                  </a:cubicBezTo>
                  <a:cubicBezTo>
                    <a:pt x="23562" y="762000"/>
                    <a:pt x="246054" y="462344"/>
                    <a:pt x="284636" y="308658"/>
                  </a:cubicBezTo>
                  <a:cubicBezTo>
                    <a:pt x="323218" y="154972"/>
                    <a:pt x="234479" y="0"/>
                    <a:pt x="234479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5" name="Google Shape;235;p9"/>
          <p:cNvGrpSpPr/>
          <p:nvPr/>
        </p:nvGrpSpPr>
        <p:grpSpPr>
          <a:xfrm>
            <a:off x="9627704" y="697699"/>
            <a:ext cx="1420388" cy="1852219"/>
            <a:chOff x="7710256" y="-546838"/>
            <a:chExt cx="1992408" cy="2598147"/>
          </a:xfrm>
        </p:grpSpPr>
        <p:sp>
          <p:nvSpPr>
            <p:cNvPr id="236" name="Google Shape;236;p9"/>
            <p:cNvSpPr/>
            <p:nvPr/>
          </p:nvSpPr>
          <p:spPr>
            <a:xfrm>
              <a:off x="7710256" y="876198"/>
              <a:ext cx="1992408" cy="1175111"/>
            </a:xfrm>
            <a:custGeom>
              <a:avLst/>
              <a:gdLst/>
              <a:ahLst/>
              <a:cxnLst/>
              <a:rect l="l" t="t" r="r" b="b"/>
              <a:pathLst>
                <a:path w="1992408" h="1175111" extrusionOk="0">
                  <a:moveTo>
                    <a:pt x="981597" y="432051"/>
                  </a:moveTo>
                  <a:cubicBezTo>
                    <a:pt x="951774" y="432051"/>
                    <a:pt x="927597" y="456228"/>
                    <a:pt x="927597" y="486051"/>
                  </a:cubicBezTo>
                  <a:cubicBezTo>
                    <a:pt x="927597" y="515874"/>
                    <a:pt x="951774" y="540051"/>
                    <a:pt x="981597" y="540051"/>
                  </a:cubicBezTo>
                  <a:cubicBezTo>
                    <a:pt x="1011420" y="540051"/>
                    <a:pt x="1035597" y="515874"/>
                    <a:pt x="1035597" y="486051"/>
                  </a:cubicBezTo>
                  <a:cubicBezTo>
                    <a:pt x="1035597" y="456228"/>
                    <a:pt x="1011420" y="432051"/>
                    <a:pt x="981597" y="432051"/>
                  </a:cubicBezTo>
                  <a:close/>
                  <a:moveTo>
                    <a:pt x="1352451" y="712"/>
                  </a:moveTo>
                  <a:cubicBezTo>
                    <a:pt x="1380105" y="-937"/>
                    <a:pt x="1407791" y="260"/>
                    <a:pt x="1435005" y="4522"/>
                  </a:cubicBezTo>
                  <a:cubicBezTo>
                    <a:pt x="1659945" y="39764"/>
                    <a:pt x="1833906" y="281604"/>
                    <a:pt x="1743421" y="523158"/>
                  </a:cubicBezTo>
                  <a:cubicBezTo>
                    <a:pt x="1846333" y="525158"/>
                    <a:pt x="1937880" y="573355"/>
                    <a:pt x="1974733" y="647649"/>
                  </a:cubicBezTo>
                  <a:cubicBezTo>
                    <a:pt x="2031339" y="761664"/>
                    <a:pt x="1945208" y="908825"/>
                    <a:pt x="1812771" y="945020"/>
                  </a:cubicBezTo>
                  <a:cubicBezTo>
                    <a:pt x="1679062" y="981596"/>
                    <a:pt x="1563299" y="887013"/>
                    <a:pt x="1558307" y="882822"/>
                  </a:cubicBezTo>
                  <a:cubicBezTo>
                    <a:pt x="1540890" y="989502"/>
                    <a:pt x="1466972" y="1079418"/>
                    <a:pt x="1365548" y="1111041"/>
                  </a:cubicBezTo>
                  <a:cubicBezTo>
                    <a:pt x="1223660" y="1155237"/>
                    <a:pt x="1042370" y="1080751"/>
                    <a:pt x="972276" y="924351"/>
                  </a:cubicBezTo>
                  <a:cubicBezTo>
                    <a:pt x="965585" y="1040080"/>
                    <a:pt x="882746" y="1137711"/>
                    <a:pt x="771763" y="1166381"/>
                  </a:cubicBezTo>
                  <a:cubicBezTo>
                    <a:pt x="632424" y="1202386"/>
                    <a:pt x="468126" y="1124471"/>
                    <a:pt x="417043" y="979691"/>
                  </a:cubicBezTo>
                  <a:cubicBezTo>
                    <a:pt x="400794" y="992073"/>
                    <a:pt x="304148" y="1063892"/>
                    <a:pt x="193484" y="1041889"/>
                  </a:cubicBezTo>
                  <a:cubicBezTo>
                    <a:pt x="53507" y="1014076"/>
                    <a:pt x="-7454" y="856342"/>
                    <a:pt x="724" y="744519"/>
                  </a:cubicBezTo>
                  <a:cubicBezTo>
                    <a:pt x="1679" y="731946"/>
                    <a:pt x="17292" y="559543"/>
                    <a:pt x="170331" y="502489"/>
                  </a:cubicBezTo>
                  <a:cubicBezTo>
                    <a:pt x="245736" y="474295"/>
                    <a:pt x="317317" y="487915"/>
                    <a:pt x="347798" y="495440"/>
                  </a:cubicBezTo>
                  <a:cubicBezTo>
                    <a:pt x="317742" y="351803"/>
                    <a:pt x="405784" y="213976"/>
                    <a:pt x="540558" y="170447"/>
                  </a:cubicBezTo>
                  <a:cubicBezTo>
                    <a:pt x="699969" y="118917"/>
                    <a:pt x="898145" y="207880"/>
                    <a:pt x="949230" y="377902"/>
                  </a:cubicBezTo>
                  <a:cubicBezTo>
                    <a:pt x="966886" y="163209"/>
                    <a:pt x="1158876" y="12252"/>
                    <a:pt x="1352451" y="712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9"/>
            <p:cNvSpPr/>
            <p:nvPr/>
          </p:nvSpPr>
          <p:spPr>
            <a:xfrm flipH="1">
              <a:off x="8679745" y="-546838"/>
              <a:ext cx="99895" cy="1919123"/>
            </a:xfrm>
            <a:custGeom>
              <a:avLst/>
              <a:gdLst/>
              <a:ahLst/>
              <a:cxnLst/>
              <a:rect l="l" t="t" r="r" b="b"/>
              <a:pathLst>
                <a:path w="99895" h="1353879" extrusionOk="0">
                  <a:moveTo>
                    <a:pt x="99895" y="1353879"/>
                  </a:moveTo>
                  <a:cubicBezTo>
                    <a:pt x="53230" y="1101651"/>
                    <a:pt x="6565" y="849423"/>
                    <a:pt x="658" y="623777"/>
                  </a:cubicBezTo>
                  <a:cubicBezTo>
                    <a:pt x="-5249" y="398131"/>
                    <a:pt x="29602" y="199065"/>
                    <a:pt x="64454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8" name="Google Shape;238;p9"/>
          <p:cNvSpPr/>
          <p:nvPr/>
        </p:nvSpPr>
        <p:spPr>
          <a:xfrm>
            <a:off x="0" y="5883344"/>
            <a:ext cx="12192000" cy="974656"/>
          </a:xfrm>
          <a:custGeom>
            <a:avLst/>
            <a:gdLst/>
            <a:ahLst/>
            <a:cxnLst/>
            <a:rect l="l" t="t" r="r" b="b"/>
            <a:pathLst>
              <a:path w="12192000" h="974656" extrusionOk="0">
                <a:moveTo>
                  <a:pt x="2273469" y="0"/>
                </a:moveTo>
                <a:cubicBezTo>
                  <a:pt x="2418421" y="141476"/>
                  <a:pt x="2738629" y="233230"/>
                  <a:pt x="3088484" y="233660"/>
                </a:cubicBezTo>
                <a:cubicBezTo>
                  <a:pt x="3419259" y="233402"/>
                  <a:pt x="3722980" y="153851"/>
                  <a:pt x="3879212" y="26557"/>
                </a:cubicBezTo>
                <a:cubicBezTo>
                  <a:pt x="4031493" y="177776"/>
                  <a:pt x="4378506" y="269387"/>
                  <a:pt x="4730766" y="254914"/>
                </a:cubicBezTo>
                <a:cubicBezTo>
                  <a:pt x="5176455" y="236621"/>
                  <a:pt x="5387154" y="58558"/>
                  <a:pt x="5399845" y="47811"/>
                </a:cubicBezTo>
                <a:cubicBezTo>
                  <a:pt x="5419536" y="58940"/>
                  <a:pt x="5782737" y="256825"/>
                  <a:pt x="6348653" y="228358"/>
                </a:cubicBezTo>
                <a:cubicBezTo>
                  <a:pt x="6783728" y="206530"/>
                  <a:pt x="7025607" y="66773"/>
                  <a:pt x="7066414" y="42462"/>
                </a:cubicBezTo>
                <a:cubicBezTo>
                  <a:pt x="7251076" y="181502"/>
                  <a:pt x="7593383" y="262509"/>
                  <a:pt x="7942252" y="249613"/>
                </a:cubicBezTo>
                <a:cubicBezTo>
                  <a:pt x="8363981" y="233994"/>
                  <a:pt x="8593827" y="88506"/>
                  <a:pt x="8623474" y="69018"/>
                </a:cubicBezTo>
                <a:cubicBezTo>
                  <a:pt x="8651917" y="84732"/>
                  <a:pt x="9000349" y="269625"/>
                  <a:pt x="9547997" y="249613"/>
                </a:cubicBezTo>
                <a:cubicBezTo>
                  <a:pt x="9942703" y="235283"/>
                  <a:pt x="10184801" y="123182"/>
                  <a:pt x="10241360" y="95575"/>
                </a:cubicBezTo>
                <a:cubicBezTo>
                  <a:pt x="10380843" y="206100"/>
                  <a:pt x="10654446" y="269148"/>
                  <a:pt x="10928707" y="254914"/>
                </a:cubicBezTo>
                <a:cubicBezTo>
                  <a:pt x="11288189" y="236287"/>
                  <a:pt x="11452723" y="95050"/>
                  <a:pt x="11463882" y="84971"/>
                </a:cubicBezTo>
                <a:cubicBezTo>
                  <a:pt x="11487075" y="97199"/>
                  <a:pt x="11694384" y="202565"/>
                  <a:pt x="12035596" y="196500"/>
                </a:cubicBezTo>
                <a:cubicBezTo>
                  <a:pt x="12079684" y="195717"/>
                  <a:pt x="12121207" y="193162"/>
                  <a:pt x="12160154" y="189266"/>
                </a:cubicBezTo>
                <a:lnTo>
                  <a:pt x="12192000" y="184805"/>
                </a:lnTo>
                <a:lnTo>
                  <a:pt x="12192000" y="340247"/>
                </a:lnTo>
                <a:lnTo>
                  <a:pt x="12192000" y="491903"/>
                </a:lnTo>
                <a:lnTo>
                  <a:pt x="12192000" y="974656"/>
                </a:lnTo>
                <a:lnTo>
                  <a:pt x="0" y="974656"/>
                </a:lnTo>
                <a:lnTo>
                  <a:pt x="0" y="496084"/>
                </a:lnTo>
                <a:lnTo>
                  <a:pt x="0" y="340247"/>
                </a:lnTo>
                <a:lnTo>
                  <a:pt x="0" y="222260"/>
                </a:lnTo>
                <a:lnTo>
                  <a:pt x="14292" y="223668"/>
                </a:lnTo>
                <a:cubicBezTo>
                  <a:pt x="68901" y="227370"/>
                  <a:pt x="128940" y="227904"/>
                  <a:pt x="192828" y="223056"/>
                </a:cubicBezTo>
                <a:cubicBezTo>
                  <a:pt x="428252" y="205192"/>
                  <a:pt x="621887" y="121224"/>
                  <a:pt x="679868" y="10603"/>
                </a:cubicBezTo>
                <a:cubicBezTo>
                  <a:pt x="831384" y="153560"/>
                  <a:pt x="1165704" y="242161"/>
                  <a:pt x="1519279" y="233660"/>
                </a:cubicBezTo>
                <a:cubicBezTo>
                  <a:pt x="1849005" y="225779"/>
                  <a:pt x="2142847" y="134789"/>
                  <a:pt x="2273469" y="0"/>
                </a:cubicBez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8100019" scaled="0"/>
          </a:gradFill>
          <a:ln>
            <a:noFill/>
          </a:ln>
          <a:effectLst>
            <a:outerShdw blurRad="292100" dist="381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9"/>
          <p:cNvSpPr/>
          <p:nvPr/>
        </p:nvSpPr>
        <p:spPr>
          <a:xfrm>
            <a:off x="0" y="1"/>
            <a:ext cx="1851493" cy="1101527"/>
          </a:xfrm>
          <a:custGeom>
            <a:avLst/>
            <a:gdLst/>
            <a:ahLst/>
            <a:cxnLst/>
            <a:rect l="l" t="t" r="r" b="b"/>
            <a:pathLst>
              <a:path w="3981705" h="2368876" extrusionOk="0">
                <a:moveTo>
                  <a:pt x="0" y="2167033"/>
                </a:moveTo>
                <a:cubicBezTo>
                  <a:pt x="35624" y="2202656"/>
                  <a:pt x="220313" y="2380298"/>
                  <a:pt x="487394" y="2368296"/>
                </a:cubicBezTo>
                <a:cubicBezTo>
                  <a:pt x="763619" y="2355914"/>
                  <a:pt x="1013841" y="2146364"/>
                  <a:pt x="1101662" y="1844421"/>
                </a:cubicBezTo>
                <a:cubicBezTo>
                  <a:pt x="1114806" y="1858423"/>
                  <a:pt x="1422273" y="2175796"/>
                  <a:pt x="1832515" y="2082546"/>
                </a:cubicBezTo>
                <a:cubicBezTo>
                  <a:pt x="2159889" y="2008251"/>
                  <a:pt x="2408015" y="1705356"/>
                  <a:pt x="2425637" y="1341120"/>
                </a:cubicBezTo>
                <a:cubicBezTo>
                  <a:pt x="2495741" y="1363885"/>
                  <a:pt x="2988469" y="1515237"/>
                  <a:pt x="3442430" y="1224629"/>
                </a:cubicBezTo>
                <a:cubicBezTo>
                  <a:pt x="3835146" y="973169"/>
                  <a:pt x="4041839" y="491204"/>
                  <a:pt x="3966305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213D58"/>
              </a:gs>
              <a:gs pos="6000">
                <a:srgbClr val="213D58"/>
              </a:gs>
              <a:gs pos="100000">
                <a:srgbClr val="2C85C1"/>
              </a:gs>
            </a:gsLst>
            <a:lin ang="8100019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9"/>
          <p:cNvSpPr/>
          <p:nvPr/>
        </p:nvSpPr>
        <p:spPr>
          <a:xfrm flipH="1">
            <a:off x="0" y="6152221"/>
            <a:ext cx="12192000" cy="497203"/>
          </a:xfrm>
          <a:custGeom>
            <a:avLst/>
            <a:gdLst/>
            <a:ahLst/>
            <a:cxnLst/>
            <a:rect l="l" t="t" r="r" b="b"/>
            <a:pathLst>
              <a:path w="12192000" h="938119" extrusionOk="0">
                <a:moveTo>
                  <a:pt x="2468204" y="0"/>
                </a:moveTo>
                <a:cubicBezTo>
                  <a:pt x="2337583" y="254857"/>
                  <a:pt x="2043740" y="426901"/>
                  <a:pt x="1714014" y="441802"/>
                </a:cubicBezTo>
                <a:cubicBezTo>
                  <a:pt x="1360440" y="457877"/>
                  <a:pt x="1026120" y="290350"/>
                  <a:pt x="874604" y="20048"/>
                </a:cubicBezTo>
                <a:cubicBezTo>
                  <a:pt x="816622" y="229209"/>
                  <a:pt x="622988" y="387976"/>
                  <a:pt x="387564" y="421753"/>
                </a:cubicBezTo>
                <a:cubicBezTo>
                  <a:pt x="259787" y="440086"/>
                  <a:pt x="147408" y="417712"/>
                  <a:pt x="63075" y="388135"/>
                </a:cubicBezTo>
                <a:lnTo>
                  <a:pt x="0" y="360460"/>
                </a:lnTo>
                <a:lnTo>
                  <a:pt x="0" y="938119"/>
                </a:lnTo>
                <a:lnTo>
                  <a:pt x="12192000" y="930214"/>
                </a:lnTo>
                <a:lnTo>
                  <a:pt x="12192000" y="370021"/>
                </a:lnTo>
                <a:lnTo>
                  <a:pt x="12108752" y="366720"/>
                </a:lnTo>
                <a:cubicBezTo>
                  <a:pt x="11840169" y="335954"/>
                  <a:pt x="11678912" y="180893"/>
                  <a:pt x="11658618" y="160663"/>
                </a:cubicBezTo>
                <a:cubicBezTo>
                  <a:pt x="11647459" y="179719"/>
                  <a:pt x="11482925" y="446769"/>
                  <a:pt x="11123443" y="481990"/>
                </a:cubicBezTo>
                <a:cubicBezTo>
                  <a:pt x="10849182" y="508903"/>
                  <a:pt x="10575579" y="389692"/>
                  <a:pt x="10436096" y="180712"/>
                </a:cubicBezTo>
                <a:cubicBezTo>
                  <a:pt x="10379537" y="232912"/>
                  <a:pt x="10137439" y="444872"/>
                  <a:pt x="9742733" y="471966"/>
                </a:cubicBezTo>
                <a:cubicBezTo>
                  <a:pt x="9195085" y="509806"/>
                  <a:pt x="8846653" y="160211"/>
                  <a:pt x="8818210" y="130499"/>
                </a:cubicBezTo>
                <a:cubicBezTo>
                  <a:pt x="8788563" y="167346"/>
                  <a:pt x="8558717" y="442434"/>
                  <a:pt x="8136988" y="471966"/>
                </a:cubicBezTo>
                <a:cubicBezTo>
                  <a:pt x="7788119" y="496350"/>
                  <a:pt x="7445812" y="343182"/>
                  <a:pt x="7261149" y="80286"/>
                </a:cubicBezTo>
                <a:cubicBezTo>
                  <a:pt x="7220343" y="126254"/>
                  <a:pt x="6978464" y="390505"/>
                  <a:pt x="6543389" y="431777"/>
                </a:cubicBezTo>
                <a:cubicBezTo>
                  <a:pt x="5977473" y="485603"/>
                  <a:pt x="5614272" y="111443"/>
                  <a:pt x="5594581" y="90401"/>
                </a:cubicBezTo>
                <a:cubicBezTo>
                  <a:pt x="5581890" y="110721"/>
                  <a:pt x="5371191" y="447401"/>
                  <a:pt x="4925502" y="481990"/>
                </a:cubicBezTo>
                <a:cubicBezTo>
                  <a:pt x="4573240" y="509355"/>
                  <a:pt x="4226229" y="336137"/>
                  <a:pt x="4073948" y="50213"/>
                </a:cubicBezTo>
                <a:cubicBezTo>
                  <a:pt x="3917716" y="290901"/>
                  <a:pt x="3613994" y="441314"/>
                  <a:pt x="3283219" y="441802"/>
                </a:cubicBezTo>
                <a:cubicBezTo>
                  <a:pt x="2933365" y="440989"/>
                  <a:pt x="2613156" y="267501"/>
                  <a:pt x="2468204" y="0"/>
                </a:cubicBezTo>
                <a:close/>
              </a:path>
            </a:pathLst>
          </a:custGeom>
          <a:solidFill>
            <a:srgbClr val="3097BE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9"/>
          <p:cNvSpPr/>
          <p:nvPr/>
        </p:nvSpPr>
        <p:spPr>
          <a:xfrm>
            <a:off x="0" y="6411321"/>
            <a:ext cx="12192000" cy="497233"/>
          </a:xfrm>
          <a:custGeom>
            <a:avLst/>
            <a:gdLst/>
            <a:ahLst/>
            <a:cxnLst/>
            <a:rect l="l" t="t" r="r" b="b"/>
            <a:pathLst>
              <a:path w="12192000" h="938175" extrusionOk="0">
                <a:moveTo>
                  <a:pt x="2343281" y="0"/>
                </a:moveTo>
                <a:cubicBezTo>
                  <a:pt x="2475893" y="267501"/>
                  <a:pt x="2768841" y="440989"/>
                  <a:pt x="3088911" y="441802"/>
                </a:cubicBezTo>
                <a:cubicBezTo>
                  <a:pt x="3391526" y="441314"/>
                  <a:pt x="3669391" y="290901"/>
                  <a:pt x="3812322" y="50213"/>
                </a:cubicBezTo>
                <a:cubicBezTo>
                  <a:pt x="3951639" y="336137"/>
                  <a:pt x="4269108" y="509355"/>
                  <a:pt x="4591380" y="481990"/>
                </a:cubicBezTo>
                <a:cubicBezTo>
                  <a:pt x="4999126" y="447401"/>
                  <a:pt x="5191888" y="110721"/>
                  <a:pt x="5203498" y="90401"/>
                </a:cubicBezTo>
                <a:cubicBezTo>
                  <a:pt x="5221513" y="111443"/>
                  <a:pt x="5553794" y="485603"/>
                  <a:pt x="6071531" y="431777"/>
                </a:cubicBezTo>
                <a:cubicBezTo>
                  <a:pt x="6469567" y="390505"/>
                  <a:pt x="6690854" y="126254"/>
                  <a:pt x="6728186" y="80286"/>
                </a:cubicBezTo>
                <a:cubicBezTo>
                  <a:pt x="6897128" y="343182"/>
                  <a:pt x="7210293" y="496350"/>
                  <a:pt x="7529462" y="471966"/>
                </a:cubicBezTo>
                <a:cubicBezTo>
                  <a:pt x="7915288" y="442434"/>
                  <a:pt x="8125566" y="167346"/>
                  <a:pt x="8152689" y="130499"/>
                </a:cubicBezTo>
                <a:cubicBezTo>
                  <a:pt x="8178711" y="160211"/>
                  <a:pt x="8497480" y="509806"/>
                  <a:pt x="8998504" y="471966"/>
                </a:cubicBezTo>
                <a:cubicBezTo>
                  <a:pt x="9359608" y="444872"/>
                  <a:pt x="9581095" y="232912"/>
                  <a:pt x="9632839" y="180712"/>
                </a:cubicBezTo>
                <a:cubicBezTo>
                  <a:pt x="9760447" y="389692"/>
                  <a:pt x="10010758" y="508903"/>
                  <a:pt x="10261670" y="481990"/>
                </a:cubicBezTo>
                <a:cubicBezTo>
                  <a:pt x="10590548" y="446769"/>
                  <a:pt x="10741075" y="179719"/>
                  <a:pt x="10751284" y="160663"/>
                </a:cubicBezTo>
                <a:cubicBezTo>
                  <a:pt x="10772502" y="183783"/>
                  <a:pt x="10962162" y="383009"/>
                  <a:pt x="11274326" y="371540"/>
                </a:cubicBezTo>
                <a:cubicBezTo>
                  <a:pt x="11596999" y="359709"/>
                  <a:pt x="11769544" y="133299"/>
                  <a:pt x="11786358" y="110450"/>
                </a:cubicBezTo>
                <a:cubicBezTo>
                  <a:pt x="11877506" y="192687"/>
                  <a:pt x="11993684" y="248608"/>
                  <a:pt x="12120141" y="271114"/>
                </a:cubicBezTo>
                <a:lnTo>
                  <a:pt x="12192000" y="277176"/>
                </a:lnTo>
                <a:lnTo>
                  <a:pt x="12192000" y="929539"/>
                </a:lnTo>
                <a:lnTo>
                  <a:pt x="6193" y="938175"/>
                </a:lnTo>
                <a:cubicBezTo>
                  <a:pt x="6092" y="752255"/>
                  <a:pt x="101" y="497222"/>
                  <a:pt x="0" y="311302"/>
                </a:cubicBezTo>
                <a:cubicBezTo>
                  <a:pt x="28525" y="332254"/>
                  <a:pt x="205975" y="458419"/>
                  <a:pt x="439773" y="421753"/>
                </a:cubicBezTo>
                <a:cubicBezTo>
                  <a:pt x="655154" y="387976"/>
                  <a:pt x="832304" y="229209"/>
                  <a:pt x="885349" y="20048"/>
                </a:cubicBezTo>
                <a:cubicBezTo>
                  <a:pt x="1023966" y="290350"/>
                  <a:pt x="1329824" y="457877"/>
                  <a:pt x="1653298" y="441802"/>
                </a:cubicBezTo>
                <a:cubicBezTo>
                  <a:pt x="1954953" y="426901"/>
                  <a:pt x="2223780" y="254857"/>
                  <a:pt x="2343281" y="0"/>
                </a:cubicBezTo>
                <a:close/>
              </a:path>
            </a:pathLst>
          </a:custGeom>
          <a:solidFill>
            <a:srgbClr val="88D0EB"/>
          </a:solidFill>
          <a:ln>
            <a:noFill/>
          </a:ln>
          <a:effectLst>
            <a:outerShdw blurRad="292100" dist="127000" dir="162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9"/>
          <p:cNvSpPr/>
          <p:nvPr/>
        </p:nvSpPr>
        <p:spPr>
          <a:xfrm>
            <a:off x="9204150" y="1"/>
            <a:ext cx="3010968" cy="1491010"/>
          </a:xfrm>
          <a:custGeom>
            <a:avLst/>
            <a:gdLst/>
            <a:ahLst/>
            <a:cxnLst/>
            <a:rect l="l" t="t" r="r" b="b"/>
            <a:pathLst>
              <a:path w="3961800" h="1961855" extrusionOk="0">
                <a:moveTo>
                  <a:pt x="16450" y="0"/>
                </a:moveTo>
                <a:cubicBezTo>
                  <a:pt x="-39176" y="234125"/>
                  <a:pt x="49502" y="472345"/>
                  <a:pt x="233620" y="594455"/>
                </a:cubicBezTo>
                <a:cubicBezTo>
                  <a:pt x="441837" y="732473"/>
                  <a:pt x="675199" y="657225"/>
                  <a:pt x="704917" y="647700"/>
                </a:cubicBezTo>
                <a:cubicBezTo>
                  <a:pt x="706727" y="673132"/>
                  <a:pt x="730920" y="944975"/>
                  <a:pt x="969712" y="1087184"/>
                </a:cubicBezTo>
                <a:cubicBezTo>
                  <a:pt x="1155069" y="1197674"/>
                  <a:pt x="1394718" y="1185291"/>
                  <a:pt x="1578741" y="1055465"/>
                </a:cubicBezTo>
                <a:cubicBezTo>
                  <a:pt x="1545765" y="1314879"/>
                  <a:pt x="1729322" y="1551908"/>
                  <a:pt x="1988735" y="1584884"/>
                </a:cubicBezTo>
                <a:cubicBezTo>
                  <a:pt x="2173701" y="1608401"/>
                  <a:pt x="2355247" y="1521171"/>
                  <a:pt x="2452469" y="1362075"/>
                </a:cubicBezTo>
                <a:cubicBezTo>
                  <a:pt x="2566769" y="1683163"/>
                  <a:pt x="2847756" y="1913573"/>
                  <a:pt x="3177989" y="1955197"/>
                </a:cubicBezTo>
                <a:cubicBezTo>
                  <a:pt x="3636903" y="2013109"/>
                  <a:pt x="3938655" y="1674971"/>
                  <a:pt x="3961801" y="1648111"/>
                </a:cubicBezTo>
                <a:lnTo>
                  <a:pt x="3951133" y="0"/>
                </a:lnTo>
                <a:close/>
              </a:path>
            </a:pathLst>
          </a:custGeom>
          <a:gradFill>
            <a:gsLst>
              <a:gs pos="0">
                <a:srgbClr val="2C85C1"/>
              </a:gs>
              <a:gs pos="100000">
                <a:srgbClr val="213D58"/>
              </a:gs>
            </a:gsLst>
            <a:lin ang="2700006" scaled="0"/>
          </a:gradFill>
          <a:ln>
            <a:noFill/>
          </a:ln>
          <a:effectLst>
            <a:outerShdw blurRad="292100" dist="254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9"/>
          <p:cNvSpPr/>
          <p:nvPr/>
        </p:nvSpPr>
        <p:spPr>
          <a:xfrm rot="-806917">
            <a:off x="3013116" y="43387"/>
            <a:ext cx="420380" cy="401301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9"/>
          <p:cNvSpPr/>
          <p:nvPr/>
        </p:nvSpPr>
        <p:spPr>
          <a:xfrm rot="1106097">
            <a:off x="3497360" y="531911"/>
            <a:ext cx="421599" cy="402465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5" name="Google Shape;245;p9"/>
          <p:cNvGrpSpPr/>
          <p:nvPr/>
        </p:nvGrpSpPr>
        <p:grpSpPr>
          <a:xfrm>
            <a:off x="704822" y="5051"/>
            <a:ext cx="1937102" cy="2385653"/>
            <a:chOff x="1994958" y="0"/>
            <a:chExt cx="2717214" cy="3346406"/>
          </a:xfrm>
        </p:grpSpPr>
        <p:sp>
          <p:nvSpPr>
            <p:cNvPr id="246" name="Google Shape;246;p9"/>
            <p:cNvSpPr/>
            <p:nvPr/>
          </p:nvSpPr>
          <p:spPr>
            <a:xfrm>
              <a:off x="1994958" y="1935085"/>
              <a:ext cx="2717214" cy="1411321"/>
            </a:xfrm>
            <a:custGeom>
              <a:avLst/>
              <a:gdLst/>
              <a:ahLst/>
              <a:cxnLst/>
              <a:rect l="l" t="t" r="r" b="b"/>
              <a:pathLst>
                <a:path w="2717214" h="1411321" extrusionOk="0">
                  <a:moveTo>
                    <a:pt x="948540" y="321973"/>
                  </a:moveTo>
                  <a:cubicBezTo>
                    <a:pt x="918717" y="321973"/>
                    <a:pt x="894540" y="346150"/>
                    <a:pt x="894540" y="375973"/>
                  </a:cubicBezTo>
                  <a:cubicBezTo>
                    <a:pt x="894540" y="405796"/>
                    <a:pt x="918717" y="429973"/>
                    <a:pt x="948540" y="429973"/>
                  </a:cubicBezTo>
                  <a:cubicBezTo>
                    <a:pt x="978363" y="429973"/>
                    <a:pt x="1002540" y="405796"/>
                    <a:pt x="1002540" y="375973"/>
                  </a:cubicBezTo>
                  <a:cubicBezTo>
                    <a:pt x="1002540" y="346150"/>
                    <a:pt x="978363" y="321973"/>
                    <a:pt x="948540" y="321973"/>
                  </a:cubicBezTo>
                  <a:close/>
                  <a:moveTo>
                    <a:pt x="1807803" y="239"/>
                  </a:moveTo>
                  <a:cubicBezTo>
                    <a:pt x="1919006" y="3536"/>
                    <a:pt x="2029726" y="41107"/>
                    <a:pt x="2118101" y="118966"/>
                  </a:cubicBezTo>
                  <a:cubicBezTo>
                    <a:pt x="2297217" y="276788"/>
                    <a:pt x="2285649" y="513214"/>
                    <a:pt x="2283547" y="545198"/>
                  </a:cubicBezTo>
                  <a:cubicBezTo>
                    <a:pt x="2293099" y="543533"/>
                    <a:pt x="2521550" y="507079"/>
                    <a:pt x="2646160" y="659731"/>
                  </a:cubicBezTo>
                  <a:cubicBezTo>
                    <a:pt x="2775239" y="817815"/>
                    <a:pt x="2722135" y="1092097"/>
                    <a:pt x="2538025" y="1206893"/>
                  </a:cubicBezTo>
                  <a:cubicBezTo>
                    <a:pt x="2390981" y="1298466"/>
                    <a:pt x="2185401" y="1272878"/>
                    <a:pt x="2048173" y="1136876"/>
                  </a:cubicBezTo>
                  <a:cubicBezTo>
                    <a:pt x="2039234" y="1233094"/>
                    <a:pt x="1998486" y="1286285"/>
                    <a:pt x="1978156" y="1308631"/>
                  </a:cubicBezTo>
                  <a:cubicBezTo>
                    <a:pt x="1860995" y="1437447"/>
                    <a:pt x="1625533" y="1444107"/>
                    <a:pt x="1481907" y="1334044"/>
                  </a:cubicBezTo>
                  <a:cubicBezTo>
                    <a:pt x="1401638" y="1272527"/>
                    <a:pt x="1368427" y="1188753"/>
                    <a:pt x="1354668" y="1143185"/>
                  </a:cubicBezTo>
                  <a:cubicBezTo>
                    <a:pt x="1348184" y="1162201"/>
                    <a:pt x="1332849" y="1198130"/>
                    <a:pt x="1297446" y="1225908"/>
                  </a:cubicBezTo>
                  <a:cubicBezTo>
                    <a:pt x="1237945" y="1272440"/>
                    <a:pt x="1154259" y="1270511"/>
                    <a:pt x="1093881" y="1238614"/>
                  </a:cubicBezTo>
                  <a:cubicBezTo>
                    <a:pt x="1028159" y="1203913"/>
                    <a:pt x="1004324" y="1141345"/>
                    <a:pt x="998452" y="1124082"/>
                  </a:cubicBezTo>
                  <a:cubicBezTo>
                    <a:pt x="997050" y="1150196"/>
                    <a:pt x="990741" y="1197779"/>
                    <a:pt x="960246" y="1244924"/>
                  </a:cubicBezTo>
                  <a:cubicBezTo>
                    <a:pt x="895663" y="1344822"/>
                    <a:pt x="778151" y="1357178"/>
                    <a:pt x="756681" y="1359456"/>
                  </a:cubicBezTo>
                  <a:cubicBezTo>
                    <a:pt x="628128" y="1372952"/>
                    <a:pt x="536029" y="1295925"/>
                    <a:pt x="508601" y="1270424"/>
                  </a:cubicBezTo>
                  <a:cubicBezTo>
                    <a:pt x="461456" y="1226522"/>
                    <a:pt x="437620" y="1178325"/>
                    <a:pt x="425878" y="1149583"/>
                  </a:cubicBezTo>
                  <a:cubicBezTo>
                    <a:pt x="398800" y="1208996"/>
                    <a:pt x="324052" y="1245012"/>
                    <a:pt x="253597" y="1240455"/>
                  </a:cubicBezTo>
                  <a:cubicBezTo>
                    <a:pt x="137225" y="1233006"/>
                    <a:pt x="58445" y="1150546"/>
                    <a:pt x="12352" y="990534"/>
                  </a:cubicBezTo>
                  <a:cubicBezTo>
                    <a:pt x="-30499" y="842001"/>
                    <a:pt x="42935" y="683216"/>
                    <a:pt x="158694" y="596111"/>
                  </a:cubicBezTo>
                  <a:cubicBezTo>
                    <a:pt x="279185" y="505327"/>
                    <a:pt x="445069" y="492971"/>
                    <a:pt x="584839" y="564302"/>
                  </a:cubicBezTo>
                  <a:cubicBezTo>
                    <a:pt x="610865" y="416645"/>
                    <a:pt x="721629" y="298520"/>
                    <a:pt x="864729" y="265309"/>
                  </a:cubicBezTo>
                  <a:cubicBezTo>
                    <a:pt x="1018783" y="229556"/>
                    <a:pt x="1181511" y="298695"/>
                    <a:pt x="1265549" y="437063"/>
                  </a:cubicBezTo>
                  <a:cubicBezTo>
                    <a:pt x="1274312" y="393950"/>
                    <a:pt x="1317689" y="203178"/>
                    <a:pt x="1494614" y="87156"/>
                  </a:cubicBezTo>
                  <a:cubicBezTo>
                    <a:pt x="1584917" y="27918"/>
                    <a:pt x="1696601" y="-3059"/>
                    <a:pt x="1807803" y="239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2927498" y="0"/>
              <a:ext cx="284255" cy="2312581"/>
            </a:xfrm>
            <a:custGeom>
              <a:avLst/>
              <a:gdLst/>
              <a:ahLst/>
              <a:cxnLst/>
              <a:rect l="l" t="t" r="r" b="b"/>
              <a:pathLst>
                <a:path w="297649" h="2126511" extrusionOk="0">
                  <a:moveTo>
                    <a:pt x="20578" y="2126511"/>
                  </a:moveTo>
                  <a:cubicBezTo>
                    <a:pt x="1675" y="1937488"/>
                    <a:pt x="-17227" y="1748465"/>
                    <a:pt x="27666" y="1488558"/>
                  </a:cubicBezTo>
                  <a:cubicBezTo>
                    <a:pt x="72559" y="1228651"/>
                    <a:pt x="255676" y="815162"/>
                    <a:pt x="289936" y="567069"/>
                  </a:cubicBezTo>
                  <a:cubicBezTo>
                    <a:pt x="324196" y="318976"/>
                    <a:pt x="233229" y="0"/>
                    <a:pt x="233229" y="0"/>
                  </a:cubicBezTo>
                  <a:lnTo>
                    <a:pt x="233229" y="0"/>
                  </a:lnTo>
                  <a:lnTo>
                    <a:pt x="233229" y="0"/>
                  </a:ln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8" name="Google Shape;248;p9"/>
          <p:cNvSpPr/>
          <p:nvPr/>
        </p:nvSpPr>
        <p:spPr>
          <a:xfrm rot="-898003">
            <a:off x="1447229" y="221784"/>
            <a:ext cx="1110103" cy="1295597"/>
          </a:xfrm>
          <a:custGeom>
            <a:avLst/>
            <a:gdLst/>
            <a:ahLst/>
            <a:cxnLst/>
            <a:rect l="l" t="t" r="r" b="b"/>
            <a:pathLst>
              <a:path w="2123651" h="2478505" extrusionOk="0">
                <a:moveTo>
                  <a:pt x="884216" y="-246"/>
                </a:moveTo>
                <a:cubicBezTo>
                  <a:pt x="770488" y="41759"/>
                  <a:pt x="423206" y="186634"/>
                  <a:pt x="195749" y="561062"/>
                </a:cubicBezTo>
                <a:cubicBezTo>
                  <a:pt x="153458" y="630785"/>
                  <a:pt x="-137626" y="1128847"/>
                  <a:pt x="79258" y="1683774"/>
                </a:cubicBezTo>
                <a:cubicBezTo>
                  <a:pt x="275378" y="2185265"/>
                  <a:pt x="789157" y="2484540"/>
                  <a:pt x="1286743" y="2478159"/>
                </a:cubicBezTo>
                <a:cubicBezTo>
                  <a:pt x="1724893" y="2472539"/>
                  <a:pt x="2028645" y="2231556"/>
                  <a:pt x="2123419" y="2149832"/>
                </a:cubicBezTo>
                <a:cubicBezTo>
                  <a:pt x="1901620" y="2167091"/>
                  <a:pt x="1679115" y="2126943"/>
                  <a:pt x="1477338" y="2033246"/>
                </a:cubicBezTo>
                <a:cubicBezTo>
                  <a:pt x="1058238" y="1835888"/>
                  <a:pt x="886788" y="1467651"/>
                  <a:pt x="831257" y="1344874"/>
                </a:cubicBezTo>
                <a:cubicBezTo>
                  <a:pt x="546365" y="709938"/>
                  <a:pt x="837067" y="95385"/>
                  <a:pt x="884216" y="-246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9" name="Google Shape;249;p9"/>
          <p:cNvGrpSpPr/>
          <p:nvPr/>
        </p:nvGrpSpPr>
        <p:grpSpPr>
          <a:xfrm>
            <a:off x="2097395" y="-7105"/>
            <a:ext cx="1059744" cy="1102553"/>
            <a:chOff x="3769376" y="509929"/>
            <a:chExt cx="1486525" cy="1546575"/>
          </a:xfrm>
        </p:grpSpPr>
        <p:sp>
          <p:nvSpPr>
            <p:cNvPr id="250" name="Google Shape;250;p9"/>
            <p:cNvSpPr/>
            <p:nvPr/>
          </p:nvSpPr>
          <p:spPr>
            <a:xfrm>
              <a:off x="3769376" y="1126904"/>
              <a:ext cx="1486525" cy="929600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63843" y="103461"/>
                  </a:moveTo>
                  <a:cubicBezTo>
                    <a:pt x="734020" y="103461"/>
                    <a:pt x="709843" y="127638"/>
                    <a:pt x="709843" y="157461"/>
                  </a:cubicBezTo>
                  <a:cubicBezTo>
                    <a:pt x="709843" y="187284"/>
                    <a:pt x="734020" y="211461"/>
                    <a:pt x="763843" y="211461"/>
                  </a:cubicBezTo>
                  <a:cubicBezTo>
                    <a:pt x="793666" y="211461"/>
                    <a:pt x="817843" y="187284"/>
                    <a:pt x="817843" y="157461"/>
                  </a:cubicBezTo>
                  <a:cubicBezTo>
                    <a:pt x="817843" y="127638"/>
                    <a:pt x="793666" y="103461"/>
                    <a:pt x="763843" y="103461"/>
                  </a:cubicBezTo>
                  <a:close/>
                  <a:moveTo>
                    <a:pt x="850384" y="200"/>
                  </a:move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9"/>
            <p:cNvSpPr/>
            <p:nvPr/>
          </p:nvSpPr>
          <p:spPr>
            <a:xfrm>
              <a:off x="4522379" y="509929"/>
              <a:ext cx="81853" cy="808074"/>
            </a:xfrm>
            <a:custGeom>
              <a:avLst/>
              <a:gdLst/>
              <a:ahLst/>
              <a:cxnLst/>
              <a:rect l="l" t="t" r="r" b="b"/>
              <a:pathLst>
                <a:path w="297649" h="2126511" extrusionOk="0">
                  <a:moveTo>
                    <a:pt x="20578" y="2126511"/>
                  </a:moveTo>
                  <a:cubicBezTo>
                    <a:pt x="1675" y="1937488"/>
                    <a:pt x="-17227" y="1748465"/>
                    <a:pt x="27666" y="1488558"/>
                  </a:cubicBezTo>
                  <a:cubicBezTo>
                    <a:pt x="72559" y="1228651"/>
                    <a:pt x="255676" y="815162"/>
                    <a:pt x="289936" y="567069"/>
                  </a:cubicBezTo>
                  <a:cubicBezTo>
                    <a:pt x="324196" y="318976"/>
                    <a:pt x="233229" y="0"/>
                    <a:pt x="233229" y="0"/>
                  </a:cubicBezTo>
                  <a:lnTo>
                    <a:pt x="233229" y="0"/>
                  </a:lnTo>
                  <a:lnTo>
                    <a:pt x="233229" y="0"/>
                  </a:ln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2" name="Google Shape;252;p9"/>
          <p:cNvSpPr/>
          <p:nvPr/>
        </p:nvSpPr>
        <p:spPr>
          <a:xfrm rot="-2648694">
            <a:off x="9012807" y="1408794"/>
            <a:ext cx="421131" cy="402018"/>
          </a:xfrm>
          <a:custGeom>
            <a:avLst/>
            <a:gdLst/>
            <a:ahLst/>
            <a:cxnLst/>
            <a:rect l="l" t="t" r="r" b="b"/>
            <a:pathLst>
              <a:path w="3555239" h="3393886" extrusionOk="0">
                <a:moveTo>
                  <a:pt x="1777541" y="2874922"/>
                </a:moveTo>
                <a:lnTo>
                  <a:pt x="819231" y="3378699"/>
                </a:lnTo>
                <a:cubicBezTo>
                  <a:pt x="755994" y="3412036"/>
                  <a:pt x="677698" y="3387795"/>
                  <a:pt x="644361" y="3324559"/>
                </a:cubicBezTo>
                <a:cubicBezTo>
                  <a:pt x="631045" y="3299299"/>
                  <a:pt x="626454" y="3270342"/>
                  <a:pt x="631302" y="3242205"/>
                </a:cubicBezTo>
                <a:lnTo>
                  <a:pt x="814373" y="2175405"/>
                </a:lnTo>
                <a:lnTo>
                  <a:pt x="39038" y="1419692"/>
                </a:lnTo>
                <a:cubicBezTo>
                  <a:pt x="-12197" y="1369828"/>
                  <a:pt x="-13302" y="1287876"/>
                  <a:pt x="36552" y="1236650"/>
                </a:cubicBezTo>
                <a:cubicBezTo>
                  <a:pt x="56469" y="1216181"/>
                  <a:pt x="82596" y="1202884"/>
                  <a:pt x="110856" y="1198807"/>
                </a:cubicBezTo>
                <a:lnTo>
                  <a:pt x="1182228" y="1042788"/>
                </a:lnTo>
                <a:lnTo>
                  <a:pt x="1661241" y="71904"/>
                </a:lnTo>
                <a:cubicBezTo>
                  <a:pt x="1692959" y="7782"/>
                  <a:pt x="1770664" y="-18488"/>
                  <a:pt x="1834786" y="13230"/>
                </a:cubicBezTo>
                <a:cubicBezTo>
                  <a:pt x="1860246" y="25832"/>
                  <a:pt x="1880868" y="46444"/>
                  <a:pt x="1893460" y="71904"/>
                </a:cubicBezTo>
                <a:lnTo>
                  <a:pt x="2372853" y="1042788"/>
                </a:lnTo>
                <a:lnTo>
                  <a:pt x="3444225" y="1198521"/>
                </a:lnTo>
                <a:cubicBezTo>
                  <a:pt x="3515025" y="1208827"/>
                  <a:pt x="3564059" y="1274578"/>
                  <a:pt x="3553744" y="1345378"/>
                </a:cubicBezTo>
                <a:cubicBezTo>
                  <a:pt x="3549648" y="1373524"/>
                  <a:pt x="3536399" y="1399537"/>
                  <a:pt x="3516044" y="1419406"/>
                </a:cubicBezTo>
                <a:lnTo>
                  <a:pt x="2740709" y="2175120"/>
                </a:lnTo>
                <a:lnTo>
                  <a:pt x="2923779" y="3241920"/>
                </a:lnTo>
                <a:cubicBezTo>
                  <a:pt x="2935828" y="3312443"/>
                  <a:pt x="2888423" y="3379375"/>
                  <a:pt x="2817899" y="3391424"/>
                </a:cubicBezTo>
                <a:cubicBezTo>
                  <a:pt x="2789867" y="3396206"/>
                  <a:pt x="2761035" y="3391643"/>
                  <a:pt x="2735851" y="3378413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9"/>
          <p:cNvSpPr txBox="1">
            <a:spLocks noGrp="1"/>
          </p:cNvSpPr>
          <p:nvPr>
            <p:ph type="title"/>
          </p:nvPr>
        </p:nvSpPr>
        <p:spPr>
          <a:xfrm>
            <a:off x="2812672" y="1242225"/>
            <a:ext cx="66132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54" name="Google Shape;254;p9"/>
          <p:cNvSpPr txBox="1">
            <a:spLocks noGrp="1"/>
          </p:cNvSpPr>
          <p:nvPr>
            <p:ph type="body" idx="1"/>
          </p:nvPr>
        </p:nvSpPr>
        <p:spPr>
          <a:xfrm>
            <a:off x="2812672" y="2342600"/>
            <a:ext cx="6613200" cy="3436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6830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2pPr>
            <a:lvl3pPr marL="1371600" lvl="2" indent="-368300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3pPr>
            <a:lvl4pPr marL="1828800" lvl="3" indent="-368300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4pPr>
            <a:lvl5pPr marL="2286000" lvl="4" indent="-36830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5pPr>
            <a:lvl6pPr marL="2743200" lvl="5" indent="-368300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6pPr>
            <a:lvl7pPr marL="3200400" lvl="6" indent="-368300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7pPr>
            <a:lvl8pPr marL="3657600" lvl="7" indent="-36830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8pPr>
            <a:lvl9pPr marL="4114800" lvl="8" indent="-368300">
              <a:spcBef>
                <a:spcPts val="2100"/>
              </a:spcBef>
              <a:spcAft>
                <a:spcPts val="210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  <p:sp>
        <p:nvSpPr>
          <p:cNvPr id="255" name="Google Shape;255;p9"/>
          <p:cNvSpPr txBox="1"/>
          <p:nvPr/>
        </p:nvSpPr>
        <p:spPr>
          <a:xfrm rot="5400000">
            <a:off x="-679350" y="53603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0 DO NOT REMOVE · SlidesMania">
  <p:cSld name="CUSTOM_20"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0" name="Google Shape;730;p2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31" name="Google Shape;731;p2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3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lang="en" sz="3600" b="1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0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sz="3000" b="1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FAQ</a:t>
              </a:r>
              <a:r>
                <a:rPr lang="en" sz="4400" b="1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733" name="Google Shape;733;p23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w="38100" cap="flat" cmpd="sng">
              <a:solidFill>
                <a:srgbClr val="FFCB25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734" name="Google Shape;734;p23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5" name="Google Shape;735;p23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6" name="Google Shape;736;p23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7" name="Google Shape;737;p23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8" name="Google Shape;738;p23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sz="2400" b="1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739" name="Google Shape;739;p23"/>
          <p:cNvPicPr preferRelativeResize="0"/>
          <p:nvPr/>
        </p:nvPicPr>
        <p:blipFill rotWithShape="1">
          <a:blip r:embed="rId11">
            <a:alphaModFix/>
          </a:blip>
          <a:srcRect t="16256" b="20906"/>
          <a:stretch/>
        </p:blipFill>
        <p:spPr>
          <a:xfrm>
            <a:off x="125075" y="493725"/>
            <a:ext cx="8239800" cy="207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rgbClr val="213D58"/>
            </a:gs>
            <a:gs pos="26000">
              <a:srgbClr val="213D58"/>
            </a:gs>
            <a:gs pos="100000">
              <a:srgbClr val="2C85C1"/>
            </a:gs>
          </a:gsLst>
          <a:lin ang="2700006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Griffy"/>
              <a:buNone/>
              <a:defRPr sz="4000" b="1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tim"/>
              <a:buChar char="●"/>
              <a:defRPr sz="22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1pPr>
            <a:lvl2pPr marL="914400" lvl="1" indent="-3683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tim"/>
              <a:buChar char="○"/>
              <a:defRPr sz="22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2pPr>
            <a:lvl3pPr marL="1371600" lvl="2" indent="-3683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tim"/>
              <a:buChar char="■"/>
              <a:defRPr sz="22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3pPr>
            <a:lvl4pPr marL="1828800" lvl="3" indent="-3683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tim"/>
              <a:buChar char="●"/>
              <a:defRPr sz="22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4pPr>
            <a:lvl5pPr marL="2286000" lvl="4" indent="-3683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tim"/>
              <a:buChar char="○"/>
              <a:defRPr sz="22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5pPr>
            <a:lvl6pPr marL="2743200" lvl="5" indent="-3683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tim"/>
              <a:buChar char="■"/>
              <a:defRPr sz="22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6pPr>
            <a:lvl7pPr marL="3200400" lvl="6" indent="-3683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tim"/>
              <a:buChar char="●"/>
              <a:defRPr sz="22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7pPr>
            <a:lvl8pPr marL="3657600" lvl="7" indent="-3683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tim"/>
              <a:buChar char="○"/>
              <a:defRPr sz="22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8pPr>
            <a:lvl9pPr marL="4114800" lvl="8" indent="-3683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2200"/>
              <a:buFont typeface="Itim"/>
              <a:buChar char="■"/>
              <a:defRPr sz="2200">
                <a:solidFill>
                  <a:schemeClr val="lt1"/>
                </a:solidFill>
                <a:latin typeface="Itim"/>
                <a:ea typeface="Itim"/>
                <a:cs typeface="Itim"/>
                <a:sym typeface="Itim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5" r:id="rId5"/>
    <p:sldLayoutId id="2147483669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7.wdp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9.png"/><Relationship Id="rId12" Type="http://schemas.microsoft.com/office/2007/relationships/hdphoto" Target="../media/hdphoto29.wdp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microsoft.com/office/2007/relationships/hdphoto" Target="../media/hdphoto26.wdp"/><Relationship Id="rId11" Type="http://schemas.openxmlformats.org/officeDocument/2006/relationships/image" Target="../media/image41.png"/><Relationship Id="rId5" Type="http://schemas.openxmlformats.org/officeDocument/2006/relationships/image" Target="../media/image38.png"/><Relationship Id="rId10" Type="http://schemas.microsoft.com/office/2007/relationships/hdphoto" Target="../media/hdphoto28.wdp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1.wdp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3.png"/><Relationship Id="rId12" Type="http://schemas.microsoft.com/office/2007/relationships/hdphoto" Target="../media/hdphoto33.wdp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microsoft.com/office/2007/relationships/hdphoto" Target="../media/hdphoto30.wdp"/><Relationship Id="rId11" Type="http://schemas.openxmlformats.org/officeDocument/2006/relationships/image" Target="../media/image45.png"/><Relationship Id="rId5" Type="http://schemas.openxmlformats.org/officeDocument/2006/relationships/image" Target="../media/image42.png"/><Relationship Id="rId10" Type="http://schemas.microsoft.com/office/2007/relationships/hdphoto" Target="../media/hdphoto32.wdp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5.wdp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7.png"/><Relationship Id="rId12" Type="http://schemas.microsoft.com/office/2007/relationships/hdphoto" Target="../media/hdphoto37.wdp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microsoft.com/office/2007/relationships/hdphoto" Target="../media/hdphoto34.wdp"/><Relationship Id="rId11" Type="http://schemas.openxmlformats.org/officeDocument/2006/relationships/image" Target="../media/image49.png"/><Relationship Id="rId5" Type="http://schemas.openxmlformats.org/officeDocument/2006/relationships/image" Target="../media/image46.png"/><Relationship Id="rId10" Type="http://schemas.microsoft.com/office/2007/relationships/hdphoto" Target="../media/hdphoto36.wdp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39.wdp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1.png"/><Relationship Id="rId12" Type="http://schemas.microsoft.com/office/2007/relationships/hdphoto" Target="../media/hdphoto41.wdp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microsoft.com/office/2007/relationships/hdphoto" Target="../media/hdphoto38.wdp"/><Relationship Id="rId11" Type="http://schemas.openxmlformats.org/officeDocument/2006/relationships/image" Target="../media/image53.png"/><Relationship Id="rId5" Type="http://schemas.openxmlformats.org/officeDocument/2006/relationships/image" Target="../media/image50.png"/><Relationship Id="rId10" Type="http://schemas.microsoft.com/office/2007/relationships/hdphoto" Target="../media/hdphoto40.wdp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12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4a"/><Relationship Id="rId7" Type="http://schemas.openxmlformats.org/officeDocument/2006/relationships/image" Target="../media/image12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4a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5.m4a"/><Relationship Id="rId7" Type="http://schemas.openxmlformats.org/officeDocument/2006/relationships/image" Target="../media/image1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5.m4a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4.png"/><Relationship Id="rId12" Type="http://schemas.microsoft.com/office/2007/relationships/hdphoto" Target="../media/hdphoto4.wdp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microsoft.com/office/2007/relationships/hdphoto" Target="../media/hdphoto1.wdp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5" Type="http://schemas.openxmlformats.org/officeDocument/2006/relationships/image" Target="../media/image12.png"/><Relationship Id="rId10" Type="http://schemas.microsoft.com/office/2007/relationships/hdphoto" Target="../media/hdphoto3.wdp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5.png"/><Relationship Id="rId1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2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9.png"/><Relationship Id="rId12" Type="http://schemas.microsoft.com/office/2007/relationships/hdphoto" Target="../media/hdphoto9.wdp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microsoft.com/office/2007/relationships/hdphoto" Target="../media/hdphoto6.wdp"/><Relationship Id="rId11" Type="http://schemas.openxmlformats.org/officeDocument/2006/relationships/image" Target="../media/image21.png"/><Relationship Id="rId5" Type="http://schemas.openxmlformats.org/officeDocument/2006/relationships/image" Target="../media/image18.png"/><Relationship Id="rId15" Type="http://schemas.openxmlformats.org/officeDocument/2006/relationships/image" Target="../media/image12.png"/><Relationship Id="rId10" Type="http://schemas.microsoft.com/office/2007/relationships/hdphoto" Target="../media/hdphoto8.wdp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0.png"/><Relationship Id="rId14" Type="http://schemas.microsoft.com/office/2007/relationships/hdphoto" Target="../media/hdphoto10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13" Type="http://schemas.openxmlformats.org/officeDocument/2006/relationships/image" Target="../media/image27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4.png"/><Relationship Id="rId12" Type="http://schemas.microsoft.com/office/2007/relationships/hdphoto" Target="../media/hdphoto14.wdp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microsoft.com/office/2007/relationships/hdphoto" Target="../media/hdphoto11.wdp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5" Type="http://schemas.openxmlformats.org/officeDocument/2006/relationships/image" Target="../media/image12.png"/><Relationship Id="rId10" Type="http://schemas.microsoft.com/office/2007/relationships/hdphoto" Target="../media/hdphoto13.wdp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5.png"/><Relationship Id="rId14" Type="http://schemas.microsoft.com/office/2007/relationships/hdphoto" Target="../media/hdphoto15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13" Type="http://schemas.openxmlformats.org/officeDocument/2006/relationships/image" Target="../media/image3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9.png"/><Relationship Id="rId12" Type="http://schemas.microsoft.com/office/2007/relationships/hdphoto" Target="../media/hdphoto19.wdp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microsoft.com/office/2007/relationships/hdphoto" Target="../media/hdphoto16.wdp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5" Type="http://schemas.openxmlformats.org/officeDocument/2006/relationships/image" Target="../media/image12.png"/><Relationship Id="rId10" Type="http://schemas.microsoft.com/office/2007/relationships/hdphoto" Target="../media/hdphoto18.wdp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0.png"/><Relationship Id="rId14" Type="http://schemas.microsoft.com/office/2007/relationships/hdphoto" Target="../media/hdphoto20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37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4.png"/><Relationship Id="rId12" Type="http://schemas.microsoft.com/office/2007/relationships/hdphoto" Target="../media/hdphoto24.wdp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microsoft.com/office/2007/relationships/hdphoto" Target="../media/hdphoto21.wdp"/><Relationship Id="rId11" Type="http://schemas.openxmlformats.org/officeDocument/2006/relationships/image" Target="../media/image36.png"/><Relationship Id="rId5" Type="http://schemas.openxmlformats.org/officeDocument/2006/relationships/image" Target="../media/image33.png"/><Relationship Id="rId15" Type="http://schemas.openxmlformats.org/officeDocument/2006/relationships/image" Target="../media/image12.png"/><Relationship Id="rId10" Type="http://schemas.microsoft.com/office/2007/relationships/hdphoto" Target="../media/hdphoto23.wdp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5.png"/><Relationship Id="rId14" Type="http://schemas.microsoft.com/office/2007/relationships/hdphoto" Target="../media/hdphoto25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8.m4a"/><Relationship Id="rId7" Type="http://schemas.openxmlformats.org/officeDocument/2006/relationships/image" Target="../media/image12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8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ABBADCB-FD78-4F87-A763-6040C6E68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E223711A-857A-9659-8DDE-A14F622F54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432C1DC8-7292-1A4B-8AB5-F54703135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21516"/>
            <a:ext cx="12192001" cy="6858000"/>
          </a:xfrm>
          <a:prstGeom prst="rect">
            <a:avLst/>
          </a:prstGeom>
        </p:spPr>
      </p:pic>
      <p:pic>
        <p:nvPicPr>
          <p:cNvPr id="5" name="מציין מיקום תוכן 5">
            <a:extLst>
              <a:ext uri="{FF2B5EF4-FFF2-40B4-BE49-F238E27FC236}">
                <a16:creationId xmlns:a16="http://schemas.microsoft.com/office/drawing/2014/main" id="{1323863A-DD53-6378-B6A4-F919A13785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038" y="293171"/>
            <a:ext cx="3103012" cy="61660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ABA1EACB-8789-4127-D41F-5ABE64416F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3795">
            <a:off x="4232081" y="496047"/>
            <a:ext cx="3611681" cy="52652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כותרת 1">
            <a:extLst>
              <a:ext uri="{FF2B5EF4-FFF2-40B4-BE49-F238E27FC236}">
                <a16:creationId xmlns:a16="http://schemas.microsoft.com/office/drawing/2014/main" id="{0A9D6AC1-531F-D5AA-58AF-A1F491C3D267}"/>
              </a:ext>
            </a:extLst>
          </p:cNvPr>
          <p:cNvSpPr txBox="1">
            <a:spLocks/>
          </p:cNvSpPr>
          <p:nvPr/>
        </p:nvSpPr>
        <p:spPr>
          <a:xfrm>
            <a:off x="7614168" y="17739"/>
            <a:ext cx="4577832" cy="6061740"/>
          </a:xfrm>
          <a:prstGeom prst="rect">
            <a:avLst/>
          </a:prstGeom>
          <a:noFill/>
          <a:ln w="28575"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 sz="4000" b="1" i="0" u="none" strike="noStrike" cap="none">
                <a:solidFill>
                  <a:schemeClr val="lt1"/>
                </a:solidFill>
                <a:latin typeface="Griffy"/>
                <a:ea typeface="Griffy"/>
                <a:cs typeface="Griffy"/>
                <a:sym typeface="Griff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 b="1" i="0" u="none" strike="noStrike" cap="none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טסלר</a:t>
            </a:r>
            <a:br>
              <a:rPr lang="he-IL" sz="2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  <a:endParaRPr lang="he-IL" sz="2800" dirty="0">
              <a:ln w="19050">
                <a:solidFill>
                  <a:srgbClr val="92D05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BN Bilbo" panose="02000400000000000000" pitchFamily="2" charset="-79"/>
              <a:cs typeface="BN Bilbo" panose="02000400000000000000" pitchFamily="2" charset="-79"/>
            </a:endParaRPr>
          </a:p>
        </p:txBody>
      </p:sp>
      <p:sp>
        <p:nvSpPr>
          <p:cNvPr id="9" name="לחצן פעולה: קדימה או הבא 8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0577855-A1A2-DC2E-C7D2-A77F23A08335}"/>
              </a:ext>
            </a:extLst>
          </p:cNvPr>
          <p:cNvSpPr/>
          <p:nvPr/>
        </p:nvSpPr>
        <p:spPr>
          <a:xfrm>
            <a:off x="6460963" y="6010380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E8173F2C-16F7-94A6-7230-B99AD3CCD2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76249" y="4973481"/>
            <a:ext cx="2917257" cy="1640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100133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28"/>
          <p:cNvSpPr txBox="1">
            <a:spLocks noGrp="1"/>
          </p:cNvSpPr>
          <p:nvPr>
            <p:ph type="title"/>
          </p:nvPr>
        </p:nvSpPr>
        <p:spPr>
          <a:xfrm>
            <a:off x="2812675" y="989044"/>
            <a:ext cx="66132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עָלֶיךָ לִמְצֹא אֶת הַסִּירָה עִם הַפִּתְרוֹן הַגָּדוֹל בְּיוֹתֵר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792" name="Google Shape;792;p28"/>
          <p:cNvSpPr txBox="1">
            <a:spLocks noGrp="1"/>
          </p:cNvSpPr>
          <p:nvPr>
            <p:ph type="body" idx="1"/>
          </p:nvPr>
        </p:nvSpPr>
        <p:spPr>
          <a:xfrm>
            <a:off x="2812675" y="2876000"/>
            <a:ext cx="6613200" cy="2223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תמונה 1" descr="תמונה שמכילה עיצוב&#10;&#10;התיאור נוצר באופן אוטומטי">
            <a:extLst>
              <a:ext uri="{FF2B5EF4-FFF2-40B4-BE49-F238E27FC236}">
                <a16:creationId xmlns:a16="http://schemas.microsoft.com/office/drawing/2014/main" id="{F1E9F439-D28A-10C2-A4D0-38FEF8C8CD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64797" y1="16711" x2="60348" y2="11141"/>
                        <a14:foregroundMark x1="42747" y1="80371" x2="57060" y2="80371"/>
                        <a14:foregroundMark x1="57060" y1="80371" x2="68472" y2="80106"/>
                        <a14:foregroundMark x1="43907" y1="84350" x2="68085" y2="83024"/>
                        <a14:foregroundMark x1="58607" y1="77454" x2="61509" y2="79841"/>
                        <a14:foregroundMark x1="58994" y1="74801" x2="58994" y2="64456"/>
                        <a14:foregroundMark x1="32689" y1="76393" x2="35203" y2="64456"/>
                        <a14:foregroundMark x1="59381" y1="76923" x2="59381" y2="70292"/>
                        <a14:foregroundMark x1="76983" y1="73740" x2="74468" y2="62069"/>
                        <a14:foregroundMark x1="71760" y1="48011" x2="62476" y2="209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958" y="3661375"/>
            <a:ext cx="3939881" cy="2872989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CB23059B-3996-97B7-414F-5B46CDA3BB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33410" y1="62281" x2="35698" y2="72807"/>
                        <a14:foregroundMark x1="39817" y1="60526" x2="43249" y2="69883"/>
                        <a14:foregroundMark x1="44622" y1="63743" x2="50114" y2="67836"/>
                        <a14:foregroundMark x1="51945" y1="59064" x2="52174" y2="69883"/>
                        <a14:foregroundMark x1="56293" y1="59942" x2="58810" y2="68129"/>
                        <a14:foregroundMark x1="70938" y1="57602" x2="25629" y2="48246"/>
                        <a14:foregroundMark x1="35240" y1="63743" x2="45080" y2="64912"/>
                        <a14:foregroundMark x1="55149" y1="68129" x2="56064" y2="66959"/>
                        <a14:foregroundMark x1="32037" y1="21637" x2="37529" y2="21637"/>
                        <a14:foregroundMark x1="35240" y1="29532" x2="71854" y2="42398"/>
                        <a14:foregroundMark x1="59954" y1="69591" x2="59497" y2="608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909" y="3987950"/>
            <a:ext cx="3330229" cy="2606266"/>
          </a:xfrm>
          <a:prstGeom prst="rect">
            <a:avLst/>
          </a:prstGeom>
        </p:spPr>
      </p:pic>
      <p:pic>
        <p:nvPicPr>
          <p:cNvPr id="4" name="תמונה 3" descr="תמונה שמכילה עיצוב&#10;&#10;התיאור נוצר באופן אוטומטי ברמת מהימנות נמוכה">
            <a:extLst>
              <a:ext uri="{FF2B5EF4-FFF2-40B4-BE49-F238E27FC236}">
                <a16:creationId xmlns:a16="http://schemas.microsoft.com/office/drawing/2014/main" id="{E77B1671-DADD-D1C5-92B4-2F7C82CFFF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74" b="89770" l="10000" r="91489">
                        <a14:foregroundMark x1="40638" y1="63427" x2="67447" y2="64194"/>
                        <a14:foregroundMark x1="41489" y1="69565" x2="70000" y2="63939"/>
                        <a14:foregroundMark x1="90851" y1="27110" x2="91489" y2="26087"/>
                        <a14:foregroundMark x1="65319" y1="69821" x2="53830" y2="69565"/>
                        <a14:foregroundMark x1="66596" y1="65473" x2="68511" y2="71100"/>
                        <a14:foregroundMark x1="49149" y1="67775" x2="41064" y2="65217"/>
                        <a14:foregroundMark x1="25319" y1="44757" x2="77872" y2="69309"/>
                        <a14:foregroundMark x1="80426" y1="78005" x2="46809" y2="749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" y="3661375"/>
            <a:ext cx="3581710" cy="2979678"/>
          </a:xfrm>
          <a:prstGeom prst="rect">
            <a:avLst/>
          </a:prstGeom>
        </p:spPr>
      </p:pic>
      <p:pic>
        <p:nvPicPr>
          <p:cNvPr id="5" name="תמונה 4" descr="תמונה שמכילה גביע, יצירתיות&#10;&#10;התיאור נוצר באופן אוטומטי">
            <a:extLst>
              <a:ext uri="{FF2B5EF4-FFF2-40B4-BE49-F238E27FC236}">
                <a16:creationId xmlns:a16="http://schemas.microsoft.com/office/drawing/2014/main" id="{F80C79AD-FB19-EC68-F751-C001E9C7C60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980" b="92519" l="9799" r="92211">
                        <a14:foregroundMark x1="31156" y1="84040" x2="74623" y2="88030"/>
                        <a14:foregroundMark x1="65327" y1="88529" x2="82663" y2="85037"/>
                        <a14:foregroundMark x1="82663" y1="85037" x2="83166" y2="85037"/>
                        <a14:foregroundMark x1="64573" y1="92519" x2="40704" y2="89776"/>
                        <a14:foregroundMark x1="36935" y1="86534" x2="38442" y2="89027"/>
                        <a14:foregroundMark x1="51005" y1="81796" x2="62563" y2="86534"/>
                        <a14:foregroundMark x1="48744" y1="87032" x2="64322" y2="89027"/>
                        <a14:foregroundMark x1="51759" y1="90524" x2="57286" y2="89027"/>
                        <a14:foregroundMark x1="40452" y1="88529" x2="35678" y2="90274"/>
                        <a14:foregroundMark x1="20603" y1="78055" x2="30402" y2="90524"/>
                        <a14:foregroundMark x1="30402" y1="90524" x2="38945" y2="92269"/>
                        <a14:foregroundMark x1="42462" y1="90773" x2="70603" y2="89277"/>
                        <a14:foregroundMark x1="70603" y1="89277" x2="76382" y2="89277"/>
                        <a14:foregroundMark x1="18844" y1="78055" x2="83417" y2="84289"/>
                        <a14:foregroundMark x1="92462" y1="70574" x2="92462" y2="61845"/>
                        <a14:foregroundMark x1="60302" y1="18703" x2="60302" y2="79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882" y="3349908"/>
            <a:ext cx="3033023" cy="3055885"/>
          </a:xfrm>
          <a:prstGeom prst="rect">
            <a:avLst/>
          </a:prstGeom>
        </p:spPr>
      </p:pic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2C23079-6C6C-53AD-1B39-0769DC6FC9D5}"/>
              </a:ext>
            </a:extLst>
          </p:cNvPr>
          <p:cNvSpPr/>
          <p:nvPr/>
        </p:nvSpPr>
        <p:spPr>
          <a:xfrm>
            <a:off x="6119275" y="5885275"/>
            <a:ext cx="1045028" cy="93617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8" name="מוזיקת רקע קצבית">
            <a:hlinkClick r:id="" action="ppaction://media"/>
            <a:extLst>
              <a:ext uri="{FF2B5EF4-FFF2-40B4-BE49-F238E27FC236}">
                <a16:creationId xmlns:a16="http://schemas.microsoft.com/office/drawing/2014/main" id="{9661BDB6-B508-1A21-7C27-F21F340ABA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49759" y="14865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3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5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1.11111E-6 L 5.55112E-17 0.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96296E-6 C 2.29167E-6 0.00023 0.01706 -0.06505 0.01706 -0.06482 C 0.03398 -0.11806 0.06094 -0.13889 0.1 -0.13889 C 0.12005 -0.13889 0.13802 -0.13102 0.15195 -0.11806 C 0.16198 -0.10903 0.17396 -0.10394 0.18698 -0.10394 C 0.21198 -0.10394 0.23294 -0.12199 0.24101 -0.14792 C 0.24101 -0.14769 0.25 -0.17894 0.25 -0.17871 C 0.25 -0.17894 0.23203 -0.11297 0.23203 -0.11273 C 0.21497 -0.06111 0.18802 -0.04005 0.15 -0.04005 C 0.12995 -0.04005 0.11094 -0.04792 0.09596 -0.06204 C 0.08698 -0.06991 0.075 -0.075 0.06302 -0.075 C 0.03802 -0.075 0.01706 -0.05695 0.00898 -0.03102 C 0.00898 -0.03079 2.29167E-6 2.96296E-6 2.29167E-6 0.00023 L 2.29167E-6 2.96296E-6 Z " pathEditMode="relative" rAng="0" ptsTypes="AAAAAAAAAAAAAA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2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28"/>
          <p:cNvSpPr txBox="1">
            <a:spLocks noGrp="1"/>
          </p:cNvSpPr>
          <p:nvPr>
            <p:ph type="title"/>
          </p:nvPr>
        </p:nvSpPr>
        <p:spPr>
          <a:xfrm>
            <a:off x="2812675" y="989044"/>
            <a:ext cx="66132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עָלֶיךָ לִמְצֹא אֶת הַסִּירָה עִם הַפִּתְרוֹן הַגָּדוֹל בְּיוֹתֵר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792" name="Google Shape;792;p28"/>
          <p:cNvSpPr txBox="1">
            <a:spLocks noGrp="1"/>
          </p:cNvSpPr>
          <p:nvPr>
            <p:ph type="body" idx="1"/>
          </p:nvPr>
        </p:nvSpPr>
        <p:spPr>
          <a:xfrm>
            <a:off x="2812675" y="2876000"/>
            <a:ext cx="6613200" cy="2223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6" name="תמונה 5" descr="תמונה שמכילה גביע, יצירתיות&#10;&#10;התיאור נוצר באופן אוטומטי">
            <a:extLst>
              <a:ext uri="{FF2B5EF4-FFF2-40B4-BE49-F238E27FC236}">
                <a16:creationId xmlns:a16="http://schemas.microsoft.com/office/drawing/2014/main" id="{AF0C48F3-4E39-0DB7-9C7A-10A2E794B0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674" b="89835" l="7792" r="89610">
                        <a14:foregroundMark x1="21818" y1="74941" x2="71169" y2="81560"/>
                        <a14:foregroundMark x1="25974" y1="83215" x2="68052" y2="83924"/>
                        <a14:foregroundMark x1="68052" y1="83924" x2="77922" y2="83688"/>
                        <a14:foregroundMark x1="50130" y1="82033" x2="35584" y2="79905"/>
                        <a14:foregroundMark x1="54026" y1="82033" x2="46753" y2="81087"/>
                        <a14:foregroundMark x1="60000" y1="77778" x2="52468" y2="79905"/>
                        <a14:foregroundMark x1="32727" y1="80142" x2="27273" y2="80378"/>
                        <a14:foregroundMark x1="55325" y1="28132" x2="55584" y2="5910"/>
                        <a14:foregroundMark x1="11688" y1="75414" x2="7792" y2="7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65" y="3231783"/>
            <a:ext cx="2933954" cy="3223539"/>
          </a:xfrm>
          <a:prstGeom prst="rect">
            <a:avLst/>
          </a:prstGeom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287B0958-D9B3-E4D9-E016-3283426505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61176" y1="65385" x2="48471" y2="71474"/>
                        <a14:foregroundMark x1="44941" y1="71154" x2="32941" y2="66667"/>
                        <a14:foregroundMark x1="32941" y1="70192" x2="36941" y2="75321"/>
                        <a14:foregroundMark x1="48471" y1="66667" x2="40706" y2="69551"/>
                        <a14:foregroundMark x1="36941" y1="19231" x2="30824" y2="21795"/>
                        <a14:foregroundMark x1="9882" y1="44551" x2="9882" y2="40064"/>
                        <a14:foregroundMark x1="21412" y1="36859" x2="9882" y2="37179"/>
                        <a14:foregroundMark x1="33412" y1="61859" x2="33412" y2="689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103" y="4077676"/>
            <a:ext cx="3238781" cy="2377646"/>
          </a:xfrm>
          <a:prstGeom prst="rect">
            <a:avLst/>
          </a:prstGeom>
        </p:spPr>
      </p:pic>
      <p:pic>
        <p:nvPicPr>
          <p:cNvPr id="8" name="תמונה 7" descr="תמונה שמכילה עיצוב&#10;&#10;התיאור נוצר באופן אוטומטי ברמת מהימנות בינונית">
            <a:extLst>
              <a:ext uri="{FF2B5EF4-FFF2-40B4-BE49-F238E27FC236}">
                <a16:creationId xmlns:a16="http://schemas.microsoft.com/office/drawing/2014/main" id="{6D42C5A1-630E-B47D-A73E-DADDD81E613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524" b="91071" l="9609" r="93950">
                        <a14:foregroundMark x1="33452" y1="92262" x2="68327" y2="91369"/>
                        <a14:foregroundMark x1="68327" y1="91369" x2="68327" y2="91369"/>
                        <a14:foregroundMark x1="58719" y1="87202" x2="73310" y2="88393"/>
                        <a14:foregroundMark x1="33452" y1="87500" x2="62633" y2="83631"/>
                        <a14:foregroundMark x1="62633" y1="83631" x2="62989" y2="83631"/>
                        <a14:foregroundMark x1="37367" y1="82440" x2="52313" y2="86905"/>
                        <a14:foregroundMark x1="41637" y1="89583" x2="61566" y2="83333"/>
                        <a14:foregroundMark x1="62633" y1="83333" x2="75089" y2="85119"/>
                        <a14:foregroundMark x1="88256" y1="84821" x2="93950" y2="82143"/>
                        <a14:foregroundMark x1="61922" y1="27976" x2="62989" y2="15476"/>
                        <a14:foregroundMark x1="56940" y1="18750" x2="18505" y2="60119"/>
                        <a14:foregroundMark x1="18505" y1="60119" x2="13523" y2="77679"/>
                        <a14:foregroundMark x1="61210" y1="79167" x2="61566" y2="74107"/>
                        <a14:foregroundMark x1="72598" y1="90774" x2="74377" y2="90774"/>
                        <a14:foregroundMark x1="48043" y1="84821" x2="44484" y2="83631"/>
                        <a14:foregroundMark x1="50178" y1="88988" x2="42349" y2="89881"/>
                        <a14:foregroundMark x1="46975" y1="89881" x2="58719" y2="84821"/>
                        <a14:foregroundMark x1="93594" y1="78869" x2="90036" y2="66369"/>
                        <a14:foregroundMark x1="86121" y1="52679" x2="78648" y2="33036"/>
                        <a14:foregroundMark x1="78648" y1="33036" x2="65125" y2="193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884" y="3563281"/>
            <a:ext cx="2141406" cy="2560542"/>
          </a:xfrm>
          <a:prstGeom prst="rect">
            <a:avLst/>
          </a:prstGeom>
        </p:spPr>
      </p:pic>
      <p:pic>
        <p:nvPicPr>
          <p:cNvPr id="10" name="תמונה 9" descr="תמונה שמכילה אוניה, כלי שיט, סירה, שט&#10;&#10;התיאור נוצר באופן אוטומטי">
            <a:extLst>
              <a:ext uri="{FF2B5EF4-FFF2-40B4-BE49-F238E27FC236}">
                <a16:creationId xmlns:a16="http://schemas.microsoft.com/office/drawing/2014/main" id="{282EAF08-0D5C-5D1C-FAD7-5537167F234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155" b="89691" l="8847" r="97051">
                        <a14:foregroundMark x1="94102" y1="45619" x2="94102" y2="54124"/>
                        <a14:foregroundMark x1="97587" y1="50515" x2="97855" y2="55412"/>
                        <a14:foregroundMark x1="53351" y1="9021" x2="46381" y2="9021"/>
                        <a14:foregroundMark x1="47185" y1="6701" x2="46113" y2="5412"/>
                        <a14:foregroundMark x1="9115" y1="65722" x2="8847" y2="61082"/>
                        <a14:foregroundMark x1="94638" y1="64175" x2="88472" y2="57990"/>
                        <a14:foregroundMark x1="84987" y1="60309" x2="15282" y2="61082"/>
                        <a14:foregroundMark x1="66756" y1="13918" x2="88204" y2="32990"/>
                        <a14:foregroundMark x1="88204" y1="32990" x2="96247" y2="44330"/>
                        <a14:foregroundMark x1="96247" y1="44330" x2="96515" y2="44330"/>
                        <a14:backgroundMark x1="13137" y1="82216" x2="23861" y2="85309"/>
                        <a14:backgroundMark x1="93834" y1="82990" x2="88204" y2="85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748" y="3429000"/>
            <a:ext cx="3167346" cy="3294719"/>
          </a:xfrm>
          <a:prstGeom prst="rect">
            <a:avLst/>
          </a:prstGeom>
        </p:spPr>
      </p:pic>
      <p:sp>
        <p:nvSpPr>
          <p:cNvPr id="13" name="לחצן פעולה: קדימה או הבא 1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6143617-277C-2923-0525-53661977154A}"/>
              </a:ext>
            </a:extLst>
          </p:cNvPr>
          <p:cNvSpPr/>
          <p:nvPr/>
        </p:nvSpPr>
        <p:spPr>
          <a:xfrm>
            <a:off x="6119275" y="5885275"/>
            <a:ext cx="1045028" cy="93617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" name="מוזיקת רקע קצבית">
            <a:hlinkClick r:id="" action="ppaction://media"/>
            <a:extLst>
              <a:ext uri="{FF2B5EF4-FFF2-40B4-BE49-F238E27FC236}">
                <a16:creationId xmlns:a16="http://schemas.microsoft.com/office/drawing/2014/main" id="{28738611-1BF9-26B1-B848-5AF152BE2F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49759" y="14865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16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 0.017 -0.065 0.017 -0.065 C 0.034 -0.118 0.061 -0.139 0.1 -0.139 C 0.12 -0.139 0.138 -0.131 0.152 -0.118 C 0.162 -0.109 0.174 -0.104 0.187 -0.104 C 0.212 -0.104 0.233 -0.122 0.241 -0.148 C 0.241 -0.148 0.25 -0.179 0.25 -0.179 C 0.25 -0.179 0.232 -0.113 0.232 -0.113 C 0.215 -0.061 0.188 -0.04 0.15 -0.04 C 0.13 -0.04 0.111 -0.048 0.096 -0.062 C 0.087 -0.07 0.075 -0.075 0.063 -0.075 C 0.038 -0.075 0.017 -0.057 0.009 -0.031 C 0.009 -0.031 0 0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2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28"/>
          <p:cNvSpPr txBox="1">
            <a:spLocks noGrp="1"/>
          </p:cNvSpPr>
          <p:nvPr>
            <p:ph type="title"/>
          </p:nvPr>
        </p:nvSpPr>
        <p:spPr>
          <a:xfrm>
            <a:off x="2812675" y="989044"/>
            <a:ext cx="66132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עָלֶיךָ לִמְצֹא אֶת הַסִּירָה עִם הַפִּתְרוֹן הַקָּטָן בְּיוֹתֵר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792" name="Google Shape;792;p28"/>
          <p:cNvSpPr txBox="1">
            <a:spLocks noGrp="1"/>
          </p:cNvSpPr>
          <p:nvPr>
            <p:ph type="body" idx="1"/>
          </p:nvPr>
        </p:nvSpPr>
        <p:spPr>
          <a:xfrm>
            <a:off x="2812675" y="2876000"/>
            <a:ext cx="6613200" cy="2223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" name="תמונה 2" descr="תמונה שמכילה עיצוב&#10;&#10;התיאור נוצר באופן אוטומטי">
            <a:extLst>
              <a:ext uri="{FF2B5EF4-FFF2-40B4-BE49-F238E27FC236}">
                <a16:creationId xmlns:a16="http://schemas.microsoft.com/office/drawing/2014/main" id="{C076ED01-5A32-5F09-7931-4C878E4084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849" b="89863" l="9970" r="89728">
                        <a14:foregroundMark x1="33535" y1="75616" x2="67069" y2="79178"/>
                        <a14:foregroundMark x1="32628" y1="80548" x2="66767" y2="81096"/>
                        <a14:foregroundMark x1="32326" y1="82740" x2="61631" y2="83836"/>
                        <a14:foregroundMark x1="35650" y1="78082" x2="31118" y2="78082"/>
                        <a14:foregroundMark x1="58912" y1="13973" x2="55891" y2="6849"/>
                        <a14:foregroundMark x1="14502" y1="74247" x2="21752" y2="54247"/>
                        <a14:foregroundMark x1="60725" y1="21096" x2="62154" y2="23291"/>
                        <a14:foregroundMark x1="72942" y1="42913" x2="73008" y2="43163"/>
                        <a14:foregroundMark x1="75470" y1="49010" x2="83384" y2="71233"/>
                        <a14:foregroundMark x1="57402" y1="83288" x2="67069" y2="83562"/>
                        <a14:backgroundMark x1="64048" y1="22466" x2="75227" y2="41918"/>
                        <a14:backgroundMark x1="75227" y1="41918" x2="68882" y2="29315"/>
                        <a14:backgroundMark x1="73414" y1="43014" x2="76133" y2="487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511" y="3674747"/>
            <a:ext cx="2522439" cy="2781541"/>
          </a:xfrm>
          <a:prstGeom prst="rect">
            <a:avLst/>
          </a:prstGeom>
        </p:spPr>
      </p:pic>
      <p:pic>
        <p:nvPicPr>
          <p:cNvPr id="4" name="תמונה 3">
            <a:extLst>
              <a:ext uri="{FF2B5EF4-FFF2-40B4-BE49-F238E27FC236}">
                <a16:creationId xmlns:a16="http://schemas.microsoft.com/office/drawing/2014/main" id="{C53CD7BE-C392-864B-CB36-E80A9A5AF9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220" b="89362" l="8750" r="91500">
                        <a14:foregroundMark x1="30250" y1="71631" x2="62000" y2="67021"/>
                        <a14:foregroundMark x1="52500" y1="71631" x2="60250" y2="71631"/>
                        <a14:foregroundMark x1="54500" y1="64539" x2="54500" y2="76950"/>
                        <a14:foregroundMark x1="60500" y1="63830" x2="61500" y2="76596"/>
                        <a14:foregroundMark x1="36250" y1="64539" x2="34500" y2="67730"/>
                        <a14:foregroundMark x1="38500" y1="17730" x2="31500" y2="19504"/>
                        <a14:foregroundMark x1="66250" y1="14894" x2="69500" y2="9220"/>
                        <a14:foregroundMark x1="10250" y1="48936" x2="8750" y2="38652"/>
                        <a14:foregroundMark x1="45750" y1="70922" x2="49500" y2="71631"/>
                        <a14:foregroundMark x1="71250" y1="89362" x2="74250" y2="89362"/>
                        <a14:foregroundMark x1="89250" y1="51064" x2="89250" y2="57801"/>
                        <a14:foregroundMark x1="88500" y1="50000" x2="91500" y2="560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494" y="4307262"/>
            <a:ext cx="3048264" cy="2149026"/>
          </a:xfrm>
          <a:prstGeom prst="rect">
            <a:avLst/>
          </a:prstGeom>
        </p:spPr>
      </p:pic>
      <p:pic>
        <p:nvPicPr>
          <p:cNvPr id="5" name="תמונה 4" descr="תמונה שמכילה טקסט, עיצוב&#10;&#10;התיאור נוצר באופן אוטומטי">
            <a:extLst>
              <a:ext uri="{FF2B5EF4-FFF2-40B4-BE49-F238E27FC236}">
                <a16:creationId xmlns:a16="http://schemas.microsoft.com/office/drawing/2014/main" id="{C42415D6-E4B4-1A4B-394F-7CE087E705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353" b="94604" l="8696" r="91991">
                        <a14:foregroundMark x1="37071" y1="72302" x2="67506" y2="75899"/>
                        <a14:foregroundMark x1="37071" y1="74101" x2="52632" y2="80576"/>
                        <a14:foregroundMark x1="52632" y1="80576" x2="65217" y2="79856"/>
                        <a14:foregroundMark x1="39817" y1="81655" x2="43249" y2="79137"/>
                        <a14:foregroundMark x1="50801" y1="79137" x2="54920" y2="75899"/>
                        <a14:foregroundMark x1="90847" y1="17986" x2="91991" y2="20863"/>
                        <a14:foregroundMark x1="83753" y1="94964" x2="29062" y2="87770"/>
                        <a14:foregroundMark x1="29062" y1="87770" x2="17620" y2="81655"/>
                        <a14:foregroundMark x1="8696" y1="44964" x2="9840" y2="20144"/>
                        <a14:foregroundMark x1="58124" y1="75899" x2="66133" y2="74820"/>
                        <a14:foregroundMark x1="61098" y1="74460" x2="56979" y2="737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43" y="4104812"/>
            <a:ext cx="3330229" cy="2118544"/>
          </a:xfrm>
          <a:prstGeom prst="rect">
            <a:avLst/>
          </a:prstGeom>
        </p:spPr>
      </p:pic>
      <p:pic>
        <p:nvPicPr>
          <p:cNvPr id="8" name="תמונה 7" descr="תמונה שמכילה סירה, כלי שיט&#10;&#10;התיאור נוצר באופן אוטומטי">
            <a:extLst>
              <a:ext uri="{FF2B5EF4-FFF2-40B4-BE49-F238E27FC236}">
                <a16:creationId xmlns:a16="http://schemas.microsoft.com/office/drawing/2014/main" id="{9FB85163-6119-AA54-E80B-2D605F914F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160" b="89681" l="7673" r="93095">
                        <a14:foregroundMark x1="93095" y1="46192" x2="92072" y2="51351"/>
                        <a14:foregroundMark x1="50895" y1="7617" x2="43990" y2="8845"/>
                        <a14:foregroundMark x1="43990" y1="5897" x2="43734" y2="5405"/>
                        <a14:foregroundMark x1="8951" y1="65111" x2="7673" y2="59214"/>
                        <a14:backgroundMark x1="13811" y1="79607" x2="20972" y2="81081"/>
                        <a14:backgroundMark x1="87724" y1="79607" x2="84655" y2="80590"/>
                        <a14:backgroundMark x1="81841" y1="81818" x2="79284" y2="81818"/>
                        <a14:backgroundMark x1="30179" y1="81327" x2="33504" y2="81818"/>
                        <a14:backgroundMark x1="38363" y1="95332" x2="38363" y2="953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758" y="3674747"/>
            <a:ext cx="2979678" cy="3101609"/>
          </a:xfrm>
          <a:prstGeom prst="rect">
            <a:avLst/>
          </a:prstGeom>
        </p:spPr>
      </p:pic>
      <p:sp>
        <p:nvSpPr>
          <p:cNvPr id="10" name="לחצן פעולה: קדימה או הבא 9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A2DECE65-73C2-E0FC-CD9A-C3F84EDDC12E}"/>
              </a:ext>
            </a:extLst>
          </p:cNvPr>
          <p:cNvSpPr/>
          <p:nvPr/>
        </p:nvSpPr>
        <p:spPr>
          <a:xfrm>
            <a:off x="5475980" y="5898647"/>
            <a:ext cx="1045028" cy="93617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" name="מוזיקת רקע קצבית">
            <a:hlinkClick r:id="" action="ppaction://media"/>
            <a:extLst>
              <a:ext uri="{FF2B5EF4-FFF2-40B4-BE49-F238E27FC236}">
                <a16:creationId xmlns:a16="http://schemas.microsoft.com/office/drawing/2014/main" id="{0F1BDDB4-486D-1850-779C-639B15F365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49759" y="14865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99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 0.017 -0.065 0.017 -0.065 C 0.034 -0.118 0.061 -0.139 0.1 -0.139 C 0.12 -0.139 0.138 -0.131 0.152 -0.118 C 0.162 -0.109 0.174 -0.104 0.187 -0.104 C 0.212 -0.104 0.233 -0.122 0.241 -0.148 C 0.241 -0.148 0.25 -0.179 0.25 -0.179 C 0.25 -0.179 0.232 -0.113 0.232 -0.113 C 0.215 -0.061 0.188 -0.04 0.15 -0.04 C 0.13 -0.04 0.111 -0.048 0.096 -0.062 C 0.087 -0.07 0.075 -0.075 0.063 -0.075 C 0.038 -0.075 0.017 -0.057 0.009 -0.031 C 0.009 -0.031 0 0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22222E-6 L 2.70833E-6 0.2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2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28"/>
          <p:cNvSpPr txBox="1">
            <a:spLocks noGrp="1"/>
          </p:cNvSpPr>
          <p:nvPr>
            <p:ph type="title"/>
          </p:nvPr>
        </p:nvSpPr>
        <p:spPr>
          <a:xfrm>
            <a:off x="2812675" y="989044"/>
            <a:ext cx="66132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עָלֶיךָ לִמְצֹא אֶת הַסִּירָה עִם הַפִּתְרוֹן הַקָּטָן בְּיוֹתֵר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792" name="Google Shape;792;p28"/>
          <p:cNvSpPr txBox="1">
            <a:spLocks noGrp="1"/>
          </p:cNvSpPr>
          <p:nvPr>
            <p:ph type="body" idx="1"/>
          </p:nvPr>
        </p:nvSpPr>
        <p:spPr>
          <a:xfrm>
            <a:off x="2812675" y="2876000"/>
            <a:ext cx="6613200" cy="2223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תמונה 1" descr="תמונה שמכילה סירה, אוניה, כלי שיט&#10;&#10;התיאור נוצר באופן אוטומטי">
            <a:extLst>
              <a:ext uri="{FF2B5EF4-FFF2-40B4-BE49-F238E27FC236}">
                <a16:creationId xmlns:a16="http://schemas.microsoft.com/office/drawing/2014/main" id="{BEEE616B-3FCD-B5CB-0850-9CCF9CB1BC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86" b="89751" l="6831" r="95082">
                        <a14:foregroundMark x1="94536" y1="50693" x2="95082" y2="56510"/>
                        <a14:foregroundMark x1="45902" y1="6925" x2="43989" y2="5263"/>
                        <a14:foregroundMark x1="6831" y1="77285" x2="7377" y2="66759"/>
                        <a14:foregroundMark x1="90164" y1="66759" x2="93716" y2="686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325" y="3839461"/>
            <a:ext cx="2789162" cy="2751058"/>
          </a:xfrm>
          <a:prstGeom prst="rect">
            <a:avLst/>
          </a:prstGeom>
        </p:spPr>
      </p:pic>
      <p:pic>
        <p:nvPicPr>
          <p:cNvPr id="4" name="תמונה 3" descr="תמונה שמכילה גביע, יצירתיות&#10;&#10;התיאור נוצר באופן אוטומטי">
            <a:extLst>
              <a:ext uri="{FF2B5EF4-FFF2-40B4-BE49-F238E27FC236}">
                <a16:creationId xmlns:a16="http://schemas.microsoft.com/office/drawing/2014/main" id="{40799B18-3C90-9047-AFE5-4A7C47CD09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780" b="89831" l="9877" r="91852">
                        <a14:foregroundMark x1="27901" y1="76755" x2="73580" y2="84262"/>
                        <a14:foregroundMark x1="34815" y1="85230" x2="64938" y2="84504"/>
                        <a14:foregroundMark x1="33580" y1="80145" x2="48148" y2="83051"/>
                        <a14:foregroundMark x1="54815" y1="82809" x2="64691" y2="80387"/>
                        <a14:foregroundMark x1="64691" y1="80387" x2="57778" y2="80145"/>
                        <a14:foregroundMark x1="89136" y1="51574" x2="91852" y2="65860"/>
                        <a14:foregroundMark x1="64938" y1="7748" x2="60988" y2="67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153" y="3429000"/>
            <a:ext cx="3086367" cy="3147333"/>
          </a:xfrm>
          <a:prstGeom prst="rect">
            <a:avLst/>
          </a:prstGeom>
        </p:spPr>
      </p:pic>
      <p:pic>
        <p:nvPicPr>
          <p:cNvPr id="5" name="תמונה 4" descr="תמונה שמכילה טקסט, עיצוב&#10;&#10;התיאור נוצר באופן אוטומטי">
            <a:extLst>
              <a:ext uri="{FF2B5EF4-FFF2-40B4-BE49-F238E27FC236}">
                <a16:creationId xmlns:a16="http://schemas.microsoft.com/office/drawing/2014/main" id="{CF782CDC-BEF6-3180-73EF-B192226649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04" b="89488" l="8028" r="91514">
                        <a14:foregroundMark x1="41284" y1="65229" x2="67431" y2="62264"/>
                        <a14:foregroundMark x1="67661" y1="67655" x2="42890" y2="67655"/>
                        <a14:foregroundMark x1="41514" y1="61456" x2="42661" y2="71159"/>
                        <a14:foregroundMark x1="91743" y1="23181" x2="90826" y2="23720"/>
                        <a14:foregroundMark x1="10321" y1="25067" x2="10092" y2="39892"/>
                        <a14:foregroundMark x1="8028" y1="38544" x2="8716" y2="28302"/>
                        <a14:foregroundMark x1="26147" y1="73046" x2="44725" y2="76280"/>
                        <a14:foregroundMark x1="44725" y1="76280" x2="60780" y2="75202"/>
                        <a14:foregroundMark x1="60780" y1="75202" x2="81881" y2="75202"/>
                        <a14:foregroundMark x1="56422" y1="66577" x2="50000" y2="660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754" y="4130122"/>
            <a:ext cx="3322608" cy="2827265"/>
          </a:xfrm>
          <a:prstGeom prst="rect">
            <a:avLst/>
          </a:prstGeom>
        </p:spPr>
      </p:pic>
      <p:pic>
        <p:nvPicPr>
          <p:cNvPr id="7" name="תמונה 6" descr="תמונה שמכילה עיצוב&#10;&#10;התיאור נוצר באופן אוטומטי">
            <a:extLst>
              <a:ext uri="{FF2B5EF4-FFF2-40B4-BE49-F238E27FC236}">
                <a16:creationId xmlns:a16="http://schemas.microsoft.com/office/drawing/2014/main" id="{A57A43E6-320D-E566-2ACD-3148A749988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501" b="89786" l="10000" r="90000">
                        <a14:foregroundMark x1="42857" y1="73634" x2="69048" y2="73634"/>
                        <a14:foregroundMark x1="40000" y1="76247" x2="70000" y2="76247"/>
                        <a14:foregroundMark x1="59286" y1="67221" x2="59048" y2="64371"/>
                        <a14:foregroundMark x1="58333" y1="17815" x2="58571" y2="11164"/>
                        <a14:foregroundMark x1="60000" y1="10689" x2="59286" y2="9501"/>
                        <a14:foregroundMark x1="26905" y1="67933" x2="28333" y2="589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476" y="3839461"/>
            <a:ext cx="3200677" cy="3208298"/>
          </a:xfrm>
          <a:prstGeom prst="rect">
            <a:avLst/>
          </a:prstGeom>
        </p:spPr>
      </p:pic>
      <p:sp>
        <p:nvSpPr>
          <p:cNvPr id="9" name="לחצן פעולה: קדימה או הבא 8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0232D2D-342A-CE51-27E3-BD040A950425}"/>
              </a:ext>
            </a:extLst>
          </p:cNvPr>
          <p:cNvSpPr/>
          <p:nvPr/>
        </p:nvSpPr>
        <p:spPr>
          <a:xfrm>
            <a:off x="6119275" y="5885275"/>
            <a:ext cx="1045028" cy="93617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מוזיקת רקע קצבית">
            <a:hlinkClick r:id="" action="ppaction://media"/>
            <a:extLst>
              <a:ext uri="{FF2B5EF4-FFF2-40B4-BE49-F238E27FC236}">
                <a16:creationId xmlns:a16="http://schemas.microsoft.com/office/drawing/2014/main" id="{05CEF402-4A1D-A4F6-E124-740CB15F27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649759" y="14865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81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 L 4.375E-6 0.2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 0.017 -0.065 0.017 -0.065 C 0.034 -0.118 0.061 -0.139 0.1 -0.139 C 0.12 -0.139 0.138 -0.131 0.152 -0.118 C 0.162 -0.109 0.174 -0.104 0.187 -0.104 C 0.212 -0.104 0.233 -0.122 0.241 -0.148 C 0.241 -0.148 0.25 -0.179 0.25 -0.179 C 0.25 -0.179 0.232 -0.113 0.232 -0.113 C 0.215 -0.061 0.188 -0.04 0.15 -0.04 C 0.13 -0.04 0.111 -0.048 0.096 -0.062 C 0.087 -0.07 0.075 -0.075 0.063 -0.075 C 0.038 -0.075 0.017 -0.057 0.009 -0.031 C 0.009 -0.031 0 0 0 0 Z" pathEditMode="relative" ptsTypes="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2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46"/>
          <p:cNvSpPr txBox="1">
            <a:spLocks noGrp="1"/>
          </p:cNvSpPr>
          <p:nvPr>
            <p:ph type="title"/>
          </p:nvPr>
        </p:nvSpPr>
        <p:spPr>
          <a:xfrm>
            <a:off x="2531120" y="2927507"/>
            <a:ext cx="8615707" cy="123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400" dirty="0" err="1">
                <a:latin typeface="Gisha" panose="020B0502040204020203" pitchFamily="34" charset="-79"/>
                <a:cs typeface="Gisha" panose="020B0502040204020203" pitchFamily="34" charset="-79"/>
              </a:rPr>
              <a:t>מְקַוָּה</a:t>
            </a:r>
            <a:r>
              <a:rPr lang="he-IL" sz="4400" dirty="0">
                <a:latin typeface="Gisha" panose="020B0502040204020203" pitchFamily="34" charset="-79"/>
                <a:cs typeface="Gisha" panose="020B0502040204020203" pitchFamily="34" charset="-79"/>
              </a:rPr>
              <a:t> שֶׁלְּמַדְתֶּם וְנֶהֱנֵיתֶם.</a:t>
            </a:r>
            <a:br>
              <a:rPr lang="he-IL" sz="4400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4400" dirty="0">
                <a:latin typeface="Gisha" panose="020B0502040204020203" pitchFamily="34" charset="-79"/>
                <a:cs typeface="Gisha" panose="020B0502040204020203" pitchFamily="34" charset="-79"/>
              </a:rPr>
              <a:t>לְהִתְרָאוֹת בַּמִּשְׂחָקִים הַבָּאִים</a:t>
            </a:r>
            <a:endParaRPr sz="44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grpSp>
        <p:nvGrpSpPr>
          <p:cNvPr id="1050" name="Google Shape;1050;p46"/>
          <p:cNvGrpSpPr/>
          <p:nvPr/>
        </p:nvGrpSpPr>
        <p:grpSpPr>
          <a:xfrm>
            <a:off x="7710256" y="0"/>
            <a:ext cx="1992408" cy="2051309"/>
            <a:chOff x="7710256" y="0"/>
            <a:chExt cx="1992408" cy="2051309"/>
          </a:xfrm>
        </p:grpSpPr>
        <p:sp>
          <p:nvSpPr>
            <p:cNvPr id="1051" name="Google Shape;1051;p46"/>
            <p:cNvSpPr/>
            <p:nvPr/>
          </p:nvSpPr>
          <p:spPr>
            <a:xfrm>
              <a:off x="7710256" y="876198"/>
              <a:ext cx="1992408" cy="1175111"/>
            </a:xfrm>
            <a:custGeom>
              <a:avLst/>
              <a:gdLst/>
              <a:ahLst/>
              <a:cxnLst/>
              <a:rect l="l" t="t" r="r" b="b"/>
              <a:pathLst>
                <a:path w="1992408" h="1175111" extrusionOk="0">
                  <a:moveTo>
                    <a:pt x="981597" y="432051"/>
                  </a:moveTo>
                  <a:cubicBezTo>
                    <a:pt x="951774" y="432051"/>
                    <a:pt x="927597" y="456228"/>
                    <a:pt x="927597" y="486051"/>
                  </a:cubicBezTo>
                  <a:cubicBezTo>
                    <a:pt x="927597" y="515874"/>
                    <a:pt x="951774" y="540051"/>
                    <a:pt x="981597" y="540051"/>
                  </a:cubicBezTo>
                  <a:cubicBezTo>
                    <a:pt x="1011420" y="540051"/>
                    <a:pt x="1035597" y="515874"/>
                    <a:pt x="1035597" y="486051"/>
                  </a:cubicBezTo>
                  <a:cubicBezTo>
                    <a:pt x="1035597" y="456228"/>
                    <a:pt x="1011420" y="432051"/>
                    <a:pt x="981597" y="432051"/>
                  </a:cubicBezTo>
                  <a:close/>
                  <a:moveTo>
                    <a:pt x="1352451" y="712"/>
                  </a:moveTo>
                  <a:cubicBezTo>
                    <a:pt x="1380105" y="-937"/>
                    <a:pt x="1407791" y="260"/>
                    <a:pt x="1435005" y="4522"/>
                  </a:cubicBezTo>
                  <a:cubicBezTo>
                    <a:pt x="1659945" y="39764"/>
                    <a:pt x="1833906" y="281604"/>
                    <a:pt x="1743421" y="523158"/>
                  </a:cubicBezTo>
                  <a:cubicBezTo>
                    <a:pt x="1846333" y="525158"/>
                    <a:pt x="1937880" y="573355"/>
                    <a:pt x="1974733" y="647649"/>
                  </a:cubicBezTo>
                  <a:cubicBezTo>
                    <a:pt x="2031339" y="761664"/>
                    <a:pt x="1945208" y="908825"/>
                    <a:pt x="1812771" y="945020"/>
                  </a:cubicBezTo>
                  <a:cubicBezTo>
                    <a:pt x="1679062" y="981596"/>
                    <a:pt x="1563299" y="887013"/>
                    <a:pt x="1558307" y="882822"/>
                  </a:cubicBezTo>
                  <a:cubicBezTo>
                    <a:pt x="1540890" y="989502"/>
                    <a:pt x="1466972" y="1079418"/>
                    <a:pt x="1365548" y="1111041"/>
                  </a:cubicBezTo>
                  <a:cubicBezTo>
                    <a:pt x="1223660" y="1155237"/>
                    <a:pt x="1042370" y="1080751"/>
                    <a:pt x="972276" y="924351"/>
                  </a:cubicBezTo>
                  <a:cubicBezTo>
                    <a:pt x="965585" y="1040080"/>
                    <a:pt x="882746" y="1137711"/>
                    <a:pt x="771763" y="1166381"/>
                  </a:cubicBezTo>
                  <a:cubicBezTo>
                    <a:pt x="632424" y="1202386"/>
                    <a:pt x="468126" y="1124471"/>
                    <a:pt x="417043" y="979691"/>
                  </a:cubicBezTo>
                  <a:cubicBezTo>
                    <a:pt x="400794" y="992073"/>
                    <a:pt x="304148" y="1063892"/>
                    <a:pt x="193484" y="1041889"/>
                  </a:cubicBezTo>
                  <a:cubicBezTo>
                    <a:pt x="53507" y="1014076"/>
                    <a:pt x="-7454" y="856342"/>
                    <a:pt x="724" y="744519"/>
                  </a:cubicBezTo>
                  <a:cubicBezTo>
                    <a:pt x="1679" y="731946"/>
                    <a:pt x="17292" y="559543"/>
                    <a:pt x="170331" y="502489"/>
                  </a:cubicBezTo>
                  <a:cubicBezTo>
                    <a:pt x="245736" y="474295"/>
                    <a:pt x="317317" y="487915"/>
                    <a:pt x="347798" y="495440"/>
                  </a:cubicBezTo>
                  <a:cubicBezTo>
                    <a:pt x="317742" y="351803"/>
                    <a:pt x="405784" y="213976"/>
                    <a:pt x="540558" y="170447"/>
                  </a:cubicBezTo>
                  <a:cubicBezTo>
                    <a:pt x="699969" y="118917"/>
                    <a:pt x="898145" y="207880"/>
                    <a:pt x="949230" y="377902"/>
                  </a:cubicBezTo>
                  <a:cubicBezTo>
                    <a:pt x="966886" y="163209"/>
                    <a:pt x="1158876" y="12252"/>
                    <a:pt x="1352451" y="712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46"/>
            <p:cNvSpPr/>
            <p:nvPr/>
          </p:nvSpPr>
          <p:spPr>
            <a:xfrm flipH="1">
              <a:off x="8689687" y="0"/>
              <a:ext cx="99895" cy="1353879"/>
            </a:xfrm>
            <a:custGeom>
              <a:avLst/>
              <a:gdLst/>
              <a:ahLst/>
              <a:cxnLst/>
              <a:rect l="l" t="t" r="r" b="b"/>
              <a:pathLst>
                <a:path w="99895" h="1353879" extrusionOk="0">
                  <a:moveTo>
                    <a:pt x="99895" y="1353879"/>
                  </a:moveTo>
                  <a:cubicBezTo>
                    <a:pt x="53230" y="1101651"/>
                    <a:pt x="6565" y="849423"/>
                    <a:pt x="658" y="623777"/>
                  </a:cubicBezTo>
                  <a:cubicBezTo>
                    <a:pt x="-5249" y="398131"/>
                    <a:pt x="29602" y="199065"/>
                    <a:pt x="64454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3" name="Google Shape;1053;p46"/>
          <p:cNvGrpSpPr/>
          <p:nvPr/>
        </p:nvGrpSpPr>
        <p:grpSpPr>
          <a:xfrm>
            <a:off x="1995015" y="6024"/>
            <a:ext cx="2310447" cy="2845449"/>
            <a:chOff x="1994958" y="0"/>
            <a:chExt cx="2717214" cy="3346406"/>
          </a:xfrm>
        </p:grpSpPr>
        <p:sp>
          <p:nvSpPr>
            <p:cNvPr id="1054" name="Google Shape;1054;p46"/>
            <p:cNvSpPr/>
            <p:nvPr/>
          </p:nvSpPr>
          <p:spPr>
            <a:xfrm>
              <a:off x="1994958" y="1935085"/>
              <a:ext cx="2717214" cy="1411321"/>
            </a:xfrm>
            <a:custGeom>
              <a:avLst/>
              <a:gdLst/>
              <a:ahLst/>
              <a:cxnLst/>
              <a:rect l="l" t="t" r="r" b="b"/>
              <a:pathLst>
                <a:path w="2717214" h="1411321" extrusionOk="0">
                  <a:moveTo>
                    <a:pt x="948540" y="321973"/>
                  </a:moveTo>
                  <a:cubicBezTo>
                    <a:pt x="918717" y="321973"/>
                    <a:pt x="894540" y="346150"/>
                    <a:pt x="894540" y="375973"/>
                  </a:cubicBezTo>
                  <a:cubicBezTo>
                    <a:pt x="894540" y="405796"/>
                    <a:pt x="918717" y="429973"/>
                    <a:pt x="948540" y="429973"/>
                  </a:cubicBezTo>
                  <a:cubicBezTo>
                    <a:pt x="978363" y="429973"/>
                    <a:pt x="1002540" y="405796"/>
                    <a:pt x="1002540" y="375973"/>
                  </a:cubicBezTo>
                  <a:cubicBezTo>
                    <a:pt x="1002540" y="346150"/>
                    <a:pt x="978363" y="321973"/>
                    <a:pt x="948540" y="321973"/>
                  </a:cubicBezTo>
                  <a:close/>
                  <a:moveTo>
                    <a:pt x="1807803" y="239"/>
                  </a:moveTo>
                  <a:cubicBezTo>
                    <a:pt x="1919006" y="3536"/>
                    <a:pt x="2029726" y="41107"/>
                    <a:pt x="2118101" y="118966"/>
                  </a:cubicBezTo>
                  <a:cubicBezTo>
                    <a:pt x="2297217" y="276788"/>
                    <a:pt x="2285649" y="513214"/>
                    <a:pt x="2283547" y="545198"/>
                  </a:cubicBezTo>
                  <a:cubicBezTo>
                    <a:pt x="2293099" y="543533"/>
                    <a:pt x="2521550" y="507079"/>
                    <a:pt x="2646160" y="659731"/>
                  </a:cubicBezTo>
                  <a:cubicBezTo>
                    <a:pt x="2775239" y="817815"/>
                    <a:pt x="2722135" y="1092097"/>
                    <a:pt x="2538025" y="1206893"/>
                  </a:cubicBezTo>
                  <a:cubicBezTo>
                    <a:pt x="2390981" y="1298466"/>
                    <a:pt x="2185401" y="1272878"/>
                    <a:pt x="2048173" y="1136876"/>
                  </a:cubicBezTo>
                  <a:cubicBezTo>
                    <a:pt x="2039234" y="1233094"/>
                    <a:pt x="1998486" y="1286285"/>
                    <a:pt x="1978156" y="1308631"/>
                  </a:cubicBezTo>
                  <a:cubicBezTo>
                    <a:pt x="1860995" y="1437447"/>
                    <a:pt x="1625533" y="1444107"/>
                    <a:pt x="1481907" y="1334044"/>
                  </a:cubicBezTo>
                  <a:cubicBezTo>
                    <a:pt x="1401638" y="1272527"/>
                    <a:pt x="1368427" y="1188753"/>
                    <a:pt x="1354668" y="1143185"/>
                  </a:cubicBezTo>
                  <a:cubicBezTo>
                    <a:pt x="1348184" y="1162201"/>
                    <a:pt x="1332849" y="1198130"/>
                    <a:pt x="1297446" y="1225908"/>
                  </a:cubicBezTo>
                  <a:cubicBezTo>
                    <a:pt x="1237945" y="1272440"/>
                    <a:pt x="1154259" y="1270511"/>
                    <a:pt x="1093881" y="1238614"/>
                  </a:cubicBezTo>
                  <a:cubicBezTo>
                    <a:pt x="1028159" y="1203913"/>
                    <a:pt x="1004324" y="1141345"/>
                    <a:pt x="998452" y="1124082"/>
                  </a:cubicBezTo>
                  <a:cubicBezTo>
                    <a:pt x="997050" y="1150196"/>
                    <a:pt x="990741" y="1197779"/>
                    <a:pt x="960246" y="1244924"/>
                  </a:cubicBezTo>
                  <a:cubicBezTo>
                    <a:pt x="895663" y="1344822"/>
                    <a:pt x="778151" y="1357178"/>
                    <a:pt x="756681" y="1359456"/>
                  </a:cubicBezTo>
                  <a:cubicBezTo>
                    <a:pt x="628128" y="1372952"/>
                    <a:pt x="536029" y="1295925"/>
                    <a:pt x="508601" y="1270424"/>
                  </a:cubicBezTo>
                  <a:cubicBezTo>
                    <a:pt x="461456" y="1226522"/>
                    <a:pt x="437620" y="1178325"/>
                    <a:pt x="425878" y="1149583"/>
                  </a:cubicBezTo>
                  <a:cubicBezTo>
                    <a:pt x="398800" y="1208996"/>
                    <a:pt x="324052" y="1245012"/>
                    <a:pt x="253597" y="1240455"/>
                  </a:cubicBezTo>
                  <a:cubicBezTo>
                    <a:pt x="137225" y="1233006"/>
                    <a:pt x="58445" y="1150546"/>
                    <a:pt x="12352" y="990534"/>
                  </a:cubicBezTo>
                  <a:cubicBezTo>
                    <a:pt x="-30499" y="842001"/>
                    <a:pt x="42935" y="683216"/>
                    <a:pt x="158694" y="596111"/>
                  </a:cubicBezTo>
                  <a:cubicBezTo>
                    <a:pt x="279185" y="505327"/>
                    <a:pt x="445069" y="492971"/>
                    <a:pt x="584839" y="564302"/>
                  </a:cubicBezTo>
                  <a:cubicBezTo>
                    <a:pt x="610865" y="416645"/>
                    <a:pt x="721629" y="298520"/>
                    <a:pt x="864729" y="265309"/>
                  </a:cubicBezTo>
                  <a:cubicBezTo>
                    <a:pt x="1018783" y="229556"/>
                    <a:pt x="1181511" y="298695"/>
                    <a:pt x="1265549" y="437063"/>
                  </a:cubicBezTo>
                  <a:cubicBezTo>
                    <a:pt x="1274312" y="393950"/>
                    <a:pt x="1317689" y="203178"/>
                    <a:pt x="1494614" y="87156"/>
                  </a:cubicBezTo>
                  <a:cubicBezTo>
                    <a:pt x="1584917" y="27918"/>
                    <a:pt x="1696601" y="-3059"/>
                    <a:pt x="1807803" y="239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46"/>
            <p:cNvSpPr/>
            <p:nvPr/>
          </p:nvSpPr>
          <p:spPr>
            <a:xfrm>
              <a:off x="2927498" y="0"/>
              <a:ext cx="284255" cy="2312581"/>
            </a:xfrm>
            <a:custGeom>
              <a:avLst/>
              <a:gdLst/>
              <a:ahLst/>
              <a:cxnLst/>
              <a:rect l="l" t="t" r="r" b="b"/>
              <a:pathLst>
                <a:path w="297649" h="2126511" extrusionOk="0">
                  <a:moveTo>
                    <a:pt x="20578" y="2126511"/>
                  </a:moveTo>
                  <a:cubicBezTo>
                    <a:pt x="1675" y="1937488"/>
                    <a:pt x="-17227" y="1748465"/>
                    <a:pt x="27666" y="1488558"/>
                  </a:cubicBezTo>
                  <a:cubicBezTo>
                    <a:pt x="72559" y="1228651"/>
                    <a:pt x="255676" y="815162"/>
                    <a:pt x="289936" y="567069"/>
                  </a:cubicBezTo>
                  <a:cubicBezTo>
                    <a:pt x="324196" y="318976"/>
                    <a:pt x="233229" y="0"/>
                    <a:pt x="233229" y="0"/>
                  </a:cubicBezTo>
                  <a:lnTo>
                    <a:pt x="233229" y="0"/>
                  </a:lnTo>
                  <a:lnTo>
                    <a:pt x="233229" y="0"/>
                  </a:ln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56" name="Google Shape;1056;p46"/>
          <p:cNvSpPr/>
          <p:nvPr/>
        </p:nvSpPr>
        <p:spPr>
          <a:xfrm rot="-905644">
            <a:off x="2881762" y="262450"/>
            <a:ext cx="1325220" cy="1546660"/>
          </a:xfrm>
          <a:custGeom>
            <a:avLst/>
            <a:gdLst/>
            <a:ahLst/>
            <a:cxnLst/>
            <a:rect l="l" t="t" r="r" b="b"/>
            <a:pathLst>
              <a:path w="2123651" h="2478505" extrusionOk="0">
                <a:moveTo>
                  <a:pt x="884216" y="-246"/>
                </a:moveTo>
                <a:cubicBezTo>
                  <a:pt x="770488" y="41759"/>
                  <a:pt x="423206" y="186634"/>
                  <a:pt x="195749" y="561062"/>
                </a:cubicBezTo>
                <a:cubicBezTo>
                  <a:pt x="153458" y="630785"/>
                  <a:pt x="-137626" y="1128847"/>
                  <a:pt x="79258" y="1683774"/>
                </a:cubicBezTo>
                <a:cubicBezTo>
                  <a:pt x="275378" y="2185265"/>
                  <a:pt x="789157" y="2484540"/>
                  <a:pt x="1286743" y="2478159"/>
                </a:cubicBezTo>
                <a:cubicBezTo>
                  <a:pt x="1724893" y="2472539"/>
                  <a:pt x="2028645" y="2231556"/>
                  <a:pt x="2123419" y="2149832"/>
                </a:cubicBezTo>
                <a:cubicBezTo>
                  <a:pt x="1901620" y="2167091"/>
                  <a:pt x="1679115" y="2126943"/>
                  <a:pt x="1477338" y="2033246"/>
                </a:cubicBezTo>
                <a:cubicBezTo>
                  <a:pt x="1058238" y="1835888"/>
                  <a:pt x="886788" y="1467651"/>
                  <a:pt x="831257" y="1344874"/>
                </a:cubicBezTo>
                <a:cubicBezTo>
                  <a:pt x="546365" y="709938"/>
                  <a:pt x="837067" y="95385"/>
                  <a:pt x="884216" y="-246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57" name="Google Shape;1057;p46"/>
          <p:cNvGrpSpPr/>
          <p:nvPr/>
        </p:nvGrpSpPr>
        <p:grpSpPr>
          <a:xfrm>
            <a:off x="3503803" y="0"/>
            <a:ext cx="1263992" cy="1754670"/>
            <a:chOff x="3769376" y="-7085"/>
            <a:chExt cx="1486525" cy="2063589"/>
          </a:xfrm>
        </p:grpSpPr>
        <p:sp>
          <p:nvSpPr>
            <p:cNvPr id="1058" name="Google Shape;1058;p46"/>
            <p:cNvSpPr/>
            <p:nvPr/>
          </p:nvSpPr>
          <p:spPr>
            <a:xfrm>
              <a:off x="3769376" y="1126904"/>
              <a:ext cx="1486525" cy="929600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63843" y="103461"/>
                  </a:moveTo>
                  <a:cubicBezTo>
                    <a:pt x="734020" y="103461"/>
                    <a:pt x="709843" y="127638"/>
                    <a:pt x="709843" y="157461"/>
                  </a:cubicBezTo>
                  <a:cubicBezTo>
                    <a:pt x="709843" y="187284"/>
                    <a:pt x="734020" y="211461"/>
                    <a:pt x="763843" y="211461"/>
                  </a:cubicBezTo>
                  <a:cubicBezTo>
                    <a:pt x="793666" y="211461"/>
                    <a:pt x="817843" y="187284"/>
                    <a:pt x="817843" y="157461"/>
                  </a:cubicBezTo>
                  <a:cubicBezTo>
                    <a:pt x="817843" y="127638"/>
                    <a:pt x="793666" y="103461"/>
                    <a:pt x="763843" y="103461"/>
                  </a:cubicBezTo>
                  <a:close/>
                  <a:moveTo>
                    <a:pt x="850384" y="200"/>
                  </a:move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46"/>
            <p:cNvSpPr/>
            <p:nvPr/>
          </p:nvSpPr>
          <p:spPr>
            <a:xfrm>
              <a:off x="4522379" y="-7085"/>
              <a:ext cx="81853" cy="1297172"/>
            </a:xfrm>
            <a:custGeom>
              <a:avLst/>
              <a:gdLst/>
              <a:ahLst/>
              <a:cxnLst/>
              <a:rect l="l" t="t" r="r" b="b"/>
              <a:pathLst>
                <a:path w="297649" h="2126511" extrusionOk="0">
                  <a:moveTo>
                    <a:pt x="20578" y="2126511"/>
                  </a:moveTo>
                  <a:cubicBezTo>
                    <a:pt x="1675" y="1937488"/>
                    <a:pt x="-17227" y="1748465"/>
                    <a:pt x="27666" y="1488558"/>
                  </a:cubicBezTo>
                  <a:cubicBezTo>
                    <a:pt x="72559" y="1228651"/>
                    <a:pt x="255676" y="815162"/>
                    <a:pt x="289936" y="567069"/>
                  </a:cubicBezTo>
                  <a:cubicBezTo>
                    <a:pt x="324196" y="318976"/>
                    <a:pt x="233229" y="0"/>
                    <a:pt x="233229" y="0"/>
                  </a:cubicBezTo>
                  <a:lnTo>
                    <a:pt x="233229" y="0"/>
                  </a:lnTo>
                  <a:lnTo>
                    <a:pt x="233229" y="0"/>
                  </a:ln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0" name="Google Shape;1060;p46"/>
          <p:cNvSpPr txBox="1">
            <a:spLocks noGrp="1"/>
          </p:cNvSpPr>
          <p:nvPr>
            <p:ph type="body" idx="4294967295"/>
          </p:nvPr>
        </p:nvSpPr>
        <p:spPr>
          <a:xfrm>
            <a:off x="5281663" y="6378900"/>
            <a:ext cx="6849600" cy="402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No Gif version</a:t>
            </a:r>
            <a:endParaRPr/>
          </a:p>
        </p:txBody>
      </p:sp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11EFD71-87D4-182E-660A-1828EB173593}"/>
              </a:ext>
            </a:extLst>
          </p:cNvPr>
          <p:cNvSpPr/>
          <p:nvPr/>
        </p:nvSpPr>
        <p:spPr>
          <a:xfrm>
            <a:off x="5295481" y="4907416"/>
            <a:ext cx="1045028" cy="93617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34DEAAB8-E0FC-A25A-B2BC-6DFE66FEEB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19288" y="353873"/>
            <a:ext cx="487363" cy="487363"/>
          </a:xfrm>
          <a:prstGeom prst="rect">
            <a:avLst/>
          </a:prstGeom>
        </p:spPr>
      </p:pic>
      <p:pic>
        <p:nvPicPr>
          <p:cNvPr id="4" name="מחיאות כפיים">
            <a:hlinkClick r:id="" action="ppaction://media"/>
            <a:extLst>
              <a:ext uri="{FF2B5EF4-FFF2-40B4-BE49-F238E27FC236}">
                <a16:creationId xmlns:a16="http://schemas.microsoft.com/office/drawing/2014/main" id="{1A748775-28AE-551B-C14C-B06858F84C9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19288" y="116406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500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0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2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5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24"/>
          <p:cNvSpPr txBox="1">
            <a:spLocks noGrp="1"/>
          </p:cNvSpPr>
          <p:nvPr>
            <p:ph type="title"/>
          </p:nvPr>
        </p:nvSpPr>
        <p:spPr>
          <a:xfrm>
            <a:off x="3348393" y="2503418"/>
            <a:ext cx="8530996" cy="123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 algn="ctr"/>
            <a:r>
              <a:rPr lang="he-IL" sz="6000" dirty="0">
                <a:latin typeface="Gisha" panose="020B0502040204020203" pitchFamily="34" charset="-79"/>
                <a:cs typeface="Gisha" panose="020B0502040204020203" pitchFamily="34" charset="-79"/>
              </a:rPr>
              <a:t>תַּרְגִּילֵי חִבּוּר בִּתְחוּם עֲשָׂרוֹת שְׁלֵמוֹת</a:t>
            </a:r>
            <a:br>
              <a:rPr lang="he-IL" sz="6000" dirty="0">
                <a:latin typeface="Gisha" panose="020B0502040204020203" pitchFamily="34" charset="-79"/>
                <a:cs typeface="Gisha" panose="020B0502040204020203" pitchFamily="34" charset="-79"/>
              </a:rPr>
            </a:br>
            <a:br>
              <a:rPr lang="en-US" sz="6000" dirty="0">
                <a:latin typeface="Gisha" panose="020B0502040204020203" pitchFamily="34" charset="-79"/>
                <a:cs typeface="Gisha" panose="020B0502040204020203" pitchFamily="34" charset="-79"/>
              </a:rPr>
            </a:br>
            <a:r>
              <a:rPr lang="he-IL" sz="2800" dirty="0">
                <a:latin typeface="Gisha" panose="020B0502040204020203" pitchFamily="34" charset="-79"/>
                <a:cs typeface="Gisha" panose="020B0502040204020203" pitchFamily="34" charset="-79"/>
              </a:rPr>
              <a:t>איילת אזולאי </a:t>
            </a:r>
            <a:r>
              <a:rPr lang="he-IL" sz="2800" dirty="0" err="1">
                <a:latin typeface="Gisha" panose="020B0502040204020203" pitchFamily="34" charset="-79"/>
                <a:cs typeface="Gisha" panose="020B0502040204020203" pitchFamily="34" charset="-79"/>
              </a:rPr>
              <a:t>טסלר</a:t>
            </a:r>
            <a:endParaRPr sz="2800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grpSp>
        <p:nvGrpSpPr>
          <p:cNvPr id="745" name="Google Shape;745;p24"/>
          <p:cNvGrpSpPr/>
          <p:nvPr/>
        </p:nvGrpSpPr>
        <p:grpSpPr>
          <a:xfrm>
            <a:off x="7710256" y="0"/>
            <a:ext cx="1992408" cy="2051309"/>
            <a:chOff x="7710256" y="0"/>
            <a:chExt cx="1992408" cy="2051309"/>
          </a:xfrm>
        </p:grpSpPr>
        <p:sp>
          <p:nvSpPr>
            <p:cNvPr id="746" name="Google Shape;746;p24"/>
            <p:cNvSpPr/>
            <p:nvPr/>
          </p:nvSpPr>
          <p:spPr>
            <a:xfrm>
              <a:off x="7710256" y="876198"/>
              <a:ext cx="1992408" cy="1175111"/>
            </a:xfrm>
            <a:custGeom>
              <a:avLst/>
              <a:gdLst/>
              <a:ahLst/>
              <a:cxnLst/>
              <a:rect l="l" t="t" r="r" b="b"/>
              <a:pathLst>
                <a:path w="1992408" h="1175111" extrusionOk="0">
                  <a:moveTo>
                    <a:pt x="981597" y="432051"/>
                  </a:moveTo>
                  <a:cubicBezTo>
                    <a:pt x="951774" y="432051"/>
                    <a:pt x="927597" y="456228"/>
                    <a:pt x="927597" y="486051"/>
                  </a:cubicBezTo>
                  <a:cubicBezTo>
                    <a:pt x="927597" y="515874"/>
                    <a:pt x="951774" y="540051"/>
                    <a:pt x="981597" y="540051"/>
                  </a:cubicBezTo>
                  <a:cubicBezTo>
                    <a:pt x="1011420" y="540051"/>
                    <a:pt x="1035597" y="515874"/>
                    <a:pt x="1035597" y="486051"/>
                  </a:cubicBezTo>
                  <a:cubicBezTo>
                    <a:pt x="1035597" y="456228"/>
                    <a:pt x="1011420" y="432051"/>
                    <a:pt x="981597" y="432051"/>
                  </a:cubicBezTo>
                  <a:close/>
                  <a:moveTo>
                    <a:pt x="1352451" y="712"/>
                  </a:moveTo>
                  <a:cubicBezTo>
                    <a:pt x="1380105" y="-937"/>
                    <a:pt x="1407791" y="260"/>
                    <a:pt x="1435005" y="4522"/>
                  </a:cubicBezTo>
                  <a:cubicBezTo>
                    <a:pt x="1659945" y="39764"/>
                    <a:pt x="1833906" y="281604"/>
                    <a:pt x="1743421" y="523158"/>
                  </a:cubicBezTo>
                  <a:cubicBezTo>
                    <a:pt x="1846333" y="525158"/>
                    <a:pt x="1937880" y="573355"/>
                    <a:pt x="1974733" y="647649"/>
                  </a:cubicBezTo>
                  <a:cubicBezTo>
                    <a:pt x="2031339" y="761664"/>
                    <a:pt x="1945208" y="908825"/>
                    <a:pt x="1812771" y="945020"/>
                  </a:cubicBezTo>
                  <a:cubicBezTo>
                    <a:pt x="1679062" y="981596"/>
                    <a:pt x="1563299" y="887013"/>
                    <a:pt x="1558307" y="882822"/>
                  </a:cubicBezTo>
                  <a:cubicBezTo>
                    <a:pt x="1540890" y="989502"/>
                    <a:pt x="1466972" y="1079418"/>
                    <a:pt x="1365548" y="1111041"/>
                  </a:cubicBezTo>
                  <a:cubicBezTo>
                    <a:pt x="1223660" y="1155237"/>
                    <a:pt x="1042370" y="1080751"/>
                    <a:pt x="972276" y="924351"/>
                  </a:cubicBezTo>
                  <a:cubicBezTo>
                    <a:pt x="965585" y="1040080"/>
                    <a:pt x="882746" y="1137711"/>
                    <a:pt x="771763" y="1166381"/>
                  </a:cubicBezTo>
                  <a:cubicBezTo>
                    <a:pt x="632424" y="1202386"/>
                    <a:pt x="468126" y="1124471"/>
                    <a:pt x="417043" y="979691"/>
                  </a:cubicBezTo>
                  <a:cubicBezTo>
                    <a:pt x="400794" y="992073"/>
                    <a:pt x="304148" y="1063892"/>
                    <a:pt x="193484" y="1041889"/>
                  </a:cubicBezTo>
                  <a:cubicBezTo>
                    <a:pt x="53507" y="1014076"/>
                    <a:pt x="-7454" y="856342"/>
                    <a:pt x="724" y="744519"/>
                  </a:cubicBezTo>
                  <a:cubicBezTo>
                    <a:pt x="1679" y="731946"/>
                    <a:pt x="17292" y="559543"/>
                    <a:pt x="170331" y="502489"/>
                  </a:cubicBezTo>
                  <a:cubicBezTo>
                    <a:pt x="245736" y="474295"/>
                    <a:pt x="317317" y="487915"/>
                    <a:pt x="347798" y="495440"/>
                  </a:cubicBezTo>
                  <a:cubicBezTo>
                    <a:pt x="317742" y="351803"/>
                    <a:pt x="405784" y="213976"/>
                    <a:pt x="540558" y="170447"/>
                  </a:cubicBezTo>
                  <a:cubicBezTo>
                    <a:pt x="699969" y="118917"/>
                    <a:pt x="898145" y="207880"/>
                    <a:pt x="949230" y="377902"/>
                  </a:cubicBezTo>
                  <a:cubicBezTo>
                    <a:pt x="966886" y="163209"/>
                    <a:pt x="1158876" y="12252"/>
                    <a:pt x="1352451" y="712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24"/>
            <p:cNvSpPr/>
            <p:nvPr/>
          </p:nvSpPr>
          <p:spPr>
            <a:xfrm flipH="1">
              <a:off x="8689687" y="0"/>
              <a:ext cx="99895" cy="1353879"/>
            </a:xfrm>
            <a:custGeom>
              <a:avLst/>
              <a:gdLst/>
              <a:ahLst/>
              <a:cxnLst/>
              <a:rect l="l" t="t" r="r" b="b"/>
              <a:pathLst>
                <a:path w="99895" h="1353879" extrusionOk="0">
                  <a:moveTo>
                    <a:pt x="99895" y="1353879"/>
                  </a:moveTo>
                  <a:cubicBezTo>
                    <a:pt x="53230" y="1101651"/>
                    <a:pt x="6565" y="849423"/>
                    <a:pt x="658" y="623777"/>
                  </a:cubicBezTo>
                  <a:cubicBezTo>
                    <a:pt x="-5249" y="398131"/>
                    <a:pt x="29602" y="199065"/>
                    <a:pt x="64454" y="0"/>
                  </a:cubicBez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8" name="Google Shape;748;p24"/>
          <p:cNvGrpSpPr/>
          <p:nvPr/>
        </p:nvGrpSpPr>
        <p:grpSpPr>
          <a:xfrm>
            <a:off x="1995015" y="6024"/>
            <a:ext cx="2310447" cy="2845449"/>
            <a:chOff x="1994958" y="0"/>
            <a:chExt cx="2717214" cy="3346406"/>
          </a:xfrm>
        </p:grpSpPr>
        <p:sp>
          <p:nvSpPr>
            <p:cNvPr id="749" name="Google Shape;749;p24"/>
            <p:cNvSpPr/>
            <p:nvPr/>
          </p:nvSpPr>
          <p:spPr>
            <a:xfrm>
              <a:off x="1994958" y="1935085"/>
              <a:ext cx="2717214" cy="1411321"/>
            </a:xfrm>
            <a:custGeom>
              <a:avLst/>
              <a:gdLst/>
              <a:ahLst/>
              <a:cxnLst/>
              <a:rect l="l" t="t" r="r" b="b"/>
              <a:pathLst>
                <a:path w="2717214" h="1411321" extrusionOk="0">
                  <a:moveTo>
                    <a:pt x="948540" y="321973"/>
                  </a:moveTo>
                  <a:cubicBezTo>
                    <a:pt x="918717" y="321973"/>
                    <a:pt x="894540" y="346150"/>
                    <a:pt x="894540" y="375973"/>
                  </a:cubicBezTo>
                  <a:cubicBezTo>
                    <a:pt x="894540" y="405796"/>
                    <a:pt x="918717" y="429973"/>
                    <a:pt x="948540" y="429973"/>
                  </a:cubicBezTo>
                  <a:cubicBezTo>
                    <a:pt x="978363" y="429973"/>
                    <a:pt x="1002540" y="405796"/>
                    <a:pt x="1002540" y="375973"/>
                  </a:cubicBezTo>
                  <a:cubicBezTo>
                    <a:pt x="1002540" y="346150"/>
                    <a:pt x="978363" y="321973"/>
                    <a:pt x="948540" y="321973"/>
                  </a:cubicBezTo>
                  <a:close/>
                  <a:moveTo>
                    <a:pt x="1807803" y="239"/>
                  </a:moveTo>
                  <a:cubicBezTo>
                    <a:pt x="1919006" y="3536"/>
                    <a:pt x="2029726" y="41107"/>
                    <a:pt x="2118101" y="118966"/>
                  </a:cubicBezTo>
                  <a:cubicBezTo>
                    <a:pt x="2297217" y="276788"/>
                    <a:pt x="2285649" y="513214"/>
                    <a:pt x="2283547" y="545198"/>
                  </a:cubicBezTo>
                  <a:cubicBezTo>
                    <a:pt x="2293099" y="543533"/>
                    <a:pt x="2521550" y="507079"/>
                    <a:pt x="2646160" y="659731"/>
                  </a:cubicBezTo>
                  <a:cubicBezTo>
                    <a:pt x="2775239" y="817815"/>
                    <a:pt x="2722135" y="1092097"/>
                    <a:pt x="2538025" y="1206893"/>
                  </a:cubicBezTo>
                  <a:cubicBezTo>
                    <a:pt x="2390981" y="1298466"/>
                    <a:pt x="2185401" y="1272878"/>
                    <a:pt x="2048173" y="1136876"/>
                  </a:cubicBezTo>
                  <a:cubicBezTo>
                    <a:pt x="2039234" y="1233094"/>
                    <a:pt x="1998486" y="1286285"/>
                    <a:pt x="1978156" y="1308631"/>
                  </a:cubicBezTo>
                  <a:cubicBezTo>
                    <a:pt x="1860995" y="1437447"/>
                    <a:pt x="1625533" y="1444107"/>
                    <a:pt x="1481907" y="1334044"/>
                  </a:cubicBezTo>
                  <a:cubicBezTo>
                    <a:pt x="1401638" y="1272527"/>
                    <a:pt x="1368427" y="1188753"/>
                    <a:pt x="1354668" y="1143185"/>
                  </a:cubicBezTo>
                  <a:cubicBezTo>
                    <a:pt x="1348184" y="1162201"/>
                    <a:pt x="1332849" y="1198130"/>
                    <a:pt x="1297446" y="1225908"/>
                  </a:cubicBezTo>
                  <a:cubicBezTo>
                    <a:pt x="1237945" y="1272440"/>
                    <a:pt x="1154259" y="1270511"/>
                    <a:pt x="1093881" y="1238614"/>
                  </a:cubicBezTo>
                  <a:cubicBezTo>
                    <a:pt x="1028159" y="1203913"/>
                    <a:pt x="1004324" y="1141345"/>
                    <a:pt x="998452" y="1124082"/>
                  </a:cubicBezTo>
                  <a:cubicBezTo>
                    <a:pt x="997050" y="1150196"/>
                    <a:pt x="990741" y="1197779"/>
                    <a:pt x="960246" y="1244924"/>
                  </a:cubicBezTo>
                  <a:cubicBezTo>
                    <a:pt x="895663" y="1344822"/>
                    <a:pt x="778151" y="1357178"/>
                    <a:pt x="756681" y="1359456"/>
                  </a:cubicBezTo>
                  <a:cubicBezTo>
                    <a:pt x="628128" y="1372952"/>
                    <a:pt x="536029" y="1295925"/>
                    <a:pt x="508601" y="1270424"/>
                  </a:cubicBezTo>
                  <a:cubicBezTo>
                    <a:pt x="461456" y="1226522"/>
                    <a:pt x="437620" y="1178325"/>
                    <a:pt x="425878" y="1149583"/>
                  </a:cubicBezTo>
                  <a:cubicBezTo>
                    <a:pt x="398800" y="1208996"/>
                    <a:pt x="324052" y="1245012"/>
                    <a:pt x="253597" y="1240455"/>
                  </a:cubicBezTo>
                  <a:cubicBezTo>
                    <a:pt x="137225" y="1233006"/>
                    <a:pt x="58445" y="1150546"/>
                    <a:pt x="12352" y="990534"/>
                  </a:cubicBezTo>
                  <a:cubicBezTo>
                    <a:pt x="-30499" y="842001"/>
                    <a:pt x="42935" y="683216"/>
                    <a:pt x="158694" y="596111"/>
                  </a:cubicBezTo>
                  <a:cubicBezTo>
                    <a:pt x="279185" y="505327"/>
                    <a:pt x="445069" y="492971"/>
                    <a:pt x="584839" y="564302"/>
                  </a:cubicBezTo>
                  <a:cubicBezTo>
                    <a:pt x="610865" y="416645"/>
                    <a:pt x="721629" y="298520"/>
                    <a:pt x="864729" y="265309"/>
                  </a:cubicBezTo>
                  <a:cubicBezTo>
                    <a:pt x="1018783" y="229556"/>
                    <a:pt x="1181511" y="298695"/>
                    <a:pt x="1265549" y="437063"/>
                  </a:cubicBezTo>
                  <a:cubicBezTo>
                    <a:pt x="1274312" y="393950"/>
                    <a:pt x="1317689" y="203178"/>
                    <a:pt x="1494614" y="87156"/>
                  </a:cubicBezTo>
                  <a:cubicBezTo>
                    <a:pt x="1584917" y="27918"/>
                    <a:pt x="1696601" y="-3059"/>
                    <a:pt x="1807803" y="239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24"/>
            <p:cNvSpPr/>
            <p:nvPr/>
          </p:nvSpPr>
          <p:spPr>
            <a:xfrm>
              <a:off x="2927498" y="0"/>
              <a:ext cx="284255" cy="2312581"/>
            </a:xfrm>
            <a:custGeom>
              <a:avLst/>
              <a:gdLst/>
              <a:ahLst/>
              <a:cxnLst/>
              <a:rect l="l" t="t" r="r" b="b"/>
              <a:pathLst>
                <a:path w="297649" h="2126511" extrusionOk="0">
                  <a:moveTo>
                    <a:pt x="20578" y="2126511"/>
                  </a:moveTo>
                  <a:cubicBezTo>
                    <a:pt x="1675" y="1937488"/>
                    <a:pt x="-17227" y="1748465"/>
                    <a:pt x="27666" y="1488558"/>
                  </a:cubicBezTo>
                  <a:cubicBezTo>
                    <a:pt x="72559" y="1228651"/>
                    <a:pt x="255676" y="815162"/>
                    <a:pt x="289936" y="567069"/>
                  </a:cubicBezTo>
                  <a:cubicBezTo>
                    <a:pt x="324196" y="318976"/>
                    <a:pt x="233229" y="0"/>
                    <a:pt x="233229" y="0"/>
                  </a:cubicBezTo>
                  <a:lnTo>
                    <a:pt x="233229" y="0"/>
                  </a:lnTo>
                  <a:lnTo>
                    <a:pt x="233229" y="0"/>
                  </a:ln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1" name="Google Shape;751;p24"/>
          <p:cNvSpPr/>
          <p:nvPr/>
        </p:nvSpPr>
        <p:spPr>
          <a:xfrm rot="-905644">
            <a:off x="2881762" y="262450"/>
            <a:ext cx="1325220" cy="1546660"/>
          </a:xfrm>
          <a:custGeom>
            <a:avLst/>
            <a:gdLst/>
            <a:ahLst/>
            <a:cxnLst/>
            <a:rect l="l" t="t" r="r" b="b"/>
            <a:pathLst>
              <a:path w="2123651" h="2478505" extrusionOk="0">
                <a:moveTo>
                  <a:pt x="884216" y="-246"/>
                </a:moveTo>
                <a:cubicBezTo>
                  <a:pt x="770488" y="41759"/>
                  <a:pt x="423206" y="186634"/>
                  <a:pt x="195749" y="561062"/>
                </a:cubicBezTo>
                <a:cubicBezTo>
                  <a:pt x="153458" y="630785"/>
                  <a:pt x="-137626" y="1128847"/>
                  <a:pt x="79258" y="1683774"/>
                </a:cubicBezTo>
                <a:cubicBezTo>
                  <a:pt x="275378" y="2185265"/>
                  <a:pt x="789157" y="2484540"/>
                  <a:pt x="1286743" y="2478159"/>
                </a:cubicBezTo>
                <a:cubicBezTo>
                  <a:pt x="1724893" y="2472539"/>
                  <a:pt x="2028645" y="2231556"/>
                  <a:pt x="2123419" y="2149832"/>
                </a:cubicBezTo>
                <a:cubicBezTo>
                  <a:pt x="1901620" y="2167091"/>
                  <a:pt x="1679115" y="2126943"/>
                  <a:pt x="1477338" y="2033246"/>
                </a:cubicBezTo>
                <a:cubicBezTo>
                  <a:pt x="1058238" y="1835888"/>
                  <a:pt x="886788" y="1467651"/>
                  <a:pt x="831257" y="1344874"/>
                </a:cubicBezTo>
                <a:cubicBezTo>
                  <a:pt x="546365" y="709938"/>
                  <a:pt x="837067" y="95385"/>
                  <a:pt x="884216" y="-246"/>
                </a:cubicBezTo>
                <a:close/>
              </a:path>
            </a:pathLst>
          </a:custGeom>
          <a:gradFill>
            <a:gsLst>
              <a:gs pos="0">
                <a:srgbClr val="DDA336"/>
              </a:gs>
              <a:gs pos="100000">
                <a:srgbClr val="EFC991"/>
              </a:gs>
            </a:gsLst>
            <a:lin ang="8100019" scaled="0"/>
          </a:gradFill>
          <a:ln>
            <a:noFill/>
          </a:ln>
          <a:effectLst>
            <a:outerShdw blurRad="292100" dist="3810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52" name="Google Shape;752;p24"/>
          <p:cNvGrpSpPr/>
          <p:nvPr/>
        </p:nvGrpSpPr>
        <p:grpSpPr>
          <a:xfrm>
            <a:off x="3503803" y="0"/>
            <a:ext cx="1263992" cy="1754670"/>
            <a:chOff x="3769376" y="-7085"/>
            <a:chExt cx="1486525" cy="2063589"/>
          </a:xfrm>
        </p:grpSpPr>
        <p:sp>
          <p:nvSpPr>
            <p:cNvPr id="753" name="Google Shape;753;p24"/>
            <p:cNvSpPr/>
            <p:nvPr/>
          </p:nvSpPr>
          <p:spPr>
            <a:xfrm>
              <a:off x="3769376" y="1126904"/>
              <a:ext cx="1486525" cy="929600"/>
            </a:xfrm>
            <a:custGeom>
              <a:avLst/>
              <a:gdLst/>
              <a:ahLst/>
              <a:cxnLst/>
              <a:rect l="l" t="t" r="r" b="b"/>
              <a:pathLst>
                <a:path w="1486525" h="929600" extrusionOk="0">
                  <a:moveTo>
                    <a:pt x="763843" y="103461"/>
                  </a:moveTo>
                  <a:cubicBezTo>
                    <a:pt x="734020" y="103461"/>
                    <a:pt x="709843" y="127638"/>
                    <a:pt x="709843" y="157461"/>
                  </a:cubicBezTo>
                  <a:cubicBezTo>
                    <a:pt x="709843" y="187284"/>
                    <a:pt x="734020" y="211461"/>
                    <a:pt x="763843" y="211461"/>
                  </a:cubicBezTo>
                  <a:cubicBezTo>
                    <a:pt x="793666" y="211461"/>
                    <a:pt x="817843" y="187284"/>
                    <a:pt x="817843" y="157461"/>
                  </a:cubicBezTo>
                  <a:cubicBezTo>
                    <a:pt x="817843" y="127638"/>
                    <a:pt x="793666" y="103461"/>
                    <a:pt x="763843" y="103461"/>
                  </a:cubicBezTo>
                  <a:close/>
                  <a:moveTo>
                    <a:pt x="850384" y="200"/>
                  </a:moveTo>
                  <a:cubicBezTo>
                    <a:pt x="960589" y="-4563"/>
                    <a:pt x="1068126" y="75828"/>
                    <a:pt x="1104511" y="198796"/>
                  </a:cubicBezTo>
                  <a:cubicBezTo>
                    <a:pt x="1296726" y="148980"/>
                    <a:pt x="1471224" y="282426"/>
                    <a:pt x="1485511" y="429111"/>
                  </a:cubicBezTo>
                  <a:cubicBezTo>
                    <a:pt x="1499799" y="572748"/>
                    <a:pt x="1361686" y="734959"/>
                    <a:pt x="1167757" y="731053"/>
                  </a:cubicBezTo>
                  <a:cubicBezTo>
                    <a:pt x="1165090" y="741626"/>
                    <a:pt x="1134801" y="856212"/>
                    <a:pt x="1024882" y="897836"/>
                  </a:cubicBezTo>
                  <a:cubicBezTo>
                    <a:pt x="932490" y="932792"/>
                    <a:pt x="822762" y="901455"/>
                    <a:pt x="754849" y="818398"/>
                  </a:cubicBezTo>
                  <a:cubicBezTo>
                    <a:pt x="749419" y="826398"/>
                    <a:pt x="675029" y="932126"/>
                    <a:pt x="548347" y="929554"/>
                  </a:cubicBezTo>
                  <a:cubicBezTo>
                    <a:pt x="444715" y="927554"/>
                    <a:pt x="350417" y="854021"/>
                    <a:pt x="317937" y="746865"/>
                  </a:cubicBezTo>
                  <a:cubicBezTo>
                    <a:pt x="140676" y="760866"/>
                    <a:pt x="-5913" y="615420"/>
                    <a:pt x="183" y="453018"/>
                  </a:cubicBezTo>
                  <a:cubicBezTo>
                    <a:pt x="6660" y="292808"/>
                    <a:pt x="160203" y="159553"/>
                    <a:pt x="334320" y="182985"/>
                  </a:cubicBezTo>
                  <a:cubicBezTo>
                    <a:pt x="338130" y="174031"/>
                    <a:pt x="377659" y="86496"/>
                    <a:pt x="477195" y="63827"/>
                  </a:cubicBezTo>
                  <a:cubicBezTo>
                    <a:pt x="578636" y="40776"/>
                    <a:pt x="653026" y="105356"/>
                    <a:pt x="659884" y="111452"/>
                  </a:cubicBezTo>
                  <a:cubicBezTo>
                    <a:pt x="668552" y="98974"/>
                    <a:pt x="736084" y="5058"/>
                    <a:pt x="850384" y="20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8D8D8"/>
                </a:gs>
              </a:gsLst>
              <a:lin ang="8100019" scaled="0"/>
            </a:gra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292100" dist="3810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24"/>
            <p:cNvSpPr/>
            <p:nvPr/>
          </p:nvSpPr>
          <p:spPr>
            <a:xfrm>
              <a:off x="4522379" y="-7085"/>
              <a:ext cx="81853" cy="1297172"/>
            </a:xfrm>
            <a:custGeom>
              <a:avLst/>
              <a:gdLst/>
              <a:ahLst/>
              <a:cxnLst/>
              <a:rect l="l" t="t" r="r" b="b"/>
              <a:pathLst>
                <a:path w="297649" h="2126511" extrusionOk="0">
                  <a:moveTo>
                    <a:pt x="20578" y="2126511"/>
                  </a:moveTo>
                  <a:cubicBezTo>
                    <a:pt x="1675" y="1937488"/>
                    <a:pt x="-17227" y="1748465"/>
                    <a:pt x="27666" y="1488558"/>
                  </a:cubicBezTo>
                  <a:cubicBezTo>
                    <a:pt x="72559" y="1228651"/>
                    <a:pt x="255676" y="815162"/>
                    <a:pt x="289936" y="567069"/>
                  </a:cubicBezTo>
                  <a:cubicBezTo>
                    <a:pt x="324196" y="318976"/>
                    <a:pt x="233229" y="0"/>
                    <a:pt x="233229" y="0"/>
                  </a:cubicBezTo>
                  <a:lnTo>
                    <a:pt x="233229" y="0"/>
                  </a:lnTo>
                  <a:lnTo>
                    <a:pt x="233229" y="0"/>
                  </a:lnTo>
                </a:path>
              </a:pathLst>
            </a:custGeom>
            <a:noFill/>
            <a:ln w="12700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algn="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לחצן פעולה: קדימה או הבא 1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62F5802F-D76D-AC6C-454E-577B5F3B8E31}"/>
              </a:ext>
            </a:extLst>
          </p:cNvPr>
          <p:cNvSpPr/>
          <p:nvPr/>
        </p:nvSpPr>
        <p:spPr>
          <a:xfrm>
            <a:off x="4767795" y="4946745"/>
            <a:ext cx="1045028" cy="93617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חצוצרה 2">
            <a:hlinkClick r:id="" action="ppaction://media"/>
            <a:extLst>
              <a:ext uri="{FF2B5EF4-FFF2-40B4-BE49-F238E27FC236}">
                <a16:creationId xmlns:a16="http://schemas.microsoft.com/office/drawing/2014/main" id="{7CF9A099-27FD-3ABF-723A-9CFAA9344B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575607" y="189576"/>
            <a:ext cx="487363" cy="487363"/>
          </a:xfrm>
          <a:prstGeom prst="rect">
            <a:avLst/>
          </a:prstGeom>
        </p:spPr>
      </p:pic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996D32BC-6DF1-5EF8-6E1E-A6FB17026C2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555960" y="10205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600"/>
                                        <p:tgtEl>
                                          <p:spTgt spid="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400"/>
                                        <p:tgtEl>
                                          <p:spTgt spid="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700"/>
                                        <p:tgtEl>
                                          <p:spTgt spid="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700"/>
                                        <p:tgtEl>
                                          <p:spTgt spid="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9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698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08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25"/>
          <p:cNvSpPr txBox="1">
            <a:spLocks noGrp="1"/>
          </p:cNvSpPr>
          <p:nvPr>
            <p:ph type="title"/>
          </p:nvPr>
        </p:nvSpPr>
        <p:spPr>
          <a:xfrm>
            <a:off x="1220550" y="1625115"/>
            <a:ext cx="9716700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הוֹרָאוֹת הַמִּשְׂחָק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761" name="Google Shape;761;p25"/>
          <p:cNvSpPr txBox="1">
            <a:spLocks noGrp="1"/>
          </p:cNvSpPr>
          <p:nvPr>
            <p:ph type="body" idx="1"/>
          </p:nvPr>
        </p:nvSpPr>
        <p:spPr>
          <a:xfrm>
            <a:off x="617250" y="3058912"/>
            <a:ext cx="10957500" cy="1102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בְּכָל שְׁקוּפִית עָלֶיךָ לִקְרֹא אֶת הַהוֹרָאָה וְלִפְעֹל בְּהֶתְאֵם.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שִׂים לֵב- אִם בָּחַרְתָּ כּוֹכָב נָכוֹן הַכּוֹכָב יַעֲשֶׂה סִבּוּב,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אַךְ אִם בָּחַרְתָּ כּוֹכָב לֹא נָכוֹן הַכּוֹכָב יֵעָלֵם.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בְּהַצְלָחָה וּבַהֲנָאָה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3" name="לחצן פעולה: קדימה או הבא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3718ACB-EB32-6367-E0CF-9D051E67CD01}"/>
              </a:ext>
            </a:extLst>
          </p:cNvPr>
          <p:cNvSpPr/>
          <p:nvPr/>
        </p:nvSpPr>
        <p:spPr>
          <a:xfrm>
            <a:off x="5295481" y="4907416"/>
            <a:ext cx="1045028" cy="93617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תופים">
            <a:hlinkClick r:id="" action="ppaction://media"/>
            <a:extLst>
              <a:ext uri="{FF2B5EF4-FFF2-40B4-BE49-F238E27FC236}">
                <a16:creationId xmlns:a16="http://schemas.microsoft.com/office/drawing/2014/main" id="{97E3E4A1-BA25-2421-5E73-B091812621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64428" y="538144"/>
            <a:ext cx="487363" cy="487363"/>
          </a:xfrm>
          <a:prstGeom prst="rect">
            <a:avLst/>
          </a:prstGeom>
        </p:spPr>
      </p:pic>
      <p:pic>
        <p:nvPicPr>
          <p:cNvPr id="8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15A4C086-26DE-8A22-6A45-E0293D389DA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64429" y="1381433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5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27"/>
          <p:cNvSpPr txBox="1">
            <a:spLocks noGrp="1"/>
          </p:cNvSpPr>
          <p:nvPr>
            <p:ph type="title"/>
          </p:nvPr>
        </p:nvSpPr>
        <p:spPr>
          <a:xfrm>
            <a:off x="481867" y="965000"/>
            <a:ext cx="3653700" cy="4678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dirty="0"/>
          </a:p>
        </p:txBody>
      </p:sp>
      <p:sp>
        <p:nvSpPr>
          <p:cNvPr id="785" name="Google Shape;785;p27"/>
          <p:cNvSpPr txBox="1">
            <a:spLocks noGrp="1"/>
          </p:cNvSpPr>
          <p:nvPr>
            <p:ph type="body" idx="1"/>
          </p:nvPr>
        </p:nvSpPr>
        <p:spPr>
          <a:xfrm>
            <a:off x="572756" y="3032102"/>
            <a:ext cx="9828519" cy="2075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b="1" dirty="0">
                <a:latin typeface="Gisha" panose="020B0502040204020203" pitchFamily="34" charset="-79"/>
                <a:cs typeface="Gisha" panose="020B0502040204020203" pitchFamily="34" charset="-79"/>
              </a:rPr>
              <a:t>לְחַץ עַל כּוֹכָבִים שֶׁהַפִּתְרוֹן שֶׁלָּהֶם הוּא 100</a:t>
            </a:r>
            <a:endParaRPr sz="4000"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786" name="Google Shape;786;p27"/>
          <p:cNvSpPr txBox="1">
            <a:spLocks noGrp="1"/>
          </p:cNvSpPr>
          <p:nvPr>
            <p:ph type="title" idx="2"/>
          </p:nvPr>
        </p:nvSpPr>
        <p:spPr>
          <a:xfrm>
            <a:off x="4386975" y="2041175"/>
            <a:ext cx="63258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accent1"/>
              </a:solidFill>
            </a:endParaRPr>
          </a:p>
        </p:txBody>
      </p:sp>
      <p:pic>
        <p:nvPicPr>
          <p:cNvPr id="4" name="תמונה 3" descr="תמונה שמכילה כוכב, נייר בנייה, נייר לאומנות, נייר אוריגמי&#10;&#10;התיאור נוצר באופן אוטומטי">
            <a:extLst>
              <a:ext uri="{FF2B5EF4-FFF2-40B4-BE49-F238E27FC236}">
                <a16:creationId xmlns:a16="http://schemas.microsoft.com/office/drawing/2014/main" id="{309D19B7-DF7C-D74E-E8CE-BAAA2610BB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93" b="89297" l="4808" r="92308">
                        <a14:foregroundMark x1="88462" y1="37920" x2="92308" y2="36391"/>
                        <a14:foregroundMark x1="48397" y1="13456" x2="49038" y2="7339"/>
                        <a14:foregroundMark x1="15064" y1="39450" x2="7372" y2="34862"/>
                        <a14:foregroundMark x1="8333" y1="35474" x2="5128" y2="35168"/>
                        <a14:foregroundMark x1="47436" y1="6728" x2="47436" y2="6728"/>
                        <a14:foregroundMark x1="50321" y1="7339" x2="50000" y2="4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41" y="1315176"/>
            <a:ext cx="1489967" cy="1561600"/>
          </a:xfrm>
          <a:prstGeom prst="rect">
            <a:avLst/>
          </a:prstGeom>
        </p:spPr>
      </p:pic>
      <p:pic>
        <p:nvPicPr>
          <p:cNvPr id="5" name="תמונה 4" descr="תמונה שמכילה כוכב, כחול חשמלי, גרפיקה, יצירתיות&#10;&#10;התיאור נוצר באופן אוטומטי">
            <a:extLst>
              <a:ext uri="{FF2B5EF4-FFF2-40B4-BE49-F238E27FC236}">
                <a16:creationId xmlns:a16="http://schemas.microsoft.com/office/drawing/2014/main" id="{F93B54AA-6EFC-5731-1739-D9B2DD0878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46" b="89785" l="9220" r="89835">
                        <a14:foregroundMark x1="42553" y1="10753" x2="42553" y2="10753"/>
                        <a14:foregroundMark x1="44917" y1="10753" x2="44917" y2="10753"/>
                        <a14:foregroundMark x1="44444" y1="9946" x2="44444" y2="9946"/>
                        <a14:foregroundMark x1="9220" y1="38978" x2="9220" y2="38978"/>
                        <a14:foregroundMark x1="39953" y1="51075" x2="39953" y2="51075"/>
                        <a14:foregroundMark x1="39716" y1="50806" x2="37589" y2="53495"/>
                        <a14:foregroundMark x1="56501" y1="53495" x2="48463" y2="50806"/>
                        <a14:foregroundMark x1="58156" y1="50000" x2="48227" y2="47849"/>
                        <a14:foregroundMark x1="39953" y1="48387" x2="30969" y2="48925"/>
                        <a14:foregroundMark x1="34988" y1="58602" x2="34279" y2="50538"/>
                        <a14:foregroundMark x1="45154" y1="52419" x2="44444" y2="48925"/>
                        <a14:foregroundMark x1="76596" y1="38978" x2="78960" y2="379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5125" y="894972"/>
            <a:ext cx="2005618" cy="1763806"/>
          </a:xfrm>
          <a:prstGeom prst="rect">
            <a:avLst/>
          </a:prstGeom>
        </p:spPr>
      </p:pic>
      <p:pic>
        <p:nvPicPr>
          <p:cNvPr id="6" name="תמונה 5" descr="תמונה שמכילה כוכב, צהוב, יצירתיות&#10;&#10;התיאור נוצר באופן אוטומטי">
            <a:extLst>
              <a:ext uri="{FF2B5EF4-FFF2-40B4-BE49-F238E27FC236}">
                <a16:creationId xmlns:a16="http://schemas.microsoft.com/office/drawing/2014/main" id="{CA1836EB-22B4-2AF9-D719-B2FFCDEC4B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95" b="89785" l="7143" r="92063">
                        <a14:foregroundMark x1="49206" y1="14785" x2="48942" y2="6989"/>
                        <a14:foregroundMark x1="13228" y1="39247" x2="7407" y2="36828"/>
                        <a14:foregroundMark x1="88889" y1="39516" x2="89683" y2="37097"/>
                        <a14:foregroundMark x1="89683" y1="37097" x2="92328" y2="36559"/>
                        <a14:foregroundMark x1="48677" y1="6452" x2="48677" y2="3495"/>
                        <a14:foregroundMark x1="50529" y1="5645" x2="50000" y2="34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707" y="383230"/>
            <a:ext cx="1489967" cy="1466316"/>
          </a:xfrm>
          <a:prstGeom prst="rect">
            <a:avLst/>
          </a:prstGeom>
        </p:spPr>
      </p:pic>
      <p:pic>
        <p:nvPicPr>
          <p:cNvPr id="7" name="תמונה 6" descr="תמונה שמכילה כוכב, יצירתיות&#10;&#10;התיאור נוצר באופן אוטומטי">
            <a:extLst>
              <a:ext uri="{FF2B5EF4-FFF2-40B4-BE49-F238E27FC236}">
                <a16:creationId xmlns:a16="http://schemas.microsoft.com/office/drawing/2014/main" id="{C50F790D-0C6F-EDF0-0BCB-2D562F54B6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989" b="89785" l="9804" r="90196">
                        <a14:foregroundMark x1="50490" y1="13172" x2="50245" y2="9409"/>
                        <a14:foregroundMark x1="50735" y1="11559" x2="50735" y2="7258"/>
                        <a14:foregroundMark x1="87745" y1="39247" x2="90196" y2="39247"/>
                        <a14:foregroundMark x1="51716" y1="12097" x2="50490" y2="75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827" y="236976"/>
            <a:ext cx="1489968" cy="1358501"/>
          </a:xfrm>
          <a:prstGeom prst="rect">
            <a:avLst/>
          </a:prstGeom>
        </p:spPr>
      </p:pic>
      <p:pic>
        <p:nvPicPr>
          <p:cNvPr id="8" name="תמונה 7" descr="תמונה שמכילה כוכב&#10;&#10;התיאור נוצר באופן אוטומטי">
            <a:extLst>
              <a:ext uri="{FF2B5EF4-FFF2-40B4-BE49-F238E27FC236}">
                <a16:creationId xmlns:a16="http://schemas.microsoft.com/office/drawing/2014/main" id="{AB8E89FD-1CC0-D482-1C6C-F8591AE5395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010" b="89806" l="9871" r="89914">
                        <a14:foregroundMark x1="50429" y1="16748" x2="50429" y2="8010"/>
                        <a14:foregroundMark x1="34120" y1="38350" x2="16094" y2="37379"/>
                        <a14:foregroundMark x1="33691" y1="37379" x2="17597" y2="37136"/>
                        <a14:foregroundMark x1="33262" y1="19417" x2="33262" y2="19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550" y="428573"/>
            <a:ext cx="2005616" cy="1773206"/>
          </a:xfrm>
          <a:prstGeom prst="rect">
            <a:avLst/>
          </a:prstGeom>
        </p:spPr>
      </p:pic>
      <p:sp>
        <p:nvSpPr>
          <p:cNvPr id="10" name="לחצן פעולה: קדימה או הבא 9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04B8CBD-879A-4A27-59C1-6946BFCB310C}"/>
              </a:ext>
            </a:extLst>
          </p:cNvPr>
          <p:cNvSpPr/>
          <p:nvPr/>
        </p:nvSpPr>
        <p:spPr>
          <a:xfrm>
            <a:off x="5295481" y="4907416"/>
            <a:ext cx="1045028" cy="93617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" name="מוזיקת רקע קצבית">
            <a:hlinkClick r:id="" action="ppaction://media"/>
            <a:extLst>
              <a:ext uri="{FF2B5EF4-FFF2-40B4-BE49-F238E27FC236}">
                <a16:creationId xmlns:a16="http://schemas.microsoft.com/office/drawing/2014/main" id="{A092D6FE-DC5F-B05D-E677-7AA76F247D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649759" y="148657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2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2">
            <a:extLst>
              <a:ext uri="{FF2B5EF4-FFF2-40B4-BE49-F238E27FC236}">
                <a16:creationId xmlns:a16="http://schemas.microsoft.com/office/drawing/2014/main" id="{E4CDCD63-7EE5-91A4-649A-FBA057F0F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כותרת 4">
            <a:extLst>
              <a:ext uri="{FF2B5EF4-FFF2-40B4-BE49-F238E27FC236}">
                <a16:creationId xmlns:a16="http://schemas.microsoft.com/office/drawing/2014/main" id="{772D40BF-77DB-91C1-0CCA-61F6293B17CE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8" name="Google Shape;785;p27">
            <a:extLst>
              <a:ext uri="{FF2B5EF4-FFF2-40B4-BE49-F238E27FC236}">
                <a16:creationId xmlns:a16="http://schemas.microsoft.com/office/drawing/2014/main" id="{38A51270-6954-821A-F42E-E57764DC0AF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44063" y="2965450"/>
            <a:ext cx="9119088" cy="207486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b="1" dirty="0">
                <a:latin typeface="Gisha" panose="020B0502040204020203" pitchFamily="34" charset="-79"/>
                <a:cs typeface="Gisha" panose="020B0502040204020203" pitchFamily="34" charset="-79"/>
              </a:rPr>
              <a:t>לְחַץ עַל כּוֹכָבִים שֶׁהַפִּתְרוֹן שֶׁלָּהֶם הוּא 60</a:t>
            </a:r>
            <a:endParaRPr sz="4000"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9" name="תמונה 8" descr="תמונה שמכילה כוכב, צהוב, יצירתיות&#10;&#10;התיאור נוצר באופן אוטומטי">
            <a:extLst>
              <a:ext uri="{FF2B5EF4-FFF2-40B4-BE49-F238E27FC236}">
                <a16:creationId xmlns:a16="http://schemas.microsoft.com/office/drawing/2014/main" id="{D16AC40A-4211-FDB9-C487-5CC135DC18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41" b="90000" l="9719" r="89849">
                        <a14:foregroundMark x1="49460" y1="14146" x2="49460" y2="8780"/>
                        <a14:foregroundMark x1="49676" y1="9512" x2="49028" y2="63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935" y="139519"/>
            <a:ext cx="1864379" cy="1650962"/>
          </a:xfrm>
          <a:prstGeom prst="rect">
            <a:avLst/>
          </a:prstGeom>
        </p:spPr>
      </p:pic>
      <p:pic>
        <p:nvPicPr>
          <p:cNvPr id="10" name="תמונה 9" descr="תמונה שמכילה כוכב, יצירתיות&#10;&#10;התיאור נוצר באופן אוטומטי">
            <a:extLst>
              <a:ext uri="{FF2B5EF4-FFF2-40B4-BE49-F238E27FC236}">
                <a16:creationId xmlns:a16="http://schemas.microsoft.com/office/drawing/2014/main" id="{42E7A953-1898-BBD0-580C-B3B30BD98C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40" y="287100"/>
            <a:ext cx="2365821" cy="2074863"/>
          </a:xfrm>
          <a:prstGeom prst="rect">
            <a:avLst/>
          </a:prstGeom>
        </p:spPr>
      </p:pic>
      <p:pic>
        <p:nvPicPr>
          <p:cNvPr id="11" name="תמונה 10" descr="תמונה שמכילה כוכב&#10;&#10;התיאור נוצר באופן אוטומטי">
            <a:extLst>
              <a:ext uri="{FF2B5EF4-FFF2-40B4-BE49-F238E27FC236}">
                <a16:creationId xmlns:a16="http://schemas.microsoft.com/office/drawing/2014/main" id="{469EBB9B-A99D-8AE1-9933-E1A2466151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330" b="89713" l="9956" r="89823">
                        <a14:foregroundMark x1="50442" y1="17943" x2="50442" y2="9569"/>
                        <a14:foregroundMark x1="85398" y1="41627" x2="89823" y2="39234"/>
                        <a14:foregroundMark x1="52655" y1="15550" x2="53761" y2="18182"/>
                        <a14:foregroundMark x1="34292" y1="39234" x2="12389" y2="38995"/>
                        <a14:foregroundMark x1="34071" y1="38995" x2="29425" y2="38038"/>
                        <a14:foregroundMark x1="29425" y1="38995" x2="22345" y2="38995"/>
                        <a14:foregroundMark x1="29867" y1="38038" x2="12611" y2="380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75" y="77864"/>
            <a:ext cx="1918590" cy="1774272"/>
          </a:xfrm>
          <a:prstGeom prst="rect">
            <a:avLst/>
          </a:prstGeom>
        </p:spPr>
      </p:pic>
      <p:pic>
        <p:nvPicPr>
          <p:cNvPr id="12" name="תמונה 11" descr="תמונה שמכילה כוכב, יצירתיות&#10;&#10;התיאור נוצר באופן אוטומטי">
            <a:extLst>
              <a:ext uri="{FF2B5EF4-FFF2-40B4-BE49-F238E27FC236}">
                <a16:creationId xmlns:a16="http://schemas.microsoft.com/office/drawing/2014/main" id="{730E737A-9F68-B238-5401-9983C4955C3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29" b="96454" l="9850" r="89936">
                        <a14:foregroundMark x1="32334" y1="82033" x2="29336" y2="83688"/>
                        <a14:foregroundMark x1="29336" y1="96454" x2="29336" y2="964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502" y="1324531"/>
            <a:ext cx="1965119" cy="1779969"/>
          </a:xfrm>
          <a:prstGeom prst="rect">
            <a:avLst/>
          </a:prstGeom>
        </p:spPr>
      </p:pic>
      <p:pic>
        <p:nvPicPr>
          <p:cNvPr id="13" name="תמונה 12" descr="תמונה שמכילה כוכב, נייר בנייה, נייר לאומנות, נייר אוריגמי&#10;&#10;התיאור נוצר באופן אוטומטי">
            <a:extLst>
              <a:ext uri="{FF2B5EF4-FFF2-40B4-BE49-F238E27FC236}">
                <a16:creationId xmlns:a16="http://schemas.microsoft.com/office/drawing/2014/main" id="{C3D111F6-79FF-A7E3-EFEC-4BA8B1F9054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471" b="90294" l="7584" r="92135">
                        <a14:foregroundMark x1="50562" y1="18235" x2="50281" y2="6471"/>
                        <a14:foregroundMark x1="86236" y1="41471" x2="92135" y2="37941"/>
                        <a14:foregroundMark x1="12360" y1="38529" x2="7865" y2="37647"/>
                        <a14:foregroundMark x1="30337" y1="85588" x2="25000" y2="88235"/>
                        <a14:foregroundMark x1="26404" y1="86176" x2="23596" y2="902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273" y="1487872"/>
            <a:ext cx="1625025" cy="1551991"/>
          </a:xfrm>
          <a:prstGeom prst="rect">
            <a:avLst/>
          </a:prstGeom>
        </p:spPr>
      </p:pic>
      <p:sp>
        <p:nvSpPr>
          <p:cNvPr id="15" name="לחצן פעולה: קדימה או הבא 1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A356D31-B21D-F09C-A2CC-43DD79018847}"/>
              </a:ext>
            </a:extLst>
          </p:cNvPr>
          <p:cNvSpPr/>
          <p:nvPr/>
        </p:nvSpPr>
        <p:spPr>
          <a:xfrm>
            <a:off x="5295481" y="4907416"/>
            <a:ext cx="1045028" cy="93617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" name="מוזיקת רקע קצבית">
            <a:hlinkClick r:id="" action="ppaction://media"/>
            <a:extLst>
              <a:ext uri="{FF2B5EF4-FFF2-40B4-BE49-F238E27FC236}">
                <a16:creationId xmlns:a16="http://schemas.microsoft.com/office/drawing/2014/main" id="{CFB15631-3A90-4CFE-0426-FC775BAA9C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649759" y="14865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051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2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2">
            <a:extLst>
              <a:ext uri="{FF2B5EF4-FFF2-40B4-BE49-F238E27FC236}">
                <a16:creationId xmlns:a16="http://schemas.microsoft.com/office/drawing/2014/main" id="{A14AC565-B27F-AAA5-6939-A52FFF2A5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5" name="כותרת 4">
            <a:extLst>
              <a:ext uri="{FF2B5EF4-FFF2-40B4-BE49-F238E27FC236}">
                <a16:creationId xmlns:a16="http://schemas.microsoft.com/office/drawing/2014/main" id="{C309ACF3-EC86-BE3F-0C87-001932140736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8" name="Google Shape;785;p27">
            <a:extLst>
              <a:ext uri="{FF2B5EF4-FFF2-40B4-BE49-F238E27FC236}">
                <a16:creationId xmlns:a16="http://schemas.microsoft.com/office/drawing/2014/main" id="{1286808B-A319-313F-F8BE-9EE7F5D228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3531" y="2965450"/>
            <a:ext cx="9229620" cy="207486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b="1" dirty="0">
                <a:latin typeface="Gisha" panose="020B0502040204020203" pitchFamily="34" charset="-79"/>
                <a:cs typeface="Gisha" panose="020B0502040204020203" pitchFamily="34" charset="-79"/>
              </a:rPr>
              <a:t>לְחַץ עַל כּוֹכָבִים שֶׁהַפִּתְרוֹן שֶׁלָּהֶם הוּא 80</a:t>
            </a:r>
            <a:endParaRPr sz="4000"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9" name="תמונה 8" descr="תמונה שמכילה כוכב, נייר לאומנות, נייר בנייה, נייר אוריגמי&#10;&#10;התיאור נוצר באופן אוטומטי">
            <a:extLst>
              <a:ext uri="{FF2B5EF4-FFF2-40B4-BE49-F238E27FC236}">
                <a16:creationId xmlns:a16="http://schemas.microsoft.com/office/drawing/2014/main" id="{8452C875-1E72-E136-53FC-616A575B8B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7804" y1="16573" x2="49096" y2="101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738" y="289272"/>
            <a:ext cx="1821893" cy="1675953"/>
          </a:xfrm>
          <a:prstGeom prst="rect">
            <a:avLst/>
          </a:prstGeom>
        </p:spPr>
      </p:pic>
      <p:pic>
        <p:nvPicPr>
          <p:cNvPr id="10" name="תמונה 9" descr="תמונה שמכילה כוכב, כחול חשמלי, יצירתיות&#10;&#10;התיאור נוצר באופן אוטומטי">
            <a:extLst>
              <a:ext uri="{FF2B5EF4-FFF2-40B4-BE49-F238E27FC236}">
                <a16:creationId xmlns:a16="http://schemas.microsoft.com/office/drawing/2014/main" id="{9C278AB1-5833-F0A6-2B1A-39F531B89C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63" b="89770" l="9843" r="89933">
                        <a14:foregroundMark x1="50112" y1="12020" x2="50112" y2="9463"/>
                        <a14:foregroundMark x1="81432" y1="16368" x2="81432" y2="163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514" y="595124"/>
            <a:ext cx="1911159" cy="1671730"/>
          </a:xfrm>
          <a:prstGeom prst="rect">
            <a:avLst/>
          </a:prstGeom>
        </p:spPr>
      </p:pic>
      <p:pic>
        <p:nvPicPr>
          <p:cNvPr id="11" name="תמונה 10" descr="תמונה שמכילה כוכב, צהוב, יצירתיות&#10;&#10;התיאור נוצר באופן אוטומטי">
            <a:extLst>
              <a:ext uri="{FF2B5EF4-FFF2-40B4-BE49-F238E27FC236}">
                <a16:creationId xmlns:a16="http://schemas.microsoft.com/office/drawing/2014/main" id="{FE79EAF6-2413-DF5E-0C2F-7F4D340DF7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52321" y1="20080" x2="51786" y2="11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618" y="178474"/>
            <a:ext cx="2133785" cy="1897545"/>
          </a:xfrm>
          <a:prstGeom prst="rect">
            <a:avLst/>
          </a:prstGeom>
        </p:spPr>
      </p:pic>
      <p:pic>
        <p:nvPicPr>
          <p:cNvPr id="12" name="תמונה 11" descr="תמונה שמכילה כוכב, יצירתיות&#10;&#10;התיאור נוצר באופן אוטומטי">
            <a:extLst>
              <a:ext uri="{FF2B5EF4-FFF2-40B4-BE49-F238E27FC236}">
                <a16:creationId xmlns:a16="http://schemas.microsoft.com/office/drawing/2014/main" id="{0B0E31C8-15A6-5ED3-F70C-A4BBB681624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24" b="90428" l="9602" r="91101">
                        <a14:foregroundMark x1="90164" y1="41562" x2="91101" y2="40554"/>
                        <a14:foregroundMark x1="51288" y1="14610" x2="51288" y2="9824"/>
                        <a14:foregroundMark x1="74473" y1="89421" x2="75878" y2="89924"/>
                        <a14:foregroundMark x1="29040" y1="85894" x2="27400" y2="90428"/>
                        <a14:foregroundMark x1="28571" y1="85390" x2="27400" y2="904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875" y="1084730"/>
            <a:ext cx="1849916" cy="1719945"/>
          </a:xfrm>
          <a:prstGeom prst="rect">
            <a:avLst/>
          </a:prstGeom>
        </p:spPr>
      </p:pic>
      <p:pic>
        <p:nvPicPr>
          <p:cNvPr id="13" name="תמונה 12" descr="תמונה שמכילה כוכב&#10;&#10;התיאור נוצר באופן אוטומטי">
            <a:extLst>
              <a:ext uri="{FF2B5EF4-FFF2-40B4-BE49-F238E27FC236}">
                <a16:creationId xmlns:a16="http://schemas.microsoft.com/office/drawing/2014/main" id="{7918A4ED-791A-C2E6-AF18-FC94EBE4361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633" b="89928" l="9955" r="89819">
                        <a14:foregroundMark x1="50679" y1="18225" x2="51357" y2="8633"/>
                        <a14:foregroundMark x1="36878" y1="36691" x2="16063" y2="35492"/>
                        <a14:foregroundMark x1="35973" y1="37410" x2="25566" y2="35492"/>
                        <a14:foregroundMark x1="34842" y1="35492" x2="21493" y2="34293"/>
                        <a14:foregroundMark x1="22851" y1="36451" x2="17195" y2="36451"/>
                        <a14:foregroundMark x1="20814" y1="35492" x2="17195" y2="35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339" y="1464744"/>
            <a:ext cx="1900152" cy="1792677"/>
          </a:xfrm>
          <a:prstGeom prst="rect">
            <a:avLst/>
          </a:prstGeom>
        </p:spPr>
      </p:pic>
      <p:sp>
        <p:nvSpPr>
          <p:cNvPr id="15" name="לחצן פעולה: קדימה או הבא 1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F746F28-BF66-5266-B3C8-FA9CB8BE7A50}"/>
              </a:ext>
            </a:extLst>
          </p:cNvPr>
          <p:cNvSpPr/>
          <p:nvPr/>
        </p:nvSpPr>
        <p:spPr>
          <a:xfrm>
            <a:off x="5295481" y="4907416"/>
            <a:ext cx="1045028" cy="93617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" name="מוזיקת רקע קצבית">
            <a:hlinkClick r:id="" action="ppaction://media"/>
            <a:extLst>
              <a:ext uri="{FF2B5EF4-FFF2-40B4-BE49-F238E27FC236}">
                <a16:creationId xmlns:a16="http://schemas.microsoft.com/office/drawing/2014/main" id="{25BD4AE7-4B47-667B-00DD-75AAE1B85B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649759" y="14865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45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2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2">
            <a:extLst>
              <a:ext uri="{FF2B5EF4-FFF2-40B4-BE49-F238E27FC236}">
                <a16:creationId xmlns:a16="http://schemas.microsoft.com/office/drawing/2014/main" id="{4B17C2FF-2B5A-6EE9-A2D4-310624502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כותרת 4">
            <a:extLst>
              <a:ext uri="{FF2B5EF4-FFF2-40B4-BE49-F238E27FC236}">
                <a16:creationId xmlns:a16="http://schemas.microsoft.com/office/drawing/2014/main" id="{83B659AD-FB9A-93E3-FC32-DA242F06FE1E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8" name="Google Shape;785;p27">
            <a:extLst>
              <a:ext uri="{FF2B5EF4-FFF2-40B4-BE49-F238E27FC236}">
                <a16:creationId xmlns:a16="http://schemas.microsoft.com/office/drawing/2014/main" id="{C83726AA-24D8-11CB-7CC3-0A788E6210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83771" y="2965450"/>
            <a:ext cx="9179379" cy="207486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b="1" dirty="0">
                <a:latin typeface="Gisha" panose="020B0502040204020203" pitchFamily="34" charset="-79"/>
                <a:cs typeface="Gisha" panose="020B0502040204020203" pitchFamily="34" charset="-79"/>
              </a:rPr>
              <a:t>לְחַץ עַל כּוֹכָבִים שֶׁהַפִּתְרוֹן שֶׁלָּהֶם הוּא 70</a:t>
            </a:r>
            <a:endParaRPr sz="4000"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pic>
        <p:nvPicPr>
          <p:cNvPr id="9" name="תמונה 8" descr="תמונה שמכילה כוכב&#10;&#10;התיאור נוצר באופן אוטומטי">
            <a:extLst>
              <a:ext uri="{FF2B5EF4-FFF2-40B4-BE49-F238E27FC236}">
                <a16:creationId xmlns:a16="http://schemas.microsoft.com/office/drawing/2014/main" id="{66549089-5087-A20D-BF82-043B0BC23F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3195" y1="40471" x2="16630" y2="39294"/>
                        <a14:foregroundMark x1="22976" y1="39765" x2="18381" y2="39529"/>
                        <a14:foregroundMark x1="22538" y1="39294" x2="19694" y2="392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383" y="729073"/>
            <a:ext cx="1882970" cy="1751121"/>
          </a:xfrm>
          <a:prstGeom prst="rect">
            <a:avLst/>
          </a:prstGeom>
        </p:spPr>
      </p:pic>
      <p:pic>
        <p:nvPicPr>
          <p:cNvPr id="10" name="תמונה 9" descr="תמונה שמכילה כוכב, יצירתיות&#10;&#10;התיאור נוצר באופן אוטומטי">
            <a:extLst>
              <a:ext uri="{FF2B5EF4-FFF2-40B4-BE49-F238E27FC236}">
                <a16:creationId xmlns:a16="http://schemas.microsoft.com/office/drawing/2014/main" id="{49EBA5F9-FED7-20DC-F792-D529CDD2B1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494" b="89610" l="9953" r="91232">
                        <a14:foregroundMark x1="53318" y1="16623" x2="50948" y2="6753"/>
                        <a14:foregroundMark x1="86967" y1="35065" x2="91232" y2="34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715" y="367658"/>
            <a:ext cx="1792610" cy="1635438"/>
          </a:xfrm>
          <a:prstGeom prst="rect">
            <a:avLst/>
          </a:prstGeom>
        </p:spPr>
      </p:pic>
      <p:pic>
        <p:nvPicPr>
          <p:cNvPr id="11" name="תמונה 10" descr="תמונה שמכילה כוכב, צהוב, יצירתיות&#10;&#10;התיאור נוצר באופן אוטומטי">
            <a:extLst>
              <a:ext uri="{FF2B5EF4-FFF2-40B4-BE49-F238E27FC236}">
                <a16:creationId xmlns:a16="http://schemas.microsoft.com/office/drawing/2014/main" id="{A6E40F7F-B83E-C662-B606-5686B17590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556" y="91637"/>
            <a:ext cx="2548331" cy="1963714"/>
          </a:xfrm>
          <a:prstGeom prst="rect">
            <a:avLst/>
          </a:prstGeom>
        </p:spPr>
      </p:pic>
      <p:pic>
        <p:nvPicPr>
          <p:cNvPr id="12" name="תמונה 11" descr="תמונה שמכילה כוכב, כחול חשמלי, יצירתיות&#10;&#10;התיאור נוצר באופן אוטומטי">
            <a:extLst>
              <a:ext uri="{FF2B5EF4-FFF2-40B4-BE49-F238E27FC236}">
                <a16:creationId xmlns:a16="http://schemas.microsoft.com/office/drawing/2014/main" id="{E850129A-CE13-82B7-7CB1-619D4E576DF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004" y="376027"/>
            <a:ext cx="2162787" cy="1954097"/>
          </a:xfrm>
          <a:prstGeom prst="rect">
            <a:avLst/>
          </a:prstGeom>
        </p:spPr>
      </p:pic>
      <p:pic>
        <p:nvPicPr>
          <p:cNvPr id="13" name="תמונה 12" descr="תמונה שמכילה כוכב, נייר לאומנות, נייר בנייה, נייר אוריגמי&#10;&#10;התיאור נוצר באופן אוטומטי">
            <a:extLst>
              <a:ext uri="{FF2B5EF4-FFF2-40B4-BE49-F238E27FC236}">
                <a16:creationId xmlns:a16="http://schemas.microsoft.com/office/drawing/2014/main" id="{91542E68-1EB5-85DF-E9BF-2A58C89F90B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76056" y1="37245" x2="86150" y2="38010"/>
                        <a14:foregroundMark x1="63380" y1="34184" x2="84507" y2="372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31" y="1604634"/>
            <a:ext cx="1968656" cy="1811533"/>
          </a:xfrm>
          <a:prstGeom prst="rect">
            <a:avLst/>
          </a:prstGeom>
        </p:spPr>
      </p:pic>
      <p:sp>
        <p:nvSpPr>
          <p:cNvPr id="15" name="לחצן פעולה: קדימה או הבא 14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89762253-2087-ECE7-C118-F3D13287FC42}"/>
              </a:ext>
            </a:extLst>
          </p:cNvPr>
          <p:cNvSpPr/>
          <p:nvPr/>
        </p:nvSpPr>
        <p:spPr>
          <a:xfrm>
            <a:off x="5295481" y="4907416"/>
            <a:ext cx="1045028" cy="93617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" name="מוזיקת רקע קצבית">
            <a:hlinkClick r:id="" action="ppaction://media"/>
            <a:extLst>
              <a:ext uri="{FF2B5EF4-FFF2-40B4-BE49-F238E27FC236}">
                <a16:creationId xmlns:a16="http://schemas.microsoft.com/office/drawing/2014/main" id="{CC02F88C-43CC-27E1-64D7-7837B9D055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649759" y="14865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81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2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2">
            <a:extLst>
              <a:ext uri="{FF2B5EF4-FFF2-40B4-BE49-F238E27FC236}">
                <a16:creationId xmlns:a16="http://schemas.microsoft.com/office/drawing/2014/main" id="{4B17C2FF-2B5A-6EE9-A2D4-310624502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5" name="כותרת 4">
            <a:extLst>
              <a:ext uri="{FF2B5EF4-FFF2-40B4-BE49-F238E27FC236}">
                <a16:creationId xmlns:a16="http://schemas.microsoft.com/office/drawing/2014/main" id="{83B659AD-FB9A-93E3-FC32-DA242F06FE1E}"/>
              </a:ext>
            </a:extLst>
          </p:cNvPr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2" name="Google Shape;785;p27">
            <a:extLst>
              <a:ext uri="{FF2B5EF4-FFF2-40B4-BE49-F238E27FC236}">
                <a16:creationId xmlns:a16="http://schemas.microsoft.com/office/drawing/2014/main" id="{7EDAF6ED-21BB-1940-58B4-FC209EA51A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53143" y="2965450"/>
            <a:ext cx="9310007" cy="207486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sz="4000" b="1" dirty="0">
                <a:latin typeface="Gisha" panose="020B0502040204020203" pitchFamily="34" charset="-79"/>
                <a:cs typeface="Gisha" panose="020B0502040204020203" pitchFamily="34" charset="-79"/>
              </a:rPr>
              <a:t>לְחַץ עַל כּוֹכָבִים שֶׁהַפִּתְרוֹן שֶׁלָּהֶם הוּא 90</a:t>
            </a:r>
            <a:endParaRPr sz="4000" b="1"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4" name="לחצן פעולה: קדימה או הבא 3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D7BA906-3B39-19D4-30D3-4FAC82FAAE88}"/>
              </a:ext>
            </a:extLst>
          </p:cNvPr>
          <p:cNvSpPr/>
          <p:nvPr/>
        </p:nvSpPr>
        <p:spPr>
          <a:xfrm>
            <a:off x="5295481" y="4907416"/>
            <a:ext cx="1045028" cy="93617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תמונה 5" descr="תמונה שמכילה כוכב&#10;&#10;התיאור נוצר באופן אוטומטי">
            <a:extLst>
              <a:ext uri="{FF2B5EF4-FFF2-40B4-BE49-F238E27FC236}">
                <a16:creationId xmlns:a16="http://schemas.microsoft.com/office/drawing/2014/main" id="{0B674847-46B2-D047-5681-8FDB25A027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27754" y1="40460" x2="18008" y2="39310"/>
                        <a14:foregroundMark x1="25424" y1="39770" x2="22669" y2="397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875" y="294699"/>
            <a:ext cx="2106178" cy="1941075"/>
          </a:xfrm>
          <a:prstGeom prst="rect">
            <a:avLst/>
          </a:prstGeom>
        </p:spPr>
      </p:pic>
      <p:pic>
        <p:nvPicPr>
          <p:cNvPr id="8" name="תמונה 7" descr="תמונה שמכילה כוכב, יצירתיות&#10;&#10;התיאור נוצר באופן אוטומטי">
            <a:extLst>
              <a:ext uri="{FF2B5EF4-FFF2-40B4-BE49-F238E27FC236}">
                <a16:creationId xmlns:a16="http://schemas.microsoft.com/office/drawing/2014/main" id="{C225CD1D-3D15-ADB1-A4A6-9C35030E43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476" y="1141399"/>
            <a:ext cx="3000959" cy="2563051"/>
          </a:xfrm>
          <a:prstGeom prst="rect">
            <a:avLst/>
          </a:prstGeom>
        </p:spPr>
      </p:pic>
      <p:pic>
        <p:nvPicPr>
          <p:cNvPr id="9" name="תמונה 8" descr="תמונה שמכילה כוכב, צהוב, יצירתיות&#10;&#10;התיאור נוצר באופן אוטומטי">
            <a:extLst>
              <a:ext uri="{FF2B5EF4-FFF2-40B4-BE49-F238E27FC236}">
                <a16:creationId xmlns:a16="http://schemas.microsoft.com/office/drawing/2014/main" id="{7697554E-092D-95F1-B7D7-9E66F69F31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76" y="11122"/>
            <a:ext cx="2227980" cy="2260553"/>
          </a:xfrm>
          <a:prstGeom prst="rect">
            <a:avLst/>
          </a:prstGeom>
        </p:spPr>
      </p:pic>
      <p:pic>
        <p:nvPicPr>
          <p:cNvPr id="10" name="תמונה 9" descr="תמונה שמכילה כוכב, כחול חשמלי, יצירתיות&#10;&#10;התיאור נוצר באופן אוטומטי">
            <a:extLst>
              <a:ext uri="{FF2B5EF4-FFF2-40B4-BE49-F238E27FC236}">
                <a16:creationId xmlns:a16="http://schemas.microsoft.com/office/drawing/2014/main" id="{DCF22D42-6E65-6897-B8E7-07234745D12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284" b="91512" l="7853" r="90838">
                        <a14:foregroundMark x1="89267" y1="44032" x2="91099" y2="40849"/>
                        <a14:foregroundMark x1="13613" y1="41910" x2="8115" y2="42440"/>
                        <a14:foregroundMark x1="74869" y1="88859" x2="75654" y2="91512"/>
                        <a14:foregroundMark x1="48691" y1="12997" x2="49215" y2="98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802" y="965000"/>
            <a:ext cx="1516647" cy="1496796"/>
          </a:xfrm>
          <a:prstGeom prst="rect">
            <a:avLst/>
          </a:prstGeom>
        </p:spPr>
      </p:pic>
      <p:pic>
        <p:nvPicPr>
          <p:cNvPr id="11" name="תמונה 10" descr="תמונה שמכילה כוכב, נייר לאומנות, נייר בנייה, נייר אוריגמי&#10;&#10;התיאור נוצר באופן אוטומטי">
            <a:extLst>
              <a:ext uri="{FF2B5EF4-FFF2-40B4-BE49-F238E27FC236}">
                <a16:creationId xmlns:a16="http://schemas.microsoft.com/office/drawing/2014/main" id="{260D1A4C-A15A-9569-B3AD-E02C95E7D9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459" b="89426" l="9945" r="90884">
                        <a14:foregroundMark x1="52210" y1="12387" x2="52210" y2="8761"/>
                        <a14:foregroundMark x1="86464" y1="38369" x2="90884" y2="383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840" y="885609"/>
            <a:ext cx="1691711" cy="1546841"/>
          </a:xfrm>
          <a:prstGeom prst="rect">
            <a:avLst/>
          </a:prstGeom>
        </p:spPr>
      </p:pic>
      <p:pic>
        <p:nvPicPr>
          <p:cNvPr id="12" name="מוזיקת רקע קצבית">
            <a:hlinkClick r:id="" action="ppaction://media"/>
            <a:extLst>
              <a:ext uri="{FF2B5EF4-FFF2-40B4-BE49-F238E27FC236}">
                <a16:creationId xmlns:a16="http://schemas.microsoft.com/office/drawing/2014/main" id="{2718D6A9-16CC-DABE-A83B-31467DCFC4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649759" y="14865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41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05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3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2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25"/>
          <p:cNvSpPr txBox="1">
            <a:spLocks noGrp="1"/>
          </p:cNvSpPr>
          <p:nvPr>
            <p:ph type="title"/>
          </p:nvPr>
        </p:nvSpPr>
        <p:spPr>
          <a:xfrm>
            <a:off x="1220550" y="1625115"/>
            <a:ext cx="9716700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הוֹרָאוֹת הַמִּשְׂחָק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761" name="Google Shape;761;p25"/>
          <p:cNvSpPr txBox="1">
            <a:spLocks noGrp="1"/>
          </p:cNvSpPr>
          <p:nvPr>
            <p:ph type="body" idx="1"/>
          </p:nvPr>
        </p:nvSpPr>
        <p:spPr>
          <a:xfrm>
            <a:off x="617250" y="3058912"/>
            <a:ext cx="10957500" cy="1102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בְּכָל שְׁקוּפִית עָלֶיךָ לִקְרֹא אֶת הַהוֹרָאָה וְלִפְעֹל בְּהֶתְאֵם.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שִׂים לֵב- אִם בָּחַרְתָּ סִירָה נְכוֹנָה הִיא תָּשׁוּט עַל פְּנֵי הַגַּלִּים,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אַךְ אִם בָּחַרְתָּ סִירָה לֹא נְכוֹנָה הִיא תִּטְבַּע בַּיָּם.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e-IL" dirty="0">
                <a:latin typeface="Gisha" panose="020B0502040204020203" pitchFamily="34" charset="-79"/>
                <a:cs typeface="Gisha" panose="020B0502040204020203" pitchFamily="34" charset="-79"/>
              </a:rPr>
              <a:t>בְּהַצְלָחָה וּבַהֲנָאָה</a:t>
            </a:r>
            <a:endParaRPr dirty="0">
              <a:latin typeface="Gisha" panose="020B0502040204020203" pitchFamily="34" charset="-79"/>
              <a:cs typeface="Gisha" panose="020B0502040204020203" pitchFamily="34" charset="-79"/>
            </a:endParaRPr>
          </a:p>
        </p:txBody>
      </p:sp>
      <p:sp>
        <p:nvSpPr>
          <p:cNvPr id="3" name="לחצן פעולה: קדימה או הבא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D3718ACB-EB32-6367-E0CF-9D051E67CD01}"/>
              </a:ext>
            </a:extLst>
          </p:cNvPr>
          <p:cNvSpPr/>
          <p:nvPr/>
        </p:nvSpPr>
        <p:spPr>
          <a:xfrm>
            <a:off x="5295481" y="4907416"/>
            <a:ext cx="1045028" cy="936170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" name="sound43">
            <a:hlinkClick r:id="" action="ppaction://media"/>
            <a:extLst>
              <a:ext uri="{FF2B5EF4-FFF2-40B4-BE49-F238E27FC236}">
                <a16:creationId xmlns:a16="http://schemas.microsoft.com/office/drawing/2014/main" id="{CF92BBBA-495F-0CA8-9B0E-B521439AE4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67609" y="376779"/>
            <a:ext cx="487363" cy="487363"/>
          </a:xfrm>
          <a:prstGeom prst="rect">
            <a:avLst/>
          </a:prstGeom>
        </p:spPr>
      </p:pic>
      <p:pic>
        <p:nvPicPr>
          <p:cNvPr id="4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D86E2F55-1243-2EFE-D17B-35377A9A3A3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67610" y="12804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854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6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0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FFFFF"/>
      </a:lt1>
      <a:dk2>
        <a:srgbClr val="434343"/>
      </a:dk2>
      <a:lt2>
        <a:srgbClr val="EEEEEE"/>
      </a:lt2>
      <a:accent1>
        <a:srgbClr val="ECC383"/>
      </a:accent1>
      <a:accent2>
        <a:srgbClr val="BF3F2F"/>
      </a:accent2>
      <a:accent3>
        <a:srgbClr val="00FFFF"/>
      </a:accent3>
      <a:accent4>
        <a:srgbClr val="00FF00"/>
      </a:accent4>
      <a:accent5>
        <a:srgbClr val="FFFF00"/>
      </a:accent5>
      <a:accent6>
        <a:srgbClr val="0000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202</Words>
  <Application>Microsoft Office PowerPoint</Application>
  <PresentationFormat>מסך רחב</PresentationFormat>
  <Paragraphs>24</Paragraphs>
  <Slides>15</Slides>
  <Notes>14</Notes>
  <HiddenSlides>0</HiddenSlides>
  <MMClips>18</MMClips>
  <ScaleCrop>false</ScaleCrop>
  <HeadingPairs>
    <vt:vector size="6" baseType="variant">
      <vt:variant>
        <vt:lpstr>גופנים בשימוש</vt:lpstr>
      </vt:variant>
      <vt:variant>
        <vt:i4>11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15</vt:i4>
      </vt:variant>
    </vt:vector>
  </HeadingPairs>
  <TitlesOfParts>
    <vt:vector size="27" baseType="lpstr">
      <vt:lpstr>Homemade Apple</vt:lpstr>
      <vt:lpstr>Itim</vt:lpstr>
      <vt:lpstr>Griffy</vt:lpstr>
      <vt:lpstr>Arial</vt:lpstr>
      <vt:lpstr>Gisha</vt:lpstr>
      <vt:lpstr>Aldrich</vt:lpstr>
      <vt:lpstr>BN Bilbo</vt:lpstr>
      <vt:lpstr>Calibri</vt:lpstr>
      <vt:lpstr>Barlow Condensed</vt:lpstr>
      <vt:lpstr>Abril Fatface</vt:lpstr>
      <vt:lpstr>Poppins</vt:lpstr>
      <vt:lpstr>SlidesMania</vt:lpstr>
      <vt:lpstr>מצגת של PowerPoint‏</vt:lpstr>
      <vt:lpstr>תַּרְגִּילֵי חִבּוּר בִּתְחוּם עֲשָׂרוֹת שְׁלֵמוֹת  איילת אזולאי טסלר</vt:lpstr>
      <vt:lpstr>הוֹרָאוֹת הַמִּשְׂחָק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הוֹרָאוֹת הַמִּשְׂחָק</vt:lpstr>
      <vt:lpstr>עָלֶיךָ לִמְצֹא אֶת הַסִּירָה עִם הַפִּתְרוֹן הַגָּדוֹל בְּיוֹתֵר</vt:lpstr>
      <vt:lpstr>עָלֶיךָ לִמְצֹא אֶת הַסִּירָה עִם הַפִּתְרוֹן הַגָּדוֹל בְּיוֹתֵר</vt:lpstr>
      <vt:lpstr>עָלֶיךָ לִמְצֹא אֶת הַסִּירָה עִם הַפִּתְרוֹן הַקָּטָן בְּיוֹתֵר</vt:lpstr>
      <vt:lpstr>עָלֶיךָ לִמְצֹא אֶת הַסִּירָה עִם הַפִּתְרוֹן הַקָּטָן בְּיוֹתֵר</vt:lpstr>
      <vt:lpstr>מְקַוָּה שֶׁלְּמַדְתֶּם וְנֶהֱנֵיתֶם. לְהִתְרָאוֹת בַּמִּשְׂחָקִים הַבָּאִים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Here goes your presentation title.</dc:title>
  <dc:creator>ayelet</dc:creator>
  <cp:lastModifiedBy>איילת אזולאי</cp:lastModifiedBy>
  <cp:revision>14</cp:revision>
  <dcterms:modified xsi:type="dcterms:W3CDTF">2023-09-19T15:52:54Z</dcterms:modified>
</cp:coreProperties>
</file>